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9" r:id="rId4"/>
    <p:sldMasterId id="2147483694" r:id="rId5"/>
    <p:sldMasterId id="2147483707" r:id="rId6"/>
    <p:sldMasterId id="2147483721" r:id="rId7"/>
  </p:sldMasterIdLst>
  <p:notesMasterIdLst>
    <p:notesMasterId r:id="rId47"/>
  </p:notesMasterIdLst>
  <p:sldIdLst>
    <p:sldId id="256" r:id="rId8"/>
    <p:sldId id="257" r:id="rId9"/>
    <p:sldId id="351" r:id="rId10"/>
    <p:sldId id="353" r:id="rId11"/>
    <p:sldId id="352" r:id="rId12"/>
    <p:sldId id="354" r:id="rId13"/>
    <p:sldId id="356" r:id="rId14"/>
    <p:sldId id="1176" r:id="rId15"/>
    <p:sldId id="1177" r:id="rId16"/>
    <p:sldId id="1179" r:id="rId17"/>
    <p:sldId id="1180" r:id="rId18"/>
    <p:sldId id="1181" r:id="rId19"/>
    <p:sldId id="258" r:id="rId20"/>
    <p:sldId id="535" r:id="rId21"/>
    <p:sldId id="1207" r:id="rId22"/>
    <p:sldId id="1317" r:id="rId23"/>
    <p:sldId id="263" r:id="rId24"/>
    <p:sldId id="372" r:id="rId25"/>
    <p:sldId id="370" r:id="rId26"/>
    <p:sldId id="374" r:id="rId27"/>
    <p:sldId id="375" r:id="rId28"/>
    <p:sldId id="382" r:id="rId29"/>
    <p:sldId id="293" r:id="rId30"/>
    <p:sldId id="259" r:id="rId31"/>
    <p:sldId id="296" r:id="rId32"/>
    <p:sldId id="1250" r:id="rId33"/>
    <p:sldId id="291" r:id="rId34"/>
    <p:sldId id="1326" r:id="rId35"/>
    <p:sldId id="365" r:id="rId36"/>
    <p:sldId id="308" r:id="rId37"/>
    <p:sldId id="310" r:id="rId38"/>
    <p:sldId id="311" r:id="rId39"/>
    <p:sldId id="312" r:id="rId40"/>
    <p:sldId id="279" r:id="rId41"/>
    <p:sldId id="1318" r:id="rId42"/>
    <p:sldId id="1335" r:id="rId43"/>
    <p:sldId id="1506" r:id="rId44"/>
    <p:sldId id="424" r:id="rId45"/>
    <p:sldId id="1505" r:id="rId46"/>
    <p:sldId id="1322" r:id="rId48"/>
    <p:sldId id="832" r:id="rId49"/>
    <p:sldId id="1493" r:id="rId50"/>
    <p:sldId id="865" r:id="rId51"/>
    <p:sldId id="407" r:id="rId52"/>
    <p:sldId id="403" r:id="rId53"/>
    <p:sldId id="490" r:id="rId54"/>
    <p:sldId id="264" r:id="rId55"/>
    <p:sldId id="1325" r:id="rId56"/>
    <p:sldId id="1336" r:id="rId57"/>
    <p:sldId id="1337" r:id="rId58"/>
    <p:sldId id="367" r:id="rId59"/>
    <p:sldId id="369" r:id="rId60"/>
    <p:sldId id="281" r:id="rId61"/>
    <p:sldId id="1492" r:id="rId62"/>
  </p:sldIdLst>
  <p:sldSz cx="9144000" cy="6858000" type="screen4x3"/>
  <p:notesSz cx="6858000" cy="9144000"/>
  <p:custDataLst>
    <p:tags r:id="rId66"/>
  </p:custDataLst>
  <p:defaultTex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Garamond" panose="020204040303010108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7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FF3300"/>
    <a:srgbClr val="3399FF"/>
    <a:srgbClr val="66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horzBarState="maximized">
    <p:restoredLeft sz="16972"/>
    <p:restoredTop sz="94729"/>
  </p:normalViewPr>
  <p:slideViewPr>
    <p:cSldViewPr showGuides="1">
      <p:cViewPr varScale="1">
        <p:scale>
          <a:sx n="108" d="100"/>
          <a:sy n="108" d="100"/>
        </p:scale>
        <p:origin x="738" y="102"/>
      </p:cViewPr>
      <p:guideLst>
        <p:guide orient="horz" pos="217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6" Type="http://schemas.openxmlformats.org/officeDocument/2006/relationships/tags" Target="tags/tag1.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notesMaster" Target="notesMasters/notesMaster1.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7" Type="http://schemas.openxmlformats.org/officeDocument/2006/relationships/image" Target="../media/image64.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3.vml.rels><?xml version="1.0" encoding="UTF-8" standalone="yes"?>
<Relationships xmlns="http://schemas.openxmlformats.org/package/2006/relationships"><Relationship Id="rId5" Type="http://schemas.openxmlformats.org/officeDocument/2006/relationships/image" Target="../media/image77.wmf"/><Relationship Id="rId4" Type="http://schemas.openxmlformats.org/officeDocument/2006/relationships/image" Target="../media/image76.wmf"/><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4.vml.rels><?xml version="1.0" encoding="UTF-8" standalone="yes"?>
<Relationships xmlns="http://schemas.openxmlformats.org/package/2006/relationships"><Relationship Id="rId5" Type="http://schemas.openxmlformats.org/officeDocument/2006/relationships/image" Target="../media/image82.wmf"/><Relationship Id="rId4" Type="http://schemas.openxmlformats.org/officeDocument/2006/relationships/image" Target="../media/image81.wmf"/><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15.vml.rels><?xml version="1.0" encoding="UTF-8" standalone="yes"?>
<Relationships xmlns="http://schemas.openxmlformats.org/package/2006/relationships"><Relationship Id="rId5" Type="http://schemas.openxmlformats.org/officeDocument/2006/relationships/image" Target="../media/image87.wmf"/><Relationship Id="rId4" Type="http://schemas.openxmlformats.org/officeDocument/2006/relationships/image" Target="../media/image86.wmf"/><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9" Type="http://schemas.openxmlformats.org/officeDocument/2006/relationships/image" Target="../media/image100.wmf"/><Relationship Id="rId8" Type="http://schemas.openxmlformats.org/officeDocument/2006/relationships/image" Target="../media/image99.wmf"/><Relationship Id="rId7" Type="http://schemas.openxmlformats.org/officeDocument/2006/relationships/image" Target="../media/image98.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 Id="rId3" Type="http://schemas.openxmlformats.org/officeDocument/2006/relationships/image" Target="../media/image94.wmf"/><Relationship Id="rId2" Type="http://schemas.openxmlformats.org/officeDocument/2006/relationships/image" Target="../media/image93.wmf"/><Relationship Id="rId10" Type="http://schemas.openxmlformats.org/officeDocument/2006/relationships/image" Target="../media/image101.wmf"/><Relationship Id="rId1"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8.vml.rels><?xml version="1.0" encoding="UTF-8" standalone="yes"?>
<Relationships xmlns="http://schemas.openxmlformats.org/package/2006/relationships"><Relationship Id="rId5" Type="http://schemas.openxmlformats.org/officeDocument/2006/relationships/image" Target="../media/image47.wmf"/><Relationship Id="rId4" Type="http://schemas.openxmlformats.org/officeDocument/2006/relationships/image" Target="../media/image46.wmf"/><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5" Type="http://schemas.openxmlformats.org/officeDocument/2006/relationships/image" Target="../media/image52.wmf"/><Relationship Id="rId4" Type="http://schemas.openxmlformats.org/officeDocument/2006/relationships/image" Target="../media/image51.wmf"/><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201626C6-BD4A-49BF-AD26-EA22F38715A7}" type="datetimeFigureOut">
              <a:rPr kumimoji="0" lang="zh-CN" altLang="en-US" sz="12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2"/>
          <p:cNvSpPr>
            <a:spLocks noTextEdit="1"/>
          </p:cNvSpPr>
          <p:nvPr>
            <p:ph type="sldImg"/>
          </p:nvPr>
        </p:nvSpPr>
        <p:spPr>
          <a:ln>
            <a:solidFill>
              <a:srgbClr val="000000">
                <a:alpha val="100000"/>
              </a:srgbClr>
            </a:solidFill>
            <a:miter lim="800000"/>
          </a:ln>
        </p:spPr>
      </p:sp>
      <p:sp>
        <p:nvSpPr>
          <p:cNvPr id="95235" name="Rectangle 3"/>
          <p:cNvSpPr/>
          <p:nvPr>
            <p:ph type="body" idx="1"/>
          </p:nvPr>
        </p:nvSpPr>
        <p:spPr>
          <a:noFill/>
          <a:ln>
            <a:noFill/>
          </a:ln>
        </p:spPr>
        <p:txBody>
          <a:bodyPr wrap="square" lIns="91440" tIns="45720" rIns="91440" bIns="45720" anchor="t" anchorCtr="0"/>
          <a:p>
            <a:pPr lvl="0"/>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幻灯片图像占位符 207873"/>
          <p:cNvSpPr>
            <a:spLocks noGrp="1" noRot="1" noChangeAspect="1" noTextEdit="1"/>
          </p:cNvSpPr>
          <p:nvPr>
            <p:ph type="sldImg"/>
          </p:nvPr>
        </p:nvSpPr>
        <p:spPr>
          <a:ln>
            <a:solidFill>
              <a:srgbClr val="000000">
                <a:alpha val="100000"/>
              </a:srgbClr>
            </a:solidFill>
            <a:miter lim="800000"/>
          </a:ln>
        </p:spPr>
      </p:sp>
      <p:sp>
        <p:nvSpPr>
          <p:cNvPr id="118787" name="文本占位符 207874"/>
          <p:cNvSpPr>
            <a:spLocks noGrp="1"/>
          </p:cNvSpPr>
          <p:nvPr>
            <p:ph type="body" idx="1"/>
          </p:nvPr>
        </p:nvSpPr>
        <p:spPr>
          <a:noFill/>
          <a:ln>
            <a:noFill/>
          </a:ln>
        </p:spPr>
        <p:txBody>
          <a:bodyPr wrap="square" lIns="91440" tIns="45720" rIns="91440" bIns="45720" anchor="t" anchorCtr="0"/>
          <a:p>
            <a:pPr lvl="0"/>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89442" name="Rectangle 2"/>
          <p:cNvSpPr>
            <a:spLocks noGrp="1" noRot="1" noChangeAspect="1" noTextEdit="1"/>
          </p:cNvSpPr>
          <p:nvPr>
            <p:ph type="sldImg"/>
          </p:nvPr>
        </p:nvSpPr>
        <p:spPr>
          <a:ln>
            <a:solidFill>
              <a:srgbClr val="000000">
                <a:alpha val="100000"/>
              </a:srgbClr>
            </a:solidFill>
            <a:miter lim="800000"/>
          </a:ln>
        </p:spPr>
      </p:sp>
      <p:sp>
        <p:nvSpPr>
          <p:cNvPr id="189443" name="Rectangle 3"/>
          <p:cNvSpPr>
            <a:spLocks noGrp="1"/>
          </p:cNvSpPr>
          <p:nvPr>
            <p:ph type="body" idx="1"/>
          </p:nvPr>
        </p:nvSpPr>
        <p:spPr>
          <a:xfrm>
            <a:off x="685800" y="4343400"/>
            <a:ext cx="5486400" cy="4116388"/>
          </a:xfrm>
          <a:noFill/>
          <a:ln>
            <a:noFill/>
          </a:ln>
        </p:spPr>
        <p:txBody>
          <a:bodyPr wrap="none" lIns="91440" tIns="45720" rIns="91440" bIns="45720" anchor="ctr" anchorCtr="0"/>
          <a:p>
            <a:pPr lvl="0"/>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幻灯片图像占位符 224257"/>
          <p:cNvSpPr>
            <a:spLocks noGrp="1" noRot="1" noChangeAspect="1" noTextEdit="1"/>
          </p:cNvSpPr>
          <p:nvPr>
            <p:ph type="sldImg"/>
          </p:nvPr>
        </p:nvSpPr>
        <p:spPr>
          <a:ln>
            <a:solidFill>
              <a:srgbClr val="000000">
                <a:alpha val="100000"/>
              </a:srgbClr>
            </a:solidFill>
            <a:miter lim="800000"/>
          </a:ln>
        </p:spPr>
      </p:sp>
      <p:sp>
        <p:nvSpPr>
          <p:cNvPr id="141315" name="文本占位符 224258"/>
          <p:cNvSpPr>
            <a:spLocks noGrp="1"/>
          </p:cNvSpPr>
          <p:nvPr>
            <p:ph type="body" idx="1"/>
          </p:nvPr>
        </p:nvSpPr>
        <p:spPr>
          <a:noFill/>
          <a:ln>
            <a:noFill/>
          </a:ln>
        </p:spPr>
        <p:txBody>
          <a:bodyPr wrap="square" lIns="91440" tIns="45720" rIns="91440" bIns="45720" anchor="t" anchorCtr="0"/>
          <a:p>
            <a:pPr lvl="0"/>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11266" name="Group 2"/>
          <p:cNvGrpSpPr/>
          <p:nvPr/>
        </p:nvGrpSpPr>
        <p:grpSpPr>
          <a:xfrm>
            <a:off x="0" y="0"/>
            <a:ext cx="9140825" cy="6850063"/>
            <a:chOff x="0" y="0"/>
            <a:chExt cx="5758" cy="4315"/>
          </a:xfrm>
        </p:grpSpPr>
        <p:grpSp>
          <p:nvGrpSpPr>
            <p:cNvPr id="11272" name="Group 3"/>
            <p:cNvGrpSpPr/>
            <p:nvPr userDrawn="1"/>
          </p:nvGrpSpPr>
          <p:grpSpPr>
            <a:xfrm>
              <a:off x="1728" y="2230"/>
              <a:ext cx="4027" cy="2085"/>
              <a:chOff x="1728" y="2230"/>
              <a:chExt cx="4027" cy="2085"/>
            </a:xfrm>
          </p:grpSpPr>
          <p:sp>
            <p:nvSpPr>
              <p:cNvPr id="6" name="Freeform 4"/>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7" name="Freeform 5"/>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8" name="Freeform 6"/>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1278" name="Freeform 7"/>
              <p:cNvSpPr/>
              <p:nvPr/>
            </p:nvSpPr>
            <p:spPr>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alpha val="100000"/>
                </a:schemeClr>
              </a:solidFill>
              <a:ln w="9525">
                <a:noFill/>
              </a:ln>
            </p:spPr>
            <p:txBody>
              <a:bodyPr/>
              <a:p>
                <a:endParaRPr lang="zh-CN" altLang="en-US"/>
              </a:p>
            </p:txBody>
          </p:sp>
          <p:sp>
            <p:nvSpPr>
              <p:cNvPr id="10" name="Freeform 8"/>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4" name="Freeform 9"/>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1274" name="Freeform 10"/>
            <p:cNvSpPr/>
            <p:nvPr/>
          </p:nvSpPr>
          <p:spPr>
            <a:xfrm>
              <a:off x="0" y="0"/>
              <a:ext cx="5758" cy="1776"/>
            </a:xfrm>
            <a:custGeom>
              <a:avLst/>
              <a:gdLst/>
              <a:ahLst/>
              <a:cxnLst>
                <a:cxn ang="0">
                  <a:pos x="0" y="0"/>
                </a:cxn>
                <a:cxn ang="0">
                  <a:pos x="0" y="1542"/>
                </a:cxn>
                <a:cxn ang="0">
                  <a:pos x="5794" y="1542"/>
                </a:cxn>
                <a:cxn ang="0">
                  <a:pos x="5794" y="0"/>
                </a:cxn>
                <a:cxn ang="0">
                  <a:pos x="0" y="0"/>
                </a:cxn>
                <a:cxn ang="0">
                  <a:pos x="0" y="0"/>
                </a:cxn>
              </a:cxnLst>
              <a:pathLst>
                <a:path w="5740" h="1906">
                  <a:moveTo>
                    <a:pt x="0" y="0"/>
                  </a:moveTo>
                  <a:lnTo>
                    <a:pt x="0" y="1906"/>
                  </a:lnTo>
                  <a:lnTo>
                    <a:pt x="5740" y="1906"/>
                  </a:lnTo>
                  <a:lnTo>
                    <a:pt x="5740" y="0"/>
                  </a:lnTo>
                  <a:lnTo>
                    <a:pt x="0" y="0"/>
                  </a:lnTo>
                  <a:close/>
                </a:path>
              </a:pathLst>
            </a:custGeom>
            <a:gradFill rotWithShape="0">
              <a:gsLst>
                <a:gs pos="0">
                  <a:schemeClr val="bg2">
                    <a:alpha val="100000"/>
                  </a:schemeClr>
                </a:gs>
                <a:gs pos="100000">
                  <a:schemeClr val="bg1">
                    <a:alpha val="100000"/>
                  </a:schemeClr>
                </a:gs>
              </a:gsLst>
              <a:lin ang="5400000" scaled="1"/>
              <a:tileRect/>
            </a:gradFill>
            <a:ln w="9525">
              <a:noFill/>
            </a:ln>
          </p:spPr>
          <p:txBody>
            <a:bodyPr/>
            <a:p>
              <a:endParaRPr lang="zh-CN" altLang="en-US"/>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zh-CN" altLang="en-US" noProof="1"/>
              <a:t>单击此处编辑母版标题样式</a:t>
            </a:r>
            <a:endParaRPr lang="zh-CN" altLang="en-US" noProof="1"/>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r>
              <a:rPr lang="zh-CN" altLang="en-US" noProof="1"/>
              <a:t>单击此处编辑母版副标题样式</a:t>
            </a:r>
            <a:endParaRPr lang="zh-CN" altLang="en-US" noProof="1"/>
          </a:p>
        </p:txBody>
      </p:sp>
      <p:sp>
        <p:nvSpPr>
          <p:cNvPr id="11" name="Rectangle 13"/>
          <p:cNvSpPr>
            <a:spLocks noGrp="1" noChangeArrowheads="1"/>
          </p:cNvSpPr>
          <p:nvPr>
            <p:ph type="dt" sz="quarter" idx="2"/>
          </p:nvPr>
        </p:nvSpPr>
        <p:spPr bwMode="auto">
          <a:xfrm>
            <a:off x="457200" y="6248400"/>
            <a:ext cx="21336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Rectangle 14"/>
          <p:cNvSpPr>
            <a:spLocks noGrp="1" noChangeArrowheads="1"/>
          </p:cNvSpPr>
          <p:nvPr>
            <p:ph type="ftr" sz="quarter" idx="3"/>
          </p:nvPr>
        </p:nvSpPr>
        <p:spPr bwMode="auto">
          <a:xfrm>
            <a:off x="3124200" y="6251575"/>
            <a:ext cx="28956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 name="Rectangle 15"/>
          <p:cNvSpPr>
            <a:spLocks noGrp="1" noChangeArrowheads="1"/>
          </p:cNvSpPr>
          <p:nvPr>
            <p:ph type="sldNum" sz="quarter" idx="4"/>
          </p:nvPr>
        </p:nvSpPr>
        <p:spPr bwMode="auto">
          <a:xfrm>
            <a:off x="6553200" y="6254750"/>
            <a:ext cx="2133600" cy="476250"/>
          </a:xfrm>
          <a:prstGeom prst="rect">
            <a:avLst/>
          </a:prstGeom>
          <a:ln>
            <a:miter lim="800000"/>
          </a:ln>
        </p:spPr>
        <p:txBody>
          <a:bodyPr vert="horz" wrap="square" lIns="91440" tIns="45720" rIns="91440" bIns="45720" numCol="1" anchor="b" anchorCtr="0" compatLnSpc="1"/>
          <a:p>
            <a:pPr algn="r"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6" name="页脚占位符 5"/>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6" name="页脚占位符 5"/>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457200" y="1600200"/>
            <a:ext cx="4038600" cy="452596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600200"/>
            <a:ext cx="4038600" cy="452596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7" name="页脚占位符 6"/>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600200"/>
            <a:ext cx="4038600" cy="452596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648200" y="1600200"/>
            <a:ext cx="4038600" cy="452596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7" name="页脚占位符 6"/>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noProof="1"/>
              <a:t>单击此处编辑母版标题样式</a:t>
            </a:r>
            <a:endParaRPr lang="zh-CN" altLang="en-US" noProof="1"/>
          </a:p>
        </p:txBody>
      </p:sp>
      <p:sp>
        <p:nvSpPr>
          <p:cNvPr id="3" name="内容占位符 2"/>
          <p:cNvSpPr>
            <a:spLocks noGrp="1"/>
          </p:cNvSpPr>
          <p:nvPr>
            <p:ph sz="quarter" idx="1"/>
          </p:nvPr>
        </p:nvSpPr>
        <p:spPr>
          <a:xfrm>
            <a:off x="457200" y="1600200"/>
            <a:ext cx="4038600" cy="21859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quarter" idx="2"/>
          </p:nvPr>
        </p:nvSpPr>
        <p:spPr>
          <a:xfrm>
            <a:off x="4648200" y="1600200"/>
            <a:ext cx="4038600" cy="21859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内容占位符 4"/>
          <p:cNvSpPr>
            <a:spLocks noGrp="1"/>
          </p:cNvSpPr>
          <p:nvPr>
            <p:ph sz="quarter" idx="3"/>
          </p:nvPr>
        </p:nvSpPr>
        <p:spPr>
          <a:xfrm>
            <a:off x="457200" y="3938588"/>
            <a:ext cx="4038600" cy="218757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6" name="内容占位符 5"/>
          <p:cNvSpPr>
            <a:spLocks noGrp="1"/>
          </p:cNvSpPr>
          <p:nvPr>
            <p:ph sz="quarter" idx="4"/>
          </p:nvPr>
        </p:nvSpPr>
        <p:spPr>
          <a:xfrm>
            <a:off x="4648200" y="3938588"/>
            <a:ext cx="4038600" cy="218757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9" name="页脚占位符 8"/>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5" name="页脚占位符 4"/>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173157"/>
            <a:ext cx="7772400" cy="1470025"/>
          </a:xfrm>
        </p:spPr>
        <p:txBody>
          <a:bodyPr anchor="b"/>
          <a:lstStyle>
            <a:lvl1pPr algn="l">
              <a:defRPr sz="4800"/>
            </a:lvl1pPr>
          </a:lstStyle>
          <a:p>
            <a:r>
              <a:rPr lang="zh-CN" altLang="en-US"/>
              <a:t>单击此处编辑母版标题样式</a:t>
            </a:r>
            <a:endParaRPr lang="en-US"/>
          </a:p>
        </p:txBody>
      </p:sp>
      <p:sp>
        <p:nvSpPr>
          <p:cNvPr id="3" name="副标题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rtlCol="0" anchor="ctr"/>
          <a:p>
            <a:pPr algn="r" eaLnBrk="1" hangingPunct="1">
              <a:buNone/>
            </a:pPr>
            <a:fld id="{9A0DB2DC-4C9A-4742-B13C-FB6460FD3503}" type="slidenum">
              <a:rPr lang="en-US" altLang="zh-CN" dirty="0"/>
            </a:fld>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2924181"/>
            <a:ext cx="7772400" cy="1362075"/>
          </a:xfrm>
        </p:spPr>
        <p:txBody>
          <a:bodyPr anchor="t"/>
          <a:lstStyle>
            <a:lvl1pPr algn="l">
              <a:defRPr sz="4400" b="0" cap="all"/>
            </a:lvl1pPr>
          </a:lstStyle>
          <a:p>
            <a:r>
              <a:rPr lang="zh-CN" altLang="en-US"/>
              <a:t>单击此处编辑母版标题样式</a:t>
            </a:r>
            <a:endParaRPr lang="en-US"/>
          </a:p>
        </p:txBody>
      </p:sp>
      <p:sp>
        <p:nvSpPr>
          <p:cNvPr id="3" name="文本占位符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rtlCol="0" anchor="ctr"/>
          <a:p>
            <a:pPr algn="r" eaLnBrk="1" hangingPunct="1">
              <a:buNone/>
            </a:pPr>
            <a:fld id="{9A0DB2DC-4C9A-4742-B13C-FB6460FD3503}" type="slidenum">
              <a:rPr lang="en-US" altLang="zh-CN" dirty="0"/>
            </a:fld>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6" name="页脚占位符 5"/>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文本占位符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2" name="标题 1"/>
          <p:cNvSpPr>
            <a:spLocks noGrp="1"/>
          </p:cNvSpPr>
          <p:nvPr>
            <p:ph type="title"/>
          </p:nvPr>
        </p:nvSpPr>
        <p:spPr>
          <a:xfrm>
            <a:off x="457205" y="285728"/>
            <a:ext cx="8230993" cy="696626"/>
          </a:xfrm>
        </p:spPr>
        <p:txBody>
          <a:bodyPr/>
          <a:lstStyle>
            <a:lvl1pPr algn="ctr">
              <a:defRPr sz="3600" b="0"/>
            </a:lvl1pPr>
          </a:lstStyle>
          <a:p>
            <a:r>
              <a:rPr lang="zh-CN" altLang="en-US"/>
              <a:t>单击此处编辑母版标题样式</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001024" y="642918"/>
            <a:ext cx="785818" cy="4572032"/>
          </a:xfrm>
        </p:spPr>
        <p:txBody>
          <a:bodyPr vert="eaVert"/>
          <a:lstStyle>
            <a:lvl1pPr algn="l">
              <a:defRPr sz="2400" b="0"/>
            </a:lvl1pPr>
          </a:lstStyle>
          <a:p>
            <a:r>
              <a:rPr lang="zh-CN" altLang="en-US"/>
              <a:t>单击此处编辑母版标题样式</a:t>
            </a:r>
            <a:endParaRPr lang="en-US"/>
          </a:p>
        </p:txBody>
      </p:sp>
      <p:sp>
        <p:nvSpPr>
          <p:cNvPr id="3" name="图片占位符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43768" y="274639"/>
            <a:ext cx="1543032"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9"/>
            <a:ext cx="661513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150938" y="617538"/>
            <a:ext cx="7804150" cy="55149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150938" y="617538"/>
            <a:ext cx="7793037" cy="1143000"/>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1182688" y="20177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5145088" y="20177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1182688" y="41513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5145088" y="41513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标题，文本与两项内容">
    <p:bg>
      <p:bgPr>
        <a:gradFill rotWithShape="1">
          <a:gsLst>
            <a:gs pos="0">
              <a:srgbClr val="FFFFFF">
                <a:alpha val="100000"/>
              </a:srgbClr>
            </a:gs>
            <a:gs pos="55000">
              <a:srgbClr val="F3F3F3">
                <a:alpha val="100000"/>
              </a:srgbClr>
            </a:gs>
            <a:gs pos="100000">
              <a:srgbClr val="D2FFFF">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66800" y="838200"/>
            <a:ext cx="77724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1116013" y="1844675"/>
            <a:ext cx="3810000" cy="4114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5078413" y="1844675"/>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5078413" y="3978275"/>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2"/>
          </p:nvPr>
        </p:nvSpPr>
        <p:spPr>
          <a:xfrm>
            <a:off x="1042988" y="6400800"/>
            <a:ext cx="1905000" cy="457200"/>
          </a:xfrm>
          <a:prstGeom prst="rect">
            <a:avLst/>
          </a:prstGeom>
        </p:spPr>
        <p:txBody>
          <a:bodyPr vert="horz"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页脚占位符 6"/>
          <p:cNvSpPr>
            <a:spLocks noGrp="1"/>
          </p:cNvSpPr>
          <p:nvPr>
            <p:ph type="ftr" sz="quarter" idx="13"/>
          </p:nvPr>
        </p:nvSpPr>
        <p:spPr>
          <a:xfrm>
            <a:off x="3429000" y="6413500"/>
            <a:ext cx="2895600" cy="457200"/>
          </a:xfrm>
          <a:prstGeom prst="rect">
            <a:avLst/>
          </a:prstGeom>
        </p:spPr>
        <p:txBody>
          <a:bodyPr vert="horz"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灯片编号占位符 7"/>
          <p:cNvSpPr>
            <a:spLocks noGrp="1"/>
          </p:cNvSpPr>
          <p:nvPr>
            <p:ph type="sldNum" sz="quarter" idx="4"/>
          </p:nvPr>
        </p:nvSpPr>
        <p:spPr>
          <a:xfrm>
            <a:off x="8229600" y="6413500"/>
            <a:ext cx="914400" cy="457200"/>
          </a:xfrm>
          <a:prstGeom prst="rect">
            <a:avLst/>
          </a:prstGeom>
        </p:spPr>
        <p:txBody>
          <a:bodyPr vert="horz" rtlCol="0" anchor="ctr"/>
          <a:p>
            <a:pPr algn="r" eaLnBrk="1" hangingPunct="1">
              <a:buNone/>
            </a:pPr>
            <a:fld id="{9A0DB2DC-4C9A-4742-B13C-FB6460FD3503}" type="slidenum">
              <a:rPr lang="en-US" altLang="zh-CN" dirty="0"/>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6" name="页脚占位符 5"/>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173157"/>
            <a:ext cx="7772400" cy="1470025"/>
          </a:xfrm>
        </p:spPr>
        <p:txBody>
          <a:bodyPr anchor="b"/>
          <a:lstStyle>
            <a:lvl1pPr algn="l">
              <a:defRPr sz="4800"/>
            </a:lvl1pPr>
          </a:lstStyle>
          <a:p>
            <a:r>
              <a:rPr lang="zh-CN" altLang="en-US"/>
              <a:t>单击此处编辑母版标题样式</a:t>
            </a:r>
            <a:endParaRPr lang="en-US"/>
          </a:p>
        </p:txBody>
      </p:sp>
      <p:sp>
        <p:nvSpPr>
          <p:cNvPr id="3" name="副标题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rtlCol="0" anchor="ctr"/>
          <a:p>
            <a:pPr algn="r" eaLnBrk="1" hangingPunct="1">
              <a:buNone/>
            </a:pPr>
            <a:fld id="{9A0DB2DC-4C9A-4742-B13C-FB6460FD3503}" type="slidenum">
              <a:rPr lang="en-US" altLang="zh-CN" dirty="0"/>
            </a:fld>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2924181"/>
            <a:ext cx="7772400" cy="1362075"/>
          </a:xfrm>
        </p:spPr>
        <p:txBody>
          <a:bodyPr anchor="t"/>
          <a:lstStyle>
            <a:lvl1pPr algn="l">
              <a:defRPr sz="4400" b="0" cap="all"/>
            </a:lvl1pPr>
          </a:lstStyle>
          <a:p>
            <a:r>
              <a:rPr lang="zh-CN" altLang="en-US"/>
              <a:t>单击此处编辑母版标题样式</a:t>
            </a:r>
            <a:endParaRPr lang="en-US"/>
          </a:p>
        </p:txBody>
      </p:sp>
      <p:sp>
        <p:nvSpPr>
          <p:cNvPr id="3" name="文本占位符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rtlCol="0" anchor="ctr"/>
          <a:p>
            <a:pPr algn="r" eaLnBrk="1" hangingPunct="1">
              <a:buNone/>
            </a:pPr>
            <a:fld id="{9A0DB2DC-4C9A-4742-B13C-FB6460FD3503}" type="slidenum">
              <a:rPr lang="en-US" altLang="zh-CN" dirty="0"/>
            </a:fld>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文本占位符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2" name="标题 1"/>
          <p:cNvSpPr>
            <a:spLocks noGrp="1"/>
          </p:cNvSpPr>
          <p:nvPr>
            <p:ph type="title"/>
          </p:nvPr>
        </p:nvSpPr>
        <p:spPr>
          <a:xfrm>
            <a:off x="457205" y="285728"/>
            <a:ext cx="8230993" cy="696626"/>
          </a:xfrm>
        </p:spPr>
        <p:txBody>
          <a:bodyPr/>
          <a:lstStyle>
            <a:lvl1pPr algn="ctr">
              <a:defRPr sz="3600" b="0"/>
            </a:lvl1pPr>
          </a:lstStyle>
          <a:p>
            <a:r>
              <a:rPr lang="zh-CN" altLang="en-US"/>
              <a:t>单击此处编辑母版标题样式</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001024" y="642918"/>
            <a:ext cx="785818" cy="4572032"/>
          </a:xfrm>
        </p:spPr>
        <p:txBody>
          <a:bodyPr vert="eaVert"/>
          <a:lstStyle>
            <a:lvl1pPr algn="l">
              <a:defRPr sz="2400" b="0"/>
            </a:lvl1pPr>
          </a:lstStyle>
          <a:p>
            <a:r>
              <a:rPr lang="zh-CN" altLang="en-US"/>
              <a:t>单击此处编辑母版标题样式</a:t>
            </a:r>
            <a:endParaRPr lang="en-US"/>
          </a:p>
        </p:txBody>
      </p:sp>
      <p:sp>
        <p:nvSpPr>
          <p:cNvPr id="3" name="图片占位符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7" name="页脚占位符 6"/>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43768" y="274639"/>
            <a:ext cx="1543032"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9"/>
            <a:ext cx="661513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150938" y="617538"/>
            <a:ext cx="7804150" cy="55149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1150938" y="617538"/>
            <a:ext cx="7793037" cy="1143000"/>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1182688" y="20177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5145088" y="20177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1182688" y="41513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5145088" y="4151313"/>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cSld name="标题，文本与两项内容">
    <p:bg>
      <p:bgPr>
        <a:gradFill rotWithShape="1">
          <a:gsLst>
            <a:gs pos="0">
              <a:srgbClr val="FFFFFF">
                <a:alpha val="100000"/>
              </a:srgbClr>
            </a:gs>
            <a:gs pos="55000">
              <a:srgbClr val="F3F3F3">
                <a:alpha val="100000"/>
              </a:srgbClr>
            </a:gs>
            <a:gs pos="100000">
              <a:srgbClr val="D2FFFF">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66800" y="838200"/>
            <a:ext cx="77724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1116013" y="1844675"/>
            <a:ext cx="3810000" cy="4114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5078413" y="1844675"/>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5078413" y="3978275"/>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2"/>
          </p:nvPr>
        </p:nvSpPr>
        <p:spPr>
          <a:xfrm>
            <a:off x="1042988" y="6400800"/>
            <a:ext cx="1905000" cy="457200"/>
          </a:xfrm>
          <a:prstGeom prst="rect">
            <a:avLst/>
          </a:prstGeom>
        </p:spPr>
        <p:txBody>
          <a:bodyPr vert="horz"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页脚占位符 6"/>
          <p:cNvSpPr>
            <a:spLocks noGrp="1"/>
          </p:cNvSpPr>
          <p:nvPr>
            <p:ph type="ftr" sz="quarter" idx="13"/>
          </p:nvPr>
        </p:nvSpPr>
        <p:spPr>
          <a:xfrm>
            <a:off x="3429000" y="6413500"/>
            <a:ext cx="2895600" cy="457200"/>
          </a:xfrm>
          <a:prstGeom prst="rect">
            <a:avLst/>
          </a:prstGeom>
        </p:spPr>
        <p:txBody>
          <a:bodyPr vert="horz"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灯片编号占位符 7"/>
          <p:cNvSpPr>
            <a:spLocks noGrp="1"/>
          </p:cNvSpPr>
          <p:nvPr>
            <p:ph type="sldNum" sz="quarter" idx="4"/>
          </p:nvPr>
        </p:nvSpPr>
        <p:spPr>
          <a:xfrm>
            <a:off x="8229600" y="6413500"/>
            <a:ext cx="914400" cy="457200"/>
          </a:xfrm>
          <a:prstGeom prst="rect">
            <a:avLst/>
          </a:prstGeom>
        </p:spPr>
        <p:txBody>
          <a:bodyPr vert="horz" rtlCol="0" anchor="ctr"/>
          <a:p>
            <a:pPr algn="r" eaLnBrk="1" hangingPunct="1">
              <a:buNone/>
            </a:pPr>
            <a:fld id="{9A0DB2DC-4C9A-4742-B13C-FB6460FD3503}" type="slidenum">
              <a:rPr lang="en-US" altLang="zh-CN" dirty="0"/>
            </a:fld>
            <a:endParaRPr lang="en-US" altLang="zh-CN"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灯片编号占位符 7"/>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9" name="页脚占位符 8"/>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4"/>
          <p:cNvSpPr>
            <a:spLocks noGrp="1" noChangeArrowheads="1"/>
          </p:cNvSpPr>
          <p:nvPr>
            <p:ph type="dt" sz="half" idx="1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8" name="Rectangle 45"/>
          <p:cNvSpPr>
            <a:spLocks noGrp="1" noChangeArrowheads="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9" name="Rectangle 46"/>
          <p:cNvSpPr>
            <a:spLocks noGrp="1" noChangeArrowheads="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en-US" altLang="zh-CN" dirty="0"/>
            </a:fld>
            <a:endParaRPr lang="en-US" altLang="zh-CN"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5" name="页脚占位符 4"/>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标题，文本与两项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66800" y="838200"/>
            <a:ext cx="77724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1116013" y="1844675"/>
            <a:ext cx="3810000" cy="4114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5078413" y="1844675"/>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5078413" y="3978275"/>
            <a:ext cx="3810000" cy="198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2"/>
          </p:nvPr>
        </p:nvSpPr>
        <p:spPr>
          <a:xfrm>
            <a:off x="1042988" y="6400800"/>
            <a:ext cx="1905000" cy="4572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页脚占位符 6"/>
          <p:cNvSpPr>
            <a:spLocks noGrp="1"/>
          </p:cNvSpPr>
          <p:nvPr>
            <p:ph type="ftr" sz="quarter" idx="13"/>
          </p:nvPr>
        </p:nvSpPr>
        <p:spPr>
          <a:xfrm>
            <a:off x="3429000" y="6413500"/>
            <a:ext cx="2895600" cy="45720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灯片编号占位符 7"/>
          <p:cNvSpPr>
            <a:spLocks noGrp="1"/>
          </p:cNvSpPr>
          <p:nvPr>
            <p:ph type="sldNum" sz="quarter" idx="4"/>
          </p:nvPr>
        </p:nvSpPr>
        <p:spPr>
          <a:xfrm>
            <a:off x="8229600" y="6413500"/>
            <a:ext cx="914400" cy="457200"/>
          </a:xfrm>
          <a:prstGeom prst="rect">
            <a:avLst/>
          </a:prstGeom>
        </p:spPr>
        <p:txBody>
          <a:bodyPr vert="horz" wrap="square" lIns="91440" tIns="45720" rIns="91440" bIns="45720" numCol="1" anchor="ctr" anchorCtr="0" compatLnSpc="1"/>
          <a:p>
            <a:pPr algn="r" eaLnBrk="1" hangingPunct="1">
              <a:buNone/>
            </a:pPr>
            <a:fld id="{9A0DB2DC-4C9A-4742-B13C-FB6460FD3503}" type="slidenum">
              <a:rPr lang="en-US" altLang="zh-CN" dirty="0">
                <a:latin typeface="Calibri" panose="020F0502020204030204" pitchFamily="34" charset="0"/>
              </a:rPr>
            </a:fld>
            <a:endParaRPr lang="en-US" altLang="zh-CN" dirty="0">
              <a:latin typeface="Calibri" panose="020F0502020204030204" pitchFamily="34" charset="0"/>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灯片编号占位符 2"/>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4" name="页脚占位符 3"/>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7" name="页脚占位符 6"/>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hasCustomPrompt="1"/>
          </p:nvPr>
        </p:nvSpPr>
        <p:spPr>
          <a:xfrm>
            <a:off x="457200" y="274638"/>
            <a:ext cx="8229600" cy="5851525"/>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标题，文本与两项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066800" y="838200"/>
            <a:ext cx="7772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16013" y="1844675"/>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5078413" y="1844675"/>
            <a:ext cx="3810000" cy="1981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5078413" y="3978275"/>
            <a:ext cx="3810000" cy="1981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5"/>
          <p:cNvSpPr>
            <a:spLocks noGrp="1"/>
          </p:cNvSpPr>
          <p:nvPr>
            <p:ph type="dt" sz="half" idx="12"/>
          </p:nvPr>
        </p:nvSpPr>
        <p:spPr>
          <a:xfrm>
            <a:off x="1042988" y="6400800"/>
            <a:ext cx="1905000" cy="4572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
          <p:cNvSpPr>
            <a:spLocks noGrp="1"/>
          </p:cNvSpPr>
          <p:nvPr>
            <p:ph type="ftr" sz="quarter" idx="13"/>
          </p:nvPr>
        </p:nvSpPr>
        <p:spPr>
          <a:xfrm>
            <a:off x="3429000" y="6413500"/>
            <a:ext cx="2895600" cy="45720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7"/>
          <p:cNvSpPr>
            <a:spLocks noGrp="1"/>
          </p:cNvSpPr>
          <p:nvPr>
            <p:ph type="sldNum" sz="quarter" idx="4"/>
          </p:nvPr>
        </p:nvSpPr>
        <p:spPr>
          <a:xfrm>
            <a:off x="8229600" y="6413500"/>
            <a:ext cx="914400" cy="457200"/>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E4DB45-AB5D-4DFD-9ABA-1F92C01A4979}" type="slidenum">
              <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1"/>
          </p:nvPr>
        </p:nvSpPr>
        <p:spPr/>
        <p:txBody>
          <a:bodyPr/>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sp>
        <p:nvSpPr>
          <p:cNvPr id="7" name="页脚占位符 6"/>
          <p:cNvSpPr>
            <a:spLocks noGrp="1"/>
          </p:cNvSpPr>
          <p:nvPr>
            <p:ph type="ftr" sz="quarter" idx="12"/>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7" Type="http://schemas.openxmlformats.org/officeDocument/2006/relationships/theme" Target="../theme/theme2.xml"/><Relationship Id="rId16" Type="http://schemas.openxmlformats.org/officeDocument/2006/relationships/image" Target="../media/image3.png"/><Relationship Id="rId15" Type="http://schemas.openxmlformats.org/officeDocument/2006/relationships/image" Target="../media/image2.png"/><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7" Type="http://schemas.openxmlformats.org/officeDocument/2006/relationships/theme" Target="../theme/theme3.xml"/><Relationship Id="rId16" Type="http://schemas.openxmlformats.org/officeDocument/2006/relationships/image" Target="../media/image3.png"/><Relationship Id="rId15" Type="http://schemas.openxmlformats.org/officeDocument/2006/relationships/image" Target="../media/image2.png"/><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4" Type="http://schemas.openxmlformats.org/officeDocument/2006/relationships/theme" Target="../theme/theme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slideLayout" Target="../slideLayouts/slideLayout76.xml"/><Relationship Id="rId7" Type="http://schemas.openxmlformats.org/officeDocument/2006/relationships/slideLayout" Target="../slideLayouts/slideLayout75.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3" Type="http://schemas.openxmlformats.org/officeDocument/2006/relationships/slideLayout" Target="../slideLayouts/slideLayout71.xml"/><Relationship Id="rId2" Type="http://schemas.openxmlformats.org/officeDocument/2006/relationships/slideLayout" Target="../slideLayouts/slideLayout70.xml"/><Relationship Id="rId14" Type="http://schemas.openxmlformats.org/officeDocument/2006/relationships/theme" Target="../theme/theme6.xml"/><Relationship Id="rId13" Type="http://schemas.openxmlformats.org/officeDocument/2006/relationships/slideLayout" Target="../slideLayouts/slideLayout81.xml"/><Relationship Id="rId12" Type="http://schemas.openxmlformats.org/officeDocument/2006/relationships/slideLayout" Target="../slideLayouts/slideLayout80.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200" b="0">
                <a:latin typeface="Arial" panose="020B0604020202020204" pitchFamily="34" charset="0"/>
              </a:defRPr>
            </a:lvl1pPr>
          </a:lstStyle>
          <a:p>
            <a:pPr lvl="0" eaLnBrk="1" hangingPunct="1">
              <a:buNone/>
            </a:pPr>
            <a:fld id="{9A0DB2DC-4C9A-4742-B13C-FB6460FD3503}" type="slidenum">
              <a:rPr lang="en-US" altLang="zh-CN" dirty="0"/>
            </a:fld>
            <a:endParaRPr lang="en-US" altLang="zh-CN" dirty="0">
              <a:latin typeface="Garamond" panose="02020404030301010803" pitchFamily="18" charset="0"/>
            </a:endParaRPr>
          </a:p>
        </p:txBody>
      </p:sp>
      <p:grpSp>
        <p:nvGrpSpPr>
          <p:cNvPr id="1028" name="Group 4"/>
          <p:cNvGrpSpPr/>
          <p:nvPr/>
        </p:nvGrpSpPr>
        <p:grpSpPr>
          <a:xfrm>
            <a:off x="0" y="0"/>
            <a:ext cx="9140825" cy="6850063"/>
            <a:chOff x="0" y="0"/>
            <a:chExt cx="5758" cy="4315"/>
          </a:xfrm>
        </p:grpSpPr>
        <p:grpSp>
          <p:nvGrpSpPr>
            <p:cNvPr id="1032" name="Group 5"/>
            <p:cNvGrpSpPr/>
            <p:nvPr userDrawn="1"/>
          </p:nvGrpSpPr>
          <p:grpSpPr>
            <a:xfrm>
              <a:off x="1728" y="2230"/>
              <a:ext cx="4027" cy="2085"/>
              <a:chOff x="1728" y="2230"/>
              <a:chExt cx="4027" cy="2085"/>
            </a:xfrm>
          </p:grpSpPr>
          <p:sp>
            <p:nvSpPr>
              <p:cNvPr id="28678" name="Freeform 6"/>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28679" name="Freeform 7"/>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28680" name="Freeform 8"/>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038" name="Freeform 9"/>
              <p:cNvSpPr/>
              <p:nvPr/>
            </p:nvSpPr>
            <p:spPr>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alpha val="100000"/>
                </a:schemeClr>
              </a:solidFill>
              <a:ln w="9525">
                <a:noFill/>
              </a:ln>
            </p:spPr>
            <p:txBody>
              <a:bodyPr/>
              <a:p>
                <a:endParaRPr lang="zh-CN" altLang="en-US"/>
              </a:p>
            </p:txBody>
          </p:sp>
          <p:sp>
            <p:nvSpPr>
              <p:cNvPr id="28682" name="Freeform 10"/>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28683" name="Freeform 11"/>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034" name="Freeform 12"/>
            <p:cNvSpPr/>
            <p:nvPr/>
          </p:nvSpPr>
          <p:spPr>
            <a:xfrm>
              <a:off x="0" y="0"/>
              <a:ext cx="5758" cy="1776"/>
            </a:xfrm>
            <a:custGeom>
              <a:avLst/>
              <a:gdLst/>
              <a:ahLst/>
              <a:cxnLst>
                <a:cxn ang="0">
                  <a:pos x="0" y="0"/>
                </a:cxn>
                <a:cxn ang="0">
                  <a:pos x="0" y="1542"/>
                </a:cxn>
                <a:cxn ang="0">
                  <a:pos x="5794" y="1542"/>
                </a:cxn>
                <a:cxn ang="0">
                  <a:pos x="5794" y="0"/>
                </a:cxn>
                <a:cxn ang="0">
                  <a:pos x="0" y="0"/>
                </a:cxn>
                <a:cxn ang="0">
                  <a:pos x="0" y="0"/>
                </a:cxn>
              </a:cxnLst>
              <a:pathLst>
                <a:path w="5740" h="1906">
                  <a:moveTo>
                    <a:pt x="0" y="0"/>
                  </a:moveTo>
                  <a:lnTo>
                    <a:pt x="0" y="1906"/>
                  </a:lnTo>
                  <a:lnTo>
                    <a:pt x="5740" y="1906"/>
                  </a:lnTo>
                  <a:lnTo>
                    <a:pt x="5740" y="0"/>
                  </a:lnTo>
                  <a:lnTo>
                    <a:pt x="0" y="0"/>
                  </a:lnTo>
                  <a:close/>
                </a:path>
              </a:pathLst>
            </a:custGeom>
            <a:gradFill rotWithShape="0">
              <a:gsLst>
                <a:gs pos="0">
                  <a:schemeClr val="bg2">
                    <a:alpha val="100000"/>
                  </a:schemeClr>
                </a:gs>
                <a:gs pos="100000">
                  <a:schemeClr val="bg1">
                    <a:alpha val="100000"/>
                  </a:schemeClr>
                </a:gs>
              </a:gsLst>
              <a:lin ang="5400000" scaled="1"/>
              <a:tileRect/>
            </a:gradFill>
            <a:ln w="9525">
              <a:noFill/>
            </a:ln>
          </p:spPr>
          <p:txBody>
            <a:bodyPr/>
            <a:p>
              <a:endParaRPr lang="zh-CN" altLang="en-US"/>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noProof="1"/>
              <a:t>单击此处编辑母版标题样式</a:t>
            </a:r>
            <a:endParaRPr lang="zh-CN" altLang="en-US" noProof="1"/>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200" b="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55000">
              <a:srgbClr val="F3F3F3">
                <a:alpha val="100000"/>
              </a:srgbClr>
            </a:gs>
            <a:gs pos="100000">
              <a:srgbClr val="D2FFFF">
                <a:alpha val="100000"/>
              </a:srgbClr>
            </a:gs>
          </a:gsLst>
          <a:lin ang="5400000" scaled="1"/>
          <a:tileRect/>
        </a:gradFill>
        <a:effectLst/>
      </p:bgPr>
    </p:bg>
    <p:spTree>
      <p:nvGrpSpPr>
        <p:cNvPr id="1" name=""/>
        <p:cNvGrpSpPr/>
        <p:nvPr/>
      </p:nvGrpSpPr>
      <p:grpSpPr/>
      <p:pic>
        <p:nvPicPr>
          <p:cNvPr id="2050" name="图片 7"/>
          <p:cNvPicPr>
            <a:picLocks noChangeAspect="1"/>
          </p:cNvPicPr>
          <p:nvPr/>
        </p:nvPicPr>
        <p:blipFill>
          <a:blip r:embed="rId15">
            <a:lum bright="12000" contrast="40000"/>
          </a:blip>
          <a:stretch>
            <a:fillRect/>
          </a:stretch>
        </p:blipFill>
        <p:spPr>
          <a:xfrm>
            <a:off x="6667500" y="4914900"/>
            <a:ext cx="2476500" cy="1943100"/>
          </a:xfrm>
          <a:prstGeom prst="rect">
            <a:avLst/>
          </a:prstGeom>
          <a:noFill/>
          <a:ln w="9525">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dk1"/>
              </a:solidFill>
              <a:effectLst/>
              <a:uLnTx/>
              <a:uFillTx/>
              <a:latin typeface="+mn-lt"/>
              <a:ea typeface="+mn-ea"/>
              <a:cs typeface="+mn-cs"/>
            </a:endParaRPr>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dk1"/>
              </a:solidFill>
              <a:effectLst/>
              <a:uLnTx/>
              <a:uFillTx/>
              <a:latin typeface="+mn-lt"/>
              <a:ea typeface="+mn-ea"/>
              <a:cs typeface="+mn-cs"/>
            </a:endParaRPr>
          </a:p>
        </p:txBody>
      </p:sp>
      <p:pic>
        <p:nvPicPr>
          <p:cNvPr id="2057" name="图片 8"/>
          <p:cNvPicPr>
            <a:picLocks noChangeAspect="1"/>
          </p:cNvPicPr>
          <p:nvPr/>
        </p:nvPicPr>
        <p:blipFill>
          <a:blip r:embed="rId16">
            <a:lum bright="34000" contrast="40000"/>
          </a:blip>
          <a:stretch>
            <a:fillRect/>
          </a:stretch>
        </p:blipFill>
        <p:spPr>
          <a:xfrm>
            <a:off x="0" y="6419850"/>
            <a:ext cx="9144000" cy="438150"/>
          </a:xfrm>
          <a:prstGeom prst="rect">
            <a:avLst/>
          </a:prstGeom>
          <a:noFill/>
          <a:ln w="9525">
            <a:noFill/>
          </a:ln>
        </p:spPr>
      </p:pic>
      <p:sp>
        <p:nvSpPr>
          <p:cNvPr id="2058"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en-US" altLang="zh-CN" dirty="0"/>
          </a:p>
        </p:txBody>
      </p:sp>
      <p:sp>
        <p:nvSpPr>
          <p:cNvPr id="2059"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rtlCol="0" anchor="ctr"/>
          <a:lstStyle>
            <a:lvl1pPr algn="r">
              <a:defRPr sz="1200">
                <a:solidFill>
                  <a:srgbClr val="898989"/>
                </a:solidFill>
              </a:defRPr>
            </a:lvl1pPr>
          </a:lstStyle>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2pPr>
      <a:lvl3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3pPr>
      <a:lvl4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4pPr>
      <a:lvl5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55000">
              <a:srgbClr val="F3F3F3">
                <a:alpha val="100000"/>
              </a:srgbClr>
            </a:gs>
            <a:gs pos="100000">
              <a:srgbClr val="D2FFFF">
                <a:alpha val="100000"/>
              </a:srgbClr>
            </a:gs>
          </a:gsLst>
          <a:lin ang="5400000" scaled="1"/>
          <a:tileRect/>
        </a:gradFill>
        <a:effectLst/>
      </p:bgPr>
    </p:bg>
    <p:spTree>
      <p:nvGrpSpPr>
        <p:cNvPr id="1" name=""/>
        <p:cNvGrpSpPr/>
        <p:nvPr/>
      </p:nvGrpSpPr>
      <p:grpSpPr/>
      <p:pic>
        <p:nvPicPr>
          <p:cNvPr id="3074" name="图片 7"/>
          <p:cNvPicPr>
            <a:picLocks noChangeAspect="1"/>
          </p:cNvPicPr>
          <p:nvPr/>
        </p:nvPicPr>
        <p:blipFill>
          <a:blip r:embed="rId15">
            <a:lum bright="12000" contrast="40000"/>
          </a:blip>
          <a:stretch>
            <a:fillRect/>
          </a:stretch>
        </p:blipFill>
        <p:spPr>
          <a:xfrm>
            <a:off x="6667500" y="4914900"/>
            <a:ext cx="2476500" cy="1943100"/>
          </a:xfrm>
          <a:prstGeom prst="rect">
            <a:avLst/>
          </a:prstGeom>
          <a:noFill/>
          <a:ln w="9525">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dk1"/>
              </a:solidFill>
              <a:effectLst/>
              <a:uLnTx/>
              <a:uFillTx/>
              <a:latin typeface="+mn-lt"/>
              <a:ea typeface="+mn-ea"/>
              <a:cs typeface="+mn-cs"/>
            </a:endParaRPr>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dk1"/>
              </a:solidFill>
              <a:effectLst/>
              <a:uLnTx/>
              <a:uFillTx/>
              <a:latin typeface="+mn-lt"/>
              <a:ea typeface="+mn-ea"/>
              <a:cs typeface="+mn-cs"/>
            </a:endParaRPr>
          </a:p>
        </p:txBody>
      </p:sp>
      <p:pic>
        <p:nvPicPr>
          <p:cNvPr id="3081" name="图片 8"/>
          <p:cNvPicPr>
            <a:picLocks noChangeAspect="1"/>
          </p:cNvPicPr>
          <p:nvPr/>
        </p:nvPicPr>
        <p:blipFill>
          <a:blip r:embed="rId16">
            <a:lum bright="34000" contrast="40000"/>
          </a:blip>
          <a:stretch>
            <a:fillRect/>
          </a:stretch>
        </p:blipFill>
        <p:spPr>
          <a:xfrm>
            <a:off x="0" y="6419850"/>
            <a:ext cx="9144000" cy="438150"/>
          </a:xfrm>
          <a:prstGeom prst="rect">
            <a:avLst/>
          </a:prstGeom>
          <a:noFill/>
          <a:ln w="9525">
            <a:noFill/>
          </a:ln>
        </p:spPr>
      </p:pic>
      <p:sp>
        <p:nvSpPr>
          <p:cNvPr id="3082"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en-US" altLang="zh-CN" dirty="0"/>
          </a:p>
        </p:txBody>
      </p:sp>
      <p:sp>
        <p:nvSpPr>
          <p:cNvPr id="3083"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rtlCol="0" anchor="ctr"/>
          <a:lstStyle>
            <a:lvl1pPr algn="r">
              <a:defRPr sz="1200">
                <a:solidFill>
                  <a:srgbClr val="898989"/>
                </a:solidFill>
              </a:defRPr>
            </a:lvl1pPr>
          </a:lstStyle>
          <a:p>
            <a:pPr lvl="0" eaLnBrk="1" hangingPunct="1">
              <a:buNone/>
            </a:pPr>
            <a:fld id="{9A0DB2DC-4C9A-4742-B13C-FB6460FD3503}" type="slidenum">
              <a:rPr lang="en-US" altLang="zh-CN" dirty="0">
                <a:latin typeface="Garamond" panose="02020404030301010803" pitchFamily="18" charset="0"/>
              </a:rPr>
            </a:fld>
            <a:endParaRPr lang="en-US" altLang="zh-CN" dirty="0">
              <a:latin typeface="Garamond" panose="02020404030301010803" pitchFamily="18" charset="0"/>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2pPr>
      <a:lvl3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3pPr>
      <a:lvl4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4pPr>
      <a:lvl5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pitchFamily="49" charset="-122"/>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5122"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5123"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ACAA799-2409-4737-85F3-9756484A0094}" type="datetimeFigureOut">
              <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rPr>
            </a:fld>
            <a:endParaRPr kumimoji="0" lang="zh-CN" altLang="en-US" sz="1200" b="1" i="0" u="none" strike="noStrike" kern="1200" cap="none" spc="0" normalizeH="0" baseline="0" noProof="0" smtClean="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1" i="0" u="none" strike="noStrike" kern="1200" cap="none" spc="0" normalizeH="0" baseline="0" noProof="0">
              <a:ln>
                <a:noFill/>
              </a:ln>
              <a:solidFill>
                <a:schemeClr val="tx1">
                  <a:tint val="75000"/>
                </a:schemeClr>
              </a:solidFill>
              <a:effectLst/>
              <a:uLnTx/>
              <a:uFillTx/>
              <a:latin typeface="Garamond" panose="02020404030301010803" pitchFamily="18" charset="0"/>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a:buNone/>
            </a:pPr>
            <a:fld id="{9A0DB2DC-4C9A-4742-B13C-FB6460FD3503}" type="slidenum">
              <a:rPr lang="zh-CN" altLang="en-US" dirty="0">
                <a:latin typeface="Garamond" panose="02020404030301010803" pitchFamily="18" charset="0"/>
              </a:rPr>
            </a:fld>
            <a:endParaRPr lang="zh-CN" altLang="en-US" dirty="0">
              <a:latin typeface="Garamond" panose="02020404030301010803" pitchFamily="18" charset="0"/>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43"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12F3D54-E983-4E87-B9C1-65E4DD937A1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b="0">
                <a:solidFill>
                  <a:srgbClr val="898989"/>
                </a:solidFill>
                <a:latin typeface="Calibri" panose="020F0502020204030204" pitchFamily="34" charset="0"/>
              </a:defRPr>
            </a:lvl1pPr>
          </a:lstStyle>
          <a:p>
            <a:pPr lvl="0" eaLnBrk="1" hangingPunct="1">
              <a:buNone/>
            </a:pPr>
            <a:fld id="{9A0DB2DC-4C9A-4742-B13C-FB6460FD3503}" type="slidenum">
              <a:rPr lang="zh-CN" altLang="en-US" dirty="0"/>
            </a:fld>
            <a:endParaRPr lang="zh-CN" altLang="en-US" dirty="0">
              <a:latin typeface="Garamond" panose="02020404030301010803" pitchFamily="18" charset="0"/>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8618477-242A-4B9C-A0D7-73E87C1972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40A3E19-3CA8-4F14-876A-5C52A8F749E2}"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5.bin"/><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5" Type="http://schemas.openxmlformats.org/officeDocument/2006/relationships/vmlDrawing" Target="../drawings/vmlDrawing5.vml"/><Relationship Id="rId4" Type="http://schemas.openxmlformats.org/officeDocument/2006/relationships/slideLayout" Target="../slideLayouts/slideLayout22.xml"/><Relationship Id="rId3" Type="http://schemas.openxmlformats.org/officeDocument/2006/relationships/image" Target="../media/image26.png"/><Relationship Id="rId2" Type="http://schemas.openxmlformats.org/officeDocument/2006/relationships/image" Target="../media/image29.wmf"/><Relationship Id="rId1"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9" Type="http://schemas.openxmlformats.org/officeDocument/2006/relationships/oleObject" Target="../embeddings/oleObject11.bin"/><Relationship Id="rId8" Type="http://schemas.openxmlformats.org/officeDocument/2006/relationships/image" Target="../media/image33.wmf"/><Relationship Id="rId7" Type="http://schemas.openxmlformats.org/officeDocument/2006/relationships/oleObject" Target="../embeddings/oleObject10.bin"/><Relationship Id="rId6" Type="http://schemas.openxmlformats.org/officeDocument/2006/relationships/image" Target="../media/image32.wmf"/><Relationship Id="rId5" Type="http://schemas.openxmlformats.org/officeDocument/2006/relationships/oleObject" Target="../embeddings/oleObject9.bin"/><Relationship Id="rId4" Type="http://schemas.openxmlformats.org/officeDocument/2006/relationships/image" Target="../media/image31.wmf"/><Relationship Id="rId3" Type="http://schemas.openxmlformats.org/officeDocument/2006/relationships/oleObject" Target="../embeddings/oleObject8.bin"/><Relationship Id="rId2" Type="http://schemas.openxmlformats.org/officeDocument/2006/relationships/image" Target="../media/image30.wmf"/><Relationship Id="rId14" Type="http://schemas.openxmlformats.org/officeDocument/2006/relationships/vmlDrawing" Target="../drawings/vmlDrawing6.vml"/><Relationship Id="rId13" Type="http://schemas.openxmlformats.org/officeDocument/2006/relationships/slideLayout" Target="../slideLayouts/slideLayout17.xml"/><Relationship Id="rId12" Type="http://schemas.openxmlformats.org/officeDocument/2006/relationships/image" Target="../media/image35.wmf"/><Relationship Id="rId11" Type="http://schemas.openxmlformats.org/officeDocument/2006/relationships/oleObject" Target="../embeddings/oleObject12.bin"/><Relationship Id="rId10" Type="http://schemas.openxmlformats.org/officeDocument/2006/relationships/image" Target="../media/image34.wmf"/><Relationship Id="rId1"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5" Type="http://schemas.openxmlformats.org/officeDocument/2006/relationships/vmlDrawing" Target="../drawings/vmlDrawing7.vml"/><Relationship Id="rId4" Type="http://schemas.openxmlformats.org/officeDocument/2006/relationships/slideLayout" Target="../slideLayouts/slideLayout15.xml"/><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oleObject" Target="../embeddings/oleObject18.bin"/><Relationship Id="rId8" Type="http://schemas.openxmlformats.org/officeDocument/2006/relationships/image" Target="../media/image46.wmf"/><Relationship Id="rId7" Type="http://schemas.openxmlformats.org/officeDocument/2006/relationships/oleObject" Target="../embeddings/oleObject17.bin"/><Relationship Id="rId6" Type="http://schemas.openxmlformats.org/officeDocument/2006/relationships/image" Target="../media/image45.wmf"/><Relationship Id="rId5" Type="http://schemas.openxmlformats.org/officeDocument/2006/relationships/oleObject" Target="../embeddings/oleObject16.bin"/><Relationship Id="rId4" Type="http://schemas.openxmlformats.org/officeDocument/2006/relationships/image" Target="../media/image44.wmf"/><Relationship Id="rId3" Type="http://schemas.openxmlformats.org/officeDocument/2006/relationships/oleObject" Target="../embeddings/oleObject15.bin"/><Relationship Id="rId2" Type="http://schemas.openxmlformats.org/officeDocument/2006/relationships/image" Target="../media/image43.wmf"/><Relationship Id="rId12" Type="http://schemas.openxmlformats.org/officeDocument/2006/relationships/vmlDrawing" Target="../drawings/vmlDrawing8.vml"/><Relationship Id="rId11" Type="http://schemas.openxmlformats.org/officeDocument/2006/relationships/slideLayout" Target="../slideLayouts/slideLayout12.xml"/><Relationship Id="rId10" Type="http://schemas.openxmlformats.org/officeDocument/2006/relationships/image" Target="../media/image47.wmf"/><Relationship Id="rId1"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9" Type="http://schemas.openxmlformats.org/officeDocument/2006/relationships/oleObject" Target="../embeddings/oleObject23.bin"/><Relationship Id="rId8" Type="http://schemas.openxmlformats.org/officeDocument/2006/relationships/image" Target="../media/image51.wmf"/><Relationship Id="rId7" Type="http://schemas.openxmlformats.org/officeDocument/2006/relationships/oleObject" Target="../embeddings/oleObject22.bin"/><Relationship Id="rId6" Type="http://schemas.openxmlformats.org/officeDocument/2006/relationships/image" Target="../media/image50.wmf"/><Relationship Id="rId5" Type="http://schemas.openxmlformats.org/officeDocument/2006/relationships/oleObject" Target="../embeddings/oleObject21.bin"/><Relationship Id="rId4" Type="http://schemas.openxmlformats.org/officeDocument/2006/relationships/image" Target="../media/image49.wmf"/><Relationship Id="rId3" Type="http://schemas.openxmlformats.org/officeDocument/2006/relationships/oleObject" Target="../embeddings/oleObject20.bin"/><Relationship Id="rId2" Type="http://schemas.openxmlformats.org/officeDocument/2006/relationships/image" Target="../media/image48.wmf"/><Relationship Id="rId12" Type="http://schemas.openxmlformats.org/officeDocument/2006/relationships/vmlDrawing" Target="../drawings/vmlDrawing9.vml"/><Relationship Id="rId11" Type="http://schemas.openxmlformats.org/officeDocument/2006/relationships/slideLayout" Target="../slideLayouts/slideLayout2.xml"/><Relationship Id="rId10" Type="http://schemas.openxmlformats.org/officeDocument/2006/relationships/image" Target="../media/image52.wmf"/><Relationship Id="rId1"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9" Type="http://schemas.openxmlformats.org/officeDocument/2006/relationships/vmlDrawing" Target="../drawings/vmlDrawing10.vml"/><Relationship Id="rId8" Type="http://schemas.openxmlformats.org/officeDocument/2006/relationships/slideLayout" Target="../slideLayouts/slideLayout4.xml"/><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wmf"/><Relationship Id="rId3" Type="http://schemas.openxmlformats.org/officeDocument/2006/relationships/oleObject" Target="../embeddings/oleObject25.bin"/><Relationship Id="rId2" Type="http://schemas.openxmlformats.org/officeDocument/2006/relationships/image" Target="../media/image53.wmf"/><Relationship Id="rId1" Type="http://schemas.openxmlformats.org/officeDocument/2006/relationships/oleObject" Target="../embeddings/oleObject24.bin"/></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30.bin"/><Relationship Id="rId8" Type="http://schemas.openxmlformats.org/officeDocument/2006/relationships/image" Target="../media/image61.wmf"/><Relationship Id="rId7" Type="http://schemas.openxmlformats.org/officeDocument/2006/relationships/oleObject" Target="../embeddings/oleObject29.bin"/><Relationship Id="rId6" Type="http://schemas.openxmlformats.org/officeDocument/2006/relationships/image" Target="../media/image60.wmf"/><Relationship Id="rId5" Type="http://schemas.openxmlformats.org/officeDocument/2006/relationships/oleObject" Target="../embeddings/oleObject28.bin"/><Relationship Id="rId4" Type="http://schemas.openxmlformats.org/officeDocument/2006/relationships/image" Target="../media/image59.wmf"/><Relationship Id="rId3" Type="http://schemas.openxmlformats.org/officeDocument/2006/relationships/oleObject" Target="../embeddings/oleObject27.bin"/><Relationship Id="rId2" Type="http://schemas.openxmlformats.org/officeDocument/2006/relationships/image" Target="../media/image58.wmf"/><Relationship Id="rId16" Type="http://schemas.openxmlformats.org/officeDocument/2006/relationships/vmlDrawing" Target="../drawings/vmlDrawing11.vml"/><Relationship Id="rId15" Type="http://schemas.openxmlformats.org/officeDocument/2006/relationships/slideLayout" Target="../slideLayouts/slideLayout13.xml"/><Relationship Id="rId14" Type="http://schemas.openxmlformats.org/officeDocument/2006/relationships/image" Target="../media/image64.wmf"/><Relationship Id="rId13" Type="http://schemas.openxmlformats.org/officeDocument/2006/relationships/oleObject" Target="../embeddings/oleObject32.bin"/><Relationship Id="rId12" Type="http://schemas.openxmlformats.org/officeDocument/2006/relationships/image" Target="../media/image63.wmf"/><Relationship Id="rId11" Type="http://schemas.openxmlformats.org/officeDocument/2006/relationships/oleObject" Target="../embeddings/oleObject31.bin"/><Relationship Id="rId10" Type="http://schemas.openxmlformats.org/officeDocument/2006/relationships/image" Target="../media/image62.wmf"/><Relationship Id="rId1"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9" Type="http://schemas.openxmlformats.org/officeDocument/2006/relationships/oleObject" Target="../embeddings/oleObject37.bin"/><Relationship Id="rId8" Type="http://schemas.openxmlformats.org/officeDocument/2006/relationships/image" Target="../media/image68.wmf"/><Relationship Id="rId7" Type="http://schemas.openxmlformats.org/officeDocument/2006/relationships/oleObject" Target="../embeddings/oleObject36.bin"/><Relationship Id="rId6" Type="http://schemas.openxmlformats.org/officeDocument/2006/relationships/image" Target="../media/image67.wmf"/><Relationship Id="rId5" Type="http://schemas.openxmlformats.org/officeDocument/2006/relationships/oleObject" Target="../embeddings/oleObject35.bin"/><Relationship Id="rId4" Type="http://schemas.openxmlformats.org/officeDocument/2006/relationships/image" Target="../media/image66.wmf"/><Relationship Id="rId3" Type="http://schemas.openxmlformats.org/officeDocument/2006/relationships/oleObject" Target="../embeddings/oleObject34.bin"/><Relationship Id="rId2" Type="http://schemas.openxmlformats.org/officeDocument/2006/relationships/image" Target="../media/image65.wmf"/><Relationship Id="rId14" Type="http://schemas.openxmlformats.org/officeDocument/2006/relationships/vmlDrawing" Target="../drawings/vmlDrawing12.vml"/><Relationship Id="rId13" Type="http://schemas.openxmlformats.org/officeDocument/2006/relationships/slideLayout" Target="../slideLayouts/slideLayout4.xml"/><Relationship Id="rId12" Type="http://schemas.openxmlformats.org/officeDocument/2006/relationships/image" Target="../media/image70.wmf"/><Relationship Id="rId11" Type="http://schemas.openxmlformats.org/officeDocument/2006/relationships/oleObject" Target="../embeddings/oleObject38.bin"/><Relationship Id="rId10" Type="http://schemas.openxmlformats.org/officeDocument/2006/relationships/image" Target="../media/image69.wmf"/><Relationship Id="rId1" Type="http://schemas.openxmlformats.org/officeDocument/2006/relationships/oleObject" Target="../embeddings/oleObject33.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72.png"/><Relationship Id="rId1" Type="http://schemas.openxmlformats.org/officeDocument/2006/relationships/image" Target="../media/image71.png"/></Relationships>
</file>

<file path=ppt/slides/_rels/slide26.xml.rels><?xml version="1.0" encoding="UTF-8" standalone="yes"?>
<Relationships xmlns="http://schemas.openxmlformats.org/package/2006/relationships"><Relationship Id="rId9" Type="http://schemas.openxmlformats.org/officeDocument/2006/relationships/oleObject" Target="../embeddings/oleObject43.bin"/><Relationship Id="rId8" Type="http://schemas.openxmlformats.org/officeDocument/2006/relationships/image" Target="../media/image76.wmf"/><Relationship Id="rId7" Type="http://schemas.openxmlformats.org/officeDocument/2006/relationships/oleObject" Target="../embeddings/oleObject42.bin"/><Relationship Id="rId6" Type="http://schemas.openxmlformats.org/officeDocument/2006/relationships/image" Target="../media/image75.wmf"/><Relationship Id="rId5" Type="http://schemas.openxmlformats.org/officeDocument/2006/relationships/oleObject" Target="../embeddings/oleObject41.bin"/><Relationship Id="rId4" Type="http://schemas.openxmlformats.org/officeDocument/2006/relationships/image" Target="../media/image74.wmf"/><Relationship Id="rId3" Type="http://schemas.openxmlformats.org/officeDocument/2006/relationships/oleObject" Target="../embeddings/oleObject40.bin"/><Relationship Id="rId2" Type="http://schemas.openxmlformats.org/officeDocument/2006/relationships/image" Target="../media/image73.wmf"/><Relationship Id="rId12" Type="http://schemas.openxmlformats.org/officeDocument/2006/relationships/vmlDrawing" Target="../drawings/vmlDrawing13.vml"/><Relationship Id="rId11" Type="http://schemas.openxmlformats.org/officeDocument/2006/relationships/slideLayout" Target="../slideLayouts/slideLayout36.xml"/><Relationship Id="rId10" Type="http://schemas.openxmlformats.org/officeDocument/2006/relationships/image" Target="../media/image77.wmf"/><Relationship Id="rId1" Type="http://schemas.openxmlformats.org/officeDocument/2006/relationships/oleObject" Target="../embeddings/oleObject39.bin"/></Relationships>
</file>

<file path=ppt/slides/_rels/slide27.xml.rels><?xml version="1.0" encoding="UTF-8" standalone="yes"?>
<Relationships xmlns="http://schemas.openxmlformats.org/package/2006/relationships"><Relationship Id="rId9" Type="http://schemas.openxmlformats.org/officeDocument/2006/relationships/oleObject" Target="../embeddings/oleObject48.bin"/><Relationship Id="rId8" Type="http://schemas.openxmlformats.org/officeDocument/2006/relationships/image" Target="../media/image81.wmf"/><Relationship Id="rId7" Type="http://schemas.openxmlformats.org/officeDocument/2006/relationships/oleObject" Target="../embeddings/oleObject47.bin"/><Relationship Id="rId6" Type="http://schemas.openxmlformats.org/officeDocument/2006/relationships/image" Target="../media/image80.wmf"/><Relationship Id="rId5" Type="http://schemas.openxmlformats.org/officeDocument/2006/relationships/oleObject" Target="../embeddings/oleObject46.bin"/><Relationship Id="rId4" Type="http://schemas.openxmlformats.org/officeDocument/2006/relationships/image" Target="../media/image79.wmf"/><Relationship Id="rId3" Type="http://schemas.openxmlformats.org/officeDocument/2006/relationships/oleObject" Target="../embeddings/oleObject45.bin"/><Relationship Id="rId2" Type="http://schemas.openxmlformats.org/officeDocument/2006/relationships/image" Target="../media/image78.wmf"/><Relationship Id="rId12" Type="http://schemas.openxmlformats.org/officeDocument/2006/relationships/vmlDrawing" Target="../drawings/vmlDrawing14.vml"/><Relationship Id="rId11" Type="http://schemas.openxmlformats.org/officeDocument/2006/relationships/slideLayout" Target="../slideLayouts/slideLayout4.xml"/><Relationship Id="rId10" Type="http://schemas.openxmlformats.org/officeDocument/2006/relationships/image" Target="../media/image82.wmf"/><Relationship Id="rId1" Type="http://schemas.openxmlformats.org/officeDocument/2006/relationships/oleObject" Target="../embeddings/oleObject44.bin"/></Relationships>
</file>

<file path=ppt/slides/_rels/slide28.xml.rels><?xml version="1.0" encoding="UTF-8" standalone="yes"?>
<Relationships xmlns="http://schemas.openxmlformats.org/package/2006/relationships"><Relationship Id="rId9" Type="http://schemas.openxmlformats.org/officeDocument/2006/relationships/oleObject" Target="../embeddings/oleObject53.bin"/><Relationship Id="rId8" Type="http://schemas.openxmlformats.org/officeDocument/2006/relationships/image" Target="../media/image86.wmf"/><Relationship Id="rId7" Type="http://schemas.openxmlformats.org/officeDocument/2006/relationships/oleObject" Target="../embeddings/oleObject52.bin"/><Relationship Id="rId6" Type="http://schemas.openxmlformats.org/officeDocument/2006/relationships/image" Target="../media/image85.wmf"/><Relationship Id="rId5" Type="http://schemas.openxmlformats.org/officeDocument/2006/relationships/oleObject" Target="../embeddings/oleObject51.bin"/><Relationship Id="rId4" Type="http://schemas.openxmlformats.org/officeDocument/2006/relationships/image" Target="../media/image84.wmf"/><Relationship Id="rId3" Type="http://schemas.openxmlformats.org/officeDocument/2006/relationships/oleObject" Target="../embeddings/oleObject50.bin"/><Relationship Id="rId2" Type="http://schemas.openxmlformats.org/officeDocument/2006/relationships/image" Target="../media/image83.wmf"/><Relationship Id="rId12" Type="http://schemas.openxmlformats.org/officeDocument/2006/relationships/vmlDrawing" Target="../drawings/vmlDrawing15.vml"/><Relationship Id="rId11" Type="http://schemas.openxmlformats.org/officeDocument/2006/relationships/slideLayout" Target="../slideLayouts/slideLayout31.xml"/><Relationship Id="rId10" Type="http://schemas.openxmlformats.org/officeDocument/2006/relationships/image" Target="../media/image87.wmf"/><Relationship Id="rId1" Type="http://schemas.openxmlformats.org/officeDocument/2006/relationships/oleObject" Target="../embeddings/oleObject49.bin"/></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oleObject" Target="../embeddings/oleObject1.bin"/><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58.bin"/><Relationship Id="rId8" Type="http://schemas.openxmlformats.org/officeDocument/2006/relationships/image" Target="../media/image95.wmf"/><Relationship Id="rId7" Type="http://schemas.openxmlformats.org/officeDocument/2006/relationships/oleObject" Target="../embeddings/oleObject57.bin"/><Relationship Id="rId6" Type="http://schemas.openxmlformats.org/officeDocument/2006/relationships/image" Target="../media/image94.wmf"/><Relationship Id="rId5" Type="http://schemas.openxmlformats.org/officeDocument/2006/relationships/oleObject" Target="../embeddings/oleObject56.bin"/><Relationship Id="rId4" Type="http://schemas.openxmlformats.org/officeDocument/2006/relationships/image" Target="../media/image93.wmf"/><Relationship Id="rId3" Type="http://schemas.openxmlformats.org/officeDocument/2006/relationships/oleObject" Target="../embeddings/oleObject55.bin"/><Relationship Id="rId22" Type="http://schemas.openxmlformats.org/officeDocument/2006/relationships/vmlDrawing" Target="../drawings/vmlDrawing16.vml"/><Relationship Id="rId21" Type="http://schemas.openxmlformats.org/officeDocument/2006/relationships/slideLayout" Target="../slideLayouts/slideLayout2.xml"/><Relationship Id="rId20" Type="http://schemas.openxmlformats.org/officeDocument/2006/relationships/image" Target="../media/image101.wmf"/><Relationship Id="rId2" Type="http://schemas.openxmlformats.org/officeDocument/2006/relationships/image" Target="../media/image92.wmf"/><Relationship Id="rId19" Type="http://schemas.openxmlformats.org/officeDocument/2006/relationships/oleObject" Target="../embeddings/oleObject63.bin"/><Relationship Id="rId18" Type="http://schemas.openxmlformats.org/officeDocument/2006/relationships/image" Target="../media/image100.wmf"/><Relationship Id="rId17" Type="http://schemas.openxmlformats.org/officeDocument/2006/relationships/oleObject" Target="../embeddings/oleObject62.bin"/><Relationship Id="rId16" Type="http://schemas.openxmlformats.org/officeDocument/2006/relationships/image" Target="../media/image99.wmf"/><Relationship Id="rId15" Type="http://schemas.openxmlformats.org/officeDocument/2006/relationships/oleObject" Target="../embeddings/oleObject61.bin"/><Relationship Id="rId14" Type="http://schemas.openxmlformats.org/officeDocument/2006/relationships/image" Target="../media/image98.wmf"/><Relationship Id="rId13" Type="http://schemas.openxmlformats.org/officeDocument/2006/relationships/oleObject" Target="../embeddings/oleObject60.bin"/><Relationship Id="rId12" Type="http://schemas.openxmlformats.org/officeDocument/2006/relationships/image" Target="../media/image97.wmf"/><Relationship Id="rId11" Type="http://schemas.openxmlformats.org/officeDocument/2006/relationships/oleObject" Target="../embeddings/oleObject59.bin"/><Relationship Id="rId10" Type="http://schemas.openxmlformats.org/officeDocument/2006/relationships/image" Target="../media/image96.wmf"/><Relationship Id="rId1" Type="http://schemas.openxmlformats.org/officeDocument/2006/relationships/oleObject" Target="../embeddings/oleObject54.bin"/></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10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9.png"/><Relationship Id="rId1"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0.xml"/><Relationship Id="rId1" Type="http://schemas.openxmlformats.org/officeDocument/2006/relationships/image" Target="../media/image110.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4.xml"/><Relationship Id="rId1" Type="http://schemas.openxmlformats.org/officeDocument/2006/relationships/image" Target="../media/image11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13.jpeg"/><Relationship Id="rId1" Type="http://schemas.openxmlformats.org/officeDocument/2006/relationships/image" Target="../media/image112.jpeg"/></Relationships>
</file>

<file path=ppt/slides/_rels/slide41.xml.rels><?xml version="1.0" encoding="UTF-8" standalone="yes"?>
<Relationships xmlns="http://schemas.openxmlformats.org/package/2006/relationships"><Relationship Id="rId9" Type="http://schemas.openxmlformats.org/officeDocument/2006/relationships/vmlDrawing" Target="../drawings/vmlDrawing17.vml"/><Relationship Id="rId8" Type="http://schemas.openxmlformats.org/officeDocument/2006/relationships/slideLayout" Target="../slideLayouts/slideLayout2.xml"/><Relationship Id="rId7" Type="http://schemas.openxmlformats.org/officeDocument/2006/relationships/image" Target="../media/image118.png"/><Relationship Id="rId6" Type="http://schemas.openxmlformats.org/officeDocument/2006/relationships/oleObject" Target="../embeddings/oleObject65.bin"/><Relationship Id="rId5" Type="http://schemas.openxmlformats.org/officeDocument/2006/relationships/image" Target="../media/image117.jpeg"/><Relationship Id="rId4" Type="http://schemas.openxmlformats.org/officeDocument/2006/relationships/image" Target="../media/image116.png"/><Relationship Id="rId3" Type="http://schemas.openxmlformats.org/officeDocument/2006/relationships/oleObject" Target="../embeddings/oleObject64.bin"/><Relationship Id="rId2" Type="http://schemas.openxmlformats.org/officeDocument/2006/relationships/image" Target="../media/image115.jpeg"/><Relationship Id="rId1" Type="http://schemas.openxmlformats.org/officeDocument/2006/relationships/image" Target="../media/image114.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43.xml.rels><?xml version="1.0" encoding="UTF-8" standalone="yes"?>
<Relationships xmlns="http://schemas.openxmlformats.org/package/2006/relationships"><Relationship Id="rId6" Type="http://schemas.openxmlformats.org/officeDocument/2006/relationships/vmlDrawing" Target="../drawings/vmlDrawing18.vml"/><Relationship Id="rId5" Type="http://schemas.openxmlformats.org/officeDocument/2006/relationships/slideLayout" Target="../slideLayouts/slideLayout2.xml"/><Relationship Id="rId4" Type="http://schemas.openxmlformats.org/officeDocument/2006/relationships/image" Target="../media/image124.jpeg"/><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oleObject" Target="../embeddings/oleObject66.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image" Target="../media/image12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vmlDrawing" Target="../drawings/vmlDrawing19.vml"/><Relationship Id="rId6" Type="http://schemas.openxmlformats.org/officeDocument/2006/relationships/slideLayout" Target="../slideLayouts/slideLayout2.xml"/><Relationship Id="rId5" Type="http://schemas.openxmlformats.org/officeDocument/2006/relationships/image" Target="../media/image130.wmf"/><Relationship Id="rId4" Type="http://schemas.openxmlformats.org/officeDocument/2006/relationships/image" Target="../media/image129.png"/><Relationship Id="rId3" Type="http://schemas.openxmlformats.org/officeDocument/2006/relationships/image" Target="../media/image128.emf"/><Relationship Id="rId2" Type="http://schemas.openxmlformats.org/officeDocument/2006/relationships/oleObject" Target="../embeddings/oleObject67.bin"/><Relationship Id="rId1"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vmlDrawing" Target="../drawings/vmlDrawing20.vml"/><Relationship Id="rId7" Type="http://schemas.openxmlformats.org/officeDocument/2006/relationships/slideLayout" Target="../slideLayouts/slideLayout45.xml"/><Relationship Id="rId6" Type="http://schemas.openxmlformats.org/officeDocument/2006/relationships/image" Target="../media/image135.wmf"/><Relationship Id="rId5" Type="http://schemas.openxmlformats.org/officeDocument/2006/relationships/oleObject" Target="../embeddings/oleObject68.bin"/><Relationship Id="rId4" Type="http://schemas.openxmlformats.org/officeDocument/2006/relationships/image" Target="../media/image134.emf"/><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image" Target="../media/image131.emf"/></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0.xml.rels><?xml version="1.0" encoding="UTF-8" standalone="yes"?>
<Relationships xmlns="http://schemas.openxmlformats.org/package/2006/relationships"><Relationship Id="rId6" Type="http://schemas.openxmlformats.org/officeDocument/2006/relationships/vmlDrawing" Target="../drawings/vmlDrawing21.vml"/><Relationship Id="rId5" Type="http://schemas.openxmlformats.org/officeDocument/2006/relationships/slideLayout" Target="../slideLayouts/slideLayout50.xml"/><Relationship Id="rId4" Type="http://schemas.openxmlformats.org/officeDocument/2006/relationships/image" Target="../media/image135.wmf"/><Relationship Id="rId3" Type="http://schemas.openxmlformats.org/officeDocument/2006/relationships/oleObject" Target="../embeddings/oleObject69.bin"/><Relationship Id="rId2" Type="http://schemas.openxmlformats.org/officeDocument/2006/relationships/image" Target="../media/image109.png"/><Relationship Id="rId1"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37.png"/><Relationship Id="rId1" Type="http://schemas.openxmlformats.org/officeDocument/2006/relationships/image" Target="../media/image136.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8.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9.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0.jpeg"/></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9.wmf"/><Relationship Id="rId1"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2.xml"/><Relationship Id="rId3" Type="http://schemas.openxmlformats.org/officeDocument/2006/relationships/image" Target="../media/image22.wmf"/><Relationship Id="rId2" Type="http://schemas.openxmlformats.org/officeDocument/2006/relationships/oleObject" Target="../embeddings/oleObject3.bin"/><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 name="Rectangle 2"/>
          <p:cNvSpPr>
            <a:spLocks noGrp="1" noChangeArrowheads="1"/>
          </p:cNvSpPr>
          <p:nvPr>
            <p:ph type="ctrTitle" sz="quarter"/>
          </p:nvPr>
        </p:nvSpPr>
        <p:spPr>
          <a:xfrm>
            <a:off x="107950" y="1196975"/>
            <a:ext cx="8567738" cy="1920875"/>
          </a:xfrm>
        </p:spPr>
        <p:txBody>
          <a:bodyPr vert="horz" wrap="square" lIns="91440" tIns="45720" rIns="91440" bIns="45720" numCol="1" anchor="ctr" anchorCtr="0" compatLnSpc="1"/>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j-cs"/>
              </a:rPr>
              <a:t>电磁探测理论与大地电磁</a:t>
            </a:r>
            <a:br>
              <a:rPr kumimoji="0" lang="en-US" altLang="zh-CN"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j-cs"/>
              </a:rPr>
            </a:b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j-cs"/>
              </a:rPr>
              <a:t>在地球内部结构探测应用</a:t>
            </a:r>
            <a:endPar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j-cs"/>
            </a:endParaRPr>
          </a:p>
        </p:txBody>
      </p:sp>
      <p:sp>
        <p:nvSpPr>
          <p:cNvPr id="2051" name="Rectangle 3"/>
          <p:cNvSpPr>
            <a:spLocks noGrp="1" noChangeArrowheads="1"/>
          </p:cNvSpPr>
          <p:nvPr>
            <p:ph type="subTitle" sz="quarter" idx="1"/>
          </p:nvPr>
        </p:nvSpPr>
        <p:spPr>
          <a:xfrm>
            <a:off x="1259523" y="3933825"/>
            <a:ext cx="6400800" cy="2376488"/>
          </a:xfrm>
        </p:spPr>
        <p:txBody>
          <a:bodyPr vert="horz" wrap="square" lIns="91440" tIns="45720" rIns="91440" bIns="45720" numCol="1" anchor="t" anchorCtr="0" compatLnSpc="1"/>
          <a:lstStyle/>
          <a:p>
            <a:pPr marL="0" marR="0" lvl="0" indent="0" algn="ctr" defTabSz="914400" rtl="0" eaLnBrk="1" fontAlgn="base" latinLnBrk="0" hangingPunct="1">
              <a:lnSpc>
                <a:spcPct val="120000"/>
              </a:lnSpc>
              <a:spcBef>
                <a:spcPct val="20000"/>
              </a:spcBef>
              <a:spcAft>
                <a:spcPct val="0"/>
              </a:spcAft>
              <a:buClr>
                <a:schemeClr val="hlink"/>
              </a:buClr>
              <a:buSzPct val="70000"/>
              <a:buFont typeface="Wingdings" panose="05000000000000000000" pitchFamily="2" charset="2"/>
              <a:buNone/>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汤  吉 </a:t>
            </a:r>
            <a:endPar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endParaRPr>
          </a:p>
          <a:p>
            <a:pPr marL="0" marR="0" lvl="0" indent="0" algn="ctr" defTabSz="914400" rtl="0" eaLnBrk="1" fontAlgn="base" latinLnBrk="0" hangingPunct="1">
              <a:lnSpc>
                <a:spcPct val="120000"/>
              </a:lnSpc>
              <a:spcBef>
                <a:spcPct val="20000"/>
              </a:spcBef>
              <a:spcAft>
                <a:spcPct val="0"/>
              </a:spcAft>
              <a:buClr>
                <a:schemeClr val="hlink"/>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a:t>
            </a:r>
            <a:r>
              <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Email</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a:t>
            </a:r>
            <a:r>
              <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tangji@ies.ac.cn</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a:t>
            </a:r>
            <a:endPar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endParaRPr>
          </a:p>
          <a:p>
            <a:pPr marL="0" marR="0" lvl="0" indent="0" algn="ctr" defTabSz="914400" rtl="0" eaLnBrk="1" fontAlgn="base" latinLnBrk="0" hangingPunct="1">
              <a:lnSpc>
                <a:spcPct val="120000"/>
              </a:lnSpc>
              <a:spcBef>
                <a:spcPts val="1200"/>
              </a:spcBef>
              <a:spcAft>
                <a:spcPct val="0"/>
              </a:spcAft>
              <a:buClr>
                <a:schemeClr val="hlink"/>
              </a:buClr>
              <a:buSzPct val="70000"/>
              <a:buFont typeface="Wingdings" panose="05000000000000000000" pitchFamily="2" charset="2"/>
              <a:buNone/>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中国地震局地质研究所</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endParaRPr>
          </a:p>
          <a:p>
            <a:pPr marL="0" marR="0" lvl="0" indent="0" algn="ctr" defTabSz="914400" rtl="0" eaLnBrk="1" fontAlgn="base" latinLnBrk="0" hangingPunct="1">
              <a:lnSpc>
                <a:spcPct val="120000"/>
              </a:lnSpc>
              <a:spcBef>
                <a:spcPct val="20000"/>
              </a:spcBef>
              <a:spcAft>
                <a:spcPct val="0"/>
              </a:spcAft>
              <a:buClr>
                <a:schemeClr val="hlink"/>
              </a:buClr>
              <a:buSzPct val="70000"/>
              <a:buFont typeface="Wingdings" panose="05000000000000000000" pitchFamily="2" charset="2"/>
              <a:buNone/>
              <a:defRPr/>
            </a:pPr>
            <a:r>
              <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2024</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年</a:t>
            </a:r>
            <a:r>
              <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8</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rPr>
              <a:t>月</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n-cs"/>
            </a:endParaRPr>
          </a:p>
        </p:txBody>
      </p:sp>
      <p:sp>
        <p:nvSpPr>
          <p:cNvPr id="37892" name="TextBox 3"/>
          <p:cNvSpPr txBox="1"/>
          <p:nvPr/>
        </p:nvSpPr>
        <p:spPr>
          <a:xfrm>
            <a:off x="251143" y="260985"/>
            <a:ext cx="5114290" cy="4603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l" eaLnBrk="1" hangingPunct="1">
              <a:spcBef>
                <a:spcPct val="0"/>
              </a:spcBef>
              <a:buClrTx/>
              <a:buSzTx/>
              <a:buFontTx/>
              <a:buNone/>
            </a:pPr>
            <a:r>
              <a:rPr sz="2400" b="1" dirty="0"/>
              <a:t>2024 地球中微子暑期学校</a:t>
            </a:r>
            <a:r>
              <a:rPr lang="en-US" sz="2400" b="1" dirty="0"/>
              <a:t>—</a:t>
            </a:r>
            <a:r>
              <a:rPr lang="zh-CN" sz="2400" b="1" dirty="0">
                <a:sym typeface="+mn-ea"/>
              </a:rPr>
              <a:t>清华大学</a:t>
            </a:r>
            <a:endParaRPr lang="zh-CN" altLang="en-US" sz="2400" b="1" dirty="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1125" name="Rectangle 5"/>
          <p:cNvSpPr>
            <a:spLocks noChangeArrowheads="1"/>
          </p:cNvSpPr>
          <p:nvPr/>
        </p:nvSpPr>
        <p:spPr bwMode="auto">
          <a:xfrm>
            <a:off x="72390" y="3764280"/>
            <a:ext cx="184150" cy="647700"/>
          </a:xfrm>
          <a:prstGeom prst="rect">
            <a:avLst/>
          </a:prstGeom>
          <a:noFill/>
          <a:ln w="9525">
            <a:noFill/>
            <a:miter lim="800000"/>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graphicFrame>
        <p:nvGraphicFramePr>
          <p:cNvPr id="60419" name="Object 4"/>
          <p:cNvGraphicFramePr>
            <a:graphicFrameLocks noChangeAspect="1"/>
          </p:cNvGraphicFramePr>
          <p:nvPr/>
        </p:nvGraphicFramePr>
        <p:xfrm>
          <a:off x="1906270" y="2622550"/>
          <a:ext cx="4273550" cy="1056640"/>
        </p:xfrm>
        <a:graphic>
          <a:graphicData uri="http://schemas.openxmlformats.org/presentationml/2006/ole">
            <mc:AlternateContent xmlns:mc="http://schemas.openxmlformats.org/markup-compatibility/2006">
              <mc:Choice xmlns:v="urn:schemas-microsoft-com:vml" Requires="v">
                <p:oleObj spid="_x0000_s3088" name="" r:id="rId1" imgW="1473200" imgH="419100" progId="Equation.DSMT4">
                  <p:embed/>
                </p:oleObj>
              </mc:Choice>
              <mc:Fallback>
                <p:oleObj name="" r:id="rId1" imgW="1473200" imgH="419100" progId="Equation.DSMT4">
                  <p:embed/>
                  <p:pic>
                    <p:nvPicPr>
                      <p:cNvPr id="0" name="图片 3087"/>
                      <p:cNvPicPr/>
                      <p:nvPr/>
                    </p:nvPicPr>
                    <p:blipFill>
                      <a:blip r:embed="rId2"/>
                      <a:stretch>
                        <a:fillRect/>
                      </a:stretch>
                    </p:blipFill>
                    <p:spPr>
                      <a:xfrm>
                        <a:off x="1906270" y="2622550"/>
                        <a:ext cx="4273550" cy="1056640"/>
                      </a:xfrm>
                      <a:prstGeom prst="rect">
                        <a:avLst/>
                      </a:prstGeom>
                      <a:noFill/>
                      <a:ln w="38100">
                        <a:noFill/>
                        <a:miter/>
                      </a:ln>
                    </p:spPr>
                  </p:pic>
                </p:oleObj>
              </mc:Fallback>
            </mc:AlternateContent>
          </a:graphicData>
        </a:graphic>
      </p:graphicFrame>
      <p:sp>
        <p:nvSpPr>
          <p:cNvPr id="261126" name="Rectangle 6"/>
          <p:cNvSpPr>
            <a:spLocks noChangeArrowheads="1"/>
          </p:cNvSpPr>
          <p:nvPr/>
        </p:nvSpPr>
        <p:spPr bwMode="auto">
          <a:xfrm>
            <a:off x="256223" y="2061528"/>
            <a:ext cx="7134225" cy="646113"/>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以电场为例，赫姆赫兹方程改写为</a:t>
            </a:r>
            <a:endParaRPr kumimoji="1" lang="zh-CN" altLang="en-US" sz="24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endParaRPr>
          </a:p>
        </p:txBody>
      </p:sp>
      <p:sp>
        <p:nvSpPr>
          <p:cNvPr id="261128" name="Rectangle 8"/>
          <p:cNvSpPr>
            <a:spLocks noChangeArrowheads="1"/>
          </p:cNvSpPr>
          <p:nvPr/>
        </p:nvSpPr>
        <p:spPr bwMode="auto">
          <a:xfrm>
            <a:off x="72390" y="3826193"/>
            <a:ext cx="184150" cy="647700"/>
          </a:xfrm>
          <a:prstGeom prst="rect">
            <a:avLst/>
          </a:prstGeom>
          <a:noFill/>
          <a:ln w="9525">
            <a:noFill/>
            <a:miter lim="800000"/>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pic>
        <p:nvPicPr>
          <p:cNvPr id="60422" name="Picture 7"/>
          <p:cNvPicPr>
            <a:picLocks noChangeAspect="1"/>
          </p:cNvPicPr>
          <p:nvPr/>
        </p:nvPicPr>
        <p:blipFill>
          <a:blip r:embed="rId3"/>
          <a:stretch>
            <a:fillRect/>
          </a:stretch>
        </p:blipFill>
        <p:spPr>
          <a:xfrm>
            <a:off x="2771775" y="4797425"/>
            <a:ext cx="4103370" cy="1454150"/>
          </a:xfrm>
          <a:prstGeom prst="rect">
            <a:avLst/>
          </a:prstGeom>
          <a:noFill/>
          <a:ln w="9525">
            <a:noFill/>
          </a:ln>
        </p:spPr>
      </p:pic>
      <p:sp>
        <p:nvSpPr>
          <p:cNvPr id="261130" name="Text Box 10"/>
          <p:cNvSpPr txBox="1">
            <a:spLocks noChangeArrowheads="1"/>
          </p:cNvSpPr>
          <p:nvPr/>
        </p:nvSpPr>
        <p:spPr bwMode="auto">
          <a:xfrm>
            <a:off x="1473835" y="5231448"/>
            <a:ext cx="906463" cy="523875"/>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800" kern="1200" cap="none" spc="0" normalizeH="0" baseline="0" noProof="0">
                <a:solidFill>
                  <a:prstClr val="black"/>
                </a:solidFill>
                <a:latin typeface="Tahoma" panose="020B0604030504040204" pitchFamily="34" charset="0"/>
                <a:ea typeface="宋体" panose="02010600030101010101" pitchFamily="2" charset="-122"/>
                <a:cs typeface="+mn-cs"/>
              </a:rPr>
              <a:t>其中</a:t>
            </a:r>
            <a:endParaRPr kumimoji="1" lang="zh-CN" altLang="en-US" sz="2800" kern="1200" cap="none" spc="0" normalizeH="0" baseline="0" noProof="0">
              <a:solidFill>
                <a:prstClr val="black"/>
              </a:solidFill>
              <a:latin typeface="Tahoma" panose="020B0604030504040204" pitchFamily="34" charset="0"/>
              <a:ea typeface="宋体" panose="02010600030101010101" pitchFamily="2" charset="-122"/>
              <a:cs typeface="+mn-cs"/>
            </a:endParaRPr>
          </a:p>
        </p:txBody>
      </p:sp>
      <p:sp>
        <p:nvSpPr>
          <p:cNvPr id="2" name="Rectangle 15"/>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graphicFrame>
        <p:nvGraphicFramePr>
          <p:cNvPr id="60429" name="对象 2"/>
          <p:cNvGraphicFramePr>
            <a:graphicFrameLocks noChangeAspect="1"/>
          </p:cNvGraphicFramePr>
          <p:nvPr/>
        </p:nvGraphicFramePr>
        <p:xfrm>
          <a:off x="1734820" y="3643630"/>
          <a:ext cx="5840730" cy="864235"/>
        </p:xfrm>
        <a:graphic>
          <a:graphicData uri="http://schemas.openxmlformats.org/presentationml/2006/ole">
            <mc:AlternateContent xmlns:mc="http://schemas.openxmlformats.org/markup-compatibility/2006">
              <mc:Choice xmlns:v="urn:schemas-microsoft-com:vml" Requires="v">
                <p:oleObj spid="_x0000_s3086" name="" r:id="rId4" imgW="1333500" imgH="203200" progId="Equation.3">
                  <p:embed/>
                </p:oleObj>
              </mc:Choice>
              <mc:Fallback>
                <p:oleObj name="" r:id="rId4" imgW="1333500" imgH="203200" progId="Equation.3">
                  <p:embed/>
                  <p:pic>
                    <p:nvPicPr>
                      <p:cNvPr id="0" name="图片 3085"/>
                      <p:cNvPicPr/>
                      <p:nvPr/>
                    </p:nvPicPr>
                    <p:blipFill>
                      <a:blip r:embed="rId5"/>
                      <a:stretch>
                        <a:fillRect/>
                      </a:stretch>
                    </p:blipFill>
                    <p:spPr>
                      <a:xfrm>
                        <a:off x="1734820" y="3643630"/>
                        <a:ext cx="5840730" cy="864235"/>
                      </a:xfrm>
                      <a:prstGeom prst="rect">
                        <a:avLst/>
                      </a:prstGeom>
                      <a:noFill/>
                      <a:ln w="38100">
                        <a:noFill/>
                        <a:miter/>
                      </a:ln>
                    </p:spPr>
                  </p:pic>
                </p:oleObj>
              </mc:Fallback>
            </mc:AlternateContent>
          </a:graphicData>
        </a:graphic>
      </p:graphicFrame>
      <p:pic>
        <p:nvPicPr>
          <p:cNvPr id="59396" name="Picture 3"/>
          <p:cNvPicPr>
            <a:picLocks noChangeAspect="1"/>
          </p:cNvPicPr>
          <p:nvPr/>
        </p:nvPicPr>
        <p:blipFill>
          <a:blip r:embed="rId6"/>
          <a:stretch>
            <a:fillRect/>
          </a:stretch>
        </p:blipFill>
        <p:spPr>
          <a:xfrm>
            <a:off x="2555875" y="566420"/>
            <a:ext cx="2820035" cy="704850"/>
          </a:xfrm>
          <a:prstGeom prst="rect">
            <a:avLst/>
          </a:prstGeom>
          <a:noFill/>
          <a:ln w="9525">
            <a:noFill/>
          </a:ln>
        </p:spPr>
      </p:pic>
      <p:sp>
        <p:nvSpPr>
          <p:cNvPr id="72710" name="Rectangle 6"/>
          <p:cNvSpPr>
            <a:spLocks noChangeArrowheads="1"/>
          </p:cNvSpPr>
          <p:nvPr/>
        </p:nvSpPr>
        <p:spPr bwMode="auto">
          <a:xfrm>
            <a:off x="322263" y="44133"/>
            <a:ext cx="3042920" cy="521970"/>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800" b="1"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rPr>
              <a:t>得到赫姆赫兹方程</a:t>
            </a:r>
            <a:endParaRPr kumimoji="1" lang="zh-CN" altLang="en-US" sz="2800" b="1"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59398" name="Text Box 8"/>
          <p:cNvSpPr txBox="1"/>
          <p:nvPr/>
        </p:nvSpPr>
        <p:spPr>
          <a:xfrm>
            <a:off x="2844165" y="1412875"/>
            <a:ext cx="441071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a:spcBef>
                <a:spcPct val="0"/>
              </a:spcBef>
              <a:buClrTx/>
              <a:buSzTx/>
              <a:buFontTx/>
              <a:buNone/>
            </a:pPr>
            <a:r>
              <a:rPr lang="en-US" altLang="zh-CN" sz="2000" b="1" i="1" dirty="0">
                <a:solidFill>
                  <a:srgbClr val="0000FF"/>
                </a:solidFill>
                <a:latin typeface="Times New Roman" panose="02020603050405020304" pitchFamily="18" charset="0"/>
                <a:ea typeface="宋体" panose="02010600030101010101" pitchFamily="2" charset="-122"/>
              </a:rPr>
              <a:t>k</a:t>
            </a:r>
            <a:r>
              <a:rPr lang="en-US" altLang="zh-CN" sz="2000" dirty="0">
                <a:solidFill>
                  <a:srgbClr val="000000"/>
                </a:solidFill>
                <a:latin typeface="Times New Roman" panose="02020603050405020304" pitchFamily="18" charset="0"/>
                <a:ea typeface="宋体" panose="02010600030101010101" pitchFamily="2" charset="-122"/>
              </a:rPr>
              <a:t>  </a:t>
            </a:r>
            <a:r>
              <a:rPr lang="zh-CN" altLang="en-US" sz="2000" dirty="0">
                <a:solidFill>
                  <a:srgbClr val="000000"/>
                </a:solidFill>
                <a:latin typeface="Times New Roman" panose="02020603050405020304" pitchFamily="18" charset="0"/>
                <a:ea typeface="宋体" panose="02010600030101010101" pitchFamily="2" charset="-122"/>
              </a:rPr>
              <a:t>是</a:t>
            </a:r>
            <a:r>
              <a:rPr lang="zh-CN" altLang="en-US" sz="2000" b="1" dirty="0">
                <a:solidFill>
                  <a:srgbClr val="000000"/>
                </a:solidFill>
                <a:latin typeface="Times New Roman" panose="02020603050405020304" pitchFamily="18" charset="0"/>
                <a:ea typeface="楷体_GB2312"/>
              </a:rPr>
              <a:t>波数，或称为传播常数</a:t>
            </a:r>
            <a:endParaRPr lang="en-US" altLang="zh-CN" sz="2000" dirty="0">
              <a:solidFill>
                <a:srgbClr val="000000"/>
              </a:solidFill>
              <a:latin typeface="Times New Roman" panose="02020603050405020304" pitchFamily="18" charset="0"/>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3173" name="Rectangle 5"/>
          <p:cNvSpPr>
            <a:spLocks noChangeArrowheads="1"/>
          </p:cNvSpPr>
          <p:nvPr/>
        </p:nvSpPr>
        <p:spPr bwMode="auto">
          <a:xfrm>
            <a:off x="468313" y="5138579"/>
            <a:ext cx="8207375" cy="1630045"/>
          </a:xfrm>
          <a:prstGeom prst="rect">
            <a:avLst/>
          </a:prstGeom>
          <a:solidFill>
            <a:schemeClr val="bg1"/>
          </a:solidFill>
          <a:ln w="9525">
            <a:noFill/>
            <a:miter lim="800000"/>
          </a:ln>
          <a:effectLst>
            <a:prstShdw prst="shdw17" dist="17961" dir="2700000">
              <a:schemeClr val="accent1">
                <a:gamma/>
                <a:shade val="60000"/>
                <a:invGamma/>
              </a:schemeClr>
            </a:prstShd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其中</a:t>
            </a:r>
            <a:r>
              <a:rPr kumimoji="1" lang="zh-CN" altLang="en-US" sz="2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1" lang="en-US" altLang="zh-CN" sz="2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f </a:t>
            </a:r>
            <a:r>
              <a:rPr kumimoji="1"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为频率， </a:t>
            </a:r>
            <a:r>
              <a:rPr kumimoji="1" lang="en-US" altLang="zh-CN" sz="2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f</a:t>
            </a:r>
            <a:r>
              <a:rPr kumimoji="1"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=1/</a:t>
            </a:r>
            <a:r>
              <a:rPr kumimoji="1" lang="en-US" altLang="zh-CN" sz="2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T </a:t>
            </a:r>
            <a:r>
              <a:rPr kumimoji="1"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r>
              <a:rPr kumimoji="1" lang="en-US" altLang="zh-CN" sz="2400" b="1" i="1"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T</a:t>
            </a:r>
            <a:r>
              <a:rPr kumimoji="1"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为周期）</a:t>
            </a:r>
            <a:endParaRPr kumimoji="1"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1" lang="en-US" altLang="zh-CN" sz="2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比值与信号周期（或频率）、介质电阻率（或电导率）有关影响到波数 </a:t>
            </a:r>
            <a:r>
              <a:rPr kumimoji="1" lang="en-US" altLang="zh-CN"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k </a:t>
            </a:r>
            <a:r>
              <a:rPr kumimoji="1"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的作用</a:t>
            </a:r>
            <a:endParaRPr kumimoji="1" lang="zh-CN" altLang="en-US" sz="24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endParaRPr>
          </a:p>
        </p:txBody>
      </p:sp>
      <p:sp>
        <p:nvSpPr>
          <p:cNvPr id="263174" name="Rectangle 6"/>
          <p:cNvSpPr>
            <a:spLocks noChangeArrowheads="1"/>
          </p:cNvSpPr>
          <p:nvPr/>
        </p:nvSpPr>
        <p:spPr bwMode="auto">
          <a:xfrm>
            <a:off x="611188" y="2906872"/>
            <a:ext cx="5985510" cy="460375"/>
          </a:xfrm>
          <a:prstGeom prst="rect">
            <a:avLst/>
          </a:prstGeom>
          <a:noFill/>
          <a:ln w="9525">
            <a:noFill/>
            <a:miter lim="800000"/>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CN" altLang="en-US" sz="24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考虑位移电流项与传导电流项的</a:t>
            </a:r>
            <a:r>
              <a:rPr kumimoji="1" lang="zh-CN" altLang="en-US" sz="24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rPr>
              <a:t>比值</a:t>
            </a:r>
            <a:r>
              <a:rPr kumimoji="1" lang="en-US" altLang="zh-CN" sz="24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rPr>
              <a:t>Ratio</a:t>
            </a:r>
            <a:r>
              <a:rPr kumimoji="1" lang="zh-CN" altLang="en-US" sz="2400" b="0"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 </a:t>
            </a:r>
            <a:endParaRPr kumimoji="1" lang="zh-CN" altLang="en-US" sz="2400" b="0"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endParaRPr>
          </a:p>
        </p:txBody>
      </p:sp>
      <p:sp>
        <p:nvSpPr>
          <p:cNvPr id="655365" name="Text Box 5"/>
          <p:cNvSpPr txBox="1">
            <a:spLocks noChangeArrowheads="1"/>
          </p:cNvSpPr>
          <p:nvPr/>
        </p:nvSpPr>
        <p:spPr bwMode="auto">
          <a:xfrm>
            <a:off x="1239838" y="4206875"/>
            <a:ext cx="184150" cy="641350"/>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endParaRPr kumimoji="1" lang="zh-CN" altLang="en-US" sz="2400" b="0" kern="1200" cap="none" spc="0" normalizeH="0" baseline="0" noProof="0">
              <a:solidFill>
                <a:prstClr val="black"/>
              </a:solidFill>
              <a:latin typeface="Tahoma" panose="020B0604030504040204" pitchFamily="34" charset="0"/>
              <a:ea typeface="宋体" panose="02010600030101010101" pitchFamily="2" charset="-122"/>
              <a:cs typeface="+mn-cs"/>
            </a:endParaRPr>
          </a:p>
        </p:txBody>
      </p:sp>
      <p:sp>
        <p:nvSpPr>
          <p:cNvPr id="655367" name="Rectangle 7"/>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graphicFrame>
        <p:nvGraphicFramePr>
          <p:cNvPr id="61446" name="Object 6"/>
          <p:cNvGraphicFramePr>
            <a:graphicFrameLocks noChangeAspect="1"/>
          </p:cNvGraphicFramePr>
          <p:nvPr/>
        </p:nvGraphicFramePr>
        <p:xfrm>
          <a:off x="1619250" y="3810000"/>
          <a:ext cx="5305425" cy="885825"/>
        </p:xfrm>
        <a:graphic>
          <a:graphicData uri="http://schemas.openxmlformats.org/presentationml/2006/ole">
            <mc:AlternateContent xmlns:mc="http://schemas.openxmlformats.org/markup-compatibility/2006">
              <mc:Choice xmlns:v="urn:schemas-microsoft-com:vml" Requires="v">
                <p:oleObj spid="_x0000_s3087" name="" r:id="rId1" imgW="2514600" imgH="419100" progId="Equation.3">
                  <p:embed/>
                </p:oleObj>
              </mc:Choice>
              <mc:Fallback>
                <p:oleObj name="" r:id="rId1" imgW="2514600" imgH="419100" progId="Equation.3">
                  <p:embed/>
                  <p:pic>
                    <p:nvPicPr>
                      <p:cNvPr id="0" name="图片 3086"/>
                      <p:cNvPicPr/>
                      <p:nvPr/>
                    </p:nvPicPr>
                    <p:blipFill>
                      <a:blip r:embed="rId2"/>
                      <a:stretch>
                        <a:fillRect/>
                      </a:stretch>
                    </p:blipFill>
                    <p:spPr>
                      <a:xfrm>
                        <a:off x="1619250" y="3810000"/>
                        <a:ext cx="5305425" cy="885825"/>
                      </a:xfrm>
                      <a:prstGeom prst="rect">
                        <a:avLst/>
                      </a:prstGeom>
                      <a:noFill/>
                      <a:ln w="38100">
                        <a:noFill/>
                        <a:miter/>
                      </a:ln>
                    </p:spPr>
                  </p:pic>
                </p:oleObj>
              </mc:Fallback>
            </mc:AlternateContent>
          </a:graphicData>
        </a:graphic>
      </p:graphicFrame>
      <p:pic>
        <p:nvPicPr>
          <p:cNvPr id="61447" name="Picture 7"/>
          <p:cNvPicPr>
            <a:picLocks noChangeAspect="1"/>
          </p:cNvPicPr>
          <p:nvPr/>
        </p:nvPicPr>
        <p:blipFill>
          <a:blip r:embed="rId3"/>
          <a:stretch>
            <a:fillRect/>
          </a:stretch>
        </p:blipFill>
        <p:spPr>
          <a:xfrm>
            <a:off x="1116013" y="171450"/>
            <a:ext cx="5113337" cy="1811338"/>
          </a:xfrm>
          <a:prstGeom prst="rect">
            <a:avLst/>
          </a:prstGeom>
          <a:noFill/>
          <a:ln w="9525">
            <a:noFill/>
          </a:ln>
        </p:spPr>
      </p:pic>
      <p:sp>
        <p:nvSpPr>
          <p:cNvPr id="10" name="Rectangle 11"/>
          <p:cNvSpPr>
            <a:spLocks noChangeArrowheads="1"/>
          </p:cNvSpPr>
          <p:nvPr/>
        </p:nvSpPr>
        <p:spPr bwMode="auto">
          <a:xfrm>
            <a:off x="2832100" y="2182813"/>
            <a:ext cx="1627188" cy="523875"/>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800" b="1" i="0" u="none" strike="noStrike" kern="1200" cap="none" spc="0" normalizeH="0" baseline="0" noProof="0">
                <a:ln>
                  <a:noFill/>
                </a:ln>
                <a:solidFill>
                  <a:srgbClr val="FF0000"/>
                </a:solidFill>
                <a:effectLst/>
                <a:uLnTx/>
                <a:uFillTx/>
                <a:latin typeface="Tahoma" panose="020B0604030504040204" pitchFamily="34" charset="0"/>
                <a:ea typeface="宋体" panose="02010600030101010101" pitchFamily="2" charset="-122"/>
                <a:cs typeface="+mn-cs"/>
              </a:rPr>
              <a:t>传导电流</a:t>
            </a:r>
            <a:endParaRPr kumimoji="1" lang="zh-CN" altLang="en-US" sz="2800" b="1" i="0" u="none" strike="noStrike" kern="1200" cap="none" spc="0" normalizeH="0" baseline="0" noProof="0">
              <a:ln>
                <a:noFill/>
              </a:ln>
              <a:solidFill>
                <a:srgbClr val="FF0000"/>
              </a:solidFill>
              <a:effectLst/>
              <a:uLnTx/>
              <a:uFillTx/>
              <a:latin typeface="Tahoma" panose="020B0604030504040204" pitchFamily="34" charset="0"/>
              <a:ea typeface="宋体" panose="02010600030101010101" pitchFamily="2" charset="-122"/>
              <a:cs typeface="+mn-cs"/>
            </a:endParaRPr>
          </a:p>
        </p:txBody>
      </p:sp>
      <p:sp>
        <p:nvSpPr>
          <p:cNvPr id="11" name="Rectangle 12"/>
          <p:cNvSpPr>
            <a:spLocks noChangeArrowheads="1"/>
          </p:cNvSpPr>
          <p:nvPr/>
        </p:nvSpPr>
        <p:spPr bwMode="auto">
          <a:xfrm>
            <a:off x="5137150" y="2182813"/>
            <a:ext cx="1627188" cy="523875"/>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800" b="1" i="0" u="none" strike="noStrike" kern="1200" cap="none" spc="0" normalizeH="0" baseline="0" noProof="0">
                <a:ln>
                  <a:noFill/>
                </a:ln>
                <a:solidFill>
                  <a:srgbClr val="FF0000"/>
                </a:solidFill>
                <a:effectLst/>
                <a:uLnTx/>
                <a:uFillTx/>
                <a:latin typeface="Tahoma" panose="020B0604030504040204" pitchFamily="34" charset="0"/>
                <a:ea typeface="宋体" panose="02010600030101010101" pitchFamily="2" charset="-122"/>
                <a:cs typeface="+mn-cs"/>
              </a:rPr>
              <a:t>位移电流</a:t>
            </a:r>
            <a:endParaRPr kumimoji="1" lang="zh-CN" altLang="en-US" sz="2800" b="1" i="0" u="none" strike="noStrike" kern="1200" cap="none" spc="0" normalizeH="0" baseline="0" noProof="0">
              <a:ln>
                <a:noFill/>
              </a:ln>
              <a:solidFill>
                <a:srgbClr val="FF0000"/>
              </a:solidFill>
              <a:effectLst/>
              <a:uLnTx/>
              <a:uFillTx/>
              <a:latin typeface="Tahoma" panose="020B0604030504040204" pitchFamily="34" charset="0"/>
              <a:ea typeface="宋体" panose="02010600030101010101" pitchFamily="2" charset="-122"/>
              <a:cs typeface="+mn-cs"/>
            </a:endParaRPr>
          </a:p>
        </p:txBody>
      </p:sp>
      <p:sp>
        <p:nvSpPr>
          <p:cNvPr id="61450" name="Line 13"/>
          <p:cNvSpPr/>
          <p:nvPr/>
        </p:nvSpPr>
        <p:spPr>
          <a:xfrm flipV="1">
            <a:off x="3840163" y="1579563"/>
            <a:ext cx="431800" cy="719137"/>
          </a:xfrm>
          <a:prstGeom prst="line">
            <a:avLst/>
          </a:prstGeom>
          <a:ln w="38100" cap="flat" cmpd="sng">
            <a:solidFill>
              <a:srgbClr val="0000FF"/>
            </a:solidFill>
            <a:prstDash val="solid"/>
            <a:headEnd type="none" w="med" len="med"/>
            <a:tailEnd type="triangle" w="med" len="med"/>
          </a:ln>
          <a:effectLst>
            <a:prstShdw prst="shdw17" dist="17961" dir="2699999">
              <a:srgbClr val="000099"/>
            </a:prstShdw>
          </a:effectLst>
        </p:spPr>
      </p:sp>
      <p:sp>
        <p:nvSpPr>
          <p:cNvPr id="61451" name="Line 14"/>
          <p:cNvSpPr/>
          <p:nvPr/>
        </p:nvSpPr>
        <p:spPr>
          <a:xfrm flipH="1" flipV="1">
            <a:off x="5394325" y="1484630"/>
            <a:ext cx="431800" cy="792163"/>
          </a:xfrm>
          <a:prstGeom prst="line">
            <a:avLst/>
          </a:prstGeom>
          <a:ln w="38100" cap="flat" cmpd="sng">
            <a:solidFill>
              <a:srgbClr val="0000FF"/>
            </a:solidFill>
            <a:prstDash val="solid"/>
            <a:headEnd type="none" w="med" len="med"/>
            <a:tailEnd type="triangle" w="med" len="med"/>
          </a:ln>
          <a:effectLst>
            <a:prstShdw prst="shdw17" dist="17961" dir="2699999">
              <a:srgbClr val="000099"/>
            </a:prstShdw>
          </a:effectLst>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2466" name="Object 8"/>
          <p:cNvGraphicFramePr>
            <a:graphicFrameLocks noChangeAspect="1"/>
          </p:cNvGraphicFramePr>
          <p:nvPr/>
        </p:nvGraphicFramePr>
        <p:xfrm>
          <a:off x="971550" y="692150"/>
          <a:ext cx="2376488" cy="1041400"/>
        </p:xfrm>
        <a:graphic>
          <a:graphicData uri="http://schemas.openxmlformats.org/presentationml/2006/ole">
            <mc:AlternateContent xmlns:mc="http://schemas.openxmlformats.org/markup-compatibility/2006">
              <mc:Choice xmlns:v="urn:schemas-microsoft-com:vml" Requires="v">
                <p:oleObj spid="_x0000_s3092" name="" r:id="rId1" imgW="951865" imgH="419100" progId="Equation.3">
                  <p:embed/>
                </p:oleObj>
              </mc:Choice>
              <mc:Fallback>
                <p:oleObj name="" r:id="rId1" imgW="951865" imgH="419100" progId="Equation.3">
                  <p:embed/>
                  <p:pic>
                    <p:nvPicPr>
                      <p:cNvPr id="0" name="图片 3091"/>
                      <p:cNvPicPr/>
                      <p:nvPr/>
                    </p:nvPicPr>
                    <p:blipFill>
                      <a:blip r:embed="rId2"/>
                      <a:stretch>
                        <a:fillRect/>
                      </a:stretch>
                    </p:blipFill>
                    <p:spPr>
                      <a:xfrm>
                        <a:off x="971550" y="692150"/>
                        <a:ext cx="2376488" cy="1041400"/>
                      </a:xfrm>
                      <a:prstGeom prst="rect">
                        <a:avLst/>
                      </a:prstGeom>
                      <a:noFill/>
                      <a:ln w="38100">
                        <a:noFill/>
                        <a:miter/>
                      </a:ln>
                    </p:spPr>
                  </p:pic>
                </p:oleObj>
              </mc:Fallback>
            </mc:AlternateContent>
          </a:graphicData>
        </a:graphic>
      </p:graphicFrame>
      <p:graphicFrame>
        <p:nvGraphicFramePr>
          <p:cNvPr id="62467" name="Object 6"/>
          <p:cNvGraphicFramePr>
            <a:graphicFrameLocks noChangeAspect="1"/>
          </p:cNvGraphicFramePr>
          <p:nvPr/>
        </p:nvGraphicFramePr>
        <p:xfrm>
          <a:off x="971550" y="2636838"/>
          <a:ext cx="2305050" cy="1016000"/>
        </p:xfrm>
        <a:graphic>
          <a:graphicData uri="http://schemas.openxmlformats.org/presentationml/2006/ole">
            <mc:AlternateContent xmlns:mc="http://schemas.openxmlformats.org/markup-compatibility/2006">
              <mc:Choice xmlns:v="urn:schemas-microsoft-com:vml" Requires="v">
                <p:oleObj spid="_x0000_s3089" name="" r:id="rId3" imgW="888365" imgH="393700" progId="Equation.3">
                  <p:embed/>
                </p:oleObj>
              </mc:Choice>
              <mc:Fallback>
                <p:oleObj name="" r:id="rId3" imgW="888365" imgH="393700" progId="Equation.3">
                  <p:embed/>
                  <p:pic>
                    <p:nvPicPr>
                      <p:cNvPr id="0" name="图片 3088"/>
                      <p:cNvPicPr/>
                      <p:nvPr/>
                    </p:nvPicPr>
                    <p:blipFill>
                      <a:blip r:embed="rId4"/>
                      <a:stretch>
                        <a:fillRect/>
                      </a:stretch>
                    </p:blipFill>
                    <p:spPr>
                      <a:xfrm>
                        <a:off x="971550" y="2636838"/>
                        <a:ext cx="2305050" cy="1016000"/>
                      </a:xfrm>
                      <a:prstGeom prst="rect">
                        <a:avLst/>
                      </a:prstGeom>
                      <a:noFill/>
                      <a:ln w="38100">
                        <a:noFill/>
                        <a:miter/>
                      </a:ln>
                    </p:spPr>
                  </p:pic>
                </p:oleObj>
              </mc:Fallback>
            </mc:AlternateContent>
          </a:graphicData>
        </a:graphic>
      </p:graphicFrame>
      <p:graphicFrame>
        <p:nvGraphicFramePr>
          <p:cNvPr id="62468" name="Object 4"/>
          <p:cNvGraphicFramePr>
            <a:graphicFrameLocks noChangeAspect="1"/>
          </p:cNvGraphicFramePr>
          <p:nvPr/>
        </p:nvGraphicFramePr>
        <p:xfrm>
          <a:off x="954088" y="4948238"/>
          <a:ext cx="1368425" cy="488950"/>
        </p:xfrm>
        <a:graphic>
          <a:graphicData uri="http://schemas.openxmlformats.org/presentationml/2006/ole">
            <mc:AlternateContent xmlns:mc="http://schemas.openxmlformats.org/markup-compatibility/2006">
              <mc:Choice xmlns:v="urn:schemas-microsoft-com:vml" Requires="v">
                <p:oleObj spid="_x0000_s3094" name="" r:id="rId5" imgW="558800" imgH="203200" progId="Equation.3">
                  <p:embed/>
                </p:oleObj>
              </mc:Choice>
              <mc:Fallback>
                <p:oleObj name="" r:id="rId5" imgW="558800" imgH="203200" progId="Equation.3">
                  <p:embed/>
                  <p:pic>
                    <p:nvPicPr>
                      <p:cNvPr id="0" name="图片 3093"/>
                      <p:cNvPicPr/>
                      <p:nvPr/>
                    </p:nvPicPr>
                    <p:blipFill>
                      <a:blip r:embed="rId6"/>
                      <a:stretch>
                        <a:fillRect/>
                      </a:stretch>
                    </p:blipFill>
                    <p:spPr>
                      <a:xfrm>
                        <a:off x="954088" y="4948238"/>
                        <a:ext cx="1368425" cy="488950"/>
                      </a:xfrm>
                      <a:prstGeom prst="rect">
                        <a:avLst/>
                      </a:prstGeom>
                      <a:noFill/>
                      <a:ln w="38100">
                        <a:noFill/>
                        <a:miter/>
                      </a:ln>
                    </p:spPr>
                  </p:pic>
                </p:oleObj>
              </mc:Fallback>
            </mc:AlternateContent>
          </a:graphicData>
        </a:graphic>
      </p:graphicFrame>
      <p:sp>
        <p:nvSpPr>
          <p:cNvPr id="663561" name="Rectangle 9"/>
          <p:cNvSpPr>
            <a:spLocks noChangeArrowheads="1"/>
          </p:cNvSpPr>
          <p:nvPr/>
        </p:nvSpPr>
        <p:spPr bwMode="auto">
          <a:xfrm>
            <a:off x="0" y="579438"/>
            <a:ext cx="9144000" cy="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sp>
        <p:nvSpPr>
          <p:cNvPr id="663562" name="Rectangle 10"/>
          <p:cNvSpPr>
            <a:spLocks noChangeArrowheads="1"/>
          </p:cNvSpPr>
          <p:nvPr/>
        </p:nvSpPr>
        <p:spPr bwMode="auto">
          <a:xfrm>
            <a:off x="0" y="1322388"/>
            <a:ext cx="393700" cy="427038"/>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CN" altLang="en-US" sz="2200" b="1"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rPr>
              <a:t>   </a:t>
            </a: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sp>
        <p:nvSpPr>
          <p:cNvPr id="663563" name="Rectangle 11"/>
          <p:cNvSpPr>
            <a:spLocks noChangeArrowheads="1"/>
          </p:cNvSpPr>
          <p:nvPr/>
        </p:nvSpPr>
        <p:spPr bwMode="auto">
          <a:xfrm>
            <a:off x="6450013" y="925513"/>
            <a:ext cx="2592388" cy="523875"/>
          </a:xfrm>
          <a:prstGeom prst="rect">
            <a:avLst/>
          </a:prstGeom>
          <a:noFill/>
          <a:ln>
            <a:noFill/>
          </a:ln>
          <a:effectLst>
            <a:prstShdw prst="shdw17" dist="17961" dir="2700000">
              <a:schemeClr val="accent1">
                <a:gamma/>
                <a:shade val="60000"/>
                <a:invGamma/>
              </a:schemeClr>
            </a:prst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CN" altLang="en-US" sz="22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   </a:t>
            </a:r>
            <a:r>
              <a:rPr kumimoji="1" lang="zh-CN" altLang="en-US" sz="28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rPr>
              <a:t>波动场方程</a:t>
            </a:r>
            <a:endParaRPr kumimoji="1" lang="zh-CN" altLang="en-US" sz="2800" b="0"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endParaRPr>
          </a:p>
        </p:txBody>
      </p:sp>
      <p:sp>
        <p:nvSpPr>
          <p:cNvPr id="663564" name="Rectangle 12"/>
          <p:cNvSpPr>
            <a:spLocks noChangeArrowheads="1"/>
          </p:cNvSpPr>
          <p:nvPr/>
        </p:nvSpPr>
        <p:spPr bwMode="auto">
          <a:xfrm>
            <a:off x="0" y="3706813"/>
            <a:ext cx="533400" cy="427038"/>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CN" altLang="en-US" sz="2200" b="1"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rPr>
              <a:t>     </a:t>
            </a: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sp>
        <p:nvSpPr>
          <p:cNvPr id="663565" name="Rectangle 13"/>
          <p:cNvSpPr>
            <a:spLocks noChangeArrowheads="1"/>
          </p:cNvSpPr>
          <p:nvPr/>
        </p:nvSpPr>
        <p:spPr bwMode="auto">
          <a:xfrm>
            <a:off x="6448425" y="2787650"/>
            <a:ext cx="2270125" cy="523875"/>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CN" altLang="en-US" sz="22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    </a:t>
            </a:r>
            <a:r>
              <a:rPr kumimoji="1" lang="zh-CN" altLang="en-US" sz="28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rPr>
              <a:t>扩散场方程</a:t>
            </a:r>
            <a:endParaRPr kumimoji="1" lang="zh-CN" altLang="en-US" sz="2800" b="0"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endParaRPr>
          </a:p>
        </p:txBody>
      </p:sp>
      <p:sp>
        <p:nvSpPr>
          <p:cNvPr id="663566" name="Rectangle 14"/>
          <p:cNvSpPr>
            <a:spLocks noChangeArrowheads="1"/>
          </p:cNvSpPr>
          <p:nvPr/>
        </p:nvSpPr>
        <p:spPr bwMode="auto">
          <a:xfrm>
            <a:off x="4929188" y="4906963"/>
            <a:ext cx="3789363" cy="523875"/>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zh-CN" altLang="en-US" sz="22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 </a:t>
            </a:r>
            <a:r>
              <a:rPr kumimoji="1" lang="zh-CN" altLang="en-US" sz="28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与 </a:t>
            </a:r>
            <a:r>
              <a:rPr kumimoji="1" lang="en-US" altLang="zh-CN" sz="2800" b="1" i="1"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t </a:t>
            </a:r>
            <a:r>
              <a:rPr kumimoji="1" lang="zh-CN" altLang="en-US" sz="2800" b="1" i="0" u="none" strike="noStrike" kern="1200" cap="none" spc="0" normalizeH="0" baseline="0" noProof="0" dirty="0">
                <a:ln>
                  <a:noFill/>
                </a:ln>
                <a:solidFill>
                  <a:prstClr val="black"/>
                </a:solidFill>
                <a:effectLst/>
                <a:uLnTx/>
                <a:uFillTx/>
                <a:latin typeface="Tahoma" panose="020B0604030504040204" pitchFamily="34" charset="0"/>
                <a:ea typeface="宋体" panose="02010600030101010101" pitchFamily="2" charset="-122"/>
                <a:cs typeface="+mn-cs"/>
              </a:rPr>
              <a:t>无关      </a:t>
            </a:r>
            <a:r>
              <a:rPr kumimoji="1" lang="zh-CN" altLang="en-US" sz="2800" b="1"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rPr>
              <a:t>位场方程</a:t>
            </a:r>
            <a:endParaRPr kumimoji="1" lang="zh-CN" altLang="en-US" sz="2800" b="0" i="0" u="none" strike="noStrike" kern="1200" cap="none" spc="0" normalizeH="0" baseline="0" noProof="0" dirty="0">
              <a:ln>
                <a:noFill/>
              </a:ln>
              <a:solidFill>
                <a:srgbClr val="0000FF"/>
              </a:solidFill>
              <a:effectLst/>
              <a:uLnTx/>
              <a:uFillTx/>
              <a:latin typeface="Tahoma" panose="020B0604030504040204" pitchFamily="34" charset="0"/>
              <a:ea typeface="宋体" panose="02010600030101010101" pitchFamily="2" charset="-122"/>
              <a:cs typeface="+mn-cs"/>
            </a:endParaRPr>
          </a:p>
        </p:txBody>
      </p:sp>
      <p:sp>
        <p:nvSpPr>
          <p:cNvPr id="663567" name="Text Box 15"/>
          <p:cNvSpPr txBox="1">
            <a:spLocks noChangeArrowheads="1"/>
          </p:cNvSpPr>
          <p:nvPr/>
        </p:nvSpPr>
        <p:spPr bwMode="auto">
          <a:xfrm>
            <a:off x="1790700" y="1833563"/>
            <a:ext cx="3835400" cy="523875"/>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800" kern="1200" cap="none" spc="0" normalizeH="0" baseline="0" noProof="0" dirty="0">
                <a:solidFill>
                  <a:prstClr val="black"/>
                </a:solidFill>
                <a:latin typeface="Tahoma" panose="020B0604030504040204" pitchFamily="34" charset="0"/>
                <a:ea typeface="宋体" panose="02010600030101010101" pitchFamily="2" charset="-122"/>
                <a:cs typeface="+mn-cs"/>
              </a:rPr>
              <a:t>如探地雷达（</a:t>
            </a:r>
            <a:r>
              <a:rPr kumimoji="1" lang="en-US" altLang="zh-CN" sz="2800" kern="1200" cap="none" spc="0" normalizeH="0" baseline="0" noProof="0" dirty="0">
                <a:solidFill>
                  <a:prstClr val="black"/>
                </a:solidFill>
                <a:latin typeface="Tahoma" panose="020B0604030504040204" pitchFamily="34" charset="0"/>
                <a:ea typeface="宋体" panose="02010600030101010101" pitchFamily="2" charset="-122"/>
                <a:cs typeface="+mn-cs"/>
              </a:rPr>
              <a:t>GPR</a:t>
            </a:r>
            <a:r>
              <a:rPr kumimoji="1" lang="zh-CN" altLang="en-US" sz="2800" kern="1200" cap="none" spc="0" normalizeH="0" baseline="0" noProof="0" dirty="0">
                <a:solidFill>
                  <a:prstClr val="black"/>
                </a:solidFill>
                <a:latin typeface="Tahoma" panose="020B0604030504040204" pitchFamily="34" charset="0"/>
                <a:ea typeface="宋体" panose="02010600030101010101" pitchFamily="2" charset="-122"/>
                <a:cs typeface="+mn-cs"/>
              </a:rPr>
              <a:t>）等</a:t>
            </a:r>
            <a:endParaRPr kumimoji="1" lang="zh-CN" altLang="en-US" sz="2800" kern="1200" cap="none" spc="0" normalizeH="0" baseline="0" noProof="0" dirty="0">
              <a:solidFill>
                <a:prstClr val="black"/>
              </a:solidFill>
              <a:latin typeface="Tahoma" panose="020B0604030504040204" pitchFamily="34" charset="0"/>
              <a:ea typeface="宋体" panose="02010600030101010101" pitchFamily="2" charset="-122"/>
              <a:cs typeface="+mn-cs"/>
            </a:endParaRPr>
          </a:p>
        </p:txBody>
      </p:sp>
      <p:sp>
        <p:nvSpPr>
          <p:cNvPr id="663568" name="Text Box 16"/>
          <p:cNvSpPr txBox="1">
            <a:spLocks noChangeArrowheads="1"/>
          </p:cNvSpPr>
          <p:nvPr/>
        </p:nvSpPr>
        <p:spPr bwMode="auto">
          <a:xfrm>
            <a:off x="1063625" y="3752850"/>
            <a:ext cx="6500813" cy="954088"/>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如</a:t>
            </a:r>
            <a:r>
              <a:rPr kumimoji="1" lang="zh-CN" altLang="en-US" sz="2800" kern="1200" cap="none" spc="0" normalizeH="0" baseline="0" noProof="0" dirty="0">
                <a:solidFill>
                  <a:srgbClr val="FF0000"/>
                </a:solidFill>
                <a:latin typeface="宋体" panose="02010600030101010101" pitchFamily="2" charset="-122"/>
                <a:ea typeface="宋体" panose="02010600030101010101" pitchFamily="2" charset="-122"/>
                <a:cs typeface="+mn-cs"/>
              </a:rPr>
              <a:t>大地电磁（</a:t>
            </a:r>
            <a:r>
              <a:rPr kumimoji="1" lang="en-US" altLang="zh-CN" sz="2800" kern="1200" cap="none" spc="0" normalizeH="0" baseline="0" noProof="0" dirty="0">
                <a:solidFill>
                  <a:srgbClr val="FF0000"/>
                </a:solidFill>
                <a:latin typeface="宋体" panose="02010600030101010101" pitchFamily="2" charset="-122"/>
                <a:ea typeface="宋体" panose="02010600030101010101" pitchFamily="2" charset="-122"/>
                <a:cs typeface="+mn-cs"/>
              </a:rPr>
              <a:t>MT</a:t>
            </a:r>
            <a:r>
              <a:rPr kumimoji="1" lang="zh-CN" altLang="en-US" sz="2800" kern="1200" cap="none" spc="0" normalizeH="0" baseline="0" noProof="0" dirty="0">
                <a:solidFill>
                  <a:srgbClr val="FF0000"/>
                </a:solidFill>
                <a:latin typeface="宋体" panose="02010600030101010101" pitchFamily="2" charset="-122"/>
                <a:ea typeface="宋体" panose="02010600030101010101" pitchFamily="2" charset="-122"/>
                <a:cs typeface="+mn-cs"/>
              </a:rPr>
              <a:t>）</a:t>
            </a: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、瞬变电磁（</a:t>
            </a:r>
            <a:r>
              <a:rPr kumimoji="1" lang="en-US" altLang="zh-CN" sz="2800" kern="1200" cap="none" spc="0" normalizeH="0" baseline="0" noProof="0" dirty="0">
                <a:solidFill>
                  <a:prstClr val="black"/>
                </a:solidFill>
                <a:latin typeface="宋体" panose="02010600030101010101" pitchFamily="2" charset="-122"/>
                <a:ea typeface="宋体" panose="02010600030101010101" pitchFamily="2" charset="-122"/>
                <a:cs typeface="+mn-cs"/>
              </a:rPr>
              <a:t>TEM</a:t>
            </a: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a:t>
            </a:r>
            <a:endParaRPr kumimoji="1" lang="en-US" altLang="zh-CN" sz="2800" kern="1200" cap="none" spc="0" normalizeH="0" baseline="0" noProof="0" dirty="0">
              <a:solidFill>
                <a:prstClr val="black"/>
              </a:solidFill>
              <a:latin typeface="宋体" panose="02010600030101010101" pitchFamily="2" charset="-122"/>
              <a:ea typeface="宋体" panose="02010600030101010101" pitchFamily="2" charset="-122"/>
              <a:cs typeface="+mn-cs"/>
            </a:endParaRPr>
          </a:p>
          <a:p>
            <a:pPr marR="0" defTabSz="914400" eaLnBrk="1" hangingPunct="1">
              <a:buClrTx/>
              <a:buSzTx/>
              <a:buFontTx/>
              <a:buNone/>
              <a:defRPr/>
            </a:pP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  </a:t>
            </a:r>
            <a:r>
              <a:rPr kumimoji="1" lang="zh-CN" altLang="en-US" sz="2800" kern="1200" cap="none" spc="0" normalizeH="0" baseline="0" noProof="0" dirty="0">
                <a:solidFill>
                  <a:srgbClr val="FF0000"/>
                </a:solidFill>
                <a:latin typeface="宋体" panose="02010600030101010101" pitchFamily="2" charset="-122"/>
                <a:ea typeface="宋体" panose="02010600030101010101" pitchFamily="2" charset="-122"/>
                <a:cs typeface="+mn-cs"/>
              </a:rPr>
              <a:t>人工源极低频电磁（</a:t>
            </a:r>
            <a:r>
              <a:rPr kumimoji="1" lang="en-US" altLang="zh-CN" sz="2800" kern="1200" cap="none" spc="0" normalizeH="0" baseline="0" noProof="0" dirty="0">
                <a:solidFill>
                  <a:srgbClr val="FF0000"/>
                </a:solidFill>
                <a:latin typeface="宋体" panose="02010600030101010101" pitchFamily="2" charset="-122"/>
                <a:ea typeface="宋体" panose="02010600030101010101" pitchFamily="2" charset="-122"/>
                <a:cs typeface="+mn-cs"/>
              </a:rPr>
              <a:t>CSELF</a:t>
            </a:r>
            <a:r>
              <a:rPr kumimoji="1" lang="zh-CN" altLang="en-US" sz="2800" kern="1200" cap="none" spc="0" normalizeH="0" baseline="0" noProof="0" dirty="0">
                <a:solidFill>
                  <a:srgbClr val="FF0000"/>
                </a:solidFill>
                <a:latin typeface="宋体" panose="02010600030101010101" pitchFamily="2" charset="-122"/>
                <a:ea typeface="宋体" panose="02010600030101010101" pitchFamily="2" charset="-122"/>
                <a:cs typeface="+mn-cs"/>
              </a:rPr>
              <a:t>）</a:t>
            </a: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等</a:t>
            </a:r>
            <a:endPar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endParaRPr>
          </a:p>
        </p:txBody>
      </p:sp>
      <p:sp>
        <p:nvSpPr>
          <p:cNvPr id="663569" name="Text Box 17"/>
          <p:cNvSpPr txBox="1">
            <a:spLocks noChangeArrowheads="1"/>
          </p:cNvSpPr>
          <p:nvPr/>
        </p:nvSpPr>
        <p:spPr bwMode="auto">
          <a:xfrm>
            <a:off x="1387475" y="6002338"/>
            <a:ext cx="4514850" cy="523875"/>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如直流电法（</a:t>
            </a:r>
            <a:r>
              <a:rPr kumimoji="1" lang="en-US" altLang="zh-CN" sz="2800" kern="1200" cap="none" spc="0" normalizeH="0" baseline="0" noProof="0" dirty="0">
                <a:solidFill>
                  <a:prstClr val="black"/>
                </a:solidFill>
                <a:latin typeface="宋体" panose="02010600030101010101" pitchFamily="2" charset="-122"/>
                <a:ea typeface="宋体" panose="02010600030101010101" pitchFamily="2" charset="-122"/>
                <a:cs typeface="+mn-cs"/>
              </a:rPr>
              <a:t>DC</a:t>
            </a:r>
            <a:r>
              <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rPr>
              <a:t>）、磁法等</a:t>
            </a:r>
            <a:endParaRPr kumimoji="1" lang="zh-CN" altLang="en-US" sz="2800" kern="1200" cap="none" spc="0" normalizeH="0" baseline="0" noProof="0" dirty="0">
              <a:solidFill>
                <a:prstClr val="black"/>
              </a:solidFill>
              <a:latin typeface="宋体" panose="02010600030101010101" pitchFamily="2" charset="-122"/>
              <a:ea typeface="宋体" panose="02010600030101010101" pitchFamily="2" charset="-122"/>
              <a:cs typeface="+mn-cs"/>
            </a:endParaRPr>
          </a:p>
        </p:txBody>
      </p:sp>
      <p:sp>
        <p:nvSpPr>
          <p:cNvPr id="663570" name="Text Box 18"/>
          <p:cNvSpPr txBox="1">
            <a:spLocks noChangeArrowheads="1"/>
          </p:cNvSpPr>
          <p:nvPr/>
        </p:nvSpPr>
        <p:spPr bwMode="auto">
          <a:xfrm>
            <a:off x="519113" y="-257175"/>
            <a:ext cx="184150" cy="641350"/>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endParaRPr kumimoji="1" lang="zh-CN" altLang="en-US" sz="2400" b="0" kern="1200" cap="none" spc="0" normalizeH="0" baseline="0" noProof="0">
              <a:solidFill>
                <a:prstClr val="black"/>
              </a:solidFill>
              <a:latin typeface="Tahoma" panose="020B0604030504040204" pitchFamily="34" charset="0"/>
              <a:ea typeface="宋体" panose="02010600030101010101" pitchFamily="2" charset="-122"/>
              <a:cs typeface="+mn-cs"/>
            </a:endParaRPr>
          </a:p>
        </p:txBody>
      </p:sp>
      <p:sp>
        <p:nvSpPr>
          <p:cNvPr id="663571" name="Text Box 19"/>
          <p:cNvSpPr txBox="1">
            <a:spLocks noChangeArrowheads="1"/>
          </p:cNvSpPr>
          <p:nvPr/>
        </p:nvSpPr>
        <p:spPr bwMode="auto">
          <a:xfrm>
            <a:off x="1403350" y="0"/>
            <a:ext cx="6207125" cy="646113"/>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400" kern="1200" cap="none" spc="0" normalizeH="0" baseline="0" noProof="0" dirty="0">
                <a:solidFill>
                  <a:prstClr val="black"/>
                </a:solidFill>
                <a:latin typeface="Tahoma" panose="020B0604030504040204" pitchFamily="34" charset="0"/>
                <a:ea typeface="宋体" panose="02010600030101010101" pitchFamily="2" charset="-122"/>
                <a:cs typeface="+mn-cs"/>
              </a:rPr>
              <a:t>三类赫姆赫兹方程及有关方法</a:t>
            </a:r>
            <a:endParaRPr kumimoji="1" lang="zh-CN" altLang="en-US" sz="2400" kern="1200" cap="none" spc="0" normalizeH="0" baseline="0" noProof="0" dirty="0">
              <a:solidFill>
                <a:prstClr val="black"/>
              </a:solidFill>
              <a:latin typeface="Tahoma" panose="020B0604030504040204" pitchFamily="34" charset="0"/>
              <a:ea typeface="宋体" panose="02010600030101010101" pitchFamily="2" charset="-122"/>
              <a:cs typeface="+mn-cs"/>
            </a:endParaRPr>
          </a:p>
        </p:txBody>
      </p:sp>
      <p:sp>
        <p:nvSpPr>
          <p:cNvPr id="663572" name="Text Box 20"/>
          <p:cNvSpPr txBox="1">
            <a:spLocks noChangeArrowheads="1"/>
          </p:cNvSpPr>
          <p:nvPr/>
        </p:nvSpPr>
        <p:spPr bwMode="auto">
          <a:xfrm>
            <a:off x="401638" y="908050"/>
            <a:ext cx="641350" cy="641350"/>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400" b="0" kern="1200" cap="none" spc="0" normalizeH="0" baseline="0" noProof="0" dirty="0">
                <a:solidFill>
                  <a:prstClr val="black"/>
                </a:solidFill>
                <a:latin typeface="Tahoma" panose="020B0604030504040204" pitchFamily="34" charset="0"/>
                <a:ea typeface="宋体" panose="02010600030101010101" pitchFamily="2" charset="-122"/>
                <a:cs typeface="+mn-cs"/>
              </a:rPr>
              <a:t>◆</a:t>
            </a:r>
            <a:endParaRPr kumimoji="1" lang="zh-CN" altLang="en-US" sz="2400" b="0" kern="1200" cap="none" spc="0" normalizeH="0" baseline="0" noProof="0" dirty="0">
              <a:solidFill>
                <a:prstClr val="black"/>
              </a:solidFill>
              <a:latin typeface="Tahoma" panose="020B0604030504040204" pitchFamily="34" charset="0"/>
              <a:ea typeface="宋体" panose="02010600030101010101" pitchFamily="2" charset="-122"/>
              <a:cs typeface="+mn-cs"/>
            </a:endParaRPr>
          </a:p>
        </p:txBody>
      </p:sp>
      <p:sp>
        <p:nvSpPr>
          <p:cNvPr id="663573" name="Text Box 21"/>
          <p:cNvSpPr txBox="1">
            <a:spLocks noChangeArrowheads="1"/>
          </p:cNvSpPr>
          <p:nvPr/>
        </p:nvSpPr>
        <p:spPr bwMode="auto">
          <a:xfrm>
            <a:off x="401638" y="2787650"/>
            <a:ext cx="641350" cy="641350"/>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400" b="0" kern="1200" cap="none" spc="0" normalizeH="0" baseline="0" noProof="0">
                <a:solidFill>
                  <a:prstClr val="black"/>
                </a:solidFill>
                <a:latin typeface="Tahoma" panose="020B0604030504040204" pitchFamily="34" charset="0"/>
                <a:ea typeface="宋体" panose="02010600030101010101" pitchFamily="2" charset="-122"/>
                <a:cs typeface="+mn-cs"/>
              </a:rPr>
              <a:t>◆</a:t>
            </a:r>
            <a:endParaRPr kumimoji="1" lang="zh-CN" altLang="en-US" sz="2400" b="0" kern="1200" cap="none" spc="0" normalizeH="0" baseline="0" noProof="0">
              <a:solidFill>
                <a:prstClr val="black"/>
              </a:solidFill>
              <a:latin typeface="Tahoma" panose="020B0604030504040204" pitchFamily="34" charset="0"/>
              <a:ea typeface="宋体" panose="02010600030101010101" pitchFamily="2" charset="-122"/>
              <a:cs typeface="+mn-cs"/>
            </a:endParaRPr>
          </a:p>
        </p:txBody>
      </p:sp>
      <p:sp>
        <p:nvSpPr>
          <p:cNvPr id="663574" name="Text Box 22"/>
          <p:cNvSpPr txBox="1">
            <a:spLocks noChangeArrowheads="1"/>
          </p:cNvSpPr>
          <p:nvPr/>
        </p:nvSpPr>
        <p:spPr bwMode="auto">
          <a:xfrm>
            <a:off x="401638" y="4948238"/>
            <a:ext cx="641350" cy="641350"/>
          </a:xfrm>
          <a:prstGeom prst="rect">
            <a:avLst/>
          </a:prstGeom>
          <a:noFill/>
          <a:ln>
            <a:noFill/>
          </a:ln>
          <a:effectLst>
            <a:prstShdw prst="shdw17" dist="17961" dir="2700000">
              <a:schemeClr val="accent1">
                <a:gamma/>
                <a:shade val="60000"/>
                <a:invGamma/>
              </a:schemeClr>
            </a:prstShdw>
          </a:effectLst>
        </p:spPr>
        <p:txBody>
          <a:bodyPr wrap="none">
            <a:spAutoFit/>
          </a:bodyPr>
          <a:lstStyle/>
          <a:p>
            <a:pPr marR="0" defTabSz="914400" eaLnBrk="1" hangingPunct="1">
              <a:buClrTx/>
              <a:buSzTx/>
              <a:buFontTx/>
              <a:buNone/>
              <a:defRPr/>
            </a:pPr>
            <a:r>
              <a:rPr kumimoji="1" lang="zh-CN" altLang="en-US" sz="2400" b="0" kern="1200" cap="none" spc="0" normalizeH="0" baseline="0" noProof="0" dirty="0">
                <a:solidFill>
                  <a:prstClr val="black"/>
                </a:solidFill>
                <a:latin typeface="Tahoma" panose="020B0604030504040204" pitchFamily="34" charset="0"/>
                <a:ea typeface="宋体" panose="02010600030101010101" pitchFamily="2" charset="-122"/>
                <a:cs typeface="+mn-cs"/>
              </a:rPr>
              <a:t>◆</a:t>
            </a:r>
            <a:endParaRPr kumimoji="1" lang="zh-CN" altLang="en-US" sz="2400" b="0" kern="1200" cap="none" spc="0" normalizeH="0" baseline="0" noProof="0" dirty="0">
              <a:solidFill>
                <a:prstClr val="black"/>
              </a:solidFill>
              <a:latin typeface="Tahoma" panose="020B0604030504040204" pitchFamily="34" charset="0"/>
              <a:ea typeface="宋体" panose="02010600030101010101" pitchFamily="2" charset="-122"/>
              <a:cs typeface="+mn-cs"/>
            </a:endParaRPr>
          </a:p>
        </p:txBody>
      </p:sp>
      <p:sp>
        <p:nvSpPr>
          <p:cNvPr id="2" name="Rectangle 32"/>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graphicFrame>
        <p:nvGraphicFramePr>
          <p:cNvPr id="62484" name="对象 2"/>
          <p:cNvGraphicFramePr>
            <a:graphicFrameLocks noChangeAspect="1"/>
          </p:cNvGraphicFramePr>
          <p:nvPr/>
        </p:nvGraphicFramePr>
        <p:xfrm>
          <a:off x="3708400" y="798513"/>
          <a:ext cx="2705100" cy="860425"/>
        </p:xfrm>
        <a:graphic>
          <a:graphicData uri="http://schemas.openxmlformats.org/presentationml/2006/ole">
            <mc:AlternateContent xmlns:mc="http://schemas.openxmlformats.org/markup-compatibility/2006">
              <mc:Choice xmlns:v="urn:schemas-microsoft-com:vml" Requires="v">
                <p:oleObj spid="_x0000_s3090" name="" r:id="rId7" imgW="1282700" imgH="406400" progId="Equation.3">
                  <p:embed/>
                </p:oleObj>
              </mc:Choice>
              <mc:Fallback>
                <p:oleObj name="" r:id="rId7" imgW="1282700" imgH="406400" progId="Equation.3">
                  <p:embed/>
                  <p:pic>
                    <p:nvPicPr>
                      <p:cNvPr id="0" name="图片 3089"/>
                      <p:cNvPicPr/>
                      <p:nvPr/>
                    </p:nvPicPr>
                    <p:blipFill>
                      <a:blip r:embed="rId8"/>
                      <a:stretch>
                        <a:fillRect/>
                      </a:stretch>
                    </p:blipFill>
                    <p:spPr>
                      <a:xfrm>
                        <a:off x="3708400" y="798513"/>
                        <a:ext cx="2705100" cy="860425"/>
                      </a:xfrm>
                      <a:prstGeom prst="rect">
                        <a:avLst/>
                      </a:prstGeom>
                      <a:noFill/>
                      <a:ln w="38100">
                        <a:noFill/>
                        <a:miter/>
                      </a:ln>
                    </p:spPr>
                  </p:pic>
                </p:oleObj>
              </mc:Fallback>
            </mc:AlternateContent>
          </a:graphicData>
        </a:graphic>
      </p:graphicFrame>
      <p:sp>
        <p:nvSpPr>
          <p:cNvPr id="4" name="Rectangle 34"/>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prstClr val="black"/>
              </a:solidFill>
              <a:effectLst/>
              <a:uLnTx/>
              <a:uFillTx/>
              <a:latin typeface="Tahoma" panose="020B0604030504040204" pitchFamily="34" charset="0"/>
              <a:ea typeface="宋体" panose="02010600030101010101" pitchFamily="2" charset="-122"/>
              <a:cs typeface="+mn-cs"/>
            </a:endParaRPr>
          </a:p>
        </p:txBody>
      </p:sp>
      <p:graphicFrame>
        <p:nvGraphicFramePr>
          <p:cNvPr id="62486" name="对象 4"/>
          <p:cNvGraphicFramePr>
            <a:graphicFrameLocks noChangeAspect="1"/>
          </p:cNvGraphicFramePr>
          <p:nvPr/>
        </p:nvGraphicFramePr>
        <p:xfrm>
          <a:off x="3821113" y="2651125"/>
          <a:ext cx="2628900" cy="860425"/>
        </p:xfrm>
        <a:graphic>
          <a:graphicData uri="http://schemas.openxmlformats.org/presentationml/2006/ole">
            <mc:AlternateContent xmlns:mc="http://schemas.openxmlformats.org/markup-compatibility/2006">
              <mc:Choice xmlns:v="urn:schemas-microsoft-com:vml" Requires="v">
                <p:oleObj spid="_x0000_s3091" name="" r:id="rId9" imgW="1243965" imgH="406400" progId="Equation.3">
                  <p:embed/>
                </p:oleObj>
              </mc:Choice>
              <mc:Fallback>
                <p:oleObj name="" r:id="rId9" imgW="1243965" imgH="406400" progId="Equation.3">
                  <p:embed/>
                  <p:pic>
                    <p:nvPicPr>
                      <p:cNvPr id="0" name="图片 3090"/>
                      <p:cNvPicPr/>
                      <p:nvPr/>
                    </p:nvPicPr>
                    <p:blipFill>
                      <a:blip r:embed="rId10"/>
                      <a:stretch>
                        <a:fillRect/>
                      </a:stretch>
                    </p:blipFill>
                    <p:spPr>
                      <a:xfrm>
                        <a:off x="3821113" y="2651125"/>
                        <a:ext cx="2628900" cy="860425"/>
                      </a:xfrm>
                      <a:prstGeom prst="rect">
                        <a:avLst/>
                      </a:prstGeom>
                      <a:noFill/>
                      <a:ln w="38100">
                        <a:noFill/>
                        <a:miter/>
                      </a:ln>
                    </p:spPr>
                  </p:pic>
                </p:oleObj>
              </mc:Fallback>
            </mc:AlternateContent>
          </a:graphicData>
        </a:graphic>
      </p:graphicFrame>
      <p:graphicFrame>
        <p:nvGraphicFramePr>
          <p:cNvPr id="62487" name="Object 4"/>
          <p:cNvGraphicFramePr>
            <a:graphicFrameLocks noChangeAspect="1"/>
          </p:cNvGraphicFramePr>
          <p:nvPr/>
        </p:nvGraphicFramePr>
        <p:xfrm>
          <a:off x="2992438" y="4940300"/>
          <a:ext cx="1431925" cy="519113"/>
        </p:xfrm>
        <a:graphic>
          <a:graphicData uri="http://schemas.openxmlformats.org/presentationml/2006/ole">
            <mc:AlternateContent xmlns:mc="http://schemas.openxmlformats.org/markup-compatibility/2006">
              <mc:Choice xmlns:v="urn:schemas-microsoft-com:vml" Requires="v">
                <p:oleObj spid="_x0000_s3093" name="" r:id="rId11" imgW="14020800" imgH="5181600" progId="Equation.3">
                  <p:embed/>
                </p:oleObj>
              </mc:Choice>
              <mc:Fallback>
                <p:oleObj name="" r:id="rId11" imgW="14020800" imgH="5181600" progId="Equation.3">
                  <p:embed/>
                  <p:pic>
                    <p:nvPicPr>
                      <p:cNvPr id="0" name="图片 3092"/>
                      <p:cNvPicPr/>
                      <p:nvPr/>
                    </p:nvPicPr>
                    <p:blipFill>
                      <a:blip r:embed="rId12"/>
                      <a:stretch>
                        <a:fillRect/>
                      </a:stretch>
                    </p:blipFill>
                    <p:spPr>
                      <a:xfrm>
                        <a:off x="2992438" y="4940300"/>
                        <a:ext cx="1431925" cy="519113"/>
                      </a:xfrm>
                      <a:prstGeom prst="rect">
                        <a:avLst/>
                      </a:prstGeom>
                      <a:noFill/>
                      <a:ln w="38100">
                        <a:noFill/>
                        <a:miter/>
                      </a:ln>
                    </p:spPr>
                  </p:pic>
                </p:oleObj>
              </mc:Fallback>
            </mc:AlternateContent>
          </a:graphicData>
        </a:graphic>
      </p:graphicFrame>
      <p:sp>
        <p:nvSpPr>
          <p:cNvPr id="62488" name="文本框 2"/>
          <p:cNvSpPr txBox="1"/>
          <p:nvPr/>
        </p:nvSpPr>
        <p:spPr>
          <a:xfrm>
            <a:off x="2378075" y="4997450"/>
            <a:ext cx="492125"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dirty="0">
                <a:solidFill>
                  <a:srgbClr val="000000"/>
                </a:solidFill>
                <a:latin typeface="Tahoma" panose="020B0604030504040204" pitchFamily="34" charset="0"/>
                <a:ea typeface="宋体" panose="02010600030101010101" pitchFamily="2" charset="-122"/>
              </a:rPr>
              <a:t>或</a:t>
            </a:r>
            <a:endParaRPr lang="zh-CN" altLang="en-US" sz="2400" dirty="0">
              <a:solidFill>
                <a:srgbClr val="000000"/>
              </a:solidFill>
              <a:latin typeface="Tahoma" panose="020B0604030504040204" pitchFamily="34" charset="0"/>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1" name="Rectangle 3"/>
          <p:cNvSpPr>
            <a:spLocks noGrp="1" noChangeArrowheads="1"/>
          </p:cNvSpPr>
          <p:nvPr>
            <p:ph idx="1"/>
          </p:nvPr>
        </p:nvSpPr>
        <p:spPr>
          <a:xfrm>
            <a:off x="395605" y="1917065"/>
            <a:ext cx="8582025" cy="4430395"/>
          </a:xfrm>
        </p:spPr>
        <p:txBody>
          <a:bodyPr vert="horz" wrap="square" lIns="91440" tIns="45720" rIns="91440" bIns="45720" numCol="1" anchor="t" anchorCtr="0" compatLnSpc="1"/>
          <a:lstStyle/>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楷体_GB2312" pitchFamily="49" charset="-122"/>
                <a:ea typeface="楷体_GB2312" pitchFamily="49" charset="-122"/>
                <a:cs typeface="+mn-cs"/>
              </a:rPr>
              <a:t>大地电磁法</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a:t>
            </a:r>
            <a:r>
              <a:rPr kumimoji="0" lang="en-US" altLang="zh-CN" sz="2400" b="1" i="0" u="none" strike="noStrike" kern="0" cap="none" spc="0" normalizeH="0" baseline="0" noProof="0" dirty="0" err="1">
                <a:ln>
                  <a:noFill/>
                </a:ln>
                <a:solidFill>
                  <a:schemeClr val="tx1"/>
                </a:solidFill>
                <a:effectLst>
                  <a:outerShdw blurRad="38100" dist="38100" dir="2700000" algn="tl">
                    <a:srgbClr val="000000"/>
                  </a:outerShdw>
                </a:effectLst>
                <a:uLnTx/>
                <a:uFillTx/>
                <a:latin typeface="Times New Roman" panose="02020603050405020304" pitchFamily="18" charset="0"/>
                <a:ea typeface="楷体_GB2312" pitchFamily="49" charset="-122"/>
                <a:cs typeface="+mn-cs"/>
              </a:rPr>
              <a:t>Magnetotelluric</a:t>
            </a:r>
            <a:r>
              <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 </a:t>
            </a:r>
            <a:r>
              <a:rPr kumimoji="0" lang="en-US" altLang="zh-CN" sz="2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ea typeface="楷体_GB2312" pitchFamily="49" charset="-122"/>
                <a:cs typeface="+mn-cs"/>
              </a:rPr>
              <a:t>MT</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）是</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根据电磁感应原理，在地面观测得到的天然场源在导电地球的感应交变电磁场，</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来研究地球内部电性结构的一种重要的地球物理方法。</a:t>
            </a:r>
            <a:endPar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endParaRPr>
          </a:p>
          <a:p>
            <a:pPr marL="742950" marR="0" lvl="1" indent="-285750" algn="l" defTabSz="914400" rtl="0" eaLnBrk="1" fontAlgn="base" latinLnBrk="0" hangingPunct="1">
              <a:lnSpc>
                <a:spcPct val="140000"/>
              </a:lnSpc>
              <a:spcBef>
                <a:spcPct val="20000"/>
              </a:spcBef>
              <a:spcAft>
                <a:spcPct val="0"/>
              </a:spcAft>
              <a:buClr>
                <a:schemeClr val="accent2"/>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ea"/>
              </a:rPr>
              <a:t>大地电磁是重要的非地震测深（重磁电）方法，也是电法勘探的一种</a:t>
            </a:r>
            <a:endPar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ea"/>
            </a:endParaRPr>
          </a:p>
          <a:p>
            <a:pPr marL="342900" marR="0" lvl="0" indent="-342900" algn="l" defTabSz="914400" rtl="0" eaLnBrk="1" fontAlgn="base" latinLnBrk="0" hangingPunct="1">
              <a:lnSpc>
                <a:spcPct val="140000"/>
              </a:lnSpc>
              <a:spcBef>
                <a:spcPts val="6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楷体_GB2312" pitchFamily="49" charset="-122"/>
                <a:ea typeface="楷体_GB2312" pitchFamily="49" charset="-122"/>
                <a:cs typeface="+mn-cs"/>
              </a:rPr>
              <a:t>研究对象：</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地球内部的电性结构（</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电导率结构）</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endParaRPr>
          </a:p>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楷体_GB2312" pitchFamily="49" charset="-122"/>
                <a:ea typeface="楷体_GB2312" pitchFamily="49" charset="-122"/>
                <a:cs typeface="+mn-cs"/>
              </a:rPr>
              <a:t>物理原理：</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宏观电磁理论（</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有耗媒质中的低频电磁波理论）</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2" name="文本框 1"/>
          <p:cNvSpPr txBox="1"/>
          <p:nvPr/>
        </p:nvSpPr>
        <p:spPr>
          <a:xfrm>
            <a:off x="754698" y="1340803"/>
            <a:ext cx="897890" cy="521970"/>
          </a:xfrm>
          <a:prstGeom prst="rect">
            <a:avLst/>
          </a:prstGeom>
          <a:noFill/>
        </p:spPr>
        <p:txBody>
          <a:bodyPr wrap="none">
            <a:spAutoFit/>
          </a:bodyPr>
          <a:lstStyle/>
          <a:p>
            <a:pPr marR="0" defTabSz="914400" eaLnBrk="1" hangingPunct="1">
              <a:buClrTx/>
              <a:buSzTx/>
              <a:buFontTx/>
              <a:buNone/>
              <a:defRPr/>
            </a:pPr>
            <a:r>
              <a:rPr kumimoji="0" lang="zh-CN" altLang="en-US" sz="2800" kern="120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rPr>
              <a:t>定义</a:t>
            </a:r>
            <a:endParaRPr kumimoji="0" lang="zh-CN" altLang="en-US" sz="2800" kern="120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endParaRPr>
          </a:p>
        </p:txBody>
      </p:sp>
      <p:sp>
        <p:nvSpPr>
          <p:cNvPr id="3" name="文本框 2"/>
          <p:cNvSpPr txBox="1"/>
          <p:nvPr/>
        </p:nvSpPr>
        <p:spPr>
          <a:xfrm>
            <a:off x="1403985" y="635"/>
            <a:ext cx="6231255" cy="665480"/>
          </a:xfrm>
          <a:prstGeom prst="rect">
            <a:avLst/>
          </a:prstGeom>
          <a:noFill/>
        </p:spPr>
        <p:txBody>
          <a:bodyPr wrap="square" tIns="0" bIns="0" rtlCol="0" anchor="t">
            <a:noAutofit/>
          </a:bodyPr>
          <a:p>
            <a:pPr marL="342900" marR="0" lvl="0" indent="-34290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lang="zh-CN" altLang="en-US" sz="4400" kern="0" noProof="0" dirty="0">
                <a:ln>
                  <a:noFill/>
                </a:ln>
                <a:solidFill>
                  <a:srgbClr val="FF3300"/>
                </a:solidFill>
                <a:effectLst>
                  <a:outerShdw blurRad="38100" dist="38100" dir="2700000" algn="tl">
                    <a:srgbClr val="000000"/>
                  </a:outerShdw>
                </a:effectLst>
                <a:highlight>
                  <a:srgbClr val="FFFF00"/>
                </a:highlight>
                <a:uLnTx/>
                <a:uFillTx/>
                <a:latin typeface="华文新魏" panose="02010800040101010101" pitchFamily="2" charset="-122"/>
                <a:ea typeface="华文新魏" panose="02010800040101010101" pitchFamily="2" charset="-122"/>
                <a:sym typeface="+mn-ea"/>
              </a:rPr>
              <a:t>二、大地</a:t>
            </a:r>
            <a:r>
              <a:rPr lang="zh-CN" altLang="en-US" sz="4400" noProof="0" dirty="0">
                <a:ln>
                  <a:noFill/>
                </a:ln>
                <a:solidFill>
                  <a:srgbClr val="FF3300"/>
                </a:solidFill>
                <a:highlight>
                  <a:srgbClr val="FFFF00"/>
                </a:highlight>
                <a:uLnTx/>
                <a:uFillTx/>
                <a:latin typeface="华文新魏" panose="02010800040101010101" pitchFamily="2" charset="-122"/>
                <a:ea typeface="华文新魏" panose="02010800040101010101" pitchFamily="2" charset="-122"/>
                <a:sym typeface="+mn-ea"/>
              </a:rPr>
              <a:t>电磁法介绍</a:t>
            </a:r>
            <a:endParaRPr lang="zh-CN" altLang="en-US" sz="4400" noProof="0" dirty="0">
              <a:ln>
                <a:noFill/>
              </a:ln>
              <a:solidFill>
                <a:srgbClr val="FF3300"/>
              </a:solidFill>
              <a:highlight>
                <a:srgbClr val="FFFF00"/>
              </a:highlight>
              <a:uLnTx/>
              <a:uFillTx/>
              <a:latin typeface="华文新魏" panose="02010800040101010101" pitchFamily="2" charset="-122"/>
              <a:ea typeface="华文新魏" panose="02010800040101010101" pitchFamily="2"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5" name="内容占位符 2"/>
          <p:cNvSpPr>
            <a:spLocks noGrp="1"/>
          </p:cNvSpPr>
          <p:nvPr>
            <p:ph idx="1"/>
          </p:nvPr>
        </p:nvSpPr>
        <p:spPr>
          <a:xfrm>
            <a:off x="0" y="1412240"/>
            <a:ext cx="9144000" cy="475488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ts val="1800"/>
              </a:spcBef>
              <a:spcAft>
                <a:spcPct val="0"/>
              </a:spcAft>
              <a:buClr>
                <a:schemeClr val="hlink"/>
              </a:buClr>
              <a:buSzPct val="70000"/>
              <a:buFont typeface="Wingdings" panose="05000000000000000000" pitchFamily="2" charset="2"/>
              <a:buChar char="n"/>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大地电磁法最初是由法国学者卡尼亚（</a:t>
            </a:r>
            <a:r>
              <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Cagniard,1953</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）和前苏联吉洪诺夫</a:t>
            </a:r>
            <a:r>
              <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(Tikhonov, 1946,1950)</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提出的。</a:t>
            </a:r>
            <a:endPar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ts val="1800"/>
              </a:spcBef>
              <a:spcAft>
                <a:spcPct val="0"/>
              </a:spcAft>
              <a:buClr>
                <a:schemeClr val="hlink"/>
              </a:buClr>
              <a:buSzPct val="70000"/>
              <a:buFont typeface="Wingdings" panose="05000000000000000000" pitchFamily="2" charset="2"/>
              <a:buChar char="n"/>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highlight>
                  <a:srgbClr val="FFFF00"/>
                </a:highlight>
                <a:uLnTx/>
                <a:uFillTx/>
                <a:latin typeface="+mn-lt"/>
                <a:ea typeface="+mn-ea"/>
                <a:cs typeface="+mn-cs"/>
              </a:rPr>
              <a:t>假设：</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天然电磁场以</a:t>
            </a:r>
            <a:r>
              <a:rPr kumimoji="0" lang="zh-CN" altLang="en-US" sz="2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平面波</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形式</a:t>
            </a:r>
            <a:r>
              <a:rPr kumimoji="0" lang="zh-CN" alt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n-ea"/>
                <a:cs typeface="+mn-cs"/>
              </a:rPr>
              <a:t>垂直入射</a:t>
            </a:r>
            <a:r>
              <a:rPr kumimoji="0" lang="zh-CN" altLang="en-US" sz="2800" b="1" i="0" u="none" strike="noStrike" kern="0" cap="none" spc="0" normalizeH="0" baseline="0" noProof="0" dirty="0">
                <a:ln>
                  <a:noFill/>
                </a:ln>
                <a:solidFill>
                  <a:schemeClr val="accent1">
                    <a:lumMod val="60000"/>
                    <a:lumOff val="40000"/>
                  </a:schemeClr>
                </a:solidFill>
                <a:effectLst>
                  <a:outerShdw blurRad="38100" dist="38100" dir="2700000" algn="tl">
                    <a:srgbClr val="000000"/>
                  </a:outerShdw>
                </a:effectLst>
                <a:uLnTx/>
                <a:uFillTx/>
                <a:latin typeface="+mn-lt"/>
                <a:ea typeface="+mn-ea"/>
                <a:cs typeface="+mn-cs"/>
              </a:rPr>
              <a:t>均匀各向同性层状大地</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表面，地表观测正交的电磁场切向分量，计算波阻抗和视电阻率、相位。</a:t>
            </a:r>
            <a:endPar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ts val="1800"/>
              </a:spcBef>
              <a:spcAft>
                <a:spcPct val="0"/>
              </a:spcAft>
              <a:buClr>
                <a:schemeClr val="hlink"/>
              </a:buClr>
              <a:buSzPct val="70000"/>
              <a:buFont typeface="Wingdings" panose="05000000000000000000" pitchFamily="2" charset="2"/>
              <a:buChar char="n"/>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天然电磁场具有很大的能量且分布在较宽的频带上，依据不同频率的电磁波在导体中具有不同趋肤深度的原理，在地表测量由高频至低频的电磁信号，经过相关数据处理，获得大地由浅至深的电性结构。</a:t>
            </a:r>
            <a:endParaRPr kumimoji="0" lang="en-US" altLang="zh-CN"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2"/>
          <p:cNvPicPr>
            <a:picLocks noChangeAspect="1"/>
          </p:cNvPicPr>
          <p:nvPr/>
        </p:nvPicPr>
        <p:blipFill>
          <a:blip r:embed="rId1"/>
          <a:stretch>
            <a:fillRect/>
          </a:stretch>
        </p:blipFill>
        <p:spPr>
          <a:xfrm>
            <a:off x="836930" y="690880"/>
            <a:ext cx="7496175" cy="6062345"/>
          </a:xfrm>
          <a:prstGeom prst="rect">
            <a:avLst/>
          </a:prstGeom>
          <a:noFill/>
          <a:ln w="9525">
            <a:noFill/>
          </a:ln>
        </p:spPr>
      </p:pic>
      <p:sp>
        <p:nvSpPr>
          <p:cNvPr id="40962" name="TextBox 1"/>
          <p:cNvSpPr txBox="1"/>
          <p:nvPr/>
        </p:nvSpPr>
        <p:spPr>
          <a:xfrm>
            <a:off x="1908175" y="38100"/>
            <a:ext cx="5929313" cy="585788"/>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b="1" dirty="0">
                <a:solidFill>
                  <a:srgbClr val="FF0000"/>
                </a:solidFill>
              </a:rPr>
              <a:t>天然电磁场的场强随频率的变化</a:t>
            </a:r>
            <a:endParaRPr lang="zh-CN" altLang="en-US" b="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3010" name="Object 2"/>
          <p:cNvGraphicFramePr>
            <a:graphicFrameLocks noGrp="1" noChangeAspect="1"/>
          </p:cNvGraphicFramePr>
          <p:nvPr>
            <p:ph/>
          </p:nvPr>
        </p:nvGraphicFramePr>
        <p:xfrm>
          <a:off x="1633538" y="50800"/>
          <a:ext cx="7092950" cy="2554288"/>
        </p:xfrm>
        <a:graphic>
          <a:graphicData uri="http://schemas.openxmlformats.org/presentationml/2006/ole">
            <mc:AlternateContent xmlns:mc="http://schemas.openxmlformats.org/markup-compatibility/2006">
              <mc:Choice xmlns:v="urn:schemas-microsoft-com:vml" Requires="v">
                <p:oleObj spid="_x0000_s3076" name="" r:id="rId1" imgW="6677025" imgH="2406015" progId="Word.Document.8">
                  <p:embed/>
                </p:oleObj>
              </mc:Choice>
              <mc:Fallback>
                <p:oleObj name="" r:id="rId1" imgW="6677025" imgH="2406015" progId="Word.Document.8">
                  <p:embed/>
                  <p:pic>
                    <p:nvPicPr>
                      <p:cNvPr id="0" name="图片 3075"/>
                      <p:cNvPicPr/>
                      <p:nvPr/>
                    </p:nvPicPr>
                    <p:blipFill>
                      <a:blip r:embed="rId2"/>
                      <a:srcRect l="3847" t="2307" r="7664" b="6845"/>
                      <a:stretch>
                        <a:fillRect/>
                      </a:stretch>
                    </p:blipFill>
                    <p:spPr>
                      <a:xfrm>
                        <a:off x="1633538" y="50800"/>
                        <a:ext cx="7092950" cy="2554288"/>
                      </a:xfrm>
                      <a:prstGeom prst="rect">
                        <a:avLst/>
                      </a:prstGeom>
                      <a:solidFill>
                        <a:schemeClr val="tx1">
                          <a:alpha val="100000"/>
                        </a:schemeClr>
                      </a:solidFill>
                      <a:ln w="38100">
                        <a:miter/>
                      </a:ln>
                    </p:spPr>
                  </p:pic>
                </p:oleObj>
              </mc:Fallback>
            </mc:AlternateContent>
          </a:graphicData>
        </a:graphic>
      </p:graphicFrame>
      <p:sp>
        <p:nvSpPr>
          <p:cNvPr id="2052" name="Rectangle 3"/>
          <p:cNvSpPr>
            <a:spLocks noGrp="1" noChangeArrowheads="1"/>
          </p:cNvSpPr>
          <p:nvPr>
            <p:ph type="title" idx="4294967295"/>
          </p:nvPr>
        </p:nvSpPr>
        <p:spPr>
          <a:xfrm>
            <a:off x="490538" y="252413"/>
            <a:ext cx="719138" cy="3206750"/>
          </a:xfrm>
        </p:spPr>
        <p:txBody>
          <a:bodyPr wrap="square" lIns="91440" tIns="45720" rIns="91440" bIns="45720" numCol="1" rtlCol="0" anchor="ctr" anchorCtr="0" compatLnSpc="1">
            <a:noAutofit/>
          </a:bodyPr>
          <a:lstStyle/>
          <a:p>
            <a:pPr marL="0" marR="0" lvl="0" indent="0" algn="ctr" defTabSz="914400" rtl="0" eaLnBrk="0" fontAlgn="auto" latinLnBrk="0" hangingPunct="0">
              <a:lnSpc>
                <a:spcPct val="100000"/>
              </a:lnSpc>
              <a:spcBef>
                <a:spcPct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j-lt"/>
                <a:ea typeface="+mj-ea"/>
                <a:cs typeface="+mj-cs"/>
              </a:rPr>
              <a:t>地壳岩石</a:t>
            </a:r>
            <a:br>
              <a:rPr kumimoji="0" lang="en-US" altLang="zh-CN" sz="32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j-lt"/>
                <a:ea typeface="+mj-ea"/>
                <a:cs typeface="+mj-cs"/>
              </a:rPr>
            </a:br>
            <a:r>
              <a:rPr kumimoji="0" lang="zh-CN" altLang="en-US" sz="32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j-lt"/>
                <a:ea typeface="+mj-ea"/>
                <a:cs typeface="+mj-cs"/>
              </a:rPr>
              <a:t>电阻率</a:t>
            </a:r>
            <a:endParaRPr kumimoji="0" lang="zh-CN" altLang="en-US" sz="32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j-lt"/>
              <a:ea typeface="+mj-ea"/>
              <a:cs typeface="+mj-cs"/>
            </a:endParaRPr>
          </a:p>
        </p:txBody>
      </p:sp>
      <p:sp>
        <p:nvSpPr>
          <p:cNvPr id="2" name="矩形 1"/>
          <p:cNvSpPr/>
          <p:nvPr/>
        </p:nvSpPr>
        <p:spPr>
          <a:xfrm>
            <a:off x="1047750" y="4032250"/>
            <a:ext cx="411163" cy="23082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常见岩石电阻率值</a:t>
            </a:r>
            <a:endParaRPr kumimoji="0" lang="zh-CN" altLang="en-US" sz="1800" b="1" i="0" u="none" strike="noStrike" kern="1200" cap="none" spc="0" normalizeH="0" baseline="0" noProof="0" dirty="0">
              <a:ln>
                <a:noFill/>
              </a:ln>
              <a:solidFill>
                <a:schemeClr val="tx1"/>
              </a:solidFill>
              <a:effectLst/>
              <a:uLnTx/>
              <a:uFillTx/>
              <a:latin typeface="Garamond" panose="02020404030301010803" pitchFamily="18" charset="0"/>
              <a:ea typeface="宋体" panose="02010600030101010101" pitchFamily="2" charset="-122"/>
              <a:cs typeface="+mn-cs"/>
            </a:endParaRPr>
          </a:p>
        </p:txBody>
      </p:sp>
      <p:pic>
        <p:nvPicPr>
          <p:cNvPr id="43013" name="图片 2"/>
          <p:cNvPicPr>
            <a:picLocks noChangeAspect="1"/>
          </p:cNvPicPr>
          <p:nvPr/>
        </p:nvPicPr>
        <p:blipFill>
          <a:blip r:embed="rId3"/>
          <a:stretch>
            <a:fillRect/>
          </a:stretch>
        </p:blipFill>
        <p:spPr>
          <a:xfrm>
            <a:off x="1631950" y="2690813"/>
            <a:ext cx="7112000" cy="4078287"/>
          </a:xfrm>
          <a:prstGeom prst="rect">
            <a:avLst/>
          </a:prstGeom>
          <a:noFill/>
          <a:ln w="9525">
            <a:noFill/>
          </a:ln>
        </p:spPr>
      </p:pic>
    </p:spTree>
  </p:cSld>
  <p:clrMapOvr>
    <a:masterClrMapping/>
  </p:clrMapOvr>
  <p:transition>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a:spLocks noGrp="1" noRot="1" noChangeArrowheads="1"/>
          </p:cNvSpPr>
          <p:nvPr>
            <p:ph type="title"/>
          </p:nvPr>
        </p:nvSpPr>
        <p:spPr>
          <a:xfrm>
            <a:off x="304800" y="115888"/>
            <a:ext cx="8229600" cy="792163"/>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华文隶书" panose="02010800040101010101" pitchFamily="2" charset="-122"/>
                <a:ea typeface="华文隶书" panose="02010800040101010101" pitchFamily="2" charset="-122"/>
                <a:cs typeface="+mj-cs"/>
              </a:rPr>
              <a:t>大地电磁测深的优缺点</a:t>
            </a:r>
            <a:endPar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华文隶书" panose="02010800040101010101" pitchFamily="2" charset="-122"/>
              <a:ea typeface="华文隶书" panose="02010800040101010101" pitchFamily="2" charset="-122"/>
              <a:cs typeface="+mj-cs"/>
            </a:endParaRPr>
          </a:p>
        </p:txBody>
      </p:sp>
      <p:sp>
        <p:nvSpPr>
          <p:cNvPr id="43011" name="Rectangle 3"/>
          <p:cNvSpPr>
            <a:spLocks noGrp="1" noChangeArrowheads="1"/>
          </p:cNvSpPr>
          <p:nvPr>
            <p:ph idx="1"/>
          </p:nvPr>
        </p:nvSpPr>
        <p:spPr>
          <a:xfrm>
            <a:off x="827088" y="1052513"/>
            <a:ext cx="8061325" cy="548322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r>
              <a:rPr kumimoji="0" lang="zh-CN" altLang="en-US"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优点</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使用天然场源，能量强、频带宽；</a:t>
            </a:r>
            <a:endPar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不受高阻层屏蔽、对高导层分辨能力强；</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横向分辨能力较强；</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资料处理与解释技术成熟；</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勘探深度大、勘探费用低、施工方便；</a:t>
            </a:r>
            <a:endPar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缺点</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体积效应，反演的非唯一性较强（跟地震方法相比）</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纵向分辨能力随着深度的增加而迅速减弱</a:t>
            </a:r>
            <a:endPar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endParaRPr>
          </a:p>
          <a:p>
            <a:pPr marL="742950" marR="0" lvl="1" indent="-285750" algn="l" defTabSz="914400" rtl="0" eaLnBrk="1" fontAlgn="base" latinLnBrk="0" hangingPunct="1">
              <a:lnSpc>
                <a:spcPct val="100000"/>
              </a:lnSpc>
              <a:spcBef>
                <a:spcPct val="20000"/>
              </a:spcBef>
              <a:spcAft>
                <a:spcPct val="0"/>
              </a:spcAft>
              <a:buClr>
                <a:schemeClr val="accent2"/>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ea"/>
              </a:rPr>
              <a:t>存在电流畸变、静位移等，影响解释 </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ea"/>
              </a:rPr>
              <a:t> </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TextBox 4"/>
          <p:cNvSpPr txBox="1"/>
          <p:nvPr/>
        </p:nvSpPr>
        <p:spPr>
          <a:xfrm>
            <a:off x="4398963" y="63500"/>
            <a:ext cx="467423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b="1" dirty="0">
                <a:latin typeface="黑体" panose="02010609060101010101" pitchFamily="49" charset="-122"/>
                <a:ea typeface="黑体" panose="02010609060101010101" pitchFamily="49" charset="-122"/>
              </a:rPr>
              <a:t>大地电磁理论（正演）：</a:t>
            </a:r>
            <a:endParaRPr lang="zh-CN" altLang="en-US" b="1" dirty="0">
              <a:latin typeface="黑体" panose="02010609060101010101" pitchFamily="49" charset="-122"/>
              <a:ea typeface="黑体" panose="02010609060101010101" pitchFamily="49" charset="-122"/>
            </a:endParaRPr>
          </a:p>
        </p:txBody>
      </p:sp>
      <p:pic>
        <p:nvPicPr>
          <p:cNvPr id="67587" name="Picture 5"/>
          <p:cNvPicPr>
            <a:picLocks noChangeAspect="1"/>
          </p:cNvPicPr>
          <p:nvPr/>
        </p:nvPicPr>
        <p:blipFill>
          <a:blip r:embed="rId1"/>
          <a:stretch>
            <a:fillRect/>
          </a:stretch>
        </p:blipFill>
        <p:spPr>
          <a:xfrm>
            <a:off x="179388" y="260350"/>
            <a:ext cx="4108450" cy="2447925"/>
          </a:xfrm>
          <a:prstGeom prst="rect">
            <a:avLst/>
          </a:prstGeom>
          <a:noFill/>
          <a:ln w="9525">
            <a:noFill/>
          </a:ln>
        </p:spPr>
      </p:pic>
      <p:pic>
        <p:nvPicPr>
          <p:cNvPr id="67588" name="Picture 6"/>
          <p:cNvPicPr>
            <a:picLocks noChangeAspect="1"/>
          </p:cNvPicPr>
          <p:nvPr/>
        </p:nvPicPr>
        <p:blipFill>
          <a:blip r:embed="rId2"/>
          <a:stretch>
            <a:fillRect/>
          </a:stretch>
        </p:blipFill>
        <p:spPr>
          <a:xfrm>
            <a:off x="179388" y="3789363"/>
            <a:ext cx="4105275" cy="2451100"/>
          </a:xfrm>
          <a:prstGeom prst="rect">
            <a:avLst/>
          </a:prstGeom>
          <a:noFill/>
          <a:ln w="9525">
            <a:noFill/>
          </a:ln>
        </p:spPr>
      </p:pic>
      <p:pic>
        <p:nvPicPr>
          <p:cNvPr id="67589" name="Picture 8" descr="fig7"/>
          <p:cNvPicPr>
            <a:picLocks noGrp="1" noChangeAspect="1"/>
          </p:cNvPicPr>
          <p:nvPr>
            <p:ph idx="1"/>
          </p:nvPr>
        </p:nvPicPr>
        <p:blipFill>
          <a:blip r:embed="rId3"/>
          <a:srcRect/>
          <a:stretch>
            <a:fillRect/>
          </a:stretch>
        </p:blipFill>
        <p:spPr>
          <a:xfrm>
            <a:off x="4508500" y="2901950"/>
            <a:ext cx="4464050" cy="3348038"/>
          </a:xfrm>
        </p:spPr>
      </p:pic>
      <p:sp>
        <p:nvSpPr>
          <p:cNvPr id="67590" name="TextBox 7"/>
          <p:cNvSpPr txBox="1"/>
          <p:nvPr/>
        </p:nvSpPr>
        <p:spPr>
          <a:xfrm>
            <a:off x="1331913" y="2736850"/>
            <a:ext cx="1627187"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t>一维模型</a:t>
            </a:r>
            <a:endParaRPr lang="zh-CN" altLang="en-US" sz="2800" b="1" dirty="0"/>
          </a:p>
        </p:txBody>
      </p:sp>
      <p:sp>
        <p:nvSpPr>
          <p:cNvPr id="67591" name="TextBox 8"/>
          <p:cNvSpPr txBox="1"/>
          <p:nvPr/>
        </p:nvSpPr>
        <p:spPr>
          <a:xfrm>
            <a:off x="1331913" y="6237288"/>
            <a:ext cx="1627187"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t>二维模型</a:t>
            </a:r>
            <a:endParaRPr lang="zh-CN" altLang="en-US" sz="2800" b="1" dirty="0"/>
          </a:p>
        </p:txBody>
      </p:sp>
      <p:sp>
        <p:nvSpPr>
          <p:cNvPr id="67592" name="TextBox 9"/>
          <p:cNvSpPr txBox="1"/>
          <p:nvPr/>
        </p:nvSpPr>
        <p:spPr>
          <a:xfrm>
            <a:off x="6092825" y="6284913"/>
            <a:ext cx="1627188"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t>三维模型</a:t>
            </a:r>
            <a:endParaRPr lang="zh-CN" altLang="en-US" sz="2800" b="1" dirty="0"/>
          </a:p>
        </p:txBody>
      </p:sp>
      <p:sp>
        <p:nvSpPr>
          <p:cNvPr id="65545" name="椭圆 10"/>
          <p:cNvSpPr/>
          <p:nvPr/>
        </p:nvSpPr>
        <p:spPr>
          <a:xfrm>
            <a:off x="1619250" y="2781300"/>
            <a:ext cx="1296988" cy="431800"/>
          </a:xfrm>
          <a:prstGeom prst="ellipse">
            <a:avLst/>
          </a:prstGeom>
          <a:noFill/>
          <a:ln w="57150"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2" name="Rectangle 3"/>
          <p:cNvSpPr txBox="1">
            <a:spLocks noChangeArrowheads="1"/>
          </p:cNvSpPr>
          <p:nvPr/>
        </p:nvSpPr>
        <p:spPr bwMode="auto">
          <a:xfrm>
            <a:off x="4430713" y="911225"/>
            <a:ext cx="4108450" cy="1728788"/>
          </a:xfrm>
          <a:prstGeom prst="rect">
            <a:avLst/>
          </a:prstGeom>
          <a:noFill/>
          <a:ln w="9525">
            <a:noFill/>
            <a:miter lim="800000"/>
          </a:ln>
          <a:effectLst/>
        </p:spPr>
        <p:txBody>
          <a:bodyPr/>
          <a:lstStyle/>
          <a:p>
            <a:pPr marL="342900" marR="0" indent="-342900" defTabSz="914400" eaLnBrk="1" hangingPunct="1">
              <a:lnSpc>
                <a:spcPct val="120000"/>
              </a:lnSpc>
              <a:spcBef>
                <a:spcPct val="20000"/>
              </a:spcBef>
              <a:buClr>
                <a:schemeClr val="hlink"/>
              </a:buClr>
              <a:buSzPct val="70000"/>
              <a:buFont typeface="Wingdings" panose="05000000000000000000" pitchFamily="2" charset="2"/>
              <a:buChar char="n"/>
              <a:defRPr/>
            </a:pPr>
            <a:r>
              <a:rPr kumimoji="0" lang="zh-CN" altLang="en-US" kern="0" cap="none" spc="0" normalizeH="0" baseline="0" noProof="0" dirty="0">
                <a:effectLst>
                  <a:outerShdw blurRad="38100" dist="38100" dir="2700000" algn="tl">
                    <a:srgbClr val="000000"/>
                  </a:outerShdw>
                </a:effectLst>
                <a:latin typeface="+mn-lt"/>
                <a:ea typeface="楷体_GB2312" pitchFamily="49" charset="-122"/>
                <a:cs typeface="+mn-cs"/>
              </a:rPr>
              <a:t>需要信号</a:t>
            </a:r>
            <a:r>
              <a:rPr kumimoji="0" lang="zh-CN" altLang="en-US" kern="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rPr>
              <a:t>激发源</a:t>
            </a:r>
            <a:endParaRPr kumimoji="0" lang="en-US" altLang="zh-CN" kern="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endParaRPr>
          </a:p>
          <a:p>
            <a:pPr marL="342900" marR="0" indent="-342900" defTabSz="914400" eaLnBrk="1" hangingPunct="1">
              <a:lnSpc>
                <a:spcPct val="120000"/>
              </a:lnSpc>
              <a:spcBef>
                <a:spcPct val="20000"/>
              </a:spcBef>
              <a:buClr>
                <a:schemeClr val="hlink"/>
              </a:buClr>
              <a:buSzPct val="70000"/>
              <a:buFont typeface="Wingdings" panose="05000000000000000000" pitchFamily="2" charset="2"/>
              <a:buChar char="n"/>
              <a:defRPr/>
            </a:pPr>
            <a:r>
              <a:rPr kumimoji="0" lang="zh-CN" altLang="en-US" kern="0" cap="none" spc="0" normalizeH="0" baseline="0" noProof="0" dirty="0">
                <a:effectLst>
                  <a:outerShdw blurRad="38100" dist="38100" dir="2700000" algn="tl">
                    <a:srgbClr val="000000"/>
                  </a:outerShdw>
                </a:effectLst>
                <a:latin typeface="+mn-lt"/>
                <a:ea typeface="楷体_GB2312" pitchFamily="49" charset="-122"/>
                <a:cs typeface="+mn-cs"/>
              </a:rPr>
              <a:t>需要地表响应</a:t>
            </a:r>
            <a:r>
              <a:rPr kumimoji="0" lang="zh-CN" altLang="en-US" kern="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rPr>
              <a:t>观测数据</a:t>
            </a:r>
            <a:endParaRPr kumimoji="0" lang="en-US" altLang="zh-CN" kern="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endParaRPr>
          </a:p>
          <a:p>
            <a:pPr marL="342900" marR="0" indent="-342900" defTabSz="914400" eaLnBrk="1" hangingPunct="1">
              <a:lnSpc>
                <a:spcPct val="120000"/>
              </a:lnSpc>
              <a:spcBef>
                <a:spcPct val="20000"/>
              </a:spcBef>
              <a:buClr>
                <a:schemeClr val="hlink"/>
              </a:buClr>
              <a:buSzPct val="70000"/>
              <a:buFont typeface="Wingdings" panose="05000000000000000000" pitchFamily="2" charset="2"/>
              <a:buChar char="n"/>
              <a:defRPr/>
            </a:pPr>
            <a:r>
              <a:rPr kumimoji="0" lang="zh-CN" altLang="en-US" kern="0" cap="none" spc="0" normalizeH="0" baseline="0" noProof="0" dirty="0">
                <a:effectLst>
                  <a:outerShdw blurRad="38100" dist="38100" dir="2700000" algn="tl">
                    <a:srgbClr val="000000"/>
                  </a:outerShdw>
                </a:effectLst>
                <a:latin typeface="+mn-lt"/>
                <a:ea typeface="楷体_GB2312" pitchFamily="49" charset="-122"/>
                <a:cs typeface="+mn-cs"/>
              </a:rPr>
              <a:t>需要在源作用下观测数据产生的</a:t>
            </a:r>
            <a:r>
              <a:rPr kumimoji="0" lang="zh-CN" altLang="en-US" kern="0" cap="none" spc="0" normalizeH="0" baseline="0" noProof="0" dirty="0">
                <a:solidFill>
                  <a:srgbClr val="FFFF00"/>
                </a:solidFill>
                <a:effectLst>
                  <a:outerShdw blurRad="38100" dist="38100" dir="2700000" algn="tl">
                    <a:srgbClr val="000000"/>
                  </a:outerShdw>
                </a:effectLst>
                <a:latin typeface="+mn-lt"/>
                <a:ea typeface="楷体_GB2312" pitchFamily="49" charset="-122"/>
                <a:cs typeface="+mn-cs"/>
              </a:rPr>
              <a:t>物理过程</a:t>
            </a:r>
            <a:r>
              <a:rPr kumimoji="0" lang="zh-CN" altLang="en-US" kern="0" cap="none" spc="0" normalizeH="0" baseline="0" noProof="0" dirty="0">
                <a:effectLst>
                  <a:outerShdw blurRad="38100" dist="38100" dir="2700000" algn="tl">
                    <a:srgbClr val="000000"/>
                  </a:outerShdw>
                </a:effectLst>
                <a:latin typeface="+mn-lt"/>
                <a:ea typeface="楷体_GB2312" pitchFamily="49" charset="-122"/>
                <a:cs typeface="+mn-cs"/>
              </a:rPr>
              <a:t>。</a:t>
            </a:r>
            <a:endParaRPr kumimoji="0" lang="zh-CN" altLang="en-US" kern="0" cap="none" spc="0" normalizeH="0" baseline="0" noProof="0" dirty="0">
              <a:effectLst>
                <a:outerShdw blurRad="38100" dist="38100" dir="2700000" algn="tl">
                  <a:srgbClr val="000000"/>
                </a:outerShdw>
              </a:effectLst>
              <a:latin typeface="+mn-lt"/>
              <a:ea typeface="楷体_GB2312"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545"/>
                                        </p:tgtEl>
                                        <p:attrNameLst>
                                          <p:attrName>style.visibility</p:attrName>
                                        </p:attrNameLst>
                                      </p:cBhvr>
                                      <p:to>
                                        <p:strVal val="visible"/>
                                      </p:to>
                                    </p:set>
                                    <p:animEffect transition="in" filter="circle(in)">
                                      <p:cBhvr>
                                        <p:cTn id="7" dur="2000"/>
                                        <p:tgtEl>
                                          <p:spTgt spid="65545"/>
                                        </p:tgtEl>
                                      </p:cBhvr>
                                    </p:animEffec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2000" fill="hold"/>
                                        <p:tgtEl>
                                          <p:spTgt spid="6554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animBg="1"/>
      <p:bldP spid="6554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9" name="Rectangle 3"/>
          <p:cNvSpPr>
            <a:spLocks noGrp="1" noChangeArrowheads="1"/>
          </p:cNvSpPr>
          <p:nvPr>
            <p:ph idx="1"/>
          </p:nvPr>
        </p:nvSpPr>
        <p:spPr>
          <a:xfrm>
            <a:off x="35560" y="1010920"/>
            <a:ext cx="8010525" cy="647700"/>
          </a:xfrm>
        </p:spPr>
        <p:txBody>
          <a:bodyPr vert="horz" wrap="square" lIns="91440" tIns="45720" rIns="91440" bIns="45720" numCol="1" anchor="t" anchorCtr="0" compatLnSpc="1"/>
          <a:lstStyle/>
          <a:p>
            <a:pPr marL="342900" marR="0" lvl="0" indent="-342900" algn="ctr" defTabSz="914400" rtl="0" eaLnBrk="1" fontAlgn="base" latinLnBrk="0" hangingPunct="1">
              <a:lnSpc>
                <a:spcPct val="115000"/>
              </a:lnSpc>
              <a:spcBef>
                <a:spcPct val="20000"/>
              </a:spcBef>
              <a:spcAft>
                <a:spcPct val="0"/>
              </a:spcAft>
              <a:buClr>
                <a:schemeClr val="hlink"/>
              </a:buClr>
              <a:buSzPct val="70000"/>
              <a:buFont typeface="Wingdings" panose="05000000000000000000" pitchFamily="2" charset="2"/>
              <a:buNone/>
              <a:defRPr/>
            </a:pPr>
            <a:r>
              <a:rPr lang="zh-CN" altLang="en-US" sz="2800" b="1" noProof="0" dirty="0">
                <a:ln>
                  <a:noFill/>
                </a:ln>
                <a:uLnTx/>
                <a:uFillTx/>
                <a:ea typeface="楷体_GB2312" pitchFamily="49" charset="-122"/>
                <a:sym typeface="+mn-ea"/>
              </a:rPr>
              <a:t>两大假设：</a:t>
            </a:r>
            <a:r>
              <a:rPr lang="en-US" altLang="zh-CN" sz="2800" b="1" noProof="0" dirty="0">
                <a:ln>
                  <a:noFill/>
                </a:ln>
                <a:uLnTx/>
                <a:uFillTx/>
                <a:ea typeface="楷体_GB2312" pitchFamily="49" charset="-122"/>
                <a:sym typeface="+mn-ea"/>
              </a:rPr>
              <a:t>1</a:t>
            </a:r>
            <a:r>
              <a:rPr lang="zh-CN" altLang="en-US" sz="2800" b="1" noProof="0" dirty="0">
                <a:ln>
                  <a:noFill/>
                </a:ln>
                <a:uLnTx/>
                <a:uFillTx/>
                <a:ea typeface="楷体_GB2312" pitchFamily="49" charset="-122"/>
                <a:sym typeface="+mn-ea"/>
              </a:rPr>
              <a:t>）</a:t>
            </a:r>
            <a:r>
              <a:rPr kumimoji="0" lang="zh-CN" altLang="en-US" sz="28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垂直入射</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到地表的</a:t>
            </a:r>
            <a:r>
              <a:rPr kumimoji="0" lang="zh-CN" altLang="en-US" sz="28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均匀平面</a:t>
            </a:r>
            <a:r>
              <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电磁波</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ctr" defTabSz="914400" rtl="0" eaLnBrk="1" fontAlgn="base" latinLnBrk="0" hangingPunct="1">
              <a:lnSpc>
                <a:spcPct val="115000"/>
              </a:lnSpc>
              <a:spcBef>
                <a:spcPct val="20000"/>
              </a:spcBef>
              <a:spcAft>
                <a:spcPct val="0"/>
              </a:spcAft>
              <a:buClr>
                <a:schemeClr val="hlink"/>
              </a:buClr>
              <a:buSzPct val="70000"/>
              <a:buFont typeface="Wingdings" panose="05000000000000000000" pitchFamily="2" charset="2"/>
              <a:buNone/>
              <a:defRPr/>
            </a:pP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ctr" defTabSz="914400" rtl="0" eaLnBrk="1" fontAlgn="base" latinLnBrk="0" hangingPunct="1">
              <a:lnSpc>
                <a:spcPct val="115000"/>
              </a:lnSpc>
              <a:spcBef>
                <a:spcPct val="20000"/>
              </a:spcBef>
              <a:spcAft>
                <a:spcPct val="0"/>
              </a:spcAft>
              <a:buClr>
                <a:schemeClr val="hlink"/>
              </a:buClr>
              <a:buSzPct val="70000"/>
              <a:buFont typeface="Wingdings" panose="05000000000000000000" pitchFamily="2" charset="2"/>
              <a:buNone/>
              <a:defRPr/>
            </a:pPr>
            <a:r>
              <a:rPr lang="en-US" altLang="zh-CN" sz="2800" b="1" noProof="0" dirty="0">
                <a:ln>
                  <a:noFill/>
                </a:ln>
                <a:uLnTx/>
                <a:uFillTx/>
                <a:ea typeface="楷体_GB2312" pitchFamily="49" charset="-122"/>
                <a:sym typeface="+mn-ea"/>
              </a:rPr>
              <a:t>             2</a:t>
            </a:r>
            <a:r>
              <a:rPr lang="zh-CN" altLang="en-US" sz="2800" b="1" noProof="0" dirty="0">
                <a:ln>
                  <a:noFill/>
                </a:ln>
                <a:uLnTx/>
                <a:uFillTx/>
                <a:ea typeface="楷体_GB2312" pitchFamily="49" charset="-122"/>
                <a:sym typeface="+mn-ea"/>
              </a:rPr>
              <a:t>）地球模型：水平层状导电介质</a:t>
            </a:r>
            <a:endParaRPr kumimoji="0" lang="zh-CN" altLang="en-US"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p:txBody>
      </p:sp>
      <p:sp>
        <p:nvSpPr>
          <p:cNvPr id="68611" name="TextBox 4"/>
          <p:cNvSpPr txBox="1"/>
          <p:nvPr/>
        </p:nvSpPr>
        <p:spPr>
          <a:xfrm>
            <a:off x="1908175" y="260350"/>
            <a:ext cx="5540375"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b="1" dirty="0">
                <a:latin typeface="黑体" panose="02010609060101010101" pitchFamily="49" charset="-122"/>
                <a:ea typeface="黑体" panose="02010609060101010101" pitchFamily="49" charset="-122"/>
              </a:rPr>
              <a:t>大地电磁正演：关于激励场源</a:t>
            </a:r>
            <a:endParaRPr lang="zh-CN" altLang="en-US" b="1" dirty="0">
              <a:latin typeface="黑体" panose="02010609060101010101" pitchFamily="49" charset="-122"/>
              <a:ea typeface="黑体" panose="02010609060101010101" pitchFamily="49" charset="-122"/>
            </a:endParaRPr>
          </a:p>
        </p:txBody>
      </p:sp>
      <p:sp>
        <p:nvSpPr>
          <p:cNvPr id="68612" name="TextBox 7"/>
          <p:cNvSpPr txBox="1"/>
          <p:nvPr/>
        </p:nvSpPr>
        <p:spPr>
          <a:xfrm>
            <a:off x="2843530" y="1556385"/>
            <a:ext cx="3790950" cy="522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solidFill>
                  <a:srgbClr val="FFFF00"/>
                </a:solidFill>
                <a:latin typeface="黑体" panose="02010609060101010101" pitchFamily="49" charset="-122"/>
                <a:ea typeface="黑体" panose="02010609060101010101" pitchFamily="49" charset="-122"/>
              </a:rPr>
              <a:t>激励源与场点要足够远</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8613" name="TextBox 5"/>
          <p:cNvSpPr txBox="1"/>
          <p:nvPr/>
        </p:nvSpPr>
        <p:spPr>
          <a:xfrm>
            <a:off x="35560" y="2852420"/>
            <a:ext cx="8982075" cy="11988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50000"/>
              </a:lnSpc>
              <a:spcBef>
                <a:spcPct val="0"/>
              </a:spcBef>
              <a:buClrTx/>
              <a:buSzTx/>
              <a:buFontTx/>
              <a:buNone/>
            </a:pPr>
            <a:r>
              <a:rPr lang="zh-CN" altLang="en-US" sz="2400" b="1" dirty="0">
                <a:ea typeface="楷体_GB2312"/>
              </a:rPr>
              <a:t>电离层电流的定向流动或</a:t>
            </a:r>
            <a:r>
              <a:rPr lang="zh-CN" altLang="en-US" sz="2400" b="1" dirty="0">
                <a:solidFill>
                  <a:schemeClr val="hlink"/>
                </a:solidFill>
                <a:ea typeface="楷体_GB2312"/>
              </a:rPr>
              <a:t>小规模</a:t>
            </a:r>
            <a:r>
              <a:rPr lang="zh-CN" altLang="en-US" sz="2400" b="1" dirty="0">
                <a:ea typeface="楷体_GB2312"/>
              </a:rPr>
              <a:t>的扰动、太阳风、</a:t>
            </a:r>
            <a:r>
              <a:rPr lang="zh-CN" altLang="en-US" sz="2400" b="1" dirty="0">
                <a:solidFill>
                  <a:schemeClr val="hlink"/>
                </a:solidFill>
                <a:ea typeface="楷体_GB2312"/>
              </a:rPr>
              <a:t>远距离</a:t>
            </a:r>
            <a:r>
              <a:rPr lang="zh-CN" altLang="en-US" sz="2400" b="1" dirty="0">
                <a:ea typeface="楷体_GB2312"/>
              </a:rPr>
              <a:t>的雷电和工业用电等。</a:t>
            </a:r>
            <a:endParaRPr lang="zh-CN" altLang="en-US" sz="2400" b="1" dirty="0"/>
          </a:p>
        </p:txBody>
      </p:sp>
      <p:pic>
        <p:nvPicPr>
          <p:cNvPr id="69636" name="Picture 3"/>
          <p:cNvPicPr>
            <a:picLocks noChangeAspect="1"/>
          </p:cNvPicPr>
          <p:nvPr/>
        </p:nvPicPr>
        <p:blipFill>
          <a:blip r:embed="rId1"/>
          <a:stretch>
            <a:fillRect/>
          </a:stretch>
        </p:blipFill>
        <p:spPr>
          <a:xfrm>
            <a:off x="2627630" y="4076700"/>
            <a:ext cx="4974590" cy="2128520"/>
          </a:xfrm>
          <a:prstGeom prst="rect">
            <a:avLst/>
          </a:prstGeom>
          <a:noFill/>
          <a:ln w="9525">
            <a:noFill/>
          </a:ln>
        </p:spPr>
      </p:pic>
      <p:sp>
        <p:nvSpPr>
          <p:cNvPr id="69637" name="TextBox 5"/>
          <p:cNvSpPr txBox="1"/>
          <p:nvPr/>
        </p:nvSpPr>
        <p:spPr>
          <a:xfrm>
            <a:off x="5897245" y="4364355"/>
            <a:ext cx="525145" cy="596265"/>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5400" b="1" dirty="0">
                <a:solidFill>
                  <a:srgbClr val="FF0000"/>
                </a:solidFill>
              </a:rPr>
              <a:t>？</a:t>
            </a:r>
            <a:endParaRPr lang="zh-CN" altLang="en-US" sz="5400"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noRot="1" noChangeArrowheads="1"/>
          </p:cNvSpPr>
          <p:nvPr>
            <p:ph type="title"/>
          </p:nvPr>
        </p:nvSpPr>
        <p:spPr>
          <a:xfrm>
            <a:off x="323850" y="404813"/>
            <a:ext cx="82296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华文隶书" panose="02010800040101010101" pitchFamily="2" charset="-122"/>
                <a:cs typeface="+mj-cs"/>
              </a:rPr>
              <a:t>主要内容</a:t>
            </a:r>
            <a:endPar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华文隶书" panose="02010800040101010101" pitchFamily="2" charset="-122"/>
              <a:cs typeface="+mj-cs"/>
            </a:endParaRPr>
          </a:p>
        </p:txBody>
      </p:sp>
      <p:sp>
        <p:nvSpPr>
          <p:cNvPr id="31747" name="Rectangle 3"/>
          <p:cNvSpPr>
            <a:spLocks noGrp="1" noChangeArrowheads="1"/>
          </p:cNvSpPr>
          <p:nvPr>
            <p:ph idx="1"/>
          </p:nvPr>
        </p:nvSpPr>
        <p:spPr>
          <a:xfrm>
            <a:off x="992188" y="1773238"/>
            <a:ext cx="7561263" cy="3744913"/>
          </a:xfrm>
        </p:spPr>
        <p:txBody>
          <a:bodyPr vert="horz" wrap="square" lIns="91440" tIns="45720" rIns="91440" bIns="45720" numCol="1" anchor="t" anchorCtr="0" compatLnSpc="1"/>
          <a:lstStyle/>
          <a:p>
            <a:pPr marL="342900" marR="0" lvl="0" indent="-34290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4000" b="1" i="0" u="none" strike="noStrike" kern="0" cap="none" spc="0" normalizeH="0" baseline="0" noProof="0" dirty="0">
                <a:ln>
                  <a:noFill/>
                </a:ln>
                <a:solidFill>
                  <a:srgbClr val="FF33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rPr>
              <a:t>一、</a:t>
            </a:r>
            <a:r>
              <a:rPr lang="zh-CN" altLang="en-US" sz="4000" b="1" noProof="0" dirty="0">
                <a:ln>
                  <a:noFill/>
                </a:ln>
                <a:solidFill>
                  <a:srgbClr val="FF3300"/>
                </a:solidFill>
                <a:uLnTx/>
                <a:uFillTx/>
                <a:latin typeface="华文新魏" panose="02010800040101010101" pitchFamily="2" charset="-122"/>
                <a:ea typeface="华文新魏" panose="02010800040101010101" pitchFamily="2" charset="-122"/>
                <a:sym typeface="+mn-ea"/>
              </a:rPr>
              <a:t>电磁法的基础理论</a:t>
            </a:r>
            <a:endParaRPr lang="zh-CN" altLang="en-US" sz="4000" b="1" noProof="0" dirty="0">
              <a:ln>
                <a:noFill/>
              </a:ln>
              <a:solidFill>
                <a:srgbClr val="FF3300"/>
              </a:solidFill>
              <a:uLnTx/>
              <a:uFillTx/>
              <a:latin typeface="华文新魏" panose="02010800040101010101" pitchFamily="2" charset="-122"/>
              <a:ea typeface="华文新魏" panose="02010800040101010101" pitchFamily="2" charset="-122"/>
              <a:sym typeface="+mn-ea"/>
            </a:endParaRPr>
          </a:p>
          <a:p>
            <a:pPr marL="342900" marR="0" lvl="0" indent="-34290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rPr>
              <a:t>二、大地</a:t>
            </a:r>
            <a:r>
              <a:rPr lang="zh-CN" altLang="en-US" sz="3200" b="1" noProof="0" dirty="0">
                <a:ln>
                  <a:noFill/>
                </a:ln>
                <a:uLnTx/>
                <a:uFillTx/>
                <a:latin typeface="华文新魏" panose="02010800040101010101" pitchFamily="2" charset="-122"/>
                <a:ea typeface="华文新魏" panose="02010800040101010101" pitchFamily="2" charset="-122"/>
                <a:sym typeface="+mn-ea"/>
              </a:rPr>
              <a:t>电磁测深法介绍</a:t>
            </a:r>
            <a:endParaRPr kumimoji="0" lang="zh-CN" altLang="en-US" sz="4000" b="1" i="0" u="none" strike="noStrike" kern="0" cap="none" spc="0" normalizeH="0" baseline="0" noProof="0" dirty="0">
              <a:ln>
                <a:noFill/>
              </a:ln>
              <a:solidFill>
                <a:srgbClr val="FF33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endParaRPr>
          </a:p>
          <a:p>
            <a:pPr marL="342900" marR="0" lvl="0" indent="-34290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rPr>
              <a:t>三、</a:t>
            </a:r>
            <a:r>
              <a:rPr kumimoji="0" lang="en-US" altLang="zh-CN"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Times New Roman" panose="02020603050405020304" pitchFamily="18" charset="0"/>
              </a:rPr>
              <a:t>MT </a:t>
            </a:r>
            <a:r>
              <a:rPr kumimoji="0" lang="zh-CN" altLang="en-US"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rPr>
              <a:t>在地球内部电性结构探测的应用</a:t>
            </a:r>
            <a:endParaRPr kumimoji="0" lang="zh-CN" altLang="en-US"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endParaRPr>
          </a:p>
          <a:p>
            <a:pPr marL="342900" marR="0" lvl="0" indent="-342900" algn="l" defTabSz="914400" rtl="0" eaLnBrk="1" fontAlgn="base" latinLnBrk="0" hangingPunct="1">
              <a:lnSpc>
                <a:spcPct val="135000"/>
              </a:lnSpc>
              <a:spcBef>
                <a:spcPct val="20000"/>
              </a:spcBef>
              <a:spcAft>
                <a:spcPct val="0"/>
              </a:spcAft>
              <a:buClr>
                <a:schemeClr val="hlink"/>
              </a:buClr>
              <a:buSzPct val="70000"/>
              <a:buFont typeface="Wingdings" panose="05000000000000000000" pitchFamily="2" charset="2"/>
              <a:buNone/>
              <a:defRPr/>
            </a:pPr>
            <a:r>
              <a:rPr kumimoji="0" lang="zh-CN" altLang="en-US"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rPr>
              <a:t>四、总结</a:t>
            </a:r>
            <a:endParaRPr kumimoji="0" lang="en-US" altLang="zh-CN" sz="32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5" name="Rectangle 3"/>
          <p:cNvSpPr>
            <a:spLocks noGrp="1" noChangeArrowheads="1"/>
          </p:cNvSpPr>
          <p:nvPr>
            <p:ph type="body" sz="half" idx="1"/>
          </p:nvPr>
        </p:nvSpPr>
        <p:spPr>
          <a:xfrm>
            <a:off x="468313" y="908050"/>
            <a:ext cx="8280400" cy="594995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rPr>
              <a:t>取时谐因子为       ，即场可以表示为：</a:t>
            </a: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rPr>
              <a:t>对于某一个频率</a:t>
            </a:r>
            <a:r>
              <a:rPr kumimoji="0" lang="el-GR" altLang="zh-CN"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宋体" panose="02010600030101010101" pitchFamily="2" charset="-122"/>
                <a:ea typeface="+mn-ea"/>
                <a:cs typeface="+mn-cs"/>
              </a:rPr>
              <a:t>ω</a:t>
            </a:r>
            <a:r>
              <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rPr>
              <a:t>，麦克斯韦方程为：</a:t>
            </a: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mn-ea"/>
                <a:cs typeface="+mn-cs"/>
              </a:rPr>
              <a:t>可得两个</a:t>
            </a:r>
            <a:r>
              <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幼圆" panose="02010509060101010101" pitchFamily="49" charset="-122"/>
                <a:cs typeface="+mn-cs"/>
              </a:rPr>
              <a:t>矢量波方程</a:t>
            </a:r>
            <a:endParaRPr kumimoji="0" lang="en-US" altLang="zh-CN"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幼圆" panose="020105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幼圆" panose="020105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幼圆" panose="020105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幼圆" panose="020105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楷体_GB2312" pitchFamily="49" charset="-122"/>
                <a:cs typeface="+mn-cs"/>
              </a:rPr>
              <a:t>其通解为</a:t>
            </a:r>
            <a:endParaRPr kumimoji="0" lang="zh-CN" altLang="en-US" sz="2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n-lt"/>
              <a:ea typeface="楷体_GB2312" pitchFamily="49" charset="-122"/>
              <a:cs typeface="+mn-cs"/>
            </a:endParaRPr>
          </a:p>
        </p:txBody>
      </p:sp>
      <p:graphicFrame>
        <p:nvGraphicFramePr>
          <p:cNvPr id="70659" name="Object 4"/>
          <p:cNvGraphicFramePr>
            <a:graphicFrameLocks noChangeAspect="1"/>
          </p:cNvGraphicFramePr>
          <p:nvPr/>
        </p:nvGraphicFramePr>
        <p:xfrm>
          <a:off x="2771775" y="949325"/>
          <a:ext cx="576263" cy="392113"/>
        </p:xfrm>
        <a:graphic>
          <a:graphicData uri="http://schemas.openxmlformats.org/presentationml/2006/ole">
            <mc:AlternateContent xmlns:mc="http://schemas.openxmlformats.org/markup-compatibility/2006">
              <mc:Choice xmlns:v="urn:schemas-microsoft-com:vml" Requires="v">
                <p:oleObj spid="_x0000_s3103" name="" r:id="rId1" imgW="241300" imgH="165100" progId="Equation.DSMT4">
                  <p:embed/>
                </p:oleObj>
              </mc:Choice>
              <mc:Fallback>
                <p:oleObj name="" r:id="rId1" imgW="241300" imgH="165100" progId="Equation.DSMT4">
                  <p:embed/>
                  <p:pic>
                    <p:nvPicPr>
                      <p:cNvPr id="0" name="图片 3102"/>
                      <p:cNvPicPr/>
                      <p:nvPr/>
                    </p:nvPicPr>
                    <p:blipFill>
                      <a:blip r:embed="rId2"/>
                      <a:stretch>
                        <a:fillRect/>
                      </a:stretch>
                    </p:blipFill>
                    <p:spPr>
                      <a:xfrm>
                        <a:off x="2771775" y="949325"/>
                        <a:ext cx="576263" cy="392113"/>
                      </a:xfrm>
                      <a:prstGeom prst="rect">
                        <a:avLst/>
                      </a:prstGeom>
                      <a:noFill/>
                      <a:ln w="38100">
                        <a:noFill/>
                        <a:miter/>
                      </a:ln>
                    </p:spPr>
                  </p:pic>
                </p:oleObj>
              </mc:Fallback>
            </mc:AlternateContent>
          </a:graphicData>
        </a:graphic>
      </p:graphicFrame>
      <p:sp>
        <p:nvSpPr>
          <p:cNvPr id="70660" name="Rectangle 7"/>
          <p:cNvSpPr/>
          <p:nvPr/>
        </p:nvSpPr>
        <p:spPr>
          <a:xfrm>
            <a:off x="0" y="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aphicFrame>
        <p:nvGraphicFramePr>
          <p:cNvPr id="70661" name="Object 6"/>
          <p:cNvGraphicFramePr>
            <a:graphicFrameLocks noChangeAspect="1"/>
          </p:cNvGraphicFramePr>
          <p:nvPr/>
        </p:nvGraphicFramePr>
        <p:xfrm>
          <a:off x="3406775" y="1268413"/>
          <a:ext cx="2935288" cy="1000125"/>
        </p:xfrm>
        <a:graphic>
          <a:graphicData uri="http://schemas.openxmlformats.org/presentationml/2006/ole">
            <mc:AlternateContent xmlns:mc="http://schemas.openxmlformats.org/markup-compatibility/2006">
              <mc:Choice xmlns:v="urn:schemas-microsoft-com:vml" Requires="v">
                <p:oleObj spid="_x0000_s3107" name="" r:id="rId3" imgW="1333500" imgH="457200" progId="Equation.DSMT4">
                  <p:embed/>
                </p:oleObj>
              </mc:Choice>
              <mc:Fallback>
                <p:oleObj name="" r:id="rId3" imgW="1333500" imgH="457200" progId="Equation.DSMT4">
                  <p:embed/>
                  <p:pic>
                    <p:nvPicPr>
                      <p:cNvPr id="0" name="图片 3106"/>
                      <p:cNvPicPr/>
                      <p:nvPr/>
                    </p:nvPicPr>
                    <p:blipFill>
                      <a:blip r:embed="rId4"/>
                      <a:stretch>
                        <a:fillRect/>
                      </a:stretch>
                    </p:blipFill>
                    <p:spPr>
                      <a:xfrm>
                        <a:off x="3406775" y="1268413"/>
                        <a:ext cx="2935288" cy="1000125"/>
                      </a:xfrm>
                      <a:prstGeom prst="rect">
                        <a:avLst/>
                      </a:prstGeom>
                      <a:noFill/>
                      <a:ln w="38100">
                        <a:noFill/>
                        <a:miter/>
                      </a:ln>
                    </p:spPr>
                  </p:pic>
                </p:oleObj>
              </mc:Fallback>
            </mc:AlternateContent>
          </a:graphicData>
        </a:graphic>
      </p:graphicFrame>
      <p:graphicFrame>
        <p:nvGraphicFramePr>
          <p:cNvPr id="70662" name="Object 8"/>
          <p:cNvGraphicFramePr>
            <a:graphicFrameLocks noChangeAspect="1"/>
          </p:cNvGraphicFramePr>
          <p:nvPr/>
        </p:nvGraphicFramePr>
        <p:xfrm>
          <a:off x="2268538" y="2852738"/>
          <a:ext cx="2136775" cy="1500187"/>
        </p:xfrm>
        <a:graphic>
          <a:graphicData uri="http://schemas.openxmlformats.org/presentationml/2006/ole">
            <mc:AlternateContent xmlns:mc="http://schemas.openxmlformats.org/markup-compatibility/2006">
              <mc:Choice xmlns:v="urn:schemas-microsoft-com:vml" Requires="v">
                <p:oleObj spid="_x0000_s3105" name="" r:id="rId5" imgW="1218565" imgH="862965" progId="Equation.DSMT4">
                  <p:embed/>
                </p:oleObj>
              </mc:Choice>
              <mc:Fallback>
                <p:oleObj name="" r:id="rId5" imgW="1218565" imgH="862965" progId="Equation.DSMT4">
                  <p:embed/>
                  <p:pic>
                    <p:nvPicPr>
                      <p:cNvPr id="0" name="图片 3104"/>
                      <p:cNvPicPr/>
                      <p:nvPr/>
                    </p:nvPicPr>
                    <p:blipFill>
                      <a:blip r:embed="rId6"/>
                      <a:stretch>
                        <a:fillRect/>
                      </a:stretch>
                    </p:blipFill>
                    <p:spPr>
                      <a:xfrm>
                        <a:off x="2268538" y="2852738"/>
                        <a:ext cx="2136775" cy="1500187"/>
                      </a:xfrm>
                      <a:prstGeom prst="rect">
                        <a:avLst/>
                      </a:prstGeom>
                      <a:noFill/>
                      <a:ln w="38100">
                        <a:noFill/>
                        <a:miter/>
                      </a:ln>
                    </p:spPr>
                  </p:pic>
                </p:oleObj>
              </mc:Fallback>
            </mc:AlternateContent>
          </a:graphicData>
        </a:graphic>
      </p:graphicFrame>
      <p:graphicFrame>
        <p:nvGraphicFramePr>
          <p:cNvPr id="70663" name="Object 12"/>
          <p:cNvGraphicFramePr>
            <a:graphicFrameLocks noGrp="1" noChangeAspect="1"/>
          </p:cNvGraphicFramePr>
          <p:nvPr>
            <p:ph sz="half" idx="2"/>
          </p:nvPr>
        </p:nvGraphicFramePr>
        <p:xfrm>
          <a:off x="4283710" y="4364673"/>
          <a:ext cx="2759075" cy="1604962"/>
        </p:xfrm>
        <a:graphic>
          <a:graphicData uri="http://schemas.openxmlformats.org/presentationml/2006/ole">
            <mc:AlternateContent xmlns:mc="http://schemas.openxmlformats.org/markup-compatibility/2006">
              <mc:Choice xmlns:v="urn:schemas-microsoft-com:vml" Requires="v">
                <p:oleObj spid="_x0000_s3106" name="" r:id="rId7" imgW="1244600" imgH="723900" progId="Equation.DSMT4">
                  <p:embed/>
                </p:oleObj>
              </mc:Choice>
              <mc:Fallback>
                <p:oleObj name="" r:id="rId7" imgW="1244600" imgH="723900" progId="Equation.DSMT4">
                  <p:embed/>
                  <p:pic>
                    <p:nvPicPr>
                      <p:cNvPr id="0" name="图片 3105"/>
                      <p:cNvPicPr/>
                      <p:nvPr/>
                    </p:nvPicPr>
                    <p:blipFill>
                      <a:blip r:embed="rId8"/>
                      <a:srcRect/>
                      <a:stretch>
                        <a:fillRect/>
                      </a:stretch>
                    </p:blipFill>
                    <p:spPr>
                      <a:xfrm>
                        <a:off x="4283710" y="4364673"/>
                        <a:ext cx="2759075" cy="1604962"/>
                      </a:xfrm>
                      <a:prstGeom prst="rect">
                        <a:avLst/>
                      </a:prstGeom>
                      <a:noFill/>
                      <a:ln w="38100">
                        <a:miter/>
                      </a:ln>
                    </p:spPr>
                  </p:pic>
                </p:oleObj>
              </mc:Fallback>
            </mc:AlternateContent>
          </a:graphicData>
        </a:graphic>
      </p:graphicFrame>
      <p:graphicFrame>
        <p:nvGraphicFramePr>
          <p:cNvPr id="70664" name="Object 14"/>
          <p:cNvGraphicFramePr>
            <a:graphicFrameLocks noChangeAspect="1"/>
          </p:cNvGraphicFramePr>
          <p:nvPr/>
        </p:nvGraphicFramePr>
        <p:xfrm>
          <a:off x="2411730" y="6165850"/>
          <a:ext cx="2987675" cy="511175"/>
        </p:xfrm>
        <a:graphic>
          <a:graphicData uri="http://schemas.openxmlformats.org/presentationml/2006/ole">
            <mc:AlternateContent xmlns:mc="http://schemas.openxmlformats.org/markup-compatibility/2006">
              <mc:Choice xmlns:v="urn:schemas-microsoft-com:vml" Requires="v">
                <p:oleObj spid="_x0000_s3104" name="" r:id="rId9" imgW="1167765" imgH="203200" progId="Equation.DSMT4">
                  <p:embed/>
                </p:oleObj>
              </mc:Choice>
              <mc:Fallback>
                <p:oleObj name="" r:id="rId9" imgW="1167765" imgH="203200" progId="Equation.DSMT4">
                  <p:embed/>
                  <p:pic>
                    <p:nvPicPr>
                      <p:cNvPr id="0" name="图片 3103"/>
                      <p:cNvPicPr/>
                      <p:nvPr/>
                    </p:nvPicPr>
                    <p:blipFill>
                      <a:blip r:embed="rId10"/>
                      <a:stretch>
                        <a:fillRect/>
                      </a:stretch>
                    </p:blipFill>
                    <p:spPr>
                      <a:xfrm>
                        <a:off x="2411730" y="6165850"/>
                        <a:ext cx="2987675" cy="511175"/>
                      </a:xfrm>
                      <a:prstGeom prst="rect">
                        <a:avLst/>
                      </a:prstGeom>
                      <a:noFill/>
                      <a:ln w="38100">
                        <a:noFill/>
                        <a:miter/>
                      </a:ln>
                    </p:spPr>
                  </p:pic>
                </p:oleObj>
              </mc:Fallback>
            </mc:AlternateContent>
          </a:graphicData>
        </a:graphic>
      </p:graphicFrame>
      <p:sp>
        <p:nvSpPr>
          <p:cNvPr id="70665" name="TextBox 10"/>
          <p:cNvSpPr txBox="1"/>
          <p:nvPr/>
        </p:nvSpPr>
        <p:spPr>
          <a:xfrm>
            <a:off x="1979613" y="115888"/>
            <a:ext cx="4303712"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b="1" dirty="0">
                <a:solidFill>
                  <a:srgbClr val="FFFF00"/>
                </a:solidFill>
                <a:latin typeface="黑体" panose="02010609060101010101" pitchFamily="49" charset="-122"/>
                <a:ea typeface="黑体" panose="02010609060101010101" pitchFamily="49" charset="-122"/>
              </a:rPr>
              <a:t>大电磁正演：理论支持</a:t>
            </a:r>
            <a:endParaRPr lang="zh-CN" altLang="en-US" b="1"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a:spLocks noGrp="1" noRot="1" noChangeArrowheads="1"/>
          </p:cNvSpPr>
          <p:nvPr>
            <p:ph type="title"/>
          </p:nvPr>
        </p:nvSpPr>
        <p:spPr>
          <a:xfrm>
            <a:off x="468313" y="0"/>
            <a:ext cx="8229600" cy="8636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0"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隶书" panose="02010800040101010101" pitchFamily="2" charset="-122"/>
                <a:ea typeface="华文隶书" panose="02010800040101010101" pitchFamily="2" charset="-122"/>
                <a:cs typeface="+mj-cs"/>
              </a:rPr>
              <a:t>最简单模型：</a:t>
            </a:r>
            <a:r>
              <a:rPr kumimoji="0" lang="zh-CN" altLang="en-US" sz="40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隶书" panose="02010800040101010101" pitchFamily="2" charset="-122"/>
                <a:ea typeface="华文隶书" panose="02010800040101010101" pitchFamily="2" charset="-122"/>
                <a:cs typeface="+mj-cs"/>
              </a:rPr>
              <a:t>均匀半空间问题</a:t>
            </a:r>
            <a:endParaRPr kumimoji="0" lang="zh-CN" altLang="en-US" sz="40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华文隶书" panose="02010800040101010101" pitchFamily="2" charset="-122"/>
              <a:ea typeface="华文隶书" panose="02010800040101010101" pitchFamily="2" charset="-122"/>
              <a:cs typeface="+mj-cs"/>
            </a:endParaRPr>
          </a:p>
        </p:txBody>
      </p:sp>
      <p:grpSp>
        <p:nvGrpSpPr>
          <p:cNvPr id="71683" name="Group 28"/>
          <p:cNvGrpSpPr>
            <a:grpSpLocks noChangeAspect="1"/>
          </p:cNvGrpSpPr>
          <p:nvPr/>
        </p:nvGrpSpPr>
        <p:grpSpPr>
          <a:xfrm>
            <a:off x="5435600" y="2060575"/>
            <a:ext cx="3492500" cy="3082925"/>
            <a:chOff x="7073" y="6495"/>
            <a:chExt cx="3120" cy="2655"/>
          </a:xfrm>
        </p:grpSpPr>
        <p:sp>
          <p:nvSpPr>
            <p:cNvPr id="71698" name="AutoShape 29"/>
            <p:cNvSpPr>
              <a:spLocks noChangeAspect="1"/>
            </p:cNvSpPr>
            <p:nvPr/>
          </p:nvSpPr>
          <p:spPr>
            <a:xfrm>
              <a:off x="7073" y="6495"/>
              <a:ext cx="3120" cy="2655"/>
            </a:xfrm>
            <a:prstGeom prst="rect">
              <a:avLst/>
            </a:prstGeom>
            <a:solidFill>
              <a:schemeClr val="tx1"/>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699" name="Rectangle 30"/>
            <p:cNvSpPr/>
            <p:nvPr/>
          </p:nvSpPr>
          <p:spPr>
            <a:xfrm>
              <a:off x="7097" y="7313"/>
              <a:ext cx="3072" cy="1813"/>
            </a:xfrm>
            <a:prstGeom prst="rect">
              <a:avLst/>
            </a:prstGeom>
            <a:solidFill>
              <a:srgbClr val="969594"/>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0" name="Rectangle 31"/>
            <p:cNvSpPr/>
            <p:nvPr/>
          </p:nvSpPr>
          <p:spPr>
            <a:xfrm>
              <a:off x="7097" y="7313"/>
              <a:ext cx="3072" cy="1813"/>
            </a:xfrm>
            <a:prstGeom prst="rect">
              <a:avLst/>
            </a:prstGeom>
            <a:noFill/>
            <a:ln w="3175" cap="flat" cmpd="sng">
              <a:solidFill>
                <a:srgbClr val="1F1A17"/>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1" name="Freeform 32"/>
            <p:cNvSpPr/>
            <p:nvPr/>
          </p:nvSpPr>
          <p:spPr>
            <a:xfrm>
              <a:off x="7458" y="6519"/>
              <a:ext cx="759" cy="751"/>
            </a:xfrm>
            <a:custGeom>
              <a:avLst/>
              <a:gdLst/>
              <a:ahLst/>
              <a:cxnLst>
                <a:cxn ang="0">
                  <a:pos x="759" y="737"/>
                </a:cxn>
                <a:cxn ang="0">
                  <a:pos x="14" y="0"/>
                </a:cxn>
                <a:cxn ang="0">
                  <a:pos x="0" y="9"/>
                </a:cxn>
                <a:cxn ang="0">
                  <a:pos x="745" y="751"/>
                </a:cxn>
                <a:cxn ang="0">
                  <a:pos x="759" y="737"/>
                </a:cxn>
              </a:cxnLst>
              <a:pathLst>
                <a:path w="759" h="751">
                  <a:moveTo>
                    <a:pt x="759" y="737"/>
                  </a:moveTo>
                  <a:lnTo>
                    <a:pt x="14" y="0"/>
                  </a:lnTo>
                  <a:lnTo>
                    <a:pt x="0" y="9"/>
                  </a:lnTo>
                  <a:lnTo>
                    <a:pt x="745" y="751"/>
                  </a:lnTo>
                  <a:lnTo>
                    <a:pt x="759" y="737"/>
                  </a:lnTo>
                  <a:close/>
                </a:path>
              </a:pathLst>
            </a:custGeom>
            <a:solidFill>
              <a:srgbClr val="1F1A17">
                <a:alpha val="100000"/>
              </a:srgbClr>
            </a:solidFill>
            <a:ln w="9525">
              <a:noFill/>
            </a:ln>
          </p:spPr>
          <p:txBody>
            <a:bodyPr/>
            <a:p>
              <a:endParaRPr lang="zh-CN" altLang="en-US"/>
            </a:p>
          </p:txBody>
        </p:sp>
        <p:sp>
          <p:nvSpPr>
            <p:cNvPr id="71702" name="Freeform 33"/>
            <p:cNvSpPr/>
            <p:nvPr/>
          </p:nvSpPr>
          <p:spPr>
            <a:xfrm>
              <a:off x="8116" y="7174"/>
              <a:ext cx="144" cy="139"/>
            </a:xfrm>
            <a:custGeom>
              <a:avLst/>
              <a:gdLst/>
              <a:ahLst/>
              <a:cxnLst>
                <a:cxn ang="0">
                  <a:pos x="144" y="139"/>
                </a:cxn>
                <a:cxn ang="0">
                  <a:pos x="87" y="0"/>
                </a:cxn>
                <a:cxn ang="0">
                  <a:pos x="82" y="5"/>
                </a:cxn>
                <a:cxn ang="0">
                  <a:pos x="82" y="10"/>
                </a:cxn>
                <a:cxn ang="0">
                  <a:pos x="77" y="15"/>
                </a:cxn>
                <a:cxn ang="0">
                  <a:pos x="77" y="19"/>
                </a:cxn>
                <a:cxn ang="0">
                  <a:pos x="72" y="24"/>
                </a:cxn>
                <a:cxn ang="0">
                  <a:pos x="72" y="29"/>
                </a:cxn>
                <a:cxn ang="0">
                  <a:pos x="72" y="34"/>
                </a:cxn>
                <a:cxn ang="0">
                  <a:pos x="68" y="34"/>
                </a:cxn>
                <a:cxn ang="0">
                  <a:pos x="68" y="39"/>
                </a:cxn>
                <a:cxn ang="0">
                  <a:pos x="63" y="39"/>
                </a:cxn>
                <a:cxn ang="0">
                  <a:pos x="63" y="43"/>
                </a:cxn>
                <a:cxn ang="0">
                  <a:pos x="58" y="48"/>
                </a:cxn>
                <a:cxn ang="0">
                  <a:pos x="53" y="53"/>
                </a:cxn>
                <a:cxn ang="0">
                  <a:pos x="48" y="53"/>
                </a:cxn>
                <a:cxn ang="0">
                  <a:pos x="48" y="58"/>
                </a:cxn>
                <a:cxn ang="0">
                  <a:pos x="43" y="58"/>
                </a:cxn>
                <a:cxn ang="0">
                  <a:pos x="43" y="62"/>
                </a:cxn>
                <a:cxn ang="0">
                  <a:pos x="39" y="62"/>
                </a:cxn>
                <a:cxn ang="0">
                  <a:pos x="34" y="67"/>
                </a:cxn>
                <a:cxn ang="0">
                  <a:pos x="29" y="72"/>
                </a:cxn>
                <a:cxn ang="0">
                  <a:pos x="24" y="72"/>
                </a:cxn>
                <a:cxn ang="0">
                  <a:pos x="24" y="77"/>
                </a:cxn>
                <a:cxn ang="0">
                  <a:pos x="19" y="77"/>
                </a:cxn>
                <a:cxn ang="0">
                  <a:pos x="15" y="77"/>
                </a:cxn>
                <a:cxn ang="0">
                  <a:pos x="10" y="82"/>
                </a:cxn>
                <a:cxn ang="0">
                  <a:pos x="5" y="82"/>
                </a:cxn>
                <a:cxn ang="0">
                  <a:pos x="0" y="86"/>
                </a:cxn>
                <a:cxn ang="0">
                  <a:pos x="144" y="139"/>
                </a:cxn>
              </a:cxnLst>
              <a:pathLst>
                <a:path w="144" h="139">
                  <a:moveTo>
                    <a:pt x="144" y="139"/>
                  </a:moveTo>
                  <a:lnTo>
                    <a:pt x="87" y="0"/>
                  </a:lnTo>
                  <a:lnTo>
                    <a:pt x="82" y="5"/>
                  </a:lnTo>
                  <a:lnTo>
                    <a:pt x="82" y="10"/>
                  </a:lnTo>
                  <a:lnTo>
                    <a:pt x="77" y="15"/>
                  </a:lnTo>
                  <a:lnTo>
                    <a:pt x="77" y="19"/>
                  </a:lnTo>
                  <a:lnTo>
                    <a:pt x="72" y="24"/>
                  </a:lnTo>
                  <a:lnTo>
                    <a:pt x="72" y="29"/>
                  </a:lnTo>
                  <a:lnTo>
                    <a:pt x="72" y="34"/>
                  </a:lnTo>
                  <a:lnTo>
                    <a:pt x="68" y="34"/>
                  </a:lnTo>
                  <a:lnTo>
                    <a:pt x="68" y="39"/>
                  </a:lnTo>
                  <a:lnTo>
                    <a:pt x="63" y="39"/>
                  </a:lnTo>
                  <a:lnTo>
                    <a:pt x="63" y="43"/>
                  </a:lnTo>
                  <a:lnTo>
                    <a:pt x="58" y="48"/>
                  </a:lnTo>
                  <a:lnTo>
                    <a:pt x="53" y="53"/>
                  </a:lnTo>
                  <a:lnTo>
                    <a:pt x="48" y="53"/>
                  </a:lnTo>
                  <a:lnTo>
                    <a:pt x="48" y="58"/>
                  </a:lnTo>
                  <a:lnTo>
                    <a:pt x="43" y="58"/>
                  </a:lnTo>
                  <a:lnTo>
                    <a:pt x="43" y="62"/>
                  </a:lnTo>
                  <a:lnTo>
                    <a:pt x="39" y="62"/>
                  </a:lnTo>
                  <a:lnTo>
                    <a:pt x="34" y="67"/>
                  </a:lnTo>
                  <a:lnTo>
                    <a:pt x="29" y="72"/>
                  </a:lnTo>
                  <a:lnTo>
                    <a:pt x="24" y="72"/>
                  </a:lnTo>
                  <a:lnTo>
                    <a:pt x="24" y="77"/>
                  </a:lnTo>
                  <a:lnTo>
                    <a:pt x="19" y="77"/>
                  </a:lnTo>
                  <a:lnTo>
                    <a:pt x="15" y="77"/>
                  </a:lnTo>
                  <a:lnTo>
                    <a:pt x="10" y="82"/>
                  </a:lnTo>
                  <a:lnTo>
                    <a:pt x="5" y="82"/>
                  </a:lnTo>
                  <a:lnTo>
                    <a:pt x="0" y="86"/>
                  </a:lnTo>
                  <a:lnTo>
                    <a:pt x="144" y="139"/>
                  </a:lnTo>
                  <a:close/>
                </a:path>
              </a:pathLst>
            </a:custGeom>
            <a:solidFill>
              <a:srgbClr val="1F1A17">
                <a:alpha val="100000"/>
              </a:srgbClr>
            </a:solidFill>
            <a:ln w="9525">
              <a:noFill/>
            </a:ln>
          </p:spPr>
          <p:txBody>
            <a:bodyPr/>
            <a:p>
              <a:endParaRPr lang="zh-CN" altLang="en-US"/>
            </a:p>
          </p:txBody>
        </p:sp>
        <p:sp>
          <p:nvSpPr>
            <p:cNvPr id="71703" name="Rectangle 34"/>
            <p:cNvSpPr/>
            <p:nvPr/>
          </p:nvSpPr>
          <p:spPr>
            <a:xfrm>
              <a:off x="8251" y="6586"/>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4" name="Rectangle 35"/>
            <p:cNvSpPr/>
            <p:nvPr/>
          </p:nvSpPr>
          <p:spPr>
            <a:xfrm>
              <a:off x="8251" y="6744"/>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5" name="Rectangle 36"/>
            <p:cNvSpPr/>
            <p:nvPr/>
          </p:nvSpPr>
          <p:spPr>
            <a:xfrm>
              <a:off x="8251" y="6902"/>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6" name="Rectangle 37"/>
            <p:cNvSpPr/>
            <p:nvPr/>
          </p:nvSpPr>
          <p:spPr>
            <a:xfrm>
              <a:off x="8251" y="7064"/>
              <a:ext cx="19" cy="101"/>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7" name="Rectangle 38"/>
            <p:cNvSpPr/>
            <p:nvPr/>
          </p:nvSpPr>
          <p:spPr>
            <a:xfrm>
              <a:off x="8251" y="7222"/>
              <a:ext cx="19" cy="101"/>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8" name="Rectangle 39"/>
            <p:cNvSpPr/>
            <p:nvPr/>
          </p:nvSpPr>
          <p:spPr>
            <a:xfrm>
              <a:off x="8251" y="7380"/>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09" name="Rectangle 40"/>
            <p:cNvSpPr/>
            <p:nvPr/>
          </p:nvSpPr>
          <p:spPr>
            <a:xfrm>
              <a:off x="8251" y="7543"/>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10" name="Rectangle 41"/>
            <p:cNvSpPr/>
            <p:nvPr/>
          </p:nvSpPr>
          <p:spPr>
            <a:xfrm>
              <a:off x="8251" y="7701"/>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11" name="Rectangle 42"/>
            <p:cNvSpPr/>
            <p:nvPr/>
          </p:nvSpPr>
          <p:spPr>
            <a:xfrm>
              <a:off x="8251" y="7863"/>
              <a:ext cx="19" cy="96"/>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12" name="Rectangle 43"/>
            <p:cNvSpPr/>
            <p:nvPr/>
          </p:nvSpPr>
          <p:spPr>
            <a:xfrm>
              <a:off x="8251" y="8021"/>
              <a:ext cx="19" cy="100"/>
            </a:xfrm>
            <a:prstGeom prst="rect">
              <a:avLst/>
            </a:prstGeom>
            <a:solidFill>
              <a:srgbClr val="1F1A17"/>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13" name="Rectangle 44"/>
            <p:cNvSpPr/>
            <p:nvPr/>
          </p:nvSpPr>
          <p:spPr>
            <a:xfrm>
              <a:off x="8251" y="7318"/>
              <a:ext cx="19" cy="579"/>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71714" name="Freeform 45"/>
            <p:cNvSpPr/>
            <p:nvPr/>
          </p:nvSpPr>
          <p:spPr>
            <a:xfrm>
              <a:off x="8198" y="7830"/>
              <a:ext cx="120" cy="138"/>
            </a:xfrm>
            <a:custGeom>
              <a:avLst/>
              <a:gdLst/>
              <a:ahLst/>
              <a:cxnLst>
                <a:cxn ang="0">
                  <a:pos x="62" y="138"/>
                </a:cxn>
                <a:cxn ang="0">
                  <a:pos x="120" y="0"/>
                </a:cxn>
                <a:cxn ang="0">
                  <a:pos x="115" y="0"/>
                </a:cxn>
                <a:cxn ang="0">
                  <a:pos x="115" y="4"/>
                </a:cxn>
                <a:cxn ang="0">
                  <a:pos x="111" y="4"/>
                </a:cxn>
                <a:cxn ang="0">
                  <a:pos x="106" y="4"/>
                </a:cxn>
                <a:cxn ang="0">
                  <a:pos x="101" y="9"/>
                </a:cxn>
                <a:cxn ang="0">
                  <a:pos x="96" y="9"/>
                </a:cxn>
                <a:cxn ang="0">
                  <a:pos x="91" y="9"/>
                </a:cxn>
                <a:cxn ang="0">
                  <a:pos x="86" y="9"/>
                </a:cxn>
                <a:cxn ang="0">
                  <a:pos x="82" y="14"/>
                </a:cxn>
                <a:cxn ang="0">
                  <a:pos x="77" y="14"/>
                </a:cxn>
                <a:cxn ang="0">
                  <a:pos x="72" y="14"/>
                </a:cxn>
                <a:cxn ang="0">
                  <a:pos x="67" y="14"/>
                </a:cxn>
                <a:cxn ang="0">
                  <a:pos x="62" y="14"/>
                </a:cxn>
                <a:cxn ang="0">
                  <a:pos x="58" y="14"/>
                </a:cxn>
                <a:cxn ang="0">
                  <a:pos x="53" y="14"/>
                </a:cxn>
                <a:cxn ang="0">
                  <a:pos x="48" y="14"/>
                </a:cxn>
                <a:cxn ang="0">
                  <a:pos x="43" y="14"/>
                </a:cxn>
                <a:cxn ang="0">
                  <a:pos x="38" y="14"/>
                </a:cxn>
                <a:cxn ang="0">
                  <a:pos x="34" y="9"/>
                </a:cxn>
                <a:cxn ang="0">
                  <a:pos x="29" y="9"/>
                </a:cxn>
                <a:cxn ang="0">
                  <a:pos x="24" y="9"/>
                </a:cxn>
                <a:cxn ang="0">
                  <a:pos x="19" y="9"/>
                </a:cxn>
                <a:cxn ang="0">
                  <a:pos x="14" y="4"/>
                </a:cxn>
                <a:cxn ang="0">
                  <a:pos x="10" y="4"/>
                </a:cxn>
                <a:cxn ang="0">
                  <a:pos x="5" y="0"/>
                </a:cxn>
                <a:cxn ang="0">
                  <a:pos x="0" y="0"/>
                </a:cxn>
                <a:cxn ang="0">
                  <a:pos x="62" y="138"/>
                </a:cxn>
              </a:cxnLst>
              <a:pathLst>
                <a:path w="120" h="138">
                  <a:moveTo>
                    <a:pt x="62" y="138"/>
                  </a:moveTo>
                  <a:lnTo>
                    <a:pt x="120" y="0"/>
                  </a:lnTo>
                  <a:lnTo>
                    <a:pt x="115" y="0"/>
                  </a:lnTo>
                  <a:lnTo>
                    <a:pt x="115" y="4"/>
                  </a:lnTo>
                  <a:lnTo>
                    <a:pt x="111" y="4"/>
                  </a:lnTo>
                  <a:lnTo>
                    <a:pt x="106" y="4"/>
                  </a:lnTo>
                  <a:lnTo>
                    <a:pt x="101" y="9"/>
                  </a:lnTo>
                  <a:lnTo>
                    <a:pt x="96" y="9"/>
                  </a:lnTo>
                  <a:lnTo>
                    <a:pt x="91" y="9"/>
                  </a:lnTo>
                  <a:lnTo>
                    <a:pt x="86" y="9"/>
                  </a:lnTo>
                  <a:lnTo>
                    <a:pt x="82" y="14"/>
                  </a:lnTo>
                  <a:lnTo>
                    <a:pt x="77" y="14"/>
                  </a:lnTo>
                  <a:lnTo>
                    <a:pt x="72" y="14"/>
                  </a:lnTo>
                  <a:lnTo>
                    <a:pt x="67" y="14"/>
                  </a:lnTo>
                  <a:lnTo>
                    <a:pt x="62" y="14"/>
                  </a:lnTo>
                  <a:lnTo>
                    <a:pt x="58" y="14"/>
                  </a:lnTo>
                  <a:lnTo>
                    <a:pt x="53" y="14"/>
                  </a:lnTo>
                  <a:lnTo>
                    <a:pt x="48" y="14"/>
                  </a:lnTo>
                  <a:lnTo>
                    <a:pt x="43" y="14"/>
                  </a:lnTo>
                  <a:lnTo>
                    <a:pt x="38" y="14"/>
                  </a:lnTo>
                  <a:lnTo>
                    <a:pt x="34" y="9"/>
                  </a:lnTo>
                  <a:lnTo>
                    <a:pt x="29" y="9"/>
                  </a:lnTo>
                  <a:lnTo>
                    <a:pt x="24" y="9"/>
                  </a:lnTo>
                  <a:lnTo>
                    <a:pt x="19" y="9"/>
                  </a:lnTo>
                  <a:lnTo>
                    <a:pt x="14" y="4"/>
                  </a:lnTo>
                  <a:lnTo>
                    <a:pt x="10" y="4"/>
                  </a:lnTo>
                  <a:lnTo>
                    <a:pt x="5" y="0"/>
                  </a:lnTo>
                  <a:lnTo>
                    <a:pt x="0" y="0"/>
                  </a:lnTo>
                  <a:lnTo>
                    <a:pt x="62" y="138"/>
                  </a:lnTo>
                  <a:close/>
                </a:path>
              </a:pathLst>
            </a:custGeom>
            <a:solidFill>
              <a:schemeClr val="tx1">
                <a:alpha val="100000"/>
              </a:schemeClr>
            </a:solidFill>
            <a:ln w="9525">
              <a:noFill/>
            </a:ln>
          </p:spPr>
          <p:txBody>
            <a:bodyPr/>
            <a:p>
              <a:endParaRPr lang="zh-CN" altLang="en-US"/>
            </a:p>
          </p:txBody>
        </p:sp>
        <p:sp>
          <p:nvSpPr>
            <p:cNvPr id="71715" name="Freeform 46"/>
            <p:cNvSpPr/>
            <p:nvPr/>
          </p:nvSpPr>
          <p:spPr>
            <a:xfrm>
              <a:off x="8150" y="7184"/>
              <a:ext cx="110" cy="5"/>
            </a:xfrm>
            <a:custGeom>
              <a:avLst/>
              <a:gdLst/>
              <a:ahLst/>
              <a:cxnLst>
                <a:cxn ang="0">
                  <a:pos x="0" y="5"/>
                </a:cxn>
                <a:cxn ang="0">
                  <a:pos x="82" y="5"/>
                </a:cxn>
                <a:cxn ang="0">
                  <a:pos x="110" y="0"/>
                </a:cxn>
              </a:cxnLst>
              <a:pathLst>
                <a:path w="110" h="5">
                  <a:moveTo>
                    <a:pt x="0" y="5"/>
                  </a:moveTo>
                  <a:lnTo>
                    <a:pt x="82" y="5"/>
                  </a:lnTo>
                  <a:lnTo>
                    <a:pt x="110" y="0"/>
                  </a:lnTo>
                </a:path>
              </a:pathLst>
            </a:custGeom>
            <a:noFill/>
            <a:ln w="3175" cap="flat" cmpd="sng">
              <a:solidFill>
                <a:srgbClr val="1F1A17">
                  <a:alpha val="100000"/>
                </a:srgbClr>
              </a:solidFill>
              <a:prstDash val="solid"/>
              <a:round/>
              <a:headEnd type="none" w="med" len="med"/>
              <a:tailEnd type="none" w="med" len="med"/>
            </a:ln>
          </p:spPr>
          <p:txBody>
            <a:bodyPr/>
            <a:p>
              <a:endParaRPr lang="zh-CN" altLang="en-US"/>
            </a:p>
          </p:txBody>
        </p:sp>
        <p:sp>
          <p:nvSpPr>
            <p:cNvPr id="71716" name="Rectangle 47"/>
            <p:cNvSpPr/>
            <p:nvPr/>
          </p:nvSpPr>
          <p:spPr>
            <a:xfrm>
              <a:off x="8088" y="6872"/>
              <a:ext cx="114" cy="1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just" eaLnBrk="1" hangingPunct="1">
                <a:spcBef>
                  <a:spcPct val="0"/>
                </a:spcBef>
                <a:buClrTx/>
                <a:buSzTx/>
                <a:buFontTx/>
                <a:buNone/>
              </a:pPr>
              <a:r>
                <a:rPr lang="en-US" altLang="zh-CN" sz="1000" dirty="0">
                  <a:solidFill>
                    <a:schemeClr val="bg2"/>
                  </a:solidFill>
                  <a:latin typeface="宋体" panose="02010600030101010101" pitchFamily="2" charset="-122"/>
                </a:rPr>
                <a:t>θ</a:t>
              </a:r>
              <a:endParaRPr lang="en-US" altLang="zh-CN" sz="1800" dirty="0">
                <a:solidFill>
                  <a:schemeClr val="bg2"/>
                </a:solidFill>
              </a:endParaRPr>
            </a:p>
          </p:txBody>
        </p:sp>
        <p:sp>
          <p:nvSpPr>
            <p:cNvPr id="71717" name="Rectangle 48"/>
            <p:cNvSpPr/>
            <p:nvPr/>
          </p:nvSpPr>
          <p:spPr>
            <a:xfrm>
              <a:off x="8556" y="7868"/>
              <a:ext cx="363" cy="210"/>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just" eaLnBrk="1" hangingPunct="1">
                <a:spcBef>
                  <a:spcPct val="0"/>
                </a:spcBef>
                <a:buClrTx/>
                <a:buSzTx/>
                <a:buFontTx/>
                <a:buNone/>
              </a:pPr>
              <a:r>
                <a:rPr lang="zh-CN" altLang="en-US" sz="1600" dirty="0">
                  <a:solidFill>
                    <a:schemeClr val="bg2"/>
                  </a:solidFill>
                  <a:latin typeface="宋体" panose="02010600030101010101" pitchFamily="2" charset="-122"/>
                </a:rPr>
                <a:t>大地</a:t>
              </a:r>
              <a:endParaRPr lang="zh-CN" altLang="en-US" sz="1800" dirty="0">
                <a:solidFill>
                  <a:schemeClr val="bg2"/>
                </a:solidFill>
              </a:endParaRPr>
            </a:p>
          </p:txBody>
        </p:sp>
        <p:sp>
          <p:nvSpPr>
            <p:cNvPr id="71718" name="Rectangle 49"/>
            <p:cNvSpPr/>
            <p:nvPr/>
          </p:nvSpPr>
          <p:spPr>
            <a:xfrm>
              <a:off x="8463" y="6744"/>
              <a:ext cx="363" cy="210"/>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just" eaLnBrk="1" hangingPunct="1">
                <a:spcBef>
                  <a:spcPct val="0"/>
                </a:spcBef>
                <a:buClrTx/>
                <a:buSzTx/>
                <a:buFontTx/>
                <a:buNone/>
              </a:pPr>
              <a:r>
                <a:rPr lang="zh-CN" altLang="en-US" sz="1600" dirty="0">
                  <a:solidFill>
                    <a:srgbClr val="1F1A17"/>
                  </a:solidFill>
                  <a:latin typeface="宋体" panose="02010600030101010101" pitchFamily="2" charset="-122"/>
                </a:rPr>
                <a:t>空气</a:t>
              </a:r>
              <a:endParaRPr lang="zh-CN" altLang="en-US" sz="1800" dirty="0"/>
            </a:p>
          </p:txBody>
        </p:sp>
      </p:grpSp>
      <p:sp>
        <p:nvSpPr>
          <p:cNvPr id="71684" name="Text Box 50"/>
          <p:cNvSpPr txBox="1"/>
          <p:nvPr/>
        </p:nvSpPr>
        <p:spPr>
          <a:xfrm>
            <a:off x="635" y="897255"/>
            <a:ext cx="9143365"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latin typeface="楷体_GB2312"/>
                <a:ea typeface="楷体_GB2312"/>
              </a:rPr>
              <a:t>假设场源的是沿着</a:t>
            </a:r>
            <a:r>
              <a:rPr lang="en-US" altLang="zh-CN" sz="2000" b="1" dirty="0">
                <a:latin typeface="楷体_GB2312"/>
                <a:ea typeface="楷体_GB2312"/>
              </a:rPr>
              <a:t>x</a:t>
            </a:r>
            <a:r>
              <a:rPr lang="zh-CN" altLang="en-US" sz="2000" b="1" dirty="0">
                <a:latin typeface="楷体_GB2312"/>
                <a:ea typeface="楷体_GB2312"/>
              </a:rPr>
              <a:t>方向极化的电性源（</a:t>
            </a:r>
            <a:r>
              <a:rPr lang="en-US" altLang="zh-CN" sz="2000" b="1" dirty="0">
                <a:latin typeface="Times New Roman" panose="02020603050405020304" pitchFamily="18" charset="0"/>
                <a:ea typeface="楷体_GB2312"/>
              </a:rPr>
              <a:t>TE</a:t>
            </a:r>
            <a:r>
              <a:rPr lang="zh-CN" altLang="en-US" sz="2000" b="1" dirty="0">
                <a:latin typeface="楷体_GB2312"/>
                <a:ea typeface="楷体_GB2312"/>
              </a:rPr>
              <a:t>模式），由于地质模型不存在横向的变化，因此，感应的二次场只存在</a:t>
            </a:r>
            <a:r>
              <a:rPr lang="en-US" altLang="zh-CN" sz="2000" b="1" i="1" dirty="0">
                <a:latin typeface="Times New Roman" panose="02020603050405020304" pitchFamily="18" charset="0"/>
                <a:ea typeface="楷体_GB2312"/>
              </a:rPr>
              <a:t>Hy</a:t>
            </a:r>
            <a:r>
              <a:rPr lang="zh-CN" altLang="en-US" sz="2000" b="1" dirty="0">
                <a:latin typeface="楷体_GB2312"/>
                <a:ea typeface="楷体_GB2312"/>
              </a:rPr>
              <a:t>和</a:t>
            </a:r>
            <a:r>
              <a:rPr lang="en-US" altLang="zh-CN" sz="2000" b="1" i="1" dirty="0">
                <a:latin typeface="Times New Roman" panose="02020603050405020304" pitchFamily="18" charset="0"/>
                <a:ea typeface="楷体_GB2312"/>
              </a:rPr>
              <a:t>Ex</a:t>
            </a:r>
            <a:r>
              <a:rPr lang="zh-CN" altLang="en-US" sz="2000" b="1" dirty="0">
                <a:latin typeface="楷体_GB2312"/>
                <a:ea typeface="楷体_GB2312"/>
              </a:rPr>
              <a:t>分量，即总的电磁场可表示为： </a:t>
            </a:r>
            <a:endParaRPr lang="zh-CN" altLang="en-US" sz="2000" b="1" dirty="0">
              <a:latin typeface="楷体_GB2312"/>
              <a:ea typeface="楷体_GB2312"/>
            </a:endParaRPr>
          </a:p>
        </p:txBody>
      </p:sp>
      <p:graphicFrame>
        <p:nvGraphicFramePr>
          <p:cNvPr id="71685" name="Object 51"/>
          <p:cNvGraphicFramePr>
            <a:graphicFrameLocks noChangeAspect="1"/>
          </p:cNvGraphicFramePr>
          <p:nvPr/>
        </p:nvGraphicFramePr>
        <p:xfrm>
          <a:off x="1023938" y="2046288"/>
          <a:ext cx="3313112" cy="430212"/>
        </p:xfrm>
        <a:graphic>
          <a:graphicData uri="http://schemas.openxmlformats.org/presentationml/2006/ole">
            <mc:AlternateContent xmlns:mc="http://schemas.openxmlformats.org/markup-compatibility/2006">
              <mc:Choice xmlns:v="urn:schemas-microsoft-com:vml" Requires="v">
                <p:oleObj spid="_x0000_s3113" name="" r:id="rId1" imgW="1600200" imgH="190500" progId="Equation.3">
                  <p:embed/>
                </p:oleObj>
              </mc:Choice>
              <mc:Fallback>
                <p:oleObj name="" r:id="rId1" imgW="1600200" imgH="190500" progId="Equation.3">
                  <p:embed/>
                  <p:pic>
                    <p:nvPicPr>
                      <p:cNvPr id="0" name="图片 3112"/>
                      <p:cNvPicPr/>
                      <p:nvPr/>
                    </p:nvPicPr>
                    <p:blipFill>
                      <a:blip r:embed="rId2"/>
                      <a:stretch>
                        <a:fillRect/>
                      </a:stretch>
                    </p:blipFill>
                    <p:spPr>
                      <a:xfrm>
                        <a:off x="1023938" y="2046288"/>
                        <a:ext cx="3313112" cy="430212"/>
                      </a:xfrm>
                      <a:prstGeom prst="rect">
                        <a:avLst/>
                      </a:prstGeom>
                      <a:solidFill>
                        <a:schemeClr val="tx1"/>
                      </a:solidFill>
                      <a:ln w="38100">
                        <a:noFill/>
                        <a:miter/>
                      </a:ln>
                    </p:spPr>
                  </p:pic>
                </p:oleObj>
              </mc:Fallback>
            </mc:AlternateContent>
          </a:graphicData>
        </a:graphic>
      </p:graphicFrame>
      <p:sp>
        <p:nvSpPr>
          <p:cNvPr id="71686" name="Text Box 53"/>
          <p:cNvSpPr txBox="1"/>
          <p:nvPr/>
        </p:nvSpPr>
        <p:spPr>
          <a:xfrm>
            <a:off x="376238" y="2659063"/>
            <a:ext cx="3889375"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ea typeface="楷体_GB2312"/>
              </a:rPr>
              <a:t>此时矢量波动方程退化为：</a:t>
            </a:r>
            <a:endParaRPr lang="zh-CN" altLang="en-US" sz="2400" b="1" dirty="0">
              <a:ea typeface="楷体_GB2312"/>
            </a:endParaRPr>
          </a:p>
        </p:txBody>
      </p:sp>
      <p:graphicFrame>
        <p:nvGraphicFramePr>
          <p:cNvPr id="71687" name="Object 54"/>
          <p:cNvGraphicFramePr>
            <a:graphicFrameLocks noChangeAspect="1"/>
          </p:cNvGraphicFramePr>
          <p:nvPr/>
        </p:nvGraphicFramePr>
        <p:xfrm>
          <a:off x="938213" y="3281363"/>
          <a:ext cx="3770312" cy="830262"/>
        </p:xfrm>
        <a:graphic>
          <a:graphicData uri="http://schemas.openxmlformats.org/presentationml/2006/ole">
            <mc:AlternateContent xmlns:mc="http://schemas.openxmlformats.org/markup-compatibility/2006">
              <mc:Choice xmlns:v="urn:schemas-microsoft-com:vml" Requires="v">
                <p:oleObj spid="_x0000_s3111" name="" r:id="rId3" imgW="2082800" imgH="457200" progId="Equation.3">
                  <p:embed/>
                </p:oleObj>
              </mc:Choice>
              <mc:Fallback>
                <p:oleObj name="" r:id="rId3" imgW="2082800" imgH="457200" progId="Equation.3">
                  <p:embed/>
                  <p:pic>
                    <p:nvPicPr>
                      <p:cNvPr id="0" name="图片 3110"/>
                      <p:cNvPicPr/>
                      <p:nvPr/>
                    </p:nvPicPr>
                    <p:blipFill>
                      <a:blip r:embed="rId4"/>
                      <a:stretch>
                        <a:fillRect/>
                      </a:stretch>
                    </p:blipFill>
                    <p:spPr>
                      <a:xfrm>
                        <a:off x="938213" y="3281363"/>
                        <a:ext cx="3770312" cy="830262"/>
                      </a:xfrm>
                      <a:prstGeom prst="rect">
                        <a:avLst/>
                      </a:prstGeom>
                      <a:solidFill>
                        <a:schemeClr val="tx1"/>
                      </a:solidFill>
                      <a:ln w="38100">
                        <a:noFill/>
                        <a:miter/>
                      </a:ln>
                    </p:spPr>
                  </p:pic>
                </p:oleObj>
              </mc:Fallback>
            </mc:AlternateContent>
          </a:graphicData>
        </a:graphic>
      </p:graphicFrame>
      <p:sp>
        <p:nvSpPr>
          <p:cNvPr id="71688" name="Text Box 58"/>
          <p:cNvSpPr txBox="1"/>
          <p:nvPr/>
        </p:nvSpPr>
        <p:spPr>
          <a:xfrm>
            <a:off x="395288" y="4306888"/>
            <a:ext cx="3889375"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latin typeface="楷体_GB2312"/>
                <a:ea typeface="楷体_GB2312"/>
              </a:rPr>
              <a:t>其解为</a:t>
            </a:r>
            <a:r>
              <a:rPr lang="zh-CN" altLang="en-US" sz="2400" dirty="0">
                <a:latin typeface="楷体_GB2312"/>
                <a:ea typeface="楷体_GB2312"/>
              </a:rPr>
              <a:t> </a:t>
            </a:r>
            <a:r>
              <a:rPr lang="zh-CN" altLang="en-US" sz="2400" b="1" dirty="0">
                <a:latin typeface="楷体_GB2312"/>
                <a:ea typeface="楷体_GB2312"/>
              </a:rPr>
              <a:t>：</a:t>
            </a:r>
            <a:endParaRPr lang="zh-CN" altLang="en-US" sz="2400" b="1" dirty="0">
              <a:latin typeface="楷体_GB2312"/>
              <a:ea typeface="楷体_GB2312"/>
            </a:endParaRPr>
          </a:p>
        </p:txBody>
      </p:sp>
      <p:sp>
        <p:nvSpPr>
          <p:cNvPr id="71689" name="Rectangle 60"/>
          <p:cNvSpPr/>
          <p:nvPr/>
        </p:nvSpPr>
        <p:spPr>
          <a:xfrm>
            <a:off x="0" y="3252788"/>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aphicFrame>
        <p:nvGraphicFramePr>
          <p:cNvPr id="71690" name="Object 59"/>
          <p:cNvGraphicFramePr>
            <a:graphicFrameLocks noChangeAspect="1"/>
          </p:cNvGraphicFramePr>
          <p:nvPr/>
        </p:nvGraphicFramePr>
        <p:xfrm>
          <a:off x="1049338" y="4818063"/>
          <a:ext cx="4092575" cy="650875"/>
        </p:xfrm>
        <a:graphic>
          <a:graphicData uri="http://schemas.openxmlformats.org/presentationml/2006/ole">
            <mc:AlternateContent xmlns:mc="http://schemas.openxmlformats.org/markup-compatibility/2006">
              <mc:Choice xmlns:v="urn:schemas-microsoft-com:vml" Requires="v">
                <p:oleObj spid="_x0000_s3110" name="" r:id="rId5" imgW="2603500" imgH="419100" progId="Equation.3">
                  <p:embed/>
                </p:oleObj>
              </mc:Choice>
              <mc:Fallback>
                <p:oleObj name="" r:id="rId5" imgW="2603500" imgH="419100" progId="Equation.3">
                  <p:embed/>
                  <p:pic>
                    <p:nvPicPr>
                      <p:cNvPr id="0" name="图片 3109"/>
                      <p:cNvPicPr/>
                      <p:nvPr/>
                    </p:nvPicPr>
                    <p:blipFill>
                      <a:blip r:embed="rId6"/>
                      <a:stretch>
                        <a:fillRect/>
                      </a:stretch>
                    </p:blipFill>
                    <p:spPr>
                      <a:xfrm>
                        <a:off x="1049338" y="4818063"/>
                        <a:ext cx="4092575" cy="650875"/>
                      </a:xfrm>
                      <a:prstGeom prst="rect">
                        <a:avLst/>
                      </a:prstGeom>
                      <a:solidFill>
                        <a:schemeClr val="tx1"/>
                      </a:solidFill>
                      <a:ln w="38100">
                        <a:noFill/>
                        <a:miter/>
                      </a:ln>
                    </p:spPr>
                  </p:pic>
                </p:oleObj>
              </mc:Fallback>
            </mc:AlternateContent>
          </a:graphicData>
        </a:graphic>
      </p:graphicFrame>
      <p:sp>
        <p:nvSpPr>
          <p:cNvPr id="71691" name="Text Box 61"/>
          <p:cNvSpPr txBox="1"/>
          <p:nvPr/>
        </p:nvSpPr>
        <p:spPr>
          <a:xfrm>
            <a:off x="395288" y="5734050"/>
            <a:ext cx="187325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latin typeface="楷体_GB2312"/>
                <a:ea typeface="楷体_GB2312"/>
              </a:rPr>
              <a:t>则阻抗为</a:t>
            </a:r>
            <a:r>
              <a:rPr lang="zh-CN" altLang="en-US" sz="2400" dirty="0">
                <a:latin typeface="楷体_GB2312"/>
                <a:ea typeface="楷体_GB2312"/>
              </a:rPr>
              <a:t> </a:t>
            </a:r>
            <a:r>
              <a:rPr lang="zh-CN" altLang="en-US" sz="2400" b="1" dirty="0">
                <a:latin typeface="楷体_GB2312"/>
                <a:ea typeface="楷体_GB2312"/>
              </a:rPr>
              <a:t>：</a:t>
            </a:r>
            <a:endParaRPr lang="zh-CN" altLang="en-US" sz="2400" b="1" dirty="0">
              <a:latin typeface="楷体_GB2312"/>
              <a:ea typeface="楷体_GB2312"/>
            </a:endParaRPr>
          </a:p>
        </p:txBody>
      </p:sp>
      <p:sp>
        <p:nvSpPr>
          <p:cNvPr id="71692" name="Rectangle 63"/>
          <p:cNvSpPr/>
          <p:nvPr/>
        </p:nvSpPr>
        <p:spPr>
          <a:xfrm>
            <a:off x="0" y="3243263"/>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aphicFrame>
        <p:nvGraphicFramePr>
          <p:cNvPr id="71693" name="Object 62"/>
          <p:cNvGraphicFramePr>
            <a:graphicFrameLocks noChangeAspect="1"/>
          </p:cNvGraphicFramePr>
          <p:nvPr/>
        </p:nvGraphicFramePr>
        <p:xfrm>
          <a:off x="2124075" y="5672138"/>
          <a:ext cx="1943100" cy="857250"/>
        </p:xfrm>
        <a:graphic>
          <a:graphicData uri="http://schemas.openxmlformats.org/presentationml/2006/ole">
            <mc:AlternateContent xmlns:mc="http://schemas.openxmlformats.org/markup-compatibility/2006">
              <mc:Choice xmlns:v="urn:schemas-microsoft-com:vml" Requires="v">
                <p:oleObj spid="_x0000_s3115" name="" r:id="rId7" imgW="1015365" imgH="444500" progId="Equation.3">
                  <p:embed/>
                </p:oleObj>
              </mc:Choice>
              <mc:Fallback>
                <p:oleObj name="" r:id="rId7" imgW="1015365" imgH="444500" progId="Equation.3">
                  <p:embed/>
                  <p:pic>
                    <p:nvPicPr>
                      <p:cNvPr id="0" name="图片 3114"/>
                      <p:cNvPicPr/>
                      <p:nvPr/>
                    </p:nvPicPr>
                    <p:blipFill>
                      <a:blip r:embed="rId8"/>
                      <a:stretch>
                        <a:fillRect/>
                      </a:stretch>
                    </p:blipFill>
                    <p:spPr>
                      <a:xfrm>
                        <a:off x="2124075" y="5672138"/>
                        <a:ext cx="1943100" cy="857250"/>
                      </a:xfrm>
                      <a:prstGeom prst="rect">
                        <a:avLst/>
                      </a:prstGeom>
                      <a:solidFill>
                        <a:schemeClr val="tx1"/>
                      </a:solidFill>
                      <a:ln w="38100">
                        <a:noFill/>
                        <a:miter/>
                      </a:ln>
                    </p:spPr>
                  </p:pic>
                </p:oleObj>
              </mc:Fallback>
            </mc:AlternateContent>
          </a:graphicData>
        </a:graphic>
      </p:graphicFrame>
      <p:sp>
        <p:nvSpPr>
          <p:cNvPr id="71694" name="Text Box 64"/>
          <p:cNvSpPr txBox="1"/>
          <p:nvPr/>
        </p:nvSpPr>
        <p:spPr>
          <a:xfrm>
            <a:off x="4500563" y="5734050"/>
            <a:ext cx="1873250" cy="64135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t>同理可得</a:t>
            </a:r>
            <a:r>
              <a:rPr lang="en-US" altLang="zh-CN" sz="1800" b="1" dirty="0"/>
              <a:t>TM</a:t>
            </a:r>
            <a:r>
              <a:rPr lang="zh-CN" altLang="en-US" sz="1800" b="1" dirty="0"/>
              <a:t>模式下的阻抗为：</a:t>
            </a:r>
            <a:endParaRPr lang="zh-CN" altLang="en-US" sz="1800" b="1" dirty="0"/>
          </a:p>
        </p:txBody>
      </p:sp>
      <p:graphicFrame>
        <p:nvGraphicFramePr>
          <p:cNvPr id="71695" name="Object 65"/>
          <p:cNvGraphicFramePr>
            <a:graphicFrameLocks noGrp="1" noChangeAspect="1"/>
          </p:cNvGraphicFramePr>
          <p:nvPr>
            <p:ph idx="1"/>
          </p:nvPr>
        </p:nvGraphicFramePr>
        <p:xfrm>
          <a:off x="6443663" y="5722462"/>
          <a:ext cx="2232025" cy="834390"/>
        </p:xfrm>
        <a:graphic>
          <a:graphicData uri="http://schemas.openxmlformats.org/presentationml/2006/ole">
            <mc:AlternateContent xmlns:mc="http://schemas.openxmlformats.org/markup-compatibility/2006">
              <mc:Choice xmlns:v="urn:schemas-microsoft-com:vml" Requires="v">
                <p:oleObj spid="_x0000_s3112" name="" r:id="rId9" imgW="1257300" imgH="469900" progId="Equation.3">
                  <p:embed/>
                </p:oleObj>
              </mc:Choice>
              <mc:Fallback>
                <p:oleObj name="" r:id="rId9" imgW="1257300" imgH="469900" progId="Equation.3">
                  <p:embed/>
                  <p:pic>
                    <p:nvPicPr>
                      <p:cNvPr id="0" name="图片 3111"/>
                      <p:cNvPicPr/>
                      <p:nvPr/>
                    </p:nvPicPr>
                    <p:blipFill>
                      <a:blip r:embed="rId10"/>
                      <a:srcRect/>
                      <a:stretch>
                        <a:fillRect/>
                      </a:stretch>
                    </p:blipFill>
                    <p:spPr>
                      <a:xfrm>
                        <a:off x="6443663" y="5722462"/>
                        <a:ext cx="2232025" cy="834390"/>
                      </a:xfrm>
                      <a:prstGeom prst="rect">
                        <a:avLst/>
                      </a:prstGeom>
                      <a:solidFill>
                        <a:schemeClr val="tx1">
                          <a:alpha val="100000"/>
                        </a:schemeClr>
                      </a:solidFill>
                      <a:ln w="38100">
                        <a:miter/>
                      </a:ln>
                    </p:spPr>
                  </p:pic>
                </p:oleObj>
              </mc:Fallback>
            </mc:AlternateContent>
          </a:graphicData>
        </a:graphic>
      </p:graphicFrame>
      <p:cxnSp>
        <p:nvCxnSpPr>
          <p:cNvPr id="71696" name="直接箭头连接符 37"/>
          <p:cNvCxnSpPr>
            <a:stCxn id="71713" idx="0"/>
          </p:cNvCxnSpPr>
          <p:nvPr/>
        </p:nvCxnSpPr>
        <p:spPr>
          <a:xfrm rot="5400000" flipH="1" flipV="1">
            <a:off x="6954838" y="2446338"/>
            <a:ext cx="379412" cy="760412"/>
          </a:xfrm>
          <a:prstGeom prst="straightConnector1">
            <a:avLst/>
          </a:prstGeom>
          <a:ln w="9525" cap="flat" cmpd="sng">
            <a:solidFill>
              <a:srgbClr val="0A47FF"/>
            </a:solidFill>
            <a:prstDash val="solid"/>
            <a:headEnd type="none" w="med" len="med"/>
            <a:tailEnd type="arrow" w="med" len="med"/>
          </a:ln>
        </p:spPr>
      </p:cxnSp>
      <p:sp>
        <p:nvSpPr>
          <p:cNvPr id="71697" name="TextBox 38"/>
          <p:cNvSpPr txBox="1"/>
          <p:nvPr/>
        </p:nvSpPr>
        <p:spPr>
          <a:xfrm>
            <a:off x="7451725" y="2565400"/>
            <a:ext cx="300038"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800" b="1" dirty="0">
                <a:solidFill>
                  <a:schemeClr val="bg1"/>
                </a:solidFill>
              </a:rPr>
              <a:t>x</a:t>
            </a:r>
            <a:endParaRPr lang="zh-CN" altLang="en-US" sz="18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3731" name="Object 18"/>
          <p:cNvGraphicFramePr>
            <a:graphicFrameLocks noGrp="1" noChangeAspect="1"/>
          </p:cNvGraphicFramePr>
          <p:nvPr>
            <p:ph sz="half" idx="1"/>
          </p:nvPr>
        </p:nvGraphicFramePr>
        <p:xfrm>
          <a:off x="2195830" y="1400810"/>
          <a:ext cx="5349875" cy="873760"/>
        </p:xfrm>
        <a:graphic>
          <a:graphicData uri="http://schemas.openxmlformats.org/presentationml/2006/ole">
            <mc:AlternateContent xmlns:mc="http://schemas.openxmlformats.org/markup-compatibility/2006">
              <mc:Choice xmlns:v="urn:schemas-microsoft-com:vml" Requires="v">
                <p:oleObj spid="_x0000_s3123" name="" r:id="rId1" imgW="2882900" imgH="469900" progId="Equation.3">
                  <p:embed/>
                </p:oleObj>
              </mc:Choice>
              <mc:Fallback>
                <p:oleObj name="" r:id="rId1" imgW="2882900" imgH="469900" progId="Equation.3">
                  <p:embed/>
                  <p:pic>
                    <p:nvPicPr>
                      <p:cNvPr id="0" name="图片 3122"/>
                      <p:cNvPicPr/>
                      <p:nvPr/>
                    </p:nvPicPr>
                    <p:blipFill>
                      <a:blip r:embed="rId2"/>
                      <a:srcRect/>
                      <a:stretch>
                        <a:fillRect/>
                      </a:stretch>
                    </p:blipFill>
                    <p:spPr>
                      <a:xfrm>
                        <a:off x="2195830" y="1400810"/>
                        <a:ext cx="5349875" cy="873760"/>
                      </a:xfrm>
                      <a:prstGeom prst="rect">
                        <a:avLst/>
                      </a:prstGeom>
                      <a:solidFill>
                        <a:schemeClr val="tx1">
                          <a:alpha val="100000"/>
                        </a:schemeClr>
                      </a:solidFill>
                      <a:ln w="38100">
                        <a:miter/>
                      </a:ln>
                    </p:spPr>
                  </p:pic>
                </p:oleObj>
              </mc:Fallback>
            </mc:AlternateContent>
          </a:graphicData>
        </a:graphic>
      </p:graphicFrame>
      <p:sp>
        <p:nvSpPr>
          <p:cNvPr id="73732" name="Text Box 3"/>
          <p:cNvSpPr txBox="1"/>
          <p:nvPr/>
        </p:nvSpPr>
        <p:spPr>
          <a:xfrm>
            <a:off x="467995" y="764223"/>
            <a:ext cx="2592388"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ea typeface="楷体_GB2312"/>
              </a:rPr>
              <a:t>在均匀半空间下：</a:t>
            </a:r>
            <a:endParaRPr lang="zh-CN" altLang="en-US" sz="2400" b="1" dirty="0">
              <a:ea typeface="楷体_GB2312"/>
            </a:endParaRPr>
          </a:p>
        </p:txBody>
      </p:sp>
      <p:sp>
        <p:nvSpPr>
          <p:cNvPr id="73733" name="Text Box 11"/>
          <p:cNvSpPr txBox="1"/>
          <p:nvPr/>
        </p:nvSpPr>
        <p:spPr>
          <a:xfrm>
            <a:off x="539115" y="2492375"/>
            <a:ext cx="470217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ea typeface="楷体_GB2312"/>
              </a:rPr>
              <a:t>可以求得电阻率和阻抗相位为：</a:t>
            </a:r>
            <a:endParaRPr lang="zh-CN" altLang="en-US" sz="2400" b="1" dirty="0">
              <a:ea typeface="楷体_GB2312"/>
            </a:endParaRPr>
          </a:p>
        </p:txBody>
      </p:sp>
      <p:graphicFrame>
        <p:nvGraphicFramePr>
          <p:cNvPr id="73734" name="Object 22"/>
          <p:cNvGraphicFramePr>
            <a:graphicFrameLocks noGrp="1" noChangeAspect="1"/>
          </p:cNvGraphicFramePr>
          <p:nvPr>
            <p:ph sz="half" idx="2"/>
          </p:nvPr>
        </p:nvGraphicFramePr>
        <p:xfrm>
          <a:off x="1835785" y="3068955"/>
          <a:ext cx="3006090" cy="915670"/>
        </p:xfrm>
        <a:graphic>
          <a:graphicData uri="http://schemas.openxmlformats.org/presentationml/2006/ole">
            <mc:AlternateContent xmlns:mc="http://schemas.openxmlformats.org/markup-compatibility/2006">
              <mc:Choice xmlns:v="urn:schemas-microsoft-com:vml" Requires="v">
                <p:oleObj spid="_x0000_s3124" name="" r:id="rId3" imgW="1371600" imgH="482600" progId="Equation.3">
                  <p:embed/>
                </p:oleObj>
              </mc:Choice>
              <mc:Fallback>
                <p:oleObj name="" r:id="rId3" imgW="1371600" imgH="482600" progId="Equation.3">
                  <p:embed/>
                  <p:pic>
                    <p:nvPicPr>
                      <p:cNvPr id="0" name="图片 3123"/>
                      <p:cNvPicPr/>
                      <p:nvPr/>
                    </p:nvPicPr>
                    <p:blipFill>
                      <a:blip r:embed="rId4"/>
                      <a:srcRect/>
                      <a:stretch>
                        <a:fillRect/>
                      </a:stretch>
                    </p:blipFill>
                    <p:spPr>
                      <a:xfrm>
                        <a:off x="1835785" y="3068955"/>
                        <a:ext cx="3006090" cy="915670"/>
                      </a:xfrm>
                      <a:prstGeom prst="rect">
                        <a:avLst/>
                      </a:prstGeom>
                      <a:solidFill>
                        <a:schemeClr val="tx1">
                          <a:alpha val="100000"/>
                        </a:schemeClr>
                      </a:solidFill>
                      <a:ln w="38100">
                        <a:miter/>
                      </a:ln>
                    </p:spPr>
                  </p:pic>
                </p:oleObj>
              </mc:Fallback>
            </mc:AlternateContent>
          </a:graphicData>
        </a:graphic>
      </p:graphicFrame>
      <p:sp>
        <p:nvSpPr>
          <p:cNvPr id="3" name="Rectangle 2"/>
          <p:cNvSpPr>
            <a:spLocks noGrp="1" noRot="1" noChangeArrowheads="1"/>
          </p:cNvSpPr>
          <p:nvPr/>
        </p:nvSpPr>
        <p:spPr>
          <a:xfrm>
            <a:off x="539115" y="44133"/>
            <a:ext cx="8229600" cy="706438"/>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视电阻率和阻抗相位的定义</a:t>
            </a:r>
            <a:endParaRPr kumimoji="0" lang="zh-CN" alt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endParaRPr>
          </a:p>
        </p:txBody>
      </p:sp>
      <p:sp>
        <p:nvSpPr>
          <p:cNvPr id="2" name="Rectangle 2"/>
          <p:cNvSpPr>
            <a:spLocks noGrp="1" noRot="1" noChangeArrowheads="1"/>
          </p:cNvSpPr>
          <p:nvPr/>
        </p:nvSpPr>
        <p:spPr>
          <a:xfrm>
            <a:off x="283210" y="4361815"/>
            <a:ext cx="8537575" cy="84836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rgbClr val="C00000"/>
                </a:solidFill>
                <a:effectLst>
                  <a:outerShdw blurRad="38100" dist="38100" dir="2700000" algn="tl">
                    <a:srgbClr val="000000"/>
                  </a:outerShdw>
                </a:effectLst>
                <a:highlight>
                  <a:srgbClr val="FFFF00"/>
                </a:highlight>
                <a:uLnTx/>
                <a:uFillTx/>
                <a:latin typeface="黑体" panose="02010609060101010101" pitchFamily="49" charset="-122"/>
                <a:ea typeface="黑体" panose="02010609060101010101" pitchFamily="49" charset="-122"/>
                <a:cs typeface="+mj-cs"/>
              </a:rPr>
              <a:t>趋肤深度（穿透深度）</a:t>
            </a: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a:t>
            </a:r>
            <a:endPar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endParaRPr>
          </a:p>
          <a:p>
            <a:pPr marR="0" lvl="0" algn="l" defTabSz="914400" rtl="0" eaLnBrk="1" hangingPunct="1">
              <a:lnSpc>
                <a:spcPct val="100000"/>
              </a:lnSpc>
              <a:spcBef>
                <a:spcPts val="1200"/>
              </a:spcBef>
              <a:spcAft>
                <a:spcPct val="0"/>
              </a:spcAft>
              <a:buClrTx/>
              <a:buSzTx/>
              <a:buFontTx/>
              <a:buNone/>
              <a:defRPr/>
            </a:pP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 </a:t>
            </a:r>
            <a:r>
              <a:rPr kumimoji="0" lang="en-US" altLang="zh-CN"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  </a:t>
            </a: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电磁场向地下传播，其幅度衰减到地面的</a:t>
            </a:r>
            <a:r>
              <a:rPr kumimoji="0" lang="en-US" altLang="zh-CN"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1/e</a:t>
            </a: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rPr>
              <a:t>时对应的深度。</a:t>
            </a:r>
            <a:endPar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j-cs"/>
            </a:endParaRPr>
          </a:p>
        </p:txBody>
      </p:sp>
      <p:pic>
        <p:nvPicPr>
          <p:cNvPr id="4" name="图片 3"/>
          <p:cNvPicPr>
            <a:picLocks noChangeAspect="1"/>
          </p:cNvPicPr>
          <p:nvPr/>
        </p:nvPicPr>
        <p:blipFill>
          <a:blip r:embed="rId5"/>
          <a:srcRect t="63328" r="36119"/>
          <a:stretch>
            <a:fillRect/>
          </a:stretch>
        </p:blipFill>
        <p:spPr>
          <a:xfrm>
            <a:off x="5003800" y="5588000"/>
            <a:ext cx="2397760" cy="972820"/>
          </a:xfrm>
          <a:prstGeom prst="rect">
            <a:avLst/>
          </a:prstGeom>
        </p:spPr>
      </p:pic>
      <p:sp>
        <p:nvSpPr>
          <p:cNvPr id="5" name="文本框 4"/>
          <p:cNvSpPr txBox="1"/>
          <p:nvPr/>
        </p:nvSpPr>
        <p:spPr>
          <a:xfrm>
            <a:off x="4284345" y="5875655"/>
            <a:ext cx="939800" cy="521970"/>
          </a:xfrm>
          <a:prstGeom prst="rect">
            <a:avLst/>
          </a:prstGeom>
          <a:noFill/>
        </p:spPr>
        <p:txBody>
          <a:bodyPr wrap="square" rtlCol="0">
            <a:spAutoFit/>
          </a:bodyPr>
          <a:p>
            <a:r>
              <a:rPr lang="zh-CN" altLang="en-US" sz="2800"/>
              <a:t>即：</a:t>
            </a:r>
            <a:endParaRPr lang="zh-CN" altLang="en-US" sz="2800"/>
          </a:p>
        </p:txBody>
      </p:sp>
      <p:pic>
        <p:nvPicPr>
          <p:cNvPr id="31747" name="Picture 3"/>
          <p:cNvPicPr>
            <a:picLocks noChangeAspect="1"/>
          </p:cNvPicPr>
          <p:nvPr/>
        </p:nvPicPr>
        <p:blipFill>
          <a:blip r:embed="rId6"/>
          <a:srcRect r="42772" b="60833"/>
          <a:stretch>
            <a:fillRect/>
          </a:stretch>
        </p:blipFill>
        <p:spPr>
          <a:xfrm>
            <a:off x="828040" y="5588000"/>
            <a:ext cx="2016125" cy="976630"/>
          </a:xfrm>
          <a:prstGeom prst="rect">
            <a:avLst/>
          </a:prstGeom>
          <a:noFill/>
          <a:ln w="9525">
            <a:noFill/>
          </a:ln>
        </p:spPr>
      </p:pic>
      <p:sp>
        <p:nvSpPr>
          <p:cNvPr id="6" name="文本框 5"/>
          <p:cNvSpPr txBox="1"/>
          <p:nvPr/>
        </p:nvSpPr>
        <p:spPr>
          <a:xfrm>
            <a:off x="2787015" y="5588000"/>
            <a:ext cx="1229360" cy="976630"/>
          </a:xfrm>
          <a:prstGeom prst="rect">
            <a:avLst/>
          </a:prstGeom>
          <a:solidFill>
            <a:schemeClr val="tx1"/>
          </a:solidFill>
        </p:spPr>
        <p:txBody>
          <a:bodyPr wrap="square" rtlCol="0">
            <a:noAutofit/>
          </a:bodyPr>
          <a:p>
            <a:endParaRPr lang="en-US" altLang="zh-CN">
              <a:solidFill>
                <a:schemeClr val="bg2"/>
              </a:solidFill>
            </a:endParaRPr>
          </a:p>
          <a:p>
            <a:r>
              <a:rPr lang="zh-CN" altLang="en-US" sz="2800">
                <a:solidFill>
                  <a:schemeClr val="bg2"/>
                </a:solidFill>
              </a:rPr>
              <a:t>（</a:t>
            </a:r>
            <a:r>
              <a:rPr lang="en-US" altLang="zh-CN" sz="2800">
                <a:solidFill>
                  <a:schemeClr val="bg2"/>
                </a:solidFill>
              </a:rPr>
              <a:t>m</a:t>
            </a:r>
            <a:r>
              <a:rPr lang="zh-CN" altLang="en-US" sz="2800">
                <a:solidFill>
                  <a:schemeClr val="bg2"/>
                </a:solidFill>
              </a:rPr>
              <a:t>）</a:t>
            </a:r>
            <a:endParaRPr lang="zh-CN" altLang="en-US" sz="2800">
              <a:solidFill>
                <a:schemeClr val="bg2"/>
              </a:solidFill>
            </a:endParaRPr>
          </a:p>
        </p:txBody>
      </p:sp>
      <p:sp>
        <p:nvSpPr>
          <p:cNvPr id="7" name="文本框 6"/>
          <p:cNvSpPr txBox="1"/>
          <p:nvPr/>
        </p:nvSpPr>
        <p:spPr>
          <a:xfrm>
            <a:off x="7380605" y="5588000"/>
            <a:ext cx="1440180" cy="976630"/>
          </a:xfrm>
          <a:prstGeom prst="rect">
            <a:avLst/>
          </a:prstGeom>
          <a:solidFill>
            <a:schemeClr val="tx1"/>
          </a:solidFill>
        </p:spPr>
        <p:txBody>
          <a:bodyPr wrap="square" rtlCol="0">
            <a:noAutofit/>
          </a:bodyPr>
          <a:p>
            <a:endParaRPr lang="en-US" altLang="zh-CN">
              <a:solidFill>
                <a:schemeClr val="bg2"/>
              </a:solidFill>
            </a:endParaRPr>
          </a:p>
          <a:p>
            <a:r>
              <a:rPr lang="zh-CN" altLang="en-US" sz="2800">
                <a:solidFill>
                  <a:schemeClr val="bg2"/>
                </a:solidFill>
              </a:rPr>
              <a:t>（</a:t>
            </a:r>
            <a:r>
              <a:rPr lang="en-US" altLang="zh-CN" sz="2800">
                <a:solidFill>
                  <a:schemeClr val="bg2"/>
                </a:solidFill>
              </a:rPr>
              <a:t>km</a:t>
            </a:r>
            <a:r>
              <a:rPr lang="zh-CN" altLang="en-US" sz="2800">
                <a:solidFill>
                  <a:schemeClr val="bg2"/>
                </a:solidFill>
              </a:rPr>
              <a:t>）</a:t>
            </a:r>
            <a:endParaRPr lang="zh-CN" altLang="en-US" sz="2800">
              <a:solidFill>
                <a:schemeClr val="bg2"/>
              </a:solidFill>
            </a:endParaRPr>
          </a:p>
        </p:txBody>
      </p:sp>
      <p:pic>
        <p:nvPicPr>
          <p:cNvPr id="8" name="图片 7"/>
          <p:cNvPicPr>
            <a:picLocks noChangeAspect="1"/>
          </p:cNvPicPr>
          <p:nvPr/>
        </p:nvPicPr>
        <p:blipFill>
          <a:blip r:embed="rId7"/>
          <a:srcRect l="47447" t="19802" b="9571"/>
          <a:stretch>
            <a:fillRect/>
          </a:stretch>
        </p:blipFill>
        <p:spPr>
          <a:xfrm>
            <a:off x="5224145" y="3074035"/>
            <a:ext cx="3399790" cy="9105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Rectangle 2"/>
          <p:cNvSpPr>
            <a:spLocks noGrp="1" noRot="1" noChangeArrowheads="1"/>
          </p:cNvSpPr>
          <p:nvPr>
            <p:ph type="title"/>
          </p:nvPr>
        </p:nvSpPr>
        <p:spPr>
          <a:xfrm>
            <a:off x="457200" y="146050"/>
            <a:ext cx="8229600" cy="754063"/>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0" cap="none" spc="0" normalizeH="0" baseline="0" noProof="0" dirty="0">
                <a:ln>
                  <a:noFill/>
                </a:ln>
                <a:solidFill>
                  <a:srgbClr val="FFFF00"/>
                </a:solidFill>
                <a:effectLst>
                  <a:outerShdw blurRad="38100" dist="38100" dir="2700000" algn="tl">
                    <a:srgbClr val="000000"/>
                  </a:outerShdw>
                </a:effectLst>
                <a:uLnTx/>
                <a:uFillTx/>
                <a:latin typeface="方正粗黑宋简体" panose="02000000000000000000" pitchFamily="2" charset="-122"/>
                <a:ea typeface="方正粗黑宋简体" panose="02000000000000000000" pitchFamily="2" charset="-122"/>
                <a:cs typeface="+mj-cs"/>
              </a:rPr>
              <a:t>一维正演：</a:t>
            </a:r>
            <a:r>
              <a:rPr kumimoji="0" lang="zh-CN" alt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方正粗黑宋简体" panose="02000000000000000000" pitchFamily="2" charset="-122"/>
                <a:ea typeface="方正粗黑宋简体" panose="02000000000000000000" pitchFamily="2" charset="-122"/>
                <a:cs typeface="+mj-cs"/>
              </a:rPr>
              <a:t>层状介质模型</a:t>
            </a:r>
            <a:endParaRPr kumimoji="0" lang="zh-CN" alt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方正粗黑宋简体" panose="02000000000000000000" pitchFamily="2" charset="-122"/>
              <a:ea typeface="方正粗黑宋简体" panose="02000000000000000000" pitchFamily="2" charset="-122"/>
              <a:cs typeface="+mj-cs"/>
            </a:endParaRPr>
          </a:p>
        </p:txBody>
      </p:sp>
      <p:sp>
        <p:nvSpPr>
          <p:cNvPr id="96259" name="Rectangle 3"/>
          <p:cNvSpPr>
            <a:spLocks noGrp="1" noChangeArrowheads="1"/>
          </p:cNvSpPr>
          <p:nvPr>
            <p:ph type="body" sz="half" idx="2"/>
          </p:nvPr>
        </p:nvSpPr>
        <p:spPr>
          <a:xfrm>
            <a:off x="4756150" y="1609725"/>
            <a:ext cx="4038600" cy="4525963"/>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en-US" altLang="zh-CN" sz="3200" b="1"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n"/>
              <a:defRPr/>
            </a:pPr>
            <a:endParaRPr kumimoji="0" lang="en-US" altLang="zh-CN" sz="3200" b="1"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graphicFrame>
        <p:nvGraphicFramePr>
          <p:cNvPr id="75780" name="Object 4"/>
          <p:cNvGraphicFramePr>
            <a:graphicFrameLocks noChangeAspect="1"/>
          </p:cNvGraphicFramePr>
          <p:nvPr/>
        </p:nvGraphicFramePr>
        <p:xfrm>
          <a:off x="4870450" y="1787525"/>
          <a:ext cx="4197350" cy="4572000"/>
        </p:xfrm>
        <a:graphic>
          <a:graphicData uri="http://schemas.openxmlformats.org/presentationml/2006/ole">
            <mc:AlternateContent xmlns:mc="http://schemas.openxmlformats.org/markup-compatibility/2006">
              <mc:Choice xmlns:v="urn:schemas-microsoft-com:vml" Requires="v">
                <p:oleObj spid="_x0000_s3116" name="" r:id="rId1" imgW="3648710" imgH="3974465" progId="">
                  <p:embed/>
                </p:oleObj>
              </mc:Choice>
              <mc:Fallback>
                <p:oleObj name="" r:id="rId1" imgW="3648710" imgH="3974465" progId="">
                  <p:embed/>
                  <p:pic>
                    <p:nvPicPr>
                      <p:cNvPr id="0" name="图片 3115"/>
                      <p:cNvPicPr/>
                      <p:nvPr/>
                    </p:nvPicPr>
                    <p:blipFill>
                      <a:blip r:embed="rId2"/>
                      <a:stretch>
                        <a:fillRect/>
                      </a:stretch>
                    </p:blipFill>
                    <p:spPr>
                      <a:xfrm>
                        <a:off x="4870450" y="1787525"/>
                        <a:ext cx="4197350" cy="4572000"/>
                      </a:xfrm>
                      <a:prstGeom prst="rect">
                        <a:avLst/>
                      </a:prstGeom>
                      <a:solidFill>
                        <a:schemeClr val="tx1"/>
                      </a:solidFill>
                      <a:ln w="38100">
                        <a:noFill/>
                        <a:miter/>
                      </a:ln>
                    </p:spPr>
                  </p:pic>
                </p:oleObj>
              </mc:Fallback>
            </mc:AlternateContent>
          </a:graphicData>
        </a:graphic>
      </p:graphicFrame>
      <p:graphicFrame>
        <p:nvGraphicFramePr>
          <p:cNvPr id="75781" name="Object 5"/>
          <p:cNvGraphicFramePr>
            <a:graphicFrameLocks noChangeAspect="1"/>
          </p:cNvGraphicFramePr>
          <p:nvPr/>
        </p:nvGraphicFramePr>
        <p:xfrm>
          <a:off x="6889750" y="2676525"/>
          <a:ext cx="376238" cy="457200"/>
        </p:xfrm>
        <a:graphic>
          <a:graphicData uri="http://schemas.openxmlformats.org/presentationml/2006/ole">
            <mc:AlternateContent xmlns:mc="http://schemas.openxmlformats.org/markup-compatibility/2006">
              <mc:Choice xmlns:v="urn:schemas-microsoft-com:vml" Requires="v">
                <p:oleObj spid="_x0000_s3117" name="" r:id="rId3" imgW="177800" imgH="215900" progId="Equation.3">
                  <p:embed/>
                </p:oleObj>
              </mc:Choice>
              <mc:Fallback>
                <p:oleObj name="" r:id="rId3" imgW="177800" imgH="215900" progId="Equation.3">
                  <p:embed/>
                  <p:pic>
                    <p:nvPicPr>
                      <p:cNvPr id="0" name="图片 3116"/>
                      <p:cNvPicPr/>
                      <p:nvPr/>
                    </p:nvPicPr>
                    <p:blipFill>
                      <a:blip r:embed="rId4"/>
                      <a:stretch>
                        <a:fillRect/>
                      </a:stretch>
                    </p:blipFill>
                    <p:spPr>
                      <a:xfrm>
                        <a:off x="6889750" y="2676525"/>
                        <a:ext cx="376238" cy="457200"/>
                      </a:xfrm>
                      <a:prstGeom prst="rect">
                        <a:avLst/>
                      </a:prstGeom>
                      <a:noFill/>
                      <a:ln w="38100">
                        <a:noFill/>
                        <a:miter/>
                      </a:ln>
                    </p:spPr>
                  </p:pic>
                </p:oleObj>
              </mc:Fallback>
            </mc:AlternateContent>
          </a:graphicData>
        </a:graphic>
      </p:graphicFrame>
      <p:graphicFrame>
        <p:nvGraphicFramePr>
          <p:cNvPr id="75782" name="Object 6"/>
          <p:cNvGraphicFramePr>
            <a:graphicFrameLocks noChangeAspect="1"/>
          </p:cNvGraphicFramePr>
          <p:nvPr/>
        </p:nvGraphicFramePr>
        <p:xfrm>
          <a:off x="6877050" y="3667125"/>
          <a:ext cx="403225" cy="457200"/>
        </p:xfrm>
        <a:graphic>
          <a:graphicData uri="http://schemas.openxmlformats.org/presentationml/2006/ole">
            <mc:AlternateContent xmlns:mc="http://schemas.openxmlformats.org/markup-compatibility/2006">
              <mc:Choice xmlns:v="urn:schemas-microsoft-com:vml" Requires="v">
                <p:oleObj spid="_x0000_s3120" name="" r:id="rId5" imgW="190500" imgH="215900" progId="Equation.3">
                  <p:embed/>
                </p:oleObj>
              </mc:Choice>
              <mc:Fallback>
                <p:oleObj name="" r:id="rId5" imgW="190500" imgH="215900" progId="Equation.3">
                  <p:embed/>
                  <p:pic>
                    <p:nvPicPr>
                      <p:cNvPr id="0" name="图片 3119"/>
                      <p:cNvPicPr/>
                      <p:nvPr/>
                    </p:nvPicPr>
                    <p:blipFill>
                      <a:blip r:embed="rId6"/>
                      <a:stretch>
                        <a:fillRect/>
                      </a:stretch>
                    </p:blipFill>
                    <p:spPr>
                      <a:xfrm>
                        <a:off x="6877050" y="3667125"/>
                        <a:ext cx="403225" cy="457200"/>
                      </a:xfrm>
                      <a:prstGeom prst="rect">
                        <a:avLst/>
                      </a:prstGeom>
                      <a:noFill/>
                      <a:ln w="38100">
                        <a:noFill/>
                        <a:miter/>
                      </a:ln>
                    </p:spPr>
                  </p:pic>
                </p:oleObj>
              </mc:Fallback>
            </mc:AlternateContent>
          </a:graphicData>
        </a:graphic>
      </p:graphicFrame>
      <p:graphicFrame>
        <p:nvGraphicFramePr>
          <p:cNvPr id="75783" name="Object 7"/>
          <p:cNvGraphicFramePr>
            <a:graphicFrameLocks noChangeAspect="1"/>
          </p:cNvGraphicFramePr>
          <p:nvPr/>
        </p:nvGraphicFramePr>
        <p:xfrm>
          <a:off x="6889750" y="4505325"/>
          <a:ext cx="403225" cy="484188"/>
        </p:xfrm>
        <a:graphic>
          <a:graphicData uri="http://schemas.openxmlformats.org/presentationml/2006/ole">
            <mc:AlternateContent xmlns:mc="http://schemas.openxmlformats.org/markup-compatibility/2006">
              <mc:Choice xmlns:v="urn:schemas-microsoft-com:vml" Requires="v">
                <p:oleObj spid="_x0000_s3125" name="" r:id="rId7" imgW="190500" imgH="228600" progId="Equation.3">
                  <p:embed/>
                </p:oleObj>
              </mc:Choice>
              <mc:Fallback>
                <p:oleObj name="" r:id="rId7" imgW="190500" imgH="228600" progId="Equation.3">
                  <p:embed/>
                  <p:pic>
                    <p:nvPicPr>
                      <p:cNvPr id="0" name="图片 3124"/>
                      <p:cNvPicPr/>
                      <p:nvPr/>
                    </p:nvPicPr>
                    <p:blipFill>
                      <a:blip r:embed="rId8"/>
                      <a:stretch>
                        <a:fillRect/>
                      </a:stretch>
                    </p:blipFill>
                    <p:spPr>
                      <a:xfrm>
                        <a:off x="6889750" y="4505325"/>
                        <a:ext cx="403225" cy="484188"/>
                      </a:xfrm>
                      <a:prstGeom prst="rect">
                        <a:avLst/>
                      </a:prstGeom>
                      <a:noFill/>
                      <a:ln w="38100">
                        <a:noFill/>
                        <a:miter/>
                      </a:ln>
                    </p:spPr>
                  </p:pic>
                </p:oleObj>
              </mc:Fallback>
            </mc:AlternateContent>
          </a:graphicData>
        </a:graphic>
      </p:graphicFrame>
      <p:graphicFrame>
        <p:nvGraphicFramePr>
          <p:cNvPr id="75784" name="Object 8"/>
          <p:cNvGraphicFramePr>
            <a:graphicFrameLocks noChangeAspect="1"/>
          </p:cNvGraphicFramePr>
          <p:nvPr/>
        </p:nvGraphicFramePr>
        <p:xfrm>
          <a:off x="6877050" y="5419725"/>
          <a:ext cx="403225" cy="457200"/>
        </p:xfrm>
        <a:graphic>
          <a:graphicData uri="http://schemas.openxmlformats.org/presentationml/2006/ole">
            <mc:AlternateContent xmlns:mc="http://schemas.openxmlformats.org/markup-compatibility/2006">
              <mc:Choice xmlns:v="urn:schemas-microsoft-com:vml" Requires="v">
                <p:oleObj spid="_x0000_s3126" name="" r:id="rId9" imgW="190500" imgH="215900" progId="Equation.3">
                  <p:embed/>
                </p:oleObj>
              </mc:Choice>
              <mc:Fallback>
                <p:oleObj name="" r:id="rId9" imgW="190500" imgH="215900" progId="Equation.3">
                  <p:embed/>
                  <p:pic>
                    <p:nvPicPr>
                      <p:cNvPr id="0" name="图片 3125"/>
                      <p:cNvPicPr/>
                      <p:nvPr/>
                    </p:nvPicPr>
                    <p:blipFill>
                      <a:blip r:embed="rId10"/>
                      <a:stretch>
                        <a:fillRect/>
                      </a:stretch>
                    </p:blipFill>
                    <p:spPr>
                      <a:xfrm>
                        <a:off x="6877050" y="5419725"/>
                        <a:ext cx="403225" cy="457200"/>
                      </a:xfrm>
                      <a:prstGeom prst="rect">
                        <a:avLst/>
                      </a:prstGeom>
                      <a:noFill/>
                      <a:ln w="38100">
                        <a:noFill/>
                        <a:miter/>
                      </a:ln>
                    </p:spPr>
                  </p:pic>
                </p:oleObj>
              </mc:Fallback>
            </mc:AlternateContent>
          </a:graphicData>
        </a:graphic>
      </p:graphicFrame>
      <p:sp>
        <p:nvSpPr>
          <p:cNvPr id="75785" name="Text Box 9"/>
          <p:cNvSpPr txBox="1"/>
          <p:nvPr/>
        </p:nvSpPr>
        <p:spPr>
          <a:xfrm>
            <a:off x="5746750" y="1838325"/>
            <a:ext cx="1160463"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solidFill>
                  <a:schemeClr val="bg1"/>
                </a:solidFill>
                <a:latin typeface="Times New Roman" panose="02020603050405020304" pitchFamily="18" charset="0"/>
              </a:rPr>
              <a:t>源  信   号</a:t>
            </a:r>
            <a:endParaRPr lang="zh-CN" altLang="en-US" sz="1800" b="1" dirty="0">
              <a:solidFill>
                <a:schemeClr val="bg1"/>
              </a:solidFill>
              <a:latin typeface="Times New Roman" panose="02020603050405020304" pitchFamily="18" charset="0"/>
            </a:endParaRPr>
          </a:p>
        </p:txBody>
      </p:sp>
      <p:sp>
        <p:nvSpPr>
          <p:cNvPr id="75786" name="Rectangle 10"/>
          <p:cNvSpPr/>
          <p:nvPr/>
        </p:nvSpPr>
        <p:spPr>
          <a:xfrm>
            <a:off x="107950" y="2443163"/>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aphicFrame>
        <p:nvGraphicFramePr>
          <p:cNvPr id="75787" name="Object 11"/>
          <p:cNvGraphicFramePr>
            <a:graphicFrameLocks noChangeAspect="1"/>
          </p:cNvGraphicFramePr>
          <p:nvPr/>
        </p:nvGraphicFramePr>
        <p:xfrm>
          <a:off x="233363" y="1622425"/>
          <a:ext cx="4508500" cy="3368675"/>
        </p:xfrm>
        <a:graphic>
          <a:graphicData uri="http://schemas.openxmlformats.org/presentationml/2006/ole">
            <mc:AlternateContent xmlns:mc="http://schemas.openxmlformats.org/markup-compatibility/2006">
              <mc:Choice xmlns:v="urn:schemas-microsoft-com:vml" Requires="v">
                <p:oleObj spid="_x0000_s3121" name="" r:id="rId11" imgW="2933700" imgH="2197100" progId="Equation.DSMT4">
                  <p:embed/>
                </p:oleObj>
              </mc:Choice>
              <mc:Fallback>
                <p:oleObj name="" r:id="rId11" imgW="2933700" imgH="2197100" progId="Equation.DSMT4">
                  <p:embed/>
                  <p:pic>
                    <p:nvPicPr>
                      <p:cNvPr id="0" name="图片 3120"/>
                      <p:cNvPicPr/>
                      <p:nvPr/>
                    </p:nvPicPr>
                    <p:blipFill>
                      <a:blip r:embed="rId12"/>
                      <a:stretch>
                        <a:fillRect/>
                      </a:stretch>
                    </p:blipFill>
                    <p:spPr>
                      <a:xfrm>
                        <a:off x="233363" y="1622425"/>
                        <a:ext cx="4508500" cy="3368675"/>
                      </a:xfrm>
                      <a:prstGeom prst="rect">
                        <a:avLst/>
                      </a:prstGeom>
                      <a:solidFill>
                        <a:schemeClr val="tx1"/>
                      </a:solidFill>
                      <a:ln w="38100">
                        <a:noFill/>
                        <a:miter/>
                      </a:ln>
                    </p:spPr>
                  </p:pic>
                </p:oleObj>
              </mc:Fallback>
            </mc:AlternateContent>
          </a:graphicData>
        </a:graphic>
      </p:graphicFrame>
      <p:sp>
        <p:nvSpPr>
          <p:cNvPr id="75788" name="Text Box 12"/>
          <p:cNvSpPr txBox="1"/>
          <p:nvPr/>
        </p:nvSpPr>
        <p:spPr>
          <a:xfrm>
            <a:off x="107950" y="1135063"/>
            <a:ext cx="2863850"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latin typeface="楷体_GB2312"/>
                <a:ea typeface="楷体_GB2312"/>
              </a:rPr>
              <a:t>阻抗的递推公式 </a:t>
            </a:r>
            <a:endParaRPr lang="zh-CN" altLang="en-US" sz="2800" b="1" dirty="0">
              <a:latin typeface="楷体_GB2312"/>
              <a:ea typeface="楷体_GB2312"/>
            </a:endParaRPr>
          </a:p>
        </p:txBody>
      </p:sp>
      <p:sp>
        <p:nvSpPr>
          <p:cNvPr id="75789" name="Text Box 13"/>
          <p:cNvSpPr txBox="1"/>
          <p:nvPr/>
        </p:nvSpPr>
        <p:spPr>
          <a:xfrm>
            <a:off x="107950" y="5022850"/>
            <a:ext cx="2863850" cy="519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latin typeface="楷体_GB2312"/>
                <a:ea typeface="楷体_GB2312"/>
              </a:rPr>
              <a:t>视电阻率和相位 </a:t>
            </a:r>
            <a:endParaRPr lang="zh-CN" altLang="en-US" sz="2800" b="1" dirty="0">
              <a:latin typeface="楷体_GB2312"/>
              <a:ea typeface="楷体_GB2312"/>
            </a:endParaRPr>
          </a:p>
        </p:txBody>
      </p:sp>
      <p:graphicFrame>
        <p:nvGraphicFramePr>
          <p:cNvPr id="75790" name="Object 14"/>
          <p:cNvGraphicFramePr>
            <a:graphicFrameLocks noGrp="1" noChangeAspect="1"/>
          </p:cNvGraphicFramePr>
          <p:nvPr>
            <p:ph sz="half" idx="1"/>
          </p:nvPr>
        </p:nvGraphicFramePr>
        <p:xfrm>
          <a:off x="209550" y="5654675"/>
          <a:ext cx="4537075" cy="727075"/>
        </p:xfrm>
        <a:graphic>
          <a:graphicData uri="http://schemas.openxmlformats.org/presentationml/2006/ole">
            <mc:AlternateContent xmlns:mc="http://schemas.openxmlformats.org/markup-compatibility/2006">
              <mc:Choice xmlns:v="urn:schemas-microsoft-com:vml" Requires="v">
                <p:oleObj spid="_x0000_s3118" name="" r:id="rId13" imgW="3009900" imgH="482600" progId="Equation.3">
                  <p:embed/>
                </p:oleObj>
              </mc:Choice>
              <mc:Fallback>
                <p:oleObj name="" r:id="rId13" imgW="3009900" imgH="482600" progId="Equation.3">
                  <p:embed/>
                  <p:pic>
                    <p:nvPicPr>
                      <p:cNvPr id="0" name="图片 3117"/>
                      <p:cNvPicPr/>
                      <p:nvPr/>
                    </p:nvPicPr>
                    <p:blipFill>
                      <a:blip r:embed="rId14"/>
                      <a:srcRect/>
                      <a:stretch>
                        <a:fillRect/>
                      </a:stretch>
                    </p:blipFill>
                    <p:spPr>
                      <a:xfrm>
                        <a:off x="209550" y="5654675"/>
                        <a:ext cx="4537075" cy="727075"/>
                      </a:xfrm>
                      <a:prstGeom prst="rect">
                        <a:avLst/>
                      </a:prstGeom>
                      <a:solidFill>
                        <a:schemeClr val="tx1">
                          <a:alpha val="100000"/>
                        </a:schemeClr>
                      </a:solidFill>
                      <a:ln w="38100">
                        <a:miter/>
                      </a:ln>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801" name="Rectangle 9"/>
          <p:cNvSpPr>
            <a:spLocks noGrp="1" noRot="1" noChangeArrowheads="1"/>
          </p:cNvSpPr>
          <p:nvPr>
            <p:ph type="title"/>
          </p:nvPr>
        </p:nvSpPr>
        <p:spPr>
          <a:xfrm>
            <a:off x="457200" y="15875"/>
            <a:ext cx="8229600" cy="777875"/>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为什么能够测深？</a:t>
            </a:r>
            <a:r>
              <a:rPr kumimoji="0" lang="en-US" altLang="zh-CN"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a:t>
            </a:r>
            <a:r>
              <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感性认识</a:t>
            </a:r>
            <a:endPar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endParaRPr>
          </a:p>
        </p:txBody>
      </p:sp>
      <p:graphicFrame>
        <p:nvGraphicFramePr>
          <p:cNvPr id="48131" name="Object 6"/>
          <p:cNvGraphicFramePr>
            <a:graphicFrameLocks noGrp="1" noChangeAspect="1"/>
          </p:cNvGraphicFramePr>
          <p:nvPr>
            <p:ph sz="half" idx="1"/>
          </p:nvPr>
        </p:nvGraphicFramePr>
        <p:xfrm>
          <a:off x="250825" y="1036638"/>
          <a:ext cx="2159000" cy="2824162"/>
        </p:xfrm>
        <a:graphic>
          <a:graphicData uri="http://schemas.openxmlformats.org/presentationml/2006/ole">
            <mc:AlternateContent xmlns:mc="http://schemas.openxmlformats.org/markup-compatibility/2006">
              <mc:Choice xmlns:v="urn:schemas-microsoft-com:vml" Requires="v">
                <p:oleObj spid="_x0000_s3080" name="" r:id="rId1" imgW="4316095" imgH="6080760" progId="">
                  <p:embed/>
                </p:oleObj>
              </mc:Choice>
              <mc:Fallback>
                <p:oleObj name="" r:id="rId1" imgW="4316095" imgH="6080760" progId="">
                  <p:embed/>
                  <p:pic>
                    <p:nvPicPr>
                      <p:cNvPr id="0" name="图片 3079"/>
                      <p:cNvPicPr/>
                      <p:nvPr/>
                    </p:nvPicPr>
                    <p:blipFill>
                      <a:blip r:embed="rId2"/>
                      <a:srcRect/>
                      <a:stretch>
                        <a:fillRect/>
                      </a:stretch>
                    </p:blipFill>
                    <p:spPr>
                      <a:xfrm>
                        <a:off x="250825" y="1036638"/>
                        <a:ext cx="2159000" cy="2824162"/>
                      </a:xfrm>
                      <a:prstGeom prst="rect">
                        <a:avLst/>
                      </a:prstGeom>
                      <a:solidFill>
                        <a:schemeClr val="tx1">
                          <a:alpha val="100000"/>
                        </a:schemeClr>
                      </a:solidFill>
                      <a:ln w="38100">
                        <a:miter/>
                      </a:ln>
                    </p:spPr>
                  </p:pic>
                </p:oleObj>
              </mc:Fallback>
            </mc:AlternateContent>
          </a:graphicData>
        </a:graphic>
      </p:graphicFrame>
      <p:graphicFrame>
        <p:nvGraphicFramePr>
          <p:cNvPr id="48132" name="Object 12"/>
          <p:cNvGraphicFramePr>
            <a:graphicFrameLocks noGrp="1" noChangeAspect="1"/>
          </p:cNvGraphicFramePr>
          <p:nvPr>
            <p:ph sz="half" idx="2"/>
          </p:nvPr>
        </p:nvGraphicFramePr>
        <p:xfrm>
          <a:off x="2406650" y="1014413"/>
          <a:ext cx="2141538" cy="2844800"/>
        </p:xfrm>
        <a:graphic>
          <a:graphicData uri="http://schemas.openxmlformats.org/presentationml/2006/ole">
            <mc:AlternateContent xmlns:mc="http://schemas.openxmlformats.org/markup-compatibility/2006">
              <mc:Choice xmlns:v="urn:schemas-microsoft-com:vml" Requires="v">
                <p:oleObj spid="_x0000_s3079" name="" r:id="rId3" imgW="4284980" imgH="6198870" progId="">
                  <p:embed/>
                </p:oleObj>
              </mc:Choice>
              <mc:Fallback>
                <p:oleObj name="" r:id="rId3" imgW="4284980" imgH="6198870" progId="">
                  <p:embed/>
                  <p:pic>
                    <p:nvPicPr>
                      <p:cNvPr id="0" name="图片 3078"/>
                      <p:cNvPicPr/>
                      <p:nvPr/>
                    </p:nvPicPr>
                    <p:blipFill>
                      <a:blip r:embed="rId4"/>
                      <a:srcRect/>
                      <a:stretch>
                        <a:fillRect/>
                      </a:stretch>
                    </p:blipFill>
                    <p:spPr>
                      <a:xfrm>
                        <a:off x="2406650" y="1014413"/>
                        <a:ext cx="2141538" cy="2844800"/>
                      </a:xfrm>
                      <a:prstGeom prst="rect">
                        <a:avLst/>
                      </a:prstGeom>
                      <a:solidFill>
                        <a:schemeClr val="tx1">
                          <a:alpha val="100000"/>
                        </a:schemeClr>
                      </a:solidFill>
                      <a:ln w="38100">
                        <a:miter/>
                      </a:ln>
                    </p:spPr>
                  </p:pic>
                </p:oleObj>
              </mc:Fallback>
            </mc:AlternateContent>
          </a:graphicData>
        </a:graphic>
      </p:graphicFrame>
      <p:graphicFrame>
        <p:nvGraphicFramePr>
          <p:cNvPr id="48133" name="Object 6"/>
          <p:cNvGraphicFramePr>
            <a:graphicFrameLocks noChangeAspect="1"/>
          </p:cNvGraphicFramePr>
          <p:nvPr/>
        </p:nvGraphicFramePr>
        <p:xfrm>
          <a:off x="4806950" y="1012825"/>
          <a:ext cx="2157413" cy="2824163"/>
        </p:xfrm>
        <a:graphic>
          <a:graphicData uri="http://schemas.openxmlformats.org/presentationml/2006/ole">
            <mc:AlternateContent xmlns:mc="http://schemas.openxmlformats.org/markup-compatibility/2006">
              <mc:Choice xmlns:v="urn:schemas-microsoft-com:vml" Requires="v">
                <p:oleObj spid="_x0000_s3081" name="" r:id="rId5" imgW="4316095" imgH="6080760" progId="">
                  <p:embed/>
                </p:oleObj>
              </mc:Choice>
              <mc:Fallback>
                <p:oleObj name="" r:id="rId5" imgW="4316095" imgH="6080760" progId="">
                  <p:embed/>
                  <p:pic>
                    <p:nvPicPr>
                      <p:cNvPr id="0" name="图片 3080"/>
                      <p:cNvPicPr/>
                      <p:nvPr/>
                    </p:nvPicPr>
                    <p:blipFill>
                      <a:blip r:embed="rId6"/>
                      <a:stretch>
                        <a:fillRect/>
                      </a:stretch>
                    </p:blipFill>
                    <p:spPr>
                      <a:xfrm>
                        <a:off x="4806950" y="1012825"/>
                        <a:ext cx="2157413" cy="2824163"/>
                      </a:xfrm>
                      <a:prstGeom prst="rect">
                        <a:avLst/>
                      </a:prstGeom>
                      <a:solidFill>
                        <a:schemeClr val="tx1"/>
                      </a:solidFill>
                      <a:ln w="38100">
                        <a:noFill/>
                        <a:miter/>
                      </a:ln>
                    </p:spPr>
                  </p:pic>
                </p:oleObj>
              </mc:Fallback>
            </mc:AlternateContent>
          </a:graphicData>
        </a:graphic>
      </p:graphicFrame>
      <p:graphicFrame>
        <p:nvGraphicFramePr>
          <p:cNvPr id="48134" name="Object 9"/>
          <p:cNvGraphicFramePr>
            <a:graphicFrameLocks noChangeAspect="1"/>
          </p:cNvGraphicFramePr>
          <p:nvPr/>
        </p:nvGraphicFramePr>
        <p:xfrm>
          <a:off x="6978650" y="1012825"/>
          <a:ext cx="2143125" cy="2824163"/>
        </p:xfrm>
        <a:graphic>
          <a:graphicData uri="http://schemas.openxmlformats.org/presentationml/2006/ole">
            <mc:AlternateContent xmlns:mc="http://schemas.openxmlformats.org/markup-compatibility/2006">
              <mc:Choice xmlns:v="urn:schemas-microsoft-com:vml" Requires="v">
                <p:oleObj spid="_x0000_s3082" name="" r:id="rId7" imgW="4284980" imgH="6198870" progId="">
                  <p:embed/>
                </p:oleObj>
              </mc:Choice>
              <mc:Fallback>
                <p:oleObj name="" r:id="rId7" imgW="4284980" imgH="6198870" progId="">
                  <p:embed/>
                  <p:pic>
                    <p:nvPicPr>
                      <p:cNvPr id="0" name="图片 3081"/>
                      <p:cNvPicPr/>
                      <p:nvPr/>
                    </p:nvPicPr>
                    <p:blipFill>
                      <a:blip r:embed="rId8"/>
                      <a:stretch>
                        <a:fillRect/>
                      </a:stretch>
                    </p:blipFill>
                    <p:spPr>
                      <a:xfrm>
                        <a:off x="6978650" y="1012825"/>
                        <a:ext cx="2143125" cy="2824163"/>
                      </a:xfrm>
                      <a:prstGeom prst="rect">
                        <a:avLst/>
                      </a:prstGeom>
                      <a:solidFill>
                        <a:schemeClr val="tx1"/>
                      </a:solidFill>
                      <a:ln w="38100">
                        <a:noFill/>
                        <a:miter/>
                      </a:ln>
                    </p:spPr>
                  </p:pic>
                </p:oleObj>
              </mc:Fallback>
            </mc:AlternateContent>
          </a:graphicData>
        </a:graphic>
      </p:graphicFrame>
      <p:graphicFrame>
        <p:nvGraphicFramePr>
          <p:cNvPr id="48135" name="Object 7"/>
          <p:cNvGraphicFramePr>
            <a:graphicFrameLocks noChangeAspect="1"/>
          </p:cNvGraphicFramePr>
          <p:nvPr/>
        </p:nvGraphicFramePr>
        <p:xfrm>
          <a:off x="6934200" y="3948113"/>
          <a:ext cx="2143125" cy="2824162"/>
        </p:xfrm>
        <a:graphic>
          <a:graphicData uri="http://schemas.openxmlformats.org/presentationml/2006/ole">
            <mc:AlternateContent xmlns:mc="http://schemas.openxmlformats.org/markup-compatibility/2006">
              <mc:Choice xmlns:v="urn:schemas-microsoft-com:vml" Requires="v">
                <p:oleObj spid="_x0000_s3083" name="" r:id="rId9" imgW="4284980" imgH="6198870" progId="">
                  <p:embed/>
                </p:oleObj>
              </mc:Choice>
              <mc:Fallback>
                <p:oleObj name="" r:id="rId9" imgW="4284980" imgH="6198870" progId="">
                  <p:embed/>
                  <p:pic>
                    <p:nvPicPr>
                      <p:cNvPr id="0" name="图片 3082"/>
                      <p:cNvPicPr/>
                      <p:nvPr/>
                    </p:nvPicPr>
                    <p:blipFill>
                      <a:blip r:embed="rId10"/>
                      <a:stretch>
                        <a:fillRect/>
                      </a:stretch>
                    </p:blipFill>
                    <p:spPr>
                      <a:xfrm>
                        <a:off x="6934200" y="3948113"/>
                        <a:ext cx="2143125" cy="2824162"/>
                      </a:xfrm>
                      <a:prstGeom prst="rect">
                        <a:avLst/>
                      </a:prstGeom>
                      <a:solidFill>
                        <a:schemeClr val="tx1"/>
                      </a:solidFill>
                      <a:ln w="38100">
                        <a:noFill/>
                        <a:miter/>
                      </a:ln>
                    </p:spPr>
                  </p:pic>
                </p:oleObj>
              </mc:Fallback>
            </mc:AlternateContent>
          </a:graphicData>
        </a:graphic>
      </p:graphicFrame>
      <p:graphicFrame>
        <p:nvGraphicFramePr>
          <p:cNvPr id="48136" name="Object 9"/>
          <p:cNvGraphicFramePr>
            <a:graphicFrameLocks noChangeAspect="1"/>
          </p:cNvGraphicFramePr>
          <p:nvPr/>
        </p:nvGraphicFramePr>
        <p:xfrm>
          <a:off x="4775200" y="3948113"/>
          <a:ext cx="2189163" cy="2824162"/>
        </p:xfrm>
        <a:graphic>
          <a:graphicData uri="http://schemas.openxmlformats.org/presentationml/2006/ole">
            <mc:AlternateContent xmlns:mc="http://schemas.openxmlformats.org/markup-compatibility/2006">
              <mc:Choice xmlns:v="urn:schemas-microsoft-com:vml" Requires="v">
                <p:oleObj spid="_x0000_s3078" name="" r:id="rId11" imgW="4380865" imgH="6080760" progId="">
                  <p:embed/>
                </p:oleObj>
              </mc:Choice>
              <mc:Fallback>
                <p:oleObj name="" r:id="rId11" imgW="4380865" imgH="6080760" progId="">
                  <p:embed/>
                  <p:pic>
                    <p:nvPicPr>
                      <p:cNvPr id="0" name="图片 3077"/>
                      <p:cNvPicPr/>
                      <p:nvPr/>
                    </p:nvPicPr>
                    <p:blipFill>
                      <a:blip r:embed="rId12"/>
                      <a:stretch>
                        <a:fillRect/>
                      </a:stretch>
                    </p:blipFill>
                    <p:spPr>
                      <a:xfrm>
                        <a:off x="4775200" y="3948113"/>
                        <a:ext cx="2189163" cy="2824162"/>
                      </a:xfrm>
                      <a:prstGeom prst="rect">
                        <a:avLst/>
                      </a:prstGeom>
                      <a:solidFill>
                        <a:schemeClr val="tx1"/>
                      </a:solidFill>
                      <a:ln w="38100">
                        <a:noFill/>
                        <a:miter/>
                      </a:ln>
                    </p:spPr>
                  </p:pic>
                </p:oleObj>
              </mc:Fallback>
            </mc:AlternateContent>
          </a:graphicData>
        </a:graphic>
      </p:graphicFrame>
      <p:sp>
        <p:nvSpPr>
          <p:cNvPr id="48137" name="文本框 5"/>
          <p:cNvSpPr txBox="1"/>
          <p:nvPr/>
        </p:nvSpPr>
        <p:spPr>
          <a:xfrm>
            <a:off x="611188" y="4437063"/>
            <a:ext cx="3313112" cy="157003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t>从模型从浅到深的改变，对</a:t>
            </a:r>
            <a:r>
              <a:rPr lang="en-US" altLang="zh-CN" sz="2400" b="1" dirty="0"/>
              <a:t>MT</a:t>
            </a:r>
            <a:r>
              <a:rPr lang="zh-CN" altLang="en-US" sz="2400" b="1" dirty="0"/>
              <a:t>观测的响应曲线变化，来直观理解测深的认识。</a:t>
            </a:r>
            <a:endParaRPr lang="zh-CN" altLang="en-US" sz="24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p:sp>
        <p:nvSpPr>
          <p:cNvPr id="99330" name="Rectangle 2"/>
          <p:cNvSpPr>
            <a:spLocks noGrp="1" noRot="1" noChangeArrowheads="1"/>
          </p:cNvSpPr>
          <p:nvPr>
            <p:ph type="title" sz="quarter"/>
          </p:nvPr>
        </p:nvSpPr>
        <p:spPr>
          <a:xfrm>
            <a:off x="431800" y="134938"/>
            <a:ext cx="8686800" cy="728663"/>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四种典型的三层模型曲线：</a:t>
            </a:r>
            <a:r>
              <a:rPr kumimoji="0" lang="en-US" altLang="zh-CN"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K</a:t>
            </a:r>
            <a:r>
              <a:rPr kumimoji="0" lang="zh-CN" altLang="en-US"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a:t>
            </a:r>
            <a:r>
              <a:rPr kumimoji="0" lang="en-US" altLang="zh-CN"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H</a:t>
            </a:r>
            <a:r>
              <a:rPr kumimoji="0" lang="zh-CN" altLang="en-US"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a:t>
            </a:r>
            <a:r>
              <a:rPr kumimoji="0" lang="en-US" altLang="zh-CN"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A</a:t>
            </a:r>
            <a:r>
              <a:rPr kumimoji="0" lang="zh-CN" altLang="en-US"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和</a:t>
            </a:r>
            <a:r>
              <a:rPr kumimoji="0" lang="en-US" altLang="zh-CN"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rPr>
              <a:t>Q</a:t>
            </a:r>
            <a:endParaRPr kumimoji="0" lang="en-US" altLang="zh-CN"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endParaRPr>
          </a:p>
        </p:txBody>
      </p:sp>
      <p:sp>
        <p:nvSpPr>
          <p:cNvPr id="76803" name="Text Box 29"/>
          <p:cNvSpPr txBox="1"/>
          <p:nvPr/>
        </p:nvSpPr>
        <p:spPr>
          <a:xfrm>
            <a:off x="250825" y="5300663"/>
            <a:ext cx="944563" cy="3397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600" b="1" dirty="0">
                <a:solidFill>
                  <a:schemeClr val="bg2"/>
                </a:solidFill>
              </a:rPr>
              <a:t>K</a:t>
            </a:r>
            <a:r>
              <a:rPr lang="zh-CN" altLang="en-US" sz="1600" b="1" dirty="0">
                <a:solidFill>
                  <a:schemeClr val="bg2"/>
                </a:solidFill>
              </a:rPr>
              <a:t>形曲线</a:t>
            </a:r>
            <a:endParaRPr lang="zh-CN" altLang="en-US" sz="1600" b="1" dirty="0">
              <a:solidFill>
                <a:schemeClr val="bg2"/>
              </a:solidFill>
            </a:endParaRPr>
          </a:p>
        </p:txBody>
      </p:sp>
      <p:sp>
        <p:nvSpPr>
          <p:cNvPr id="76804" name="Text Box 30"/>
          <p:cNvSpPr txBox="1"/>
          <p:nvPr/>
        </p:nvSpPr>
        <p:spPr>
          <a:xfrm>
            <a:off x="2916238" y="5300663"/>
            <a:ext cx="982662" cy="3397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600" b="1" dirty="0">
                <a:solidFill>
                  <a:schemeClr val="bg2"/>
                </a:solidFill>
              </a:rPr>
              <a:t>H</a:t>
            </a:r>
            <a:r>
              <a:rPr lang="zh-CN" altLang="en-US" sz="1600" b="1" dirty="0">
                <a:solidFill>
                  <a:schemeClr val="bg2"/>
                </a:solidFill>
              </a:rPr>
              <a:t>形曲线</a:t>
            </a:r>
            <a:endParaRPr lang="zh-CN" altLang="en-US" sz="1600" b="1" dirty="0">
              <a:solidFill>
                <a:schemeClr val="bg2"/>
              </a:solidFill>
            </a:endParaRPr>
          </a:p>
        </p:txBody>
      </p:sp>
      <p:sp>
        <p:nvSpPr>
          <p:cNvPr id="76805" name="Line 31"/>
          <p:cNvSpPr/>
          <p:nvPr/>
        </p:nvSpPr>
        <p:spPr>
          <a:xfrm flipV="1">
            <a:off x="1331913" y="5300663"/>
            <a:ext cx="144462" cy="215900"/>
          </a:xfrm>
          <a:prstGeom prst="line">
            <a:avLst/>
          </a:prstGeom>
          <a:ln w="38100" cap="flat" cmpd="sng">
            <a:solidFill>
              <a:srgbClr val="FF3300"/>
            </a:solidFill>
            <a:prstDash val="solid"/>
            <a:headEnd type="none" w="med" len="med"/>
            <a:tailEnd type="none" w="med" len="med"/>
          </a:ln>
        </p:spPr>
      </p:sp>
      <p:sp>
        <p:nvSpPr>
          <p:cNvPr id="76806" name="Line 32"/>
          <p:cNvSpPr/>
          <p:nvPr/>
        </p:nvSpPr>
        <p:spPr>
          <a:xfrm>
            <a:off x="1476375" y="5300663"/>
            <a:ext cx="144463" cy="215900"/>
          </a:xfrm>
          <a:prstGeom prst="line">
            <a:avLst/>
          </a:prstGeom>
          <a:ln w="38100" cap="flat" cmpd="sng">
            <a:solidFill>
              <a:srgbClr val="FF3300"/>
            </a:solidFill>
            <a:prstDash val="solid"/>
            <a:headEnd type="none" w="med" len="med"/>
            <a:tailEnd type="none" w="med" len="med"/>
          </a:ln>
        </p:spPr>
      </p:sp>
      <p:sp>
        <p:nvSpPr>
          <p:cNvPr id="76807" name="Line 33"/>
          <p:cNvSpPr/>
          <p:nvPr/>
        </p:nvSpPr>
        <p:spPr>
          <a:xfrm flipV="1">
            <a:off x="4140200" y="5397500"/>
            <a:ext cx="144463" cy="215900"/>
          </a:xfrm>
          <a:prstGeom prst="line">
            <a:avLst/>
          </a:prstGeom>
          <a:ln w="38100" cap="flat" cmpd="sng">
            <a:solidFill>
              <a:srgbClr val="FF0000"/>
            </a:solidFill>
            <a:prstDash val="solid"/>
            <a:headEnd type="none" w="med" len="med"/>
            <a:tailEnd type="none" w="med" len="med"/>
          </a:ln>
        </p:spPr>
      </p:sp>
      <p:sp>
        <p:nvSpPr>
          <p:cNvPr id="76808" name="Line 34"/>
          <p:cNvSpPr/>
          <p:nvPr/>
        </p:nvSpPr>
        <p:spPr>
          <a:xfrm>
            <a:off x="3995738" y="5397500"/>
            <a:ext cx="144462" cy="215900"/>
          </a:xfrm>
          <a:prstGeom prst="line">
            <a:avLst/>
          </a:prstGeom>
          <a:ln w="38100" cap="flat" cmpd="sng">
            <a:solidFill>
              <a:srgbClr val="FF0000"/>
            </a:solidFill>
            <a:prstDash val="solid"/>
            <a:headEnd type="none" w="med" len="med"/>
            <a:tailEnd type="none" w="med" len="med"/>
          </a:ln>
        </p:spPr>
      </p:sp>
      <p:pic>
        <p:nvPicPr>
          <p:cNvPr id="76809" name="图片 10"/>
          <p:cNvPicPr>
            <a:picLocks noChangeAspect="1"/>
          </p:cNvPicPr>
          <p:nvPr/>
        </p:nvPicPr>
        <p:blipFill>
          <a:blip r:embed="rId1"/>
          <a:stretch>
            <a:fillRect/>
          </a:stretch>
        </p:blipFill>
        <p:spPr>
          <a:xfrm>
            <a:off x="107950" y="1484313"/>
            <a:ext cx="4535488" cy="3373437"/>
          </a:xfrm>
          <a:prstGeom prst="rect">
            <a:avLst/>
          </a:prstGeom>
          <a:noFill/>
          <a:ln w="9525">
            <a:noFill/>
          </a:ln>
        </p:spPr>
      </p:pic>
      <p:pic>
        <p:nvPicPr>
          <p:cNvPr id="76810" name="图片 12"/>
          <p:cNvPicPr>
            <a:picLocks noChangeAspect="1"/>
          </p:cNvPicPr>
          <p:nvPr/>
        </p:nvPicPr>
        <p:blipFill>
          <a:blip r:embed="rId2"/>
          <a:stretch>
            <a:fillRect/>
          </a:stretch>
        </p:blipFill>
        <p:spPr>
          <a:xfrm>
            <a:off x="4775200" y="1484313"/>
            <a:ext cx="4260850" cy="3373437"/>
          </a:xfrm>
          <a:prstGeom prst="rect">
            <a:avLst/>
          </a:prstGeom>
          <a:noFill/>
          <a:ln w="9525">
            <a:noFill/>
          </a:ln>
        </p:spPr>
      </p:pic>
      <p:sp>
        <p:nvSpPr>
          <p:cNvPr id="76811" name="Text Box 7"/>
          <p:cNvSpPr txBox="1"/>
          <p:nvPr/>
        </p:nvSpPr>
        <p:spPr>
          <a:xfrm>
            <a:off x="5384800" y="5300663"/>
            <a:ext cx="939800" cy="3397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600" b="1" dirty="0">
                <a:solidFill>
                  <a:schemeClr val="bg2"/>
                </a:solidFill>
              </a:rPr>
              <a:t>A</a:t>
            </a:r>
            <a:r>
              <a:rPr lang="zh-CN" altLang="en-US" sz="1600" b="1" dirty="0">
                <a:solidFill>
                  <a:schemeClr val="bg2"/>
                </a:solidFill>
              </a:rPr>
              <a:t>形曲线</a:t>
            </a:r>
            <a:endParaRPr lang="zh-CN" altLang="en-US" sz="1600" b="1" dirty="0">
              <a:solidFill>
                <a:schemeClr val="bg2"/>
              </a:solidFill>
            </a:endParaRPr>
          </a:p>
        </p:txBody>
      </p:sp>
      <p:sp>
        <p:nvSpPr>
          <p:cNvPr id="76812" name="Text Box 8"/>
          <p:cNvSpPr txBox="1"/>
          <p:nvPr/>
        </p:nvSpPr>
        <p:spPr>
          <a:xfrm>
            <a:off x="7329488" y="5178425"/>
            <a:ext cx="966787" cy="3381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600" b="1" dirty="0">
                <a:solidFill>
                  <a:schemeClr val="bg2"/>
                </a:solidFill>
              </a:rPr>
              <a:t>Q</a:t>
            </a:r>
            <a:r>
              <a:rPr lang="zh-CN" altLang="en-US" sz="1600" b="1" dirty="0">
                <a:solidFill>
                  <a:schemeClr val="bg2"/>
                </a:solidFill>
              </a:rPr>
              <a:t>形曲线</a:t>
            </a:r>
            <a:endParaRPr lang="zh-CN" altLang="en-US" sz="1600" b="1" dirty="0">
              <a:solidFill>
                <a:schemeClr val="bg2"/>
              </a:solidFill>
            </a:endParaRPr>
          </a:p>
        </p:txBody>
      </p:sp>
      <p:sp>
        <p:nvSpPr>
          <p:cNvPr id="76813" name="Line 9"/>
          <p:cNvSpPr/>
          <p:nvPr/>
        </p:nvSpPr>
        <p:spPr>
          <a:xfrm flipV="1">
            <a:off x="6448425" y="5300663"/>
            <a:ext cx="287338" cy="265112"/>
          </a:xfrm>
          <a:prstGeom prst="line">
            <a:avLst/>
          </a:prstGeom>
          <a:ln w="38100" cap="flat" cmpd="sng">
            <a:solidFill>
              <a:srgbClr val="FF3300"/>
            </a:solidFill>
            <a:prstDash val="solid"/>
            <a:headEnd type="none" w="med" len="med"/>
            <a:tailEnd type="none" w="med" len="med"/>
          </a:ln>
        </p:spPr>
      </p:sp>
      <p:sp>
        <p:nvSpPr>
          <p:cNvPr id="76814" name="Line 12"/>
          <p:cNvSpPr/>
          <p:nvPr/>
        </p:nvSpPr>
        <p:spPr>
          <a:xfrm>
            <a:off x="8347075" y="5241925"/>
            <a:ext cx="288925" cy="261938"/>
          </a:xfrm>
          <a:prstGeom prst="line">
            <a:avLst/>
          </a:prstGeom>
          <a:ln w="57150" cap="flat" cmpd="sng">
            <a:solidFill>
              <a:srgbClr val="FF3300"/>
            </a:solidFill>
            <a:prstDash val="solid"/>
            <a:headEnd type="none" w="med" len="med"/>
            <a:tailEnd type="none" w="med" len="med"/>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5"/>
          <p:cNvSpPr/>
          <p:nvPr/>
        </p:nvSpPr>
        <p:spPr>
          <a:xfrm>
            <a:off x="544513" y="-12700"/>
            <a:ext cx="7770812" cy="792163"/>
          </a:xfrm>
          <a:prstGeom prst="rect">
            <a:avLst/>
          </a:prstGeom>
          <a:solidFill>
            <a:srgbClr val="FFFF99"/>
          </a:solidFill>
          <a:ln w="9525">
            <a:noFill/>
          </a:ln>
        </p:spPr>
        <p:txBody>
          <a:bodyPr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algn="ctr" eaLnBrk="1" hangingPunct="1">
              <a:spcBef>
                <a:spcPct val="0"/>
              </a:spcBef>
              <a:buClrTx/>
              <a:buSzTx/>
              <a:buFontTx/>
              <a:buNone/>
            </a:pPr>
            <a:r>
              <a:rPr lang="ja-JP" altLang="en-US" sz="4400" dirty="0">
                <a:solidFill>
                  <a:srgbClr val="001B36"/>
                </a:solidFill>
                <a:latin typeface="Times New Roman" panose="02020603050405020304" pitchFamily="18" charset="0"/>
                <a:ea typeface="MS PGothic" panose="020B0600070205080204" pitchFamily="34" charset="-128"/>
              </a:rPr>
              <a:t>２</a:t>
            </a:r>
            <a:r>
              <a:rPr lang="en-US" altLang="zh-CN" sz="4400" dirty="0">
                <a:solidFill>
                  <a:srgbClr val="001B36"/>
                </a:solidFill>
                <a:latin typeface="Times New Roman" panose="02020603050405020304" pitchFamily="18" charset="0"/>
                <a:ea typeface="MS PGothic" panose="020B0600070205080204" pitchFamily="34" charset="-128"/>
              </a:rPr>
              <a:t>-D   </a:t>
            </a:r>
            <a:r>
              <a:rPr lang="zh-CN" altLang="en-US" sz="3600" b="1" dirty="0">
                <a:solidFill>
                  <a:srgbClr val="001B36"/>
                </a:solidFill>
                <a:latin typeface="宋体" panose="02010600030101010101" pitchFamily="2" charset="-122"/>
                <a:ea typeface="宋体" panose="02010600030101010101" pitchFamily="2" charset="-122"/>
              </a:rPr>
              <a:t>电磁</a:t>
            </a:r>
            <a:r>
              <a:rPr lang="zh-CN" altLang="en-US" sz="3600" b="1" dirty="0">
                <a:latin typeface="宋体" panose="02010600030101010101" pitchFamily="2" charset="-122"/>
                <a:ea typeface="宋体" panose="02010600030101010101" pitchFamily="2" charset="-122"/>
              </a:rPr>
              <a:t>场可解耦为两组模式</a:t>
            </a:r>
            <a:endParaRPr lang="ja-JP" altLang="en-US" sz="3600" b="1" dirty="0">
              <a:solidFill>
                <a:srgbClr val="001B36"/>
              </a:solidFill>
              <a:latin typeface="宋体" panose="02010600030101010101" pitchFamily="2" charset="-122"/>
              <a:ea typeface="宋体" panose="02010600030101010101" pitchFamily="2" charset="-122"/>
            </a:endParaRPr>
          </a:p>
        </p:txBody>
      </p:sp>
      <p:sp>
        <p:nvSpPr>
          <p:cNvPr id="78851" name="Text Box 6"/>
          <p:cNvSpPr txBox="1"/>
          <p:nvPr/>
        </p:nvSpPr>
        <p:spPr>
          <a:xfrm>
            <a:off x="3297238" y="922338"/>
            <a:ext cx="5257800"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ja-JP" altLang="en-US" sz="2400" dirty="0">
                <a:solidFill>
                  <a:srgbClr val="000000"/>
                </a:solidFill>
                <a:latin typeface="Tahoma" panose="020B0604030504040204" pitchFamily="34" charset="0"/>
                <a:ea typeface="宋体" panose="02010600030101010101" pitchFamily="2" charset="-122"/>
              </a:rPr>
              <a:t>走</a:t>
            </a:r>
            <a:r>
              <a:rPr lang="zh-CN" altLang="en-US" sz="2400" dirty="0">
                <a:solidFill>
                  <a:srgbClr val="000000"/>
                </a:solidFill>
                <a:latin typeface="Tahoma" panose="020B0604030504040204" pitchFamily="34" charset="0"/>
                <a:ea typeface="宋体" panose="02010600030101010101" pitchFamily="2" charset="-122"/>
              </a:rPr>
              <a:t>向</a:t>
            </a:r>
            <a:r>
              <a:rPr lang="ja-JP" altLang="en-US" sz="2400" dirty="0">
                <a:solidFill>
                  <a:srgbClr val="000000"/>
                </a:solidFill>
                <a:latin typeface="Tahoma" panose="020B0604030504040204" pitchFamily="34" charset="0"/>
                <a:ea typeface="宋体" panose="02010600030101010101" pitchFamily="2" charset="-122"/>
              </a:rPr>
              <a:t>方向</a:t>
            </a:r>
            <a:r>
              <a:rPr lang="zh-CN" altLang="en-US" sz="2400" dirty="0">
                <a:solidFill>
                  <a:srgbClr val="000000"/>
                </a:solidFill>
                <a:latin typeface="Tahoma" panose="020B0604030504040204" pitchFamily="34" charset="0"/>
                <a:ea typeface="宋体" panose="02010600030101010101" pitchFamily="2" charset="-122"/>
              </a:rPr>
              <a:t>的</a:t>
            </a:r>
            <a:r>
              <a:rPr lang="ja-JP" altLang="en-US" sz="2400" dirty="0">
                <a:solidFill>
                  <a:srgbClr val="000000"/>
                </a:solidFill>
                <a:latin typeface="Tahoma" panose="020B0604030504040204" pitchFamily="34" charset="0"/>
                <a:ea typeface="宋体" panose="02010600030101010101" pitchFamily="2" charset="-122"/>
              </a:rPr>
              <a:t>微分</a:t>
            </a:r>
            <a:r>
              <a:rPr lang="zh-CN" altLang="en-US" sz="2400" dirty="0">
                <a:solidFill>
                  <a:srgbClr val="000000"/>
                </a:solidFill>
                <a:latin typeface="Tahoma" panose="020B0604030504040204" pitchFamily="34" charset="0"/>
                <a:ea typeface="宋体" panose="02010600030101010101" pitchFamily="2" charset="-122"/>
              </a:rPr>
              <a:t>为 </a:t>
            </a:r>
            <a:r>
              <a:rPr lang="en-US" altLang="zh-CN" sz="2400" dirty="0">
                <a:solidFill>
                  <a:srgbClr val="000000"/>
                </a:solidFill>
                <a:latin typeface="Tahoma" panose="020B0604030504040204" pitchFamily="34" charset="0"/>
                <a:ea typeface="宋体" panose="02010600030101010101" pitchFamily="2" charset="-122"/>
              </a:rPr>
              <a:t>0  </a:t>
            </a:r>
            <a:r>
              <a:rPr lang="ja-JP" altLang="en-US" sz="2400" dirty="0">
                <a:solidFill>
                  <a:srgbClr val="000000"/>
                </a:solidFill>
                <a:latin typeface="Tahoma" panose="020B0604030504040204" pitchFamily="34" charset="0"/>
                <a:ea typeface="宋体" panose="02010600030101010101" pitchFamily="2" charset="-122"/>
              </a:rPr>
              <a:t>（</a:t>
            </a:r>
            <a:r>
              <a:rPr lang="zh-CN" altLang="en-US" sz="2400" dirty="0">
                <a:solidFill>
                  <a:srgbClr val="000000"/>
                </a:solidFill>
                <a:latin typeface="Tahoma" panose="020B0604030504040204" pitchFamily="34" charset="0"/>
                <a:ea typeface="宋体" panose="02010600030101010101" pitchFamily="2" charset="-122"/>
              </a:rPr>
              <a:t>如</a:t>
            </a:r>
            <a:r>
              <a:rPr lang="ja-JP" altLang="en-US" sz="2400" dirty="0">
                <a:solidFill>
                  <a:srgbClr val="000000"/>
                </a:solidFill>
                <a:latin typeface="Tahoma" panose="020B0604030504040204" pitchFamily="34" charset="0"/>
                <a:ea typeface="宋体" panose="02010600030101010101" pitchFamily="2" charset="-122"/>
              </a:rPr>
              <a:t>　　　　）</a:t>
            </a:r>
            <a:endParaRPr lang="ja-JP" altLang="en-US" sz="2400" dirty="0">
              <a:solidFill>
                <a:srgbClr val="000000"/>
              </a:solidFill>
              <a:latin typeface="Tahoma" panose="020B0604030504040204" pitchFamily="34" charset="0"/>
              <a:ea typeface="宋体" panose="02010600030101010101" pitchFamily="2" charset="-122"/>
            </a:endParaRPr>
          </a:p>
        </p:txBody>
      </p:sp>
      <p:graphicFrame>
        <p:nvGraphicFramePr>
          <p:cNvPr id="78852" name="Object 7"/>
          <p:cNvGraphicFramePr>
            <a:graphicFrameLocks noChangeAspect="1"/>
          </p:cNvGraphicFramePr>
          <p:nvPr/>
        </p:nvGraphicFramePr>
        <p:xfrm>
          <a:off x="6967538" y="763588"/>
          <a:ext cx="938212" cy="787400"/>
        </p:xfrm>
        <a:graphic>
          <a:graphicData uri="http://schemas.openxmlformats.org/presentationml/2006/ole">
            <mc:AlternateContent xmlns:mc="http://schemas.openxmlformats.org/markup-compatibility/2006">
              <mc:Choice xmlns:v="urn:schemas-microsoft-com:vml" Requires="v">
                <p:oleObj spid="_x0000_s3138" name="" r:id="rId1" imgW="469900" imgH="393700" progId="Equation.3">
                  <p:embed/>
                </p:oleObj>
              </mc:Choice>
              <mc:Fallback>
                <p:oleObj name="" r:id="rId1" imgW="469900" imgH="393700" progId="Equation.3">
                  <p:embed/>
                  <p:pic>
                    <p:nvPicPr>
                      <p:cNvPr id="0" name="图片 3137"/>
                      <p:cNvPicPr/>
                      <p:nvPr/>
                    </p:nvPicPr>
                    <p:blipFill>
                      <a:blip r:embed="rId2"/>
                      <a:stretch>
                        <a:fillRect/>
                      </a:stretch>
                    </p:blipFill>
                    <p:spPr>
                      <a:xfrm>
                        <a:off x="6967538" y="763588"/>
                        <a:ext cx="938212" cy="787400"/>
                      </a:xfrm>
                      <a:prstGeom prst="rect">
                        <a:avLst/>
                      </a:prstGeom>
                      <a:noFill/>
                      <a:ln w="38100">
                        <a:noFill/>
                        <a:miter/>
                      </a:ln>
                    </p:spPr>
                  </p:pic>
                </p:oleObj>
              </mc:Fallback>
            </mc:AlternateContent>
          </a:graphicData>
        </a:graphic>
      </p:graphicFrame>
      <p:graphicFrame>
        <p:nvGraphicFramePr>
          <p:cNvPr id="78853" name="Object 8"/>
          <p:cNvGraphicFramePr>
            <a:graphicFrameLocks noChangeAspect="1"/>
          </p:cNvGraphicFramePr>
          <p:nvPr/>
        </p:nvGraphicFramePr>
        <p:xfrm>
          <a:off x="684213" y="1125538"/>
          <a:ext cx="2112962" cy="1770062"/>
        </p:xfrm>
        <a:graphic>
          <a:graphicData uri="http://schemas.openxmlformats.org/presentationml/2006/ole">
            <mc:AlternateContent xmlns:mc="http://schemas.openxmlformats.org/markup-compatibility/2006">
              <mc:Choice xmlns:v="urn:schemas-microsoft-com:vml" Requires="v">
                <p:oleObj spid="_x0000_s3139" name="" r:id="rId3" imgW="1409065" imgH="1180465" progId="Equation.3">
                  <p:embed/>
                </p:oleObj>
              </mc:Choice>
              <mc:Fallback>
                <p:oleObj name="" r:id="rId3" imgW="1409065" imgH="1180465" progId="Equation.3">
                  <p:embed/>
                  <p:pic>
                    <p:nvPicPr>
                      <p:cNvPr id="0" name="图片 3138"/>
                      <p:cNvPicPr/>
                      <p:nvPr/>
                    </p:nvPicPr>
                    <p:blipFill>
                      <a:blip r:embed="rId4"/>
                      <a:stretch>
                        <a:fillRect/>
                      </a:stretch>
                    </p:blipFill>
                    <p:spPr>
                      <a:xfrm>
                        <a:off x="684213" y="1125538"/>
                        <a:ext cx="2112962" cy="1770062"/>
                      </a:xfrm>
                      <a:prstGeom prst="rect">
                        <a:avLst/>
                      </a:prstGeom>
                      <a:noFill/>
                      <a:ln w="38100">
                        <a:noFill/>
                        <a:miter/>
                      </a:ln>
                    </p:spPr>
                  </p:pic>
                </p:oleObj>
              </mc:Fallback>
            </mc:AlternateContent>
          </a:graphicData>
        </a:graphic>
      </p:graphicFrame>
      <p:graphicFrame>
        <p:nvGraphicFramePr>
          <p:cNvPr id="78854" name="Object 9"/>
          <p:cNvGraphicFramePr>
            <a:graphicFrameLocks noChangeAspect="1"/>
          </p:cNvGraphicFramePr>
          <p:nvPr/>
        </p:nvGraphicFramePr>
        <p:xfrm>
          <a:off x="657225" y="3386138"/>
          <a:ext cx="2168525" cy="1771650"/>
        </p:xfrm>
        <a:graphic>
          <a:graphicData uri="http://schemas.openxmlformats.org/presentationml/2006/ole">
            <mc:AlternateContent xmlns:mc="http://schemas.openxmlformats.org/markup-compatibility/2006">
              <mc:Choice xmlns:v="urn:schemas-microsoft-com:vml" Requires="v">
                <p:oleObj spid="_x0000_s3137" name="" r:id="rId5" imgW="1447800" imgH="1181100" progId="Equation.3">
                  <p:embed/>
                </p:oleObj>
              </mc:Choice>
              <mc:Fallback>
                <p:oleObj name="" r:id="rId5" imgW="1447800" imgH="1181100" progId="Equation.3">
                  <p:embed/>
                  <p:pic>
                    <p:nvPicPr>
                      <p:cNvPr id="0" name="图片 3136"/>
                      <p:cNvPicPr/>
                      <p:nvPr/>
                    </p:nvPicPr>
                    <p:blipFill>
                      <a:blip r:embed="rId6"/>
                      <a:stretch>
                        <a:fillRect/>
                      </a:stretch>
                    </p:blipFill>
                    <p:spPr>
                      <a:xfrm>
                        <a:off x="657225" y="3386138"/>
                        <a:ext cx="2168525" cy="1771650"/>
                      </a:xfrm>
                      <a:prstGeom prst="rect">
                        <a:avLst/>
                      </a:prstGeom>
                      <a:noFill/>
                      <a:ln w="38100">
                        <a:noFill/>
                        <a:miter/>
                      </a:ln>
                    </p:spPr>
                  </p:pic>
                </p:oleObj>
              </mc:Fallback>
            </mc:AlternateContent>
          </a:graphicData>
        </a:graphic>
      </p:graphicFrame>
      <p:sp>
        <p:nvSpPr>
          <p:cNvPr id="78855" name="AutoShape 10"/>
          <p:cNvSpPr/>
          <p:nvPr/>
        </p:nvSpPr>
        <p:spPr>
          <a:xfrm>
            <a:off x="3327400" y="1641475"/>
            <a:ext cx="433388" cy="431800"/>
          </a:xfrm>
          <a:prstGeom prst="rightArrow">
            <a:avLst>
              <a:gd name="adj1" fmla="val 50000"/>
              <a:gd name="adj2" fmla="val 25091"/>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graphicFrame>
        <p:nvGraphicFramePr>
          <p:cNvPr id="78856" name="Object 11"/>
          <p:cNvGraphicFramePr>
            <a:graphicFrameLocks noChangeAspect="1"/>
          </p:cNvGraphicFramePr>
          <p:nvPr/>
        </p:nvGraphicFramePr>
        <p:xfrm>
          <a:off x="4032250" y="1519238"/>
          <a:ext cx="3503613" cy="685800"/>
        </p:xfrm>
        <a:graphic>
          <a:graphicData uri="http://schemas.openxmlformats.org/presentationml/2006/ole">
            <mc:AlternateContent xmlns:mc="http://schemas.openxmlformats.org/markup-compatibility/2006">
              <mc:Choice xmlns:v="urn:schemas-microsoft-com:vml" Requires="v">
                <p:oleObj spid="_x0000_s3140" name="" r:id="rId7" imgW="2336800" imgH="457200" progId="Equation.3">
                  <p:embed/>
                </p:oleObj>
              </mc:Choice>
              <mc:Fallback>
                <p:oleObj name="" r:id="rId7" imgW="2336800" imgH="457200" progId="Equation.3">
                  <p:embed/>
                  <p:pic>
                    <p:nvPicPr>
                      <p:cNvPr id="0" name="图片 3139"/>
                      <p:cNvPicPr/>
                      <p:nvPr/>
                    </p:nvPicPr>
                    <p:blipFill>
                      <a:blip r:embed="rId8"/>
                      <a:stretch>
                        <a:fillRect/>
                      </a:stretch>
                    </p:blipFill>
                    <p:spPr>
                      <a:xfrm>
                        <a:off x="4032250" y="1519238"/>
                        <a:ext cx="3503613" cy="685800"/>
                      </a:xfrm>
                      <a:prstGeom prst="rect">
                        <a:avLst/>
                      </a:prstGeom>
                      <a:noFill/>
                      <a:ln w="38100">
                        <a:noFill/>
                        <a:miter/>
                      </a:ln>
                    </p:spPr>
                  </p:pic>
                </p:oleObj>
              </mc:Fallback>
            </mc:AlternateContent>
          </a:graphicData>
        </a:graphic>
      </p:graphicFrame>
      <p:sp>
        <p:nvSpPr>
          <p:cNvPr id="78857" name="AutoShape 12"/>
          <p:cNvSpPr/>
          <p:nvPr/>
        </p:nvSpPr>
        <p:spPr>
          <a:xfrm>
            <a:off x="3440113" y="3578225"/>
            <a:ext cx="433387" cy="431800"/>
          </a:xfrm>
          <a:prstGeom prst="rightArrow">
            <a:avLst>
              <a:gd name="adj1" fmla="val 50000"/>
              <a:gd name="adj2" fmla="val 25091"/>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graphicFrame>
        <p:nvGraphicFramePr>
          <p:cNvPr id="78858" name="Object 13"/>
          <p:cNvGraphicFramePr>
            <a:graphicFrameLocks noChangeAspect="1"/>
          </p:cNvGraphicFramePr>
          <p:nvPr/>
        </p:nvGraphicFramePr>
        <p:xfrm>
          <a:off x="4160838" y="3503613"/>
          <a:ext cx="2305050" cy="666750"/>
        </p:xfrm>
        <a:graphic>
          <a:graphicData uri="http://schemas.openxmlformats.org/presentationml/2006/ole">
            <mc:AlternateContent xmlns:mc="http://schemas.openxmlformats.org/markup-compatibility/2006">
              <mc:Choice xmlns:v="urn:schemas-microsoft-com:vml" Requires="v">
                <p:oleObj spid="_x0000_s3141" name="" r:id="rId9" imgW="1536065" imgH="444500" progId="Equation.3">
                  <p:embed/>
                </p:oleObj>
              </mc:Choice>
              <mc:Fallback>
                <p:oleObj name="" r:id="rId9" imgW="1536065" imgH="444500" progId="Equation.3">
                  <p:embed/>
                  <p:pic>
                    <p:nvPicPr>
                      <p:cNvPr id="0" name="图片 3140"/>
                      <p:cNvPicPr/>
                      <p:nvPr/>
                    </p:nvPicPr>
                    <p:blipFill>
                      <a:blip r:embed="rId10"/>
                      <a:stretch>
                        <a:fillRect/>
                      </a:stretch>
                    </p:blipFill>
                    <p:spPr>
                      <a:xfrm>
                        <a:off x="4160838" y="3503613"/>
                        <a:ext cx="2305050" cy="666750"/>
                      </a:xfrm>
                      <a:prstGeom prst="rect">
                        <a:avLst/>
                      </a:prstGeom>
                      <a:noFill/>
                      <a:ln w="38100">
                        <a:noFill/>
                        <a:miter/>
                      </a:ln>
                    </p:spPr>
                  </p:pic>
                </p:oleObj>
              </mc:Fallback>
            </mc:AlternateContent>
          </a:graphicData>
        </a:graphic>
      </p:graphicFrame>
      <p:sp>
        <p:nvSpPr>
          <p:cNvPr id="78859" name="Text Box 14"/>
          <p:cNvSpPr txBox="1"/>
          <p:nvPr/>
        </p:nvSpPr>
        <p:spPr>
          <a:xfrm>
            <a:off x="3235325" y="2466975"/>
            <a:ext cx="3261360" cy="70675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000" b="1" u="sng" dirty="0">
                <a:solidFill>
                  <a:srgbClr val="000000"/>
                </a:solidFill>
                <a:latin typeface="宋体" panose="02010600030101010101" pitchFamily="2" charset="-122"/>
                <a:ea typeface="宋体" panose="02010600030101010101" pitchFamily="2" charset="-122"/>
              </a:rPr>
              <a:t>H-polarization (TM-mode)</a:t>
            </a:r>
            <a:endParaRPr lang="en-US" altLang="ja-JP" sz="2000" u="sng" dirty="0">
              <a:solidFill>
                <a:srgbClr val="000000"/>
              </a:solidFill>
              <a:latin typeface="宋体" panose="02010600030101010101" pitchFamily="2" charset="-122"/>
              <a:ea typeface="宋体" panose="02010600030101010101" pitchFamily="2" charset="-122"/>
            </a:endParaRPr>
          </a:p>
          <a:p>
            <a:pPr marL="0" lvl="0" indent="0" eaLnBrk="1" hangingPunct="1">
              <a:spcBef>
                <a:spcPct val="0"/>
              </a:spcBef>
              <a:buClrTx/>
              <a:buSzTx/>
              <a:buFontTx/>
              <a:buNone/>
            </a:pPr>
            <a:r>
              <a:rPr lang="ja-JP" altLang="en-US" sz="2000" dirty="0">
                <a:solidFill>
                  <a:srgbClr val="000000"/>
                </a:solidFill>
                <a:latin typeface="宋体" panose="02010600030101010101" pitchFamily="2" charset="-122"/>
                <a:ea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rPr>
              <a:t>电场垂直构造走向</a:t>
            </a:r>
            <a:endParaRPr lang="zh-CN" altLang="en-US" sz="2000" dirty="0">
              <a:solidFill>
                <a:srgbClr val="000000"/>
              </a:solidFill>
              <a:latin typeface="宋体" panose="02010600030101010101" pitchFamily="2" charset="-122"/>
              <a:ea typeface="宋体" panose="02010600030101010101" pitchFamily="2" charset="-122"/>
            </a:endParaRPr>
          </a:p>
        </p:txBody>
      </p:sp>
      <p:sp>
        <p:nvSpPr>
          <p:cNvPr id="78860" name="Text Box 16"/>
          <p:cNvSpPr txBox="1"/>
          <p:nvPr/>
        </p:nvSpPr>
        <p:spPr>
          <a:xfrm>
            <a:off x="3362325" y="4508500"/>
            <a:ext cx="3019425" cy="7080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000" u="sng" dirty="0">
                <a:solidFill>
                  <a:srgbClr val="000000"/>
                </a:solidFill>
                <a:latin typeface="Tahoma" panose="020B0604030504040204" pitchFamily="34" charset="0"/>
                <a:ea typeface="宋体" panose="02010600030101010101" pitchFamily="2" charset="-122"/>
              </a:rPr>
              <a:t>E-polarization (TE-mode)</a:t>
            </a:r>
            <a:endParaRPr lang="en-US" altLang="ja-JP" sz="2000" u="sng" dirty="0">
              <a:solidFill>
                <a:srgbClr val="000000"/>
              </a:solidFill>
              <a:latin typeface="Tahoma" panose="020B0604030504040204" pitchFamily="34" charset="0"/>
              <a:ea typeface="宋体" panose="02010600030101010101" pitchFamily="2" charset="-122"/>
            </a:endParaRPr>
          </a:p>
          <a:p>
            <a:pPr marL="0" lvl="0" indent="0" eaLnBrk="1" hangingPunct="1">
              <a:spcBef>
                <a:spcPct val="0"/>
              </a:spcBef>
              <a:buClrTx/>
              <a:buSzTx/>
              <a:buFontTx/>
              <a:buNone/>
            </a:pPr>
            <a:r>
              <a:rPr lang="ja-JP" altLang="en-US" sz="2000" dirty="0">
                <a:solidFill>
                  <a:srgbClr val="000000"/>
                </a:solidFill>
                <a:latin typeface="Tahoma" panose="020B0604030504040204" pitchFamily="34" charset="0"/>
                <a:ea typeface="宋体" panose="02010600030101010101" pitchFamily="2" charset="-122"/>
              </a:rPr>
              <a:t>・</a:t>
            </a:r>
            <a:r>
              <a:rPr lang="zh-CN" altLang="en-US" sz="2000" dirty="0">
                <a:solidFill>
                  <a:srgbClr val="000000"/>
                </a:solidFill>
                <a:latin typeface="Tahoma" panose="020B0604030504040204" pitchFamily="34" charset="0"/>
                <a:ea typeface="宋体" panose="02010600030101010101" pitchFamily="2" charset="-122"/>
              </a:rPr>
              <a:t>电场沿构造走向</a:t>
            </a:r>
            <a:endParaRPr lang="ja-JP" altLang="en-US" sz="2000" dirty="0">
              <a:solidFill>
                <a:srgbClr val="000000"/>
              </a:solidFill>
              <a:latin typeface="Tahoma" panose="020B0604030504040204" pitchFamily="34" charset="0"/>
              <a:ea typeface="宋体" panose="02010600030101010101" pitchFamily="2" charset="-122"/>
            </a:endParaRPr>
          </a:p>
        </p:txBody>
      </p:sp>
      <p:sp>
        <p:nvSpPr>
          <p:cNvPr id="78861" name="Text Box 33"/>
          <p:cNvSpPr txBox="1"/>
          <p:nvPr/>
        </p:nvSpPr>
        <p:spPr>
          <a:xfrm>
            <a:off x="-22225" y="5455285"/>
            <a:ext cx="9211310" cy="1422400"/>
          </a:xfrm>
          <a:prstGeom prst="rect">
            <a:avLst/>
          </a:prstGeom>
          <a:solidFill>
            <a:schemeClr val="accent6">
              <a:lumMod val="20000"/>
              <a:lumOff val="80000"/>
            </a:schemeClr>
          </a:solidFill>
          <a:ln w="9525">
            <a:noFill/>
          </a:ln>
        </p:spPr>
        <p:txBody>
          <a:bodyPr wrap="square">
            <a:no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b="1" dirty="0">
                <a:solidFill>
                  <a:srgbClr val="000000"/>
                </a:solidFill>
                <a:latin typeface="Tahoma" panose="020B0604030504040204" pitchFamily="34" charset="0"/>
                <a:ea typeface="宋体" panose="02010600030101010101" pitchFamily="2" charset="-122"/>
              </a:rPr>
              <a:t>    一维介质存在解析解，二维以上的介质，只有在特殊情况下存在解析解，其他情况只能用数值解。</a:t>
            </a:r>
            <a:endParaRPr lang="zh-CN" altLang="en-US" sz="2400" b="1" dirty="0">
              <a:solidFill>
                <a:srgbClr val="000000"/>
              </a:solidFill>
              <a:latin typeface="Tahoma" panose="020B0604030504040204" pitchFamily="34" charset="0"/>
              <a:ea typeface="宋体" panose="02010600030101010101" pitchFamily="2" charset="-122"/>
            </a:endParaRPr>
          </a:p>
          <a:p>
            <a:pPr marL="0" lvl="0" indent="0" eaLnBrk="1" hangingPunct="1">
              <a:spcBef>
                <a:spcPct val="0"/>
              </a:spcBef>
              <a:buClrTx/>
              <a:buSzTx/>
              <a:buFontTx/>
              <a:buNone/>
            </a:pPr>
            <a:r>
              <a:rPr lang="zh-CN" altLang="en-US" sz="2400" b="1" dirty="0">
                <a:solidFill>
                  <a:srgbClr val="000000"/>
                </a:solidFill>
                <a:latin typeface="Tahoma" panose="020B0604030504040204" pitchFamily="34" charset="0"/>
                <a:ea typeface="宋体" panose="02010600030101010101" pitchFamily="2" charset="-122"/>
              </a:rPr>
              <a:t>有</a:t>
            </a:r>
            <a:r>
              <a:rPr lang="en-US" altLang="zh-CN" sz="2400" b="1" dirty="0">
                <a:solidFill>
                  <a:srgbClr val="000000"/>
                </a:solidFill>
                <a:latin typeface="Tahoma" panose="020B0604030504040204" pitchFamily="34" charset="0"/>
                <a:ea typeface="宋体" panose="02010600030101010101" pitchFamily="2" charset="-122"/>
              </a:rPr>
              <a:t>3</a:t>
            </a:r>
            <a:r>
              <a:rPr lang="zh-CN" altLang="en-US" sz="2400" b="1" dirty="0">
                <a:solidFill>
                  <a:srgbClr val="000000"/>
                </a:solidFill>
                <a:latin typeface="Tahoma" panose="020B0604030504040204" pitchFamily="34" charset="0"/>
                <a:ea typeface="宋体" panose="02010600030101010101" pitchFamily="2" charset="-122"/>
              </a:rPr>
              <a:t>种数值解方法：</a:t>
            </a:r>
            <a:r>
              <a:rPr lang="en-US" altLang="zh-CN" sz="2400" b="1" dirty="0">
                <a:sym typeface="+mn-ea"/>
              </a:rPr>
              <a:t>1</a:t>
            </a:r>
            <a:r>
              <a:rPr lang="zh-CN" altLang="en-US" sz="2400" b="1" dirty="0">
                <a:sym typeface="+mn-ea"/>
              </a:rPr>
              <a:t>）积分方程法</a:t>
            </a:r>
            <a:r>
              <a:rPr lang="en-US" altLang="zh-CN" sz="2400" b="1" dirty="0">
                <a:sym typeface="+mn-ea"/>
              </a:rPr>
              <a:t>,  2</a:t>
            </a:r>
            <a:r>
              <a:rPr lang="zh-CN" altLang="en-US" sz="2400" b="1" dirty="0">
                <a:sym typeface="+mn-ea"/>
              </a:rPr>
              <a:t>）有限差分法</a:t>
            </a:r>
            <a:r>
              <a:rPr lang="en-US" altLang="zh-CN" sz="2400" b="1" dirty="0">
                <a:sym typeface="+mn-ea"/>
              </a:rPr>
              <a:t>,  3</a:t>
            </a:r>
            <a:r>
              <a:rPr lang="zh-CN" altLang="en-US" sz="2400" b="1" dirty="0">
                <a:sym typeface="+mn-ea"/>
              </a:rPr>
              <a:t>）有限元法</a:t>
            </a:r>
            <a:endParaRPr lang="en-US" altLang="zh-CN" sz="2400" b="1" dirty="0">
              <a:solidFill>
                <a:srgbClr val="000000"/>
              </a:solidFill>
              <a:latin typeface="Tahoma" panose="020B0604030504040204" pitchFamily="34" charset="0"/>
              <a:ea typeface="宋体" panose="02010600030101010101" pitchFamily="2" charset="-122"/>
              <a:sym typeface="+mn-ea"/>
            </a:endParaRPr>
          </a:p>
        </p:txBody>
      </p:sp>
      <p:grpSp>
        <p:nvGrpSpPr>
          <p:cNvPr id="78862" name="Group 37"/>
          <p:cNvGrpSpPr/>
          <p:nvPr/>
        </p:nvGrpSpPr>
        <p:grpSpPr>
          <a:xfrm>
            <a:off x="6756400" y="1844675"/>
            <a:ext cx="2060575" cy="1681163"/>
            <a:chOff x="4213" y="1661"/>
            <a:chExt cx="1298" cy="1059"/>
          </a:xfrm>
        </p:grpSpPr>
        <p:grpSp>
          <p:nvGrpSpPr>
            <p:cNvPr id="78873" name="Group 31"/>
            <p:cNvGrpSpPr/>
            <p:nvPr/>
          </p:nvGrpSpPr>
          <p:grpSpPr>
            <a:xfrm>
              <a:off x="4241" y="1661"/>
              <a:ext cx="1270" cy="1059"/>
              <a:chOff x="4241" y="1661"/>
              <a:chExt cx="1270" cy="1059"/>
            </a:xfrm>
          </p:grpSpPr>
          <p:sp>
            <p:nvSpPr>
              <p:cNvPr id="78875" name="Rectangle 17"/>
              <p:cNvSpPr/>
              <p:nvPr/>
            </p:nvSpPr>
            <p:spPr>
              <a:xfrm>
                <a:off x="4241" y="2160"/>
                <a:ext cx="1270" cy="544"/>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76" name="AutoShape 19"/>
              <p:cNvSpPr/>
              <p:nvPr/>
            </p:nvSpPr>
            <p:spPr>
              <a:xfrm>
                <a:off x="4830" y="2136"/>
                <a:ext cx="499" cy="45"/>
              </a:xfrm>
              <a:prstGeom prst="rightArrow">
                <a:avLst>
                  <a:gd name="adj1" fmla="val 50000"/>
                  <a:gd name="adj2" fmla="val 277222"/>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77" name="AutoShape 20"/>
              <p:cNvSpPr/>
              <p:nvPr/>
            </p:nvSpPr>
            <p:spPr>
              <a:xfrm rot="5400000">
                <a:off x="4558" y="2395"/>
                <a:ext cx="499" cy="45"/>
              </a:xfrm>
              <a:prstGeom prst="rightArrow">
                <a:avLst>
                  <a:gd name="adj1" fmla="val 50000"/>
                  <a:gd name="adj2" fmla="val 277222"/>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78" name="AutoShape 18"/>
              <p:cNvSpPr/>
              <p:nvPr/>
            </p:nvSpPr>
            <p:spPr>
              <a:xfrm rot="-2460546">
                <a:off x="4753" y="1971"/>
                <a:ext cx="408" cy="136"/>
              </a:xfrm>
              <a:prstGeom prst="rightArrow">
                <a:avLst>
                  <a:gd name="adj1" fmla="val 50000"/>
                  <a:gd name="adj2" fmla="val 75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79" name="Text Box 21"/>
              <p:cNvSpPr txBox="1"/>
              <p:nvPr/>
            </p:nvSpPr>
            <p:spPr>
              <a:xfrm>
                <a:off x="5045" y="1661"/>
                <a:ext cx="351"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400" dirty="0">
                    <a:solidFill>
                      <a:srgbClr val="000000"/>
                    </a:solidFill>
                    <a:latin typeface="Tahoma" panose="020B0604030504040204" pitchFamily="34" charset="0"/>
                    <a:ea typeface="宋体" panose="02010600030101010101" pitchFamily="2" charset="-122"/>
                  </a:rPr>
                  <a:t>Hx</a:t>
                </a:r>
                <a:endParaRPr lang="en-US" altLang="ja-JP" sz="2400" dirty="0">
                  <a:solidFill>
                    <a:srgbClr val="000000"/>
                  </a:solidFill>
                  <a:latin typeface="Tahoma" panose="020B0604030504040204" pitchFamily="34" charset="0"/>
                  <a:ea typeface="宋体" panose="02010600030101010101" pitchFamily="2" charset="-122"/>
                </a:endParaRPr>
              </a:p>
            </p:txBody>
          </p:sp>
          <p:sp>
            <p:nvSpPr>
              <p:cNvPr id="78880" name="Text Box 22"/>
              <p:cNvSpPr txBox="1"/>
              <p:nvPr/>
            </p:nvSpPr>
            <p:spPr>
              <a:xfrm>
                <a:off x="5181" y="1888"/>
                <a:ext cx="329"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400" dirty="0">
                    <a:solidFill>
                      <a:srgbClr val="000000"/>
                    </a:solidFill>
                    <a:latin typeface="Tahoma" panose="020B0604030504040204" pitchFamily="34" charset="0"/>
                    <a:ea typeface="宋体" panose="02010600030101010101" pitchFamily="2" charset="-122"/>
                  </a:rPr>
                  <a:t>Ey</a:t>
                </a:r>
                <a:endParaRPr lang="en-US" altLang="ja-JP" sz="2400" dirty="0">
                  <a:solidFill>
                    <a:srgbClr val="000000"/>
                  </a:solidFill>
                  <a:latin typeface="Tahoma" panose="020B0604030504040204" pitchFamily="34" charset="0"/>
                  <a:ea typeface="宋体" panose="02010600030101010101" pitchFamily="2" charset="-122"/>
                </a:endParaRPr>
              </a:p>
            </p:txBody>
          </p:sp>
          <p:sp>
            <p:nvSpPr>
              <p:cNvPr id="78881" name="Text Box 23"/>
              <p:cNvSpPr txBox="1"/>
              <p:nvPr/>
            </p:nvSpPr>
            <p:spPr>
              <a:xfrm>
                <a:off x="4785" y="2432"/>
                <a:ext cx="318"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400" dirty="0">
                    <a:solidFill>
                      <a:srgbClr val="000000"/>
                    </a:solidFill>
                    <a:latin typeface="Tahoma" panose="020B0604030504040204" pitchFamily="34" charset="0"/>
                    <a:ea typeface="宋体" panose="02010600030101010101" pitchFamily="2" charset="-122"/>
                  </a:rPr>
                  <a:t>Ez</a:t>
                </a:r>
                <a:endParaRPr lang="en-US" altLang="ja-JP" sz="2400" dirty="0">
                  <a:solidFill>
                    <a:srgbClr val="000000"/>
                  </a:solidFill>
                  <a:latin typeface="Tahoma" panose="020B0604030504040204" pitchFamily="34" charset="0"/>
                  <a:ea typeface="宋体" panose="02010600030101010101" pitchFamily="2" charset="-122"/>
                </a:endParaRPr>
              </a:p>
            </p:txBody>
          </p:sp>
        </p:grpSp>
        <p:sp>
          <p:nvSpPr>
            <p:cNvPr id="78874" name="Text Box 34"/>
            <p:cNvSpPr txBox="1"/>
            <p:nvPr/>
          </p:nvSpPr>
          <p:spPr>
            <a:xfrm>
              <a:off x="4213" y="1933"/>
              <a:ext cx="436" cy="2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ja-JP" altLang="en-US" sz="2000" dirty="0">
                  <a:solidFill>
                    <a:srgbClr val="000000"/>
                  </a:solidFill>
                  <a:latin typeface="Tahoma" panose="020B0604030504040204" pitchFamily="34" charset="0"/>
                  <a:ea typeface="宋体" panose="02010600030101010101" pitchFamily="2" charset="-122"/>
                </a:rPr>
                <a:t>地表</a:t>
              </a:r>
              <a:endParaRPr lang="ja-JP" altLang="en-US" sz="2000" dirty="0">
                <a:solidFill>
                  <a:srgbClr val="000000"/>
                </a:solidFill>
                <a:latin typeface="Tahoma" panose="020B0604030504040204" pitchFamily="34" charset="0"/>
                <a:ea typeface="宋体" panose="02010600030101010101" pitchFamily="2" charset="-122"/>
              </a:endParaRPr>
            </a:p>
          </p:txBody>
        </p:sp>
      </p:grpSp>
      <p:grpSp>
        <p:nvGrpSpPr>
          <p:cNvPr id="78863" name="Group 36"/>
          <p:cNvGrpSpPr/>
          <p:nvPr/>
        </p:nvGrpSpPr>
        <p:grpSpPr>
          <a:xfrm>
            <a:off x="6621463" y="3649663"/>
            <a:ext cx="2092325" cy="1681162"/>
            <a:chOff x="4213" y="2961"/>
            <a:chExt cx="1319" cy="1059"/>
          </a:xfrm>
        </p:grpSpPr>
        <p:grpSp>
          <p:nvGrpSpPr>
            <p:cNvPr id="78864" name="Group 32"/>
            <p:cNvGrpSpPr/>
            <p:nvPr/>
          </p:nvGrpSpPr>
          <p:grpSpPr>
            <a:xfrm>
              <a:off x="4241" y="2961"/>
              <a:ext cx="1291" cy="1059"/>
              <a:chOff x="4241" y="2961"/>
              <a:chExt cx="1291" cy="1059"/>
            </a:xfrm>
          </p:grpSpPr>
          <p:sp>
            <p:nvSpPr>
              <p:cNvPr id="78866" name="Rectangle 24"/>
              <p:cNvSpPr/>
              <p:nvPr/>
            </p:nvSpPr>
            <p:spPr>
              <a:xfrm>
                <a:off x="4241" y="3460"/>
                <a:ext cx="1270" cy="544"/>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67" name="AutoShape 25"/>
              <p:cNvSpPr/>
              <p:nvPr/>
            </p:nvSpPr>
            <p:spPr>
              <a:xfrm>
                <a:off x="4830" y="3436"/>
                <a:ext cx="499" cy="45"/>
              </a:xfrm>
              <a:prstGeom prst="rightArrow">
                <a:avLst>
                  <a:gd name="adj1" fmla="val 50000"/>
                  <a:gd name="adj2" fmla="val 277222"/>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68" name="AutoShape 26"/>
              <p:cNvSpPr/>
              <p:nvPr/>
            </p:nvSpPr>
            <p:spPr>
              <a:xfrm rot="5400000">
                <a:off x="4558" y="3695"/>
                <a:ext cx="499" cy="45"/>
              </a:xfrm>
              <a:prstGeom prst="rightArrow">
                <a:avLst>
                  <a:gd name="adj1" fmla="val 50000"/>
                  <a:gd name="adj2" fmla="val 277222"/>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69" name="AutoShape 27"/>
              <p:cNvSpPr/>
              <p:nvPr/>
            </p:nvSpPr>
            <p:spPr>
              <a:xfrm rot="-2460546">
                <a:off x="4753" y="3271"/>
                <a:ext cx="408" cy="136"/>
              </a:xfrm>
              <a:prstGeom prst="rightArrow">
                <a:avLst>
                  <a:gd name="adj1" fmla="val 50000"/>
                  <a:gd name="adj2" fmla="val 75000"/>
                </a:avLst>
              </a:prstGeom>
              <a:solidFill>
                <a:srgbClr val="99FF99"/>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sp>
            <p:nvSpPr>
              <p:cNvPr id="78870" name="Text Box 28"/>
              <p:cNvSpPr txBox="1"/>
              <p:nvPr/>
            </p:nvSpPr>
            <p:spPr>
              <a:xfrm>
                <a:off x="5045" y="2961"/>
                <a:ext cx="329"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400" dirty="0">
                    <a:solidFill>
                      <a:srgbClr val="000000"/>
                    </a:solidFill>
                    <a:latin typeface="Tahoma" panose="020B0604030504040204" pitchFamily="34" charset="0"/>
                    <a:ea typeface="宋体" panose="02010600030101010101" pitchFamily="2" charset="-122"/>
                  </a:rPr>
                  <a:t>Ex</a:t>
                </a:r>
                <a:endParaRPr lang="en-US" altLang="ja-JP" sz="2400" dirty="0">
                  <a:solidFill>
                    <a:srgbClr val="000000"/>
                  </a:solidFill>
                  <a:latin typeface="Tahoma" panose="020B0604030504040204" pitchFamily="34" charset="0"/>
                  <a:ea typeface="宋体" panose="02010600030101010101" pitchFamily="2" charset="-122"/>
                </a:endParaRPr>
              </a:p>
            </p:txBody>
          </p:sp>
          <p:sp>
            <p:nvSpPr>
              <p:cNvPr id="78871" name="Text Box 29"/>
              <p:cNvSpPr txBox="1"/>
              <p:nvPr/>
            </p:nvSpPr>
            <p:spPr>
              <a:xfrm>
                <a:off x="5181" y="3188"/>
                <a:ext cx="351"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400" dirty="0">
                    <a:solidFill>
                      <a:srgbClr val="000000"/>
                    </a:solidFill>
                    <a:latin typeface="Tahoma" panose="020B0604030504040204" pitchFamily="34" charset="0"/>
                    <a:ea typeface="宋体" panose="02010600030101010101" pitchFamily="2" charset="-122"/>
                  </a:rPr>
                  <a:t>Hy</a:t>
                </a:r>
                <a:endParaRPr lang="en-US" altLang="ja-JP" sz="2400" dirty="0">
                  <a:solidFill>
                    <a:srgbClr val="000000"/>
                  </a:solidFill>
                  <a:latin typeface="Tahoma" panose="020B0604030504040204" pitchFamily="34" charset="0"/>
                  <a:ea typeface="宋体" panose="02010600030101010101" pitchFamily="2" charset="-122"/>
                </a:endParaRPr>
              </a:p>
            </p:txBody>
          </p:sp>
          <p:sp>
            <p:nvSpPr>
              <p:cNvPr id="78872" name="Text Box 30"/>
              <p:cNvSpPr txBox="1"/>
              <p:nvPr/>
            </p:nvSpPr>
            <p:spPr>
              <a:xfrm>
                <a:off x="4785" y="3732"/>
                <a:ext cx="340"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ja-JP" sz="2400" dirty="0">
                    <a:solidFill>
                      <a:srgbClr val="000000"/>
                    </a:solidFill>
                    <a:latin typeface="Tahoma" panose="020B0604030504040204" pitchFamily="34" charset="0"/>
                    <a:ea typeface="宋体" panose="02010600030101010101" pitchFamily="2" charset="-122"/>
                  </a:rPr>
                  <a:t>Hz</a:t>
                </a:r>
                <a:endParaRPr lang="en-US" altLang="ja-JP" sz="2400" dirty="0">
                  <a:solidFill>
                    <a:srgbClr val="000000"/>
                  </a:solidFill>
                  <a:latin typeface="Tahoma" panose="020B0604030504040204" pitchFamily="34" charset="0"/>
                  <a:ea typeface="宋体" panose="02010600030101010101" pitchFamily="2" charset="-122"/>
                </a:endParaRPr>
              </a:p>
            </p:txBody>
          </p:sp>
        </p:grpSp>
        <p:sp>
          <p:nvSpPr>
            <p:cNvPr id="78865" name="Text Box 35"/>
            <p:cNvSpPr txBox="1"/>
            <p:nvPr/>
          </p:nvSpPr>
          <p:spPr>
            <a:xfrm>
              <a:off x="4213" y="3233"/>
              <a:ext cx="436" cy="2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ja-JP" altLang="en-US" sz="2000" dirty="0">
                  <a:solidFill>
                    <a:srgbClr val="000000"/>
                  </a:solidFill>
                  <a:latin typeface="Tahoma" panose="020B0604030504040204" pitchFamily="34" charset="0"/>
                  <a:ea typeface="宋体" panose="02010600030101010101" pitchFamily="2" charset="-122"/>
                </a:rPr>
                <a:t>地表</a:t>
              </a:r>
              <a:endParaRPr lang="ja-JP" altLang="en-US" sz="2000" dirty="0">
                <a:solidFill>
                  <a:srgbClr val="000000"/>
                </a:solidFill>
                <a:latin typeface="Tahoma" panose="020B0604030504040204" pitchFamily="34" charset="0"/>
                <a:ea typeface="宋体" panose="02010600030101010101" pitchFamily="2" charset="-122"/>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2"/>
          <p:cNvSpPr>
            <a:spLocks noGrp="1" noRot="1" noChangeArrowheads="1"/>
          </p:cNvSpPr>
          <p:nvPr>
            <p:ph type="title"/>
          </p:nvPr>
        </p:nvSpPr>
        <p:spPr>
          <a:xfrm>
            <a:off x="519113" y="42863"/>
            <a:ext cx="8229600" cy="706438"/>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dirty="0">
                <a:ln>
                  <a:noFill/>
                </a:ln>
                <a:solidFill>
                  <a:srgbClr val="FF0000"/>
                </a:solidFill>
                <a:effectLst>
                  <a:outerShdw blurRad="38100" dist="38100" dir="2700000" algn="tl">
                    <a:srgbClr val="000000"/>
                  </a:outerShdw>
                </a:effectLst>
                <a:uLnTx/>
                <a:uFillTx/>
                <a:latin typeface="方正粗黑宋简体" panose="02000000000000000000" pitchFamily="2" charset="-122"/>
                <a:ea typeface="方正粗黑宋简体" panose="02000000000000000000" pitchFamily="2" charset="-122"/>
                <a:cs typeface="+mj-cs"/>
              </a:rPr>
              <a:t>阻抗定义的推广：张量阻抗和倾子</a:t>
            </a:r>
            <a:r>
              <a:rPr kumimoji="0" lang="zh-CN" altLang="en-US" sz="3600" b="1" i="0" u="none" strike="noStrike" kern="0" cap="none" spc="0" normalizeH="0" baseline="0" noProof="0" dirty="0">
                <a:ln>
                  <a:noFill/>
                </a:ln>
                <a:solidFill>
                  <a:srgbClr val="FF0000"/>
                </a:solidFill>
                <a:effectLst/>
                <a:uLnTx/>
                <a:uFillTx/>
                <a:latin typeface="方正粗黑宋简体" panose="02000000000000000000" pitchFamily="2" charset="-122"/>
                <a:ea typeface="方正粗黑宋简体" panose="02000000000000000000" pitchFamily="2" charset="-122"/>
                <a:cs typeface="+mj-cs"/>
              </a:rPr>
              <a:t>矢量</a:t>
            </a:r>
            <a:endParaRPr kumimoji="0" lang="zh-CN" altLang="en-US" sz="3600" b="1" i="0" u="none" strike="noStrike" kern="0" cap="none" spc="0" normalizeH="0" baseline="0" noProof="0" dirty="0">
              <a:ln>
                <a:noFill/>
              </a:ln>
              <a:solidFill>
                <a:srgbClr val="FF0000"/>
              </a:solidFill>
              <a:effectLst/>
              <a:uLnTx/>
              <a:uFillTx/>
              <a:latin typeface="方正粗黑宋简体" panose="02000000000000000000" pitchFamily="2" charset="-122"/>
              <a:ea typeface="方正粗黑宋简体" panose="02000000000000000000" pitchFamily="2" charset="-122"/>
              <a:cs typeface="+mj-cs"/>
            </a:endParaRPr>
          </a:p>
        </p:txBody>
      </p:sp>
      <p:graphicFrame>
        <p:nvGraphicFramePr>
          <p:cNvPr id="80899" name="Object 3"/>
          <p:cNvGraphicFramePr>
            <a:graphicFrameLocks noGrp="1" noChangeAspect="1"/>
          </p:cNvGraphicFramePr>
          <p:nvPr>
            <p:ph sz="half" idx="1"/>
          </p:nvPr>
        </p:nvGraphicFramePr>
        <p:xfrm>
          <a:off x="2916238" y="1268413"/>
          <a:ext cx="2816225" cy="850900"/>
        </p:xfrm>
        <a:graphic>
          <a:graphicData uri="http://schemas.openxmlformats.org/presentationml/2006/ole">
            <mc:AlternateContent xmlns:mc="http://schemas.openxmlformats.org/markup-compatibility/2006">
              <mc:Choice xmlns:v="urn:schemas-microsoft-com:vml" Requires="v">
                <p:oleObj spid="_x0000_s3146" name="" r:id="rId1" imgW="1345565" imgH="406400" progId="Equation.3">
                  <p:embed/>
                </p:oleObj>
              </mc:Choice>
              <mc:Fallback>
                <p:oleObj name="" r:id="rId1" imgW="1345565" imgH="406400" progId="Equation.3">
                  <p:embed/>
                  <p:pic>
                    <p:nvPicPr>
                      <p:cNvPr id="0" name="图片 3145"/>
                      <p:cNvPicPr/>
                      <p:nvPr/>
                    </p:nvPicPr>
                    <p:blipFill>
                      <a:blip r:embed="rId2"/>
                      <a:srcRect/>
                      <a:stretch>
                        <a:fillRect/>
                      </a:stretch>
                    </p:blipFill>
                    <p:spPr>
                      <a:xfrm>
                        <a:off x="2916238" y="1268413"/>
                        <a:ext cx="2816225" cy="850900"/>
                      </a:xfrm>
                      <a:prstGeom prst="rect">
                        <a:avLst/>
                      </a:prstGeom>
                      <a:solidFill>
                        <a:schemeClr val="tx1">
                          <a:alpha val="100000"/>
                        </a:schemeClr>
                      </a:solidFill>
                      <a:ln w="38100">
                        <a:miter/>
                      </a:ln>
                    </p:spPr>
                  </p:pic>
                </p:oleObj>
              </mc:Fallback>
            </mc:AlternateContent>
          </a:graphicData>
        </a:graphic>
      </p:graphicFrame>
      <p:sp>
        <p:nvSpPr>
          <p:cNvPr id="80900" name="Text Box 4"/>
          <p:cNvSpPr txBox="1"/>
          <p:nvPr/>
        </p:nvSpPr>
        <p:spPr>
          <a:xfrm>
            <a:off x="323850" y="1052513"/>
            <a:ext cx="8135938" cy="5191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ea typeface="楷体_GB2312"/>
              </a:rPr>
              <a:t>在一维情况下：</a:t>
            </a:r>
            <a:endParaRPr lang="zh-CN" altLang="en-US" sz="2800" b="1" dirty="0">
              <a:ea typeface="楷体_GB2312"/>
            </a:endParaRPr>
          </a:p>
        </p:txBody>
      </p:sp>
      <p:sp>
        <p:nvSpPr>
          <p:cNvPr id="80901" name="Text Box 5"/>
          <p:cNvSpPr txBox="1"/>
          <p:nvPr/>
        </p:nvSpPr>
        <p:spPr>
          <a:xfrm>
            <a:off x="395288" y="2276475"/>
            <a:ext cx="8353425" cy="11350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50000"/>
              </a:lnSpc>
              <a:spcBef>
                <a:spcPct val="0"/>
              </a:spcBef>
              <a:buClrTx/>
              <a:buSzTx/>
              <a:buFontTx/>
              <a:buNone/>
            </a:pPr>
            <a:r>
              <a:rPr lang="zh-CN" altLang="en-US" sz="2400" b="1" dirty="0">
                <a:latin typeface="楷体_GB2312"/>
                <a:ea typeface="楷体_GB2312"/>
              </a:rPr>
              <a:t>在一般情况下，磁场</a:t>
            </a:r>
            <a:r>
              <a:rPr lang="en-US" altLang="zh-CN" sz="2400" b="1" i="1" dirty="0">
                <a:latin typeface="楷体_GB2312"/>
                <a:ea typeface="楷体_GB2312"/>
              </a:rPr>
              <a:t>Hy</a:t>
            </a:r>
            <a:r>
              <a:rPr lang="zh-CN" altLang="en-US" sz="2400" b="1" dirty="0">
                <a:latin typeface="楷体_GB2312"/>
                <a:ea typeface="楷体_GB2312"/>
              </a:rPr>
              <a:t>不仅与</a:t>
            </a:r>
            <a:r>
              <a:rPr lang="en-US" altLang="zh-CN" sz="2400" b="1" i="1" dirty="0">
                <a:latin typeface="楷体_GB2312"/>
                <a:ea typeface="楷体_GB2312"/>
              </a:rPr>
              <a:t>Ex</a:t>
            </a:r>
            <a:r>
              <a:rPr lang="zh-CN" altLang="en-US" sz="2400" b="1" i="1" dirty="0">
                <a:latin typeface="楷体_GB2312"/>
                <a:ea typeface="楷体_GB2312"/>
              </a:rPr>
              <a:t>，</a:t>
            </a:r>
            <a:r>
              <a:rPr lang="zh-CN" altLang="en-US" sz="2400" b="1" dirty="0">
                <a:latin typeface="楷体_GB2312"/>
                <a:ea typeface="楷体_GB2312"/>
              </a:rPr>
              <a:t>而且可能同</a:t>
            </a:r>
            <a:r>
              <a:rPr lang="en-US" altLang="zh-CN" sz="2400" b="1" i="1" dirty="0">
                <a:latin typeface="楷体_GB2312"/>
                <a:ea typeface="楷体_GB2312"/>
              </a:rPr>
              <a:t>Ey</a:t>
            </a:r>
            <a:r>
              <a:rPr lang="zh-CN" altLang="en-US" sz="2400" b="1" dirty="0">
                <a:latin typeface="楷体_GB2312"/>
                <a:ea typeface="楷体_GB2312"/>
              </a:rPr>
              <a:t>也有关，对于磁场</a:t>
            </a:r>
            <a:r>
              <a:rPr lang="en-US" altLang="zh-CN" sz="2400" b="1" i="1" dirty="0">
                <a:latin typeface="楷体_GB2312"/>
                <a:ea typeface="楷体_GB2312"/>
              </a:rPr>
              <a:t>Hx</a:t>
            </a:r>
            <a:r>
              <a:rPr lang="zh-CN" altLang="en-US" sz="2400" b="1" dirty="0">
                <a:latin typeface="楷体_GB2312"/>
                <a:ea typeface="楷体_GB2312"/>
              </a:rPr>
              <a:t>也一样。这时，电场与磁场的关系用下式表示：</a:t>
            </a:r>
            <a:endParaRPr lang="zh-CN" altLang="en-US" sz="2400" b="1" dirty="0">
              <a:latin typeface="楷体_GB2312"/>
              <a:ea typeface="楷体_GB2312"/>
            </a:endParaRPr>
          </a:p>
        </p:txBody>
      </p:sp>
      <p:sp>
        <p:nvSpPr>
          <p:cNvPr id="80902" name="Rectangle 11"/>
          <p:cNvSpPr/>
          <p:nvPr/>
        </p:nvSpPr>
        <p:spPr>
          <a:xfrm>
            <a:off x="0" y="3119438"/>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aphicFrame>
        <p:nvGraphicFramePr>
          <p:cNvPr id="80903" name="Object 10"/>
          <p:cNvGraphicFramePr>
            <a:graphicFrameLocks noChangeAspect="1"/>
          </p:cNvGraphicFramePr>
          <p:nvPr/>
        </p:nvGraphicFramePr>
        <p:xfrm>
          <a:off x="971550" y="3500438"/>
          <a:ext cx="3743325" cy="1250950"/>
        </p:xfrm>
        <a:graphic>
          <a:graphicData uri="http://schemas.openxmlformats.org/presentationml/2006/ole">
            <mc:AlternateContent xmlns:mc="http://schemas.openxmlformats.org/markup-compatibility/2006">
              <mc:Choice xmlns:v="urn:schemas-microsoft-com:vml" Requires="v">
                <p:oleObj spid="_x0000_s3144" name="" r:id="rId3" imgW="1511300" imgH="508000" progId="Equation.3">
                  <p:embed/>
                </p:oleObj>
              </mc:Choice>
              <mc:Fallback>
                <p:oleObj name="" r:id="rId3" imgW="1511300" imgH="508000" progId="Equation.3">
                  <p:embed/>
                  <p:pic>
                    <p:nvPicPr>
                      <p:cNvPr id="0" name="图片 3143"/>
                      <p:cNvPicPr/>
                      <p:nvPr/>
                    </p:nvPicPr>
                    <p:blipFill>
                      <a:blip r:embed="rId4"/>
                      <a:stretch>
                        <a:fillRect/>
                      </a:stretch>
                    </p:blipFill>
                    <p:spPr>
                      <a:xfrm>
                        <a:off x="971550" y="3500438"/>
                        <a:ext cx="3743325" cy="1250950"/>
                      </a:xfrm>
                      <a:prstGeom prst="rect">
                        <a:avLst/>
                      </a:prstGeom>
                      <a:solidFill>
                        <a:schemeClr val="tx1"/>
                      </a:solidFill>
                      <a:ln w="38100">
                        <a:noFill/>
                        <a:miter/>
                      </a:ln>
                    </p:spPr>
                  </p:pic>
                </p:oleObj>
              </mc:Fallback>
            </mc:AlternateContent>
          </a:graphicData>
        </a:graphic>
      </p:graphicFrame>
      <p:sp>
        <p:nvSpPr>
          <p:cNvPr id="80904" name="Text Box 12"/>
          <p:cNvSpPr txBox="1"/>
          <p:nvPr/>
        </p:nvSpPr>
        <p:spPr>
          <a:xfrm>
            <a:off x="4859338" y="4005263"/>
            <a:ext cx="165735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ea typeface="楷体_GB2312"/>
              </a:rPr>
              <a:t>阻抗张量</a:t>
            </a:r>
            <a:endParaRPr lang="zh-CN" altLang="en-US" sz="2800" b="1" dirty="0">
              <a:ea typeface="楷体_GB2312"/>
            </a:endParaRPr>
          </a:p>
        </p:txBody>
      </p:sp>
      <p:graphicFrame>
        <p:nvGraphicFramePr>
          <p:cNvPr id="80905" name="Object 13"/>
          <p:cNvGraphicFramePr>
            <a:graphicFrameLocks noChangeAspect="1"/>
          </p:cNvGraphicFramePr>
          <p:nvPr/>
        </p:nvGraphicFramePr>
        <p:xfrm>
          <a:off x="6588125" y="3644900"/>
          <a:ext cx="2301875" cy="1082675"/>
        </p:xfrm>
        <a:graphic>
          <a:graphicData uri="http://schemas.openxmlformats.org/presentationml/2006/ole">
            <mc:AlternateContent xmlns:mc="http://schemas.openxmlformats.org/markup-compatibility/2006">
              <mc:Choice xmlns:v="urn:schemas-microsoft-com:vml" Requires="v">
                <p:oleObj spid="_x0000_s3145" name="" r:id="rId5" imgW="825500" imgH="393700" progId="Equation.3">
                  <p:embed/>
                </p:oleObj>
              </mc:Choice>
              <mc:Fallback>
                <p:oleObj name="" r:id="rId5" imgW="825500" imgH="393700" progId="Equation.3">
                  <p:embed/>
                  <p:pic>
                    <p:nvPicPr>
                      <p:cNvPr id="0" name="图片 3144"/>
                      <p:cNvPicPr/>
                      <p:nvPr/>
                    </p:nvPicPr>
                    <p:blipFill>
                      <a:blip r:embed="rId6"/>
                      <a:stretch>
                        <a:fillRect/>
                      </a:stretch>
                    </p:blipFill>
                    <p:spPr>
                      <a:xfrm>
                        <a:off x="6588125" y="3644900"/>
                        <a:ext cx="2301875" cy="1082675"/>
                      </a:xfrm>
                      <a:prstGeom prst="rect">
                        <a:avLst/>
                      </a:prstGeom>
                      <a:solidFill>
                        <a:schemeClr val="tx1"/>
                      </a:solidFill>
                      <a:ln w="38100">
                        <a:noFill/>
                        <a:miter/>
                      </a:ln>
                    </p:spPr>
                  </p:pic>
                </p:oleObj>
              </mc:Fallback>
            </mc:AlternateContent>
          </a:graphicData>
        </a:graphic>
      </p:graphicFrame>
      <p:sp>
        <p:nvSpPr>
          <p:cNvPr id="80906" name="Text Box 15"/>
          <p:cNvSpPr txBox="1"/>
          <p:nvPr/>
        </p:nvSpPr>
        <p:spPr>
          <a:xfrm>
            <a:off x="539750" y="5084763"/>
            <a:ext cx="4319588"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ea typeface="楷体_GB2312"/>
              </a:rPr>
              <a:t>此外，关于垂直磁场有定义：</a:t>
            </a:r>
            <a:endParaRPr lang="zh-CN" altLang="en-US" sz="2400" b="1" dirty="0">
              <a:ea typeface="楷体_GB2312"/>
            </a:endParaRPr>
          </a:p>
        </p:txBody>
      </p:sp>
      <p:graphicFrame>
        <p:nvGraphicFramePr>
          <p:cNvPr id="80907" name="Object 16"/>
          <p:cNvGraphicFramePr>
            <a:graphicFrameLocks noGrp="1" noChangeAspect="1"/>
          </p:cNvGraphicFramePr>
          <p:nvPr>
            <p:ph sz="half" idx="2"/>
          </p:nvPr>
        </p:nvGraphicFramePr>
        <p:xfrm>
          <a:off x="1187450" y="5876925"/>
          <a:ext cx="2736850" cy="541338"/>
        </p:xfrm>
        <a:graphic>
          <a:graphicData uri="http://schemas.openxmlformats.org/presentationml/2006/ole">
            <mc:AlternateContent xmlns:mc="http://schemas.openxmlformats.org/markup-compatibility/2006">
              <mc:Choice xmlns:v="urn:schemas-microsoft-com:vml" Requires="v">
                <p:oleObj spid="_x0000_s3150" name="" r:id="rId7" imgW="1218565" imgH="241300" progId="Equation.3">
                  <p:embed/>
                </p:oleObj>
              </mc:Choice>
              <mc:Fallback>
                <p:oleObj name="" r:id="rId7" imgW="1218565" imgH="241300" progId="Equation.3">
                  <p:embed/>
                  <p:pic>
                    <p:nvPicPr>
                      <p:cNvPr id="0" name="图片 3149"/>
                      <p:cNvPicPr/>
                      <p:nvPr/>
                    </p:nvPicPr>
                    <p:blipFill>
                      <a:blip r:embed="rId8"/>
                      <a:srcRect/>
                      <a:stretch>
                        <a:fillRect/>
                      </a:stretch>
                    </p:blipFill>
                    <p:spPr>
                      <a:xfrm>
                        <a:off x="1187450" y="5876925"/>
                        <a:ext cx="2736850" cy="541338"/>
                      </a:xfrm>
                      <a:prstGeom prst="rect">
                        <a:avLst/>
                      </a:prstGeom>
                      <a:solidFill>
                        <a:schemeClr val="tx1">
                          <a:alpha val="100000"/>
                        </a:schemeClr>
                      </a:solidFill>
                      <a:ln w="38100">
                        <a:miter/>
                      </a:ln>
                    </p:spPr>
                  </p:pic>
                </p:oleObj>
              </mc:Fallback>
            </mc:AlternateContent>
          </a:graphicData>
        </a:graphic>
      </p:graphicFrame>
      <p:sp>
        <p:nvSpPr>
          <p:cNvPr id="80908" name="Text Box 18"/>
          <p:cNvSpPr txBox="1"/>
          <p:nvPr/>
        </p:nvSpPr>
        <p:spPr>
          <a:xfrm>
            <a:off x="4716463" y="5805488"/>
            <a:ext cx="1800225" cy="5175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800" b="1" dirty="0">
                <a:ea typeface="楷体_GB2312"/>
              </a:rPr>
              <a:t>倾子矢量</a:t>
            </a:r>
            <a:endParaRPr lang="zh-CN" altLang="en-US" sz="2800" b="1" dirty="0">
              <a:ea typeface="楷体_GB2312"/>
            </a:endParaRPr>
          </a:p>
        </p:txBody>
      </p:sp>
      <p:sp>
        <p:nvSpPr>
          <p:cNvPr id="80909" name="Rectangle 22"/>
          <p:cNvSpPr/>
          <p:nvPr/>
        </p:nvSpPr>
        <p:spPr>
          <a:xfrm>
            <a:off x="0" y="33337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aphicFrame>
        <p:nvGraphicFramePr>
          <p:cNvPr id="80910" name="Object 21"/>
          <p:cNvGraphicFramePr>
            <a:graphicFrameLocks noChangeAspect="1"/>
          </p:cNvGraphicFramePr>
          <p:nvPr/>
        </p:nvGraphicFramePr>
        <p:xfrm>
          <a:off x="6516688" y="5805488"/>
          <a:ext cx="2271712" cy="631825"/>
        </p:xfrm>
        <a:graphic>
          <a:graphicData uri="http://schemas.openxmlformats.org/presentationml/2006/ole">
            <mc:AlternateContent xmlns:mc="http://schemas.openxmlformats.org/markup-compatibility/2006">
              <mc:Choice xmlns:v="urn:schemas-microsoft-com:vml" Requires="v">
                <p:oleObj spid="_x0000_s3143" name="" r:id="rId9" imgW="862965" imgH="241300" progId="Equation.3">
                  <p:embed/>
                </p:oleObj>
              </mc:Choice>
              <mc:Fallback>
                <p:oleObj name="" r:id="rId9" imgW="862965" imgH="241300" progId="Equation.3">
                  <p:embed/>
                  <p:pic>
                    <p:nvPicPr>
                      <p:cNvPr id="0" name="图片 3142"/>
                      <p:cNvPicPr/>
                      <p:nvPr/>
                    </p:nvPicPr>
                    <p:blipFill>
                      <a:blip r:embed="rId10"/>
                      <a:stretch>
                        <a:fillRect/>
                      </a:stretch>
                    </p:blipFill>
                    <p:spPr>
                      <a:xfrm>
                        <a:off x="6516688" y="5805488"/>
                        <a:ext cx="2271712" cy="631825"/>
                      </a:xfrm>
                      <a:prstGeom prst="rect">
                        <a:avLst/>
                      </a:prstGeom>
                      <a:solidFill>
                        <a:schemeClr val="tx1"/>
                      </a:solidFill>
                      <a:ln w="38100">
                        <a:noFill/>
                        <a:miter/>
                      </a:ln>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Rectangle 2"/>
          <p:cNvSpPr/>
          <p:nvPr/>
        </p:nvSpPr>
        <p:spPr>
          <a:xfrm>
            <a:off x="3684588" y="2693988"/>
            <a:ext cx="9144000" cy="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graphicFrame>
        <p:nvGraphicFramePr>
          <p:cNvPr id="81923" name="Object 3"/>
          <p:cNvGraphicFramePr>
            <a:graphicFrameLocks noChangeAspect="1"/>
          </p:cNvGraphicFramePr>
          <p:nvPr/>
        </p:nvGraphicFramePr>
        <p:xfrm>
          <a:off x="787400" y="1649413"/>
          <a:ext cx="3759200" cy="3136900"/>
        </p:xfrm>
        <a:graphic>
          <a:graphicData uri="http://schemas.openxmlformats.org/presentationml/2006/ole">
            <mc:AlternateContent xmlns:mc="http://schemas.openxmlformats.org/markup-compatibility/2006">
              <mc:Choice xmlns:v="urn:schemas-microsoft-com:vml" Requires="v">
                <p:oleObj spid="_x0000_s3147" name="" r:id="rId1" imgW="1993900" imgH="1663700" progId="Equation.3">
                  <p:embed/>
                </p:oleObj>
              </mc:Choice>
              <mc:Fallback>
                <p:oleObj name="" r:id="rId1" imgW="1993900" imgH="1663700" progId="Equation.3">
                  <p:embed/>
                  <p:pic>
                    <p:nvPicPr>
                      <p:cNvPr id="0" name="图片 3146"/>
                      <p:cNvPicPr/>
                      <p:nvPr/>
                    </p:nvPicPr>
                    <p:blipFill>
                      <a:blip r:embed="rId2"/>
                      <a:stretch>
                        <a:fillRect/>
                      </a:stretch>
                    </p:blipFill>
                    <p:spPr>
                      <a:xfrm>
                        <a:off x="787400" y="1649413"/>
                        <a:ext cx="3759200" cy="3136900"/>
                      </a:xfrm>
                      <a:prstGeom prst="rect">
                        <a:avLst/>
                      </a:prstGeom>
                      <a:noFill/>
                      <a:ln w="38100">
                        <a:noFill/>
                        <a:miter/>
                      </a:ln>
                    </p:spPr>
                  </p:pic>
                </p:oleObj>
              </mc:Fallback>
            </mc:AlternateContent>
          </a:graphicData>
        </a:graphic>
      </p:graphicFrame>
      <p:graphicFrame>
        <p:nvGraphicFramePr>
          <p:cNvPr id="81924" name="Object 4"/>
          <p:cNvGraphicFramePr>
            <a:graphicFrameLocks noChangeAspect="1"/>
          </p:cNvGraphicFramePr>
          <p:nvPr/>
        </p:nvGraphicFramePr>
        <p:xfrm>
          <a:off x="1639888" y="4941888"/>
          <a:ext cx="2667000" cy="468312"/>
        </p:xfrm>
        <a:graphic>
          <a:graphicData uri="http://schemas.openxmlformats.org/presentationml/2006/ole">
            <mc:AlternateContent xmlns:mc="http://schemas.openxmlformats.org/markup-compatibility/2006">
              <mc:Choice xmlns:v="urn:schemas-microsoft-com:vml" Requires="v">
                <p:oleObj spid="_x0000_s3149" name="" r:id="rId3" imgW="1397000" imgH="241300" progId="Equation.3">
                  <p:embed/>
                </p:oleObj>
              </mc:Choice>
              <mc:Fallback>
                <p:oleObj name="" r:id="rId3" imgW="1397000" imgH="241300" progId="Equation.3">
                  <p:embed/>
                  <p:pic>
                    <p:nvPicPr>
                      <p:cNvPr id="0" name="图片 3148"/>
                      <p:cNvPicPr/>
                      <p:nvPr/>
                    </p:nvPicPr>
                    <p:blipFill>
                      <a:blip r:embed="rId4"/>
                      <a:stretch>
                        <a:fillRect/>
                      </a:stretch>
                    </p:blipFill>
                    <p:spPr>
                      <a:xfrm>
                        <a:off x="1639888" y="4941888"/>
                        <a:ext cx="2667000" cy="468312"/>
                      </a:xfrm>
                      <a:prstGeom prst="rect">
                        <a:avLst/>
                      </a:prstGeom>
                      <a:noFill/>
                      <a:ln w="38100">
                        <a:noFill/>
                        <a:miter/>
                      </a:ln>
                    </p:spPr>
                  </p:pic>
                </p:oleObj>
              </mc:Fallback>
            </mc:AlternateContent>
          </a:graphicData>
        </a:graphic>
      </p:graphicFrame>
      <p:sp>
        <p:nvSpPr>
          <p:cNvPr id="81925" name="Text Box 5"/>
          <p:cNvSpPr txBox="1"/>
          <p:nvPr/>
        </p:nvSpPr>
        <p:spPr>
          <a:xfrm>
            <a:off x="685800" y="5029200"/>
            <a:ext cx="954088"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dirty="0">
                <a:solidFill>
                  <a:srgbClr val="000000"/>
                </a:solidFill>
                <a:latin typeface="Times New Roman" panose="02020603050405020304" pitchFamily="18" charset="0"/>
                <a:ea typeface="宋体" panose="02010600030101010101" pitchFamily="2" charset="-122"/>
              </a:rPr>
              <a:t>其中 </a:t>
            </a:r>
            <a:r>
              <a:rPr lang="en-US" altLang="zh-CN" sz="2400" dirty="0">
                <a:solidFill>
                  <a:srgbClr val="000000"/>
                </a:solidFill>
                <a:latin typeface="Times New Roman" panose="02020603050405020304" pitchFamily="18" charset="0"/>
                <a:ea typeface="宋体" panose="02010600030101010101" pitchFamily="2" charset="-122"/>
              </a:rPr>
              <a:t>:</a:t>
            </a:r>
            <a:endParaRPr lang="en-US" altLang="zh-CN" sz="2400" dirty="0">
              <a:solidFill>
                <a:srgbClr val="000000"/>
              </a:solidFill>
              <a:latin typeface="Times New Roman" panose="02020603050405020304" pitchFamily="18" charset="0"/>
              <a:ea typeface="宋体" panose="02010600030101010101" pitchFamily="2" charset="-122"/>
            </a:endParaRPr>
          </a:p>
        </p:txBody>
      </p:sp>
      <p:sp>
        <p:nvSpPr>
          <p:cNvPr id="81926" name="Text Box 6"/>
          <p:cNvSpPr txBox="1"/>
          <p:nvPr/>
        </p:nvSpPr>
        <p:spPr>
          <a:xfrm>
            <a:off x="2971800" y="228600"/>
            <a:ext cx="2733675" cy="584200"/>
          </a:xfrm>
          <a:prstGeom prst="rect">
            <a:avLst/>
          </a:prstGeom>
          <a:solidFill>
            <a:srgbClr val="CCECFF"/>
          </a:solid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b="1" dirty="0">
                <a:solidFill>
                  <a:srgbClr val="000000"/>
                </a:solidFill>
                <a:latin typeface="Times New Roman" panose="02020603050405020304" pitchFamily="18" charset="0"/>
                <a:ea typeface="宋体" panose="02010600030101010101" pitchFamily="2" charset="-122"/>
              </a:rPr>
              <a:t>响应函数计算</a:t>
            </a:r>
            <a:r>
              <a:rPr lang="zh-CN" altLang="en-US" sz="2400" dirty="0">
                <a:solidFill>
                  <a:srgbClr val="000000"/>
                </a:solidFill>
                <a:latin typeface="Times New Roman" panose="02020603050405020304" pitchFamily="18" charset="0"/>
                <a:ea typeface="宋体" panose="02010600030101010101" pitchFamily="2" charset="-122"/>
              </a:rPr>
              <a:t> </a:t>
            </a:r>
            <a:endParaRPr lang="zh-CN" altLang="en-US" sz="2400" dirty="0">
              <a:solidFill>
                <a:srgbClr val="000000"/>
              </a:solidFill>
              <a:latin typeface="Times New Roman" panose="02020603050405020304" pitchFamily="18" charset="0"/>
              <a:ea typeface="宋体" panose="02010600030101010101" pitchFamily="2" charset="-122"/>
            </a:endParaRPr>
          </a:p>
        </p:txBody>
      </p:sp>
      <p:sp>
        <p:nvSpPr>
          <p:cNvPr id="81927" name="Text Box 7"/>
          <p:cNvSpPr txBox="1"/>
          <p:nvPr/>
        </p:nvSpPr>
        <p:spPr>
          <a:xfrm>
            <a:off x="611188" y="981075"/>
            <a:ext cx="323215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dirty="0">
                <a:solidFill>
                  <a:srgbClr val="000000"/>
                </a:solidFill>
                <a:latin typeface="Times New Roman" panose="02020603050405020304" pitchFamily="18" charset="0"/>
                <a:ea typeface="宋体" panose="02010600030101010101" pitchFamily="2" charset="-122"/>
              </a:rPr>
              <a:t>三维模型响应函数计算</a:t>
            </a:r>
            <a:endParaRPr lang="zh-CN" altLang="en-US" sz="2400" dirty="0">
              <a:solidFill>
                <a:srgbClr val="000000"/>
              </a:solidFill>
              <a:latin typeface="Times New Roman" panose="02020603050405020304" pitchFamily="18" charset="0"/>
              <a:ea typeface="宋体" panose="02010600030101010101" pitchFamily="2" charset="-122"/>
            </a:endParaRPr>
          </a:p>
        </p:txBody>
      </p:sp>
      <p:sp>
        <p:nvSpPr>
          <p:cNvPr id="81928" name="Text Box 8"/>
          <p:cNvSpPr txBox="1"/>
          <p:nvPr/>
        </p:nvSpPr>
        <p:spPr>
          <a:xfrm>
            <a:off x="5181600" y="998538"/>
            <a:ext cx="323215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dirty="0">
                <a:solidFill>
                  <a:srgbClr val="000000"/>
                </a:solidFill>
                <a:latin typeface="Times New Roman" panose="02020603050405020304" pitchFamily="18" charset="0"/>
                <a:ea typeface="宋体" panose="02010600030101010101" pitchFamily="2" charset="-122"/>
              </a:rPr>
              <a:t>二维模型响应函数计算</a:t>
            </a:r>
            <a:endParaRPr lang="zh-CN" altLang="en-US" sz="2400" dirty="0">
              <a:solidFill>
                <a:srgbClr val="000000"/>
              </a:solidFill>
              <a:latin typeface="Times New Roman" panose="02020603050405020304" pitchFamily="18" charset="0"/>
              <a:ea typeface="宋体" panose="02010600030101010101" pitchFamily="2" charset="-122"/>
            </a:endParaRPr>
          </a:p>
        </p:txBody>
      </p:sp>
      <p:sp>
        <p:nvSpPr>
          <p:cNvPr id="81929" name="Rectangle 9"/>
          <p:cNvSpPr/>
          <p:nvPr/>
        </p:nvSpPr>
        <p:spPr>
          <a:xfrm>
            <a:off x="4198938" y="2884488"/>
            <a:ext cx="9144000" cy="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grpSp>
        <p:nvGrpSpPr>
          <p:cNvPr id="81930" name="Group 10"/>
          <p:cNvGrpSpPr/>
          <p:nvPr/>
        </p:nvGrpSpPr>
        <p:grpSpPr>
          <a:xfrm>
            <a:off x="5554663" y="1773238"/>
            <a:ext cx="2160587" cy="2514600"/>
            <a:chOff x="3504" y="1344"/>
            <a:chExt cx="1361" cy="1584"/>
          </a:xfrm>
        </p:grpSpPr>
        <p:graphicFrame>
          <p:nvGraphicFramePr>
            <p:cNvPr id="81937" name="Object 11"/>
            <p:cNvGraphicFramePr>
              <a:graphicFrameLocks noChangeAspect="1"/>
            </p:cNvGraphicFramePr>
            <p:nvPr/>
          </p:nvGraphicFramePr>
          <p:xfrm>
            <a:off x="3504" y="1344"/>
            <a:ext cx="1361" cy="1229"/>
          </p:xfrm>
          <a:graphic>
            <a:graphicData uri="http://schemas.openxmlformats.org/presentationml/2006/ole">
              <mc:AlternateContent xmlns:mc="http://schemas.openxmlformats.org/markup-compatibility/2006">
                <mc:Choice xmlns:v="urn:schemas-microsoft-com:vml" Requires="v">
                  <p:oleObj spid="_x0000_s3148" name="" r:id="rId5" imgW="1028700" imgH="927100" progId="Equation.3">
                    <p:embed/>
                  </p:oleObj>
                </mc:Choice>
                <mc:Fallback>
                  <p:oleObj name="" r:id="rId5" imgW="1028700" imgH="927100" progId="Equation.3">
                    <p:embed/>
                    <p:pic>
                      <p:nvPicPr>
                        <p:cNvPr id="0" name="图片 3147"/>
                        <p:cNvPicPr/>
                        <p:nvPr/>
                      </p:nvPicPr>
                      <p:blipFill>
                        <a:blip r:embed="rId6"/>
                        <a:stretch>
                          <a:fillRect/>
                        </a:stretch>
                      </p:blipFill>
                      <p:spPr>
                        <a:xfrm>
                          <a:off x="3504" y="1344"/>
                          <a:ext cx="1361" cy="1229"/>
                        </a:xfrm>
                        <a:prstGeom prst="rect">
                          <a:avLst/>
                        </a:prstGeom>
                        <a:noFill/>
                        <a:ln w="38100">
                          <a:noFill/>
                          <a:miter/>
                        </a:ln>
                      </p:spPr>
                    </p:pic>
                  </p:oleObj>
                </mc:Fallback>
              </mc:AlternateContent>
            </a:graphicData>
          </a:graphic>
        </p:graphicFrame>
        <p:sp>
          <p:nvSpPr>
            <p:cNvPr id="81938" name="Text Box 12"/>
            <p:cNvSpPr txBox="1"/>
            <p:nvPr/>
          </p:nvSpPr>
          <p:spPr>
            <a:xfrm>
              <a:off x="3792" y="2640"/>
              <a:ext cx="448" cy="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en-US" altLang="zh-CN" sz="2400" dirty="0">
                  <a:solidFill>
                    <a:srgbClr val="000000"/>
                  </a:solidFill>
                  <a:latin typeface="Times New Roman" panose="02020603050405020304" pitchFamily="18" charset="0"/>
                  <a:ea typeface="宋体" panose="02010600030101010101" pitchFamily="2" charset="-122"/>
                </a:rPr>
                <a:t>B=0</a:t>
              </a:r>
              <a:endParaRPr lang="en-US" altLang="zh-CN" sz="2400" dirty="0">
                <a:solidFill>
                  <a:srgbClr val="000000"/>
                </a:solidFill>
                <a:latin typeface="Times New Roman" panose="02020603050405020304" pitchFamily="18" charset="0"/>
                <a:ea typeface="宋体" panose="02010600030101010101" pitchFamily="2" charset="-122"/>
              </a:endParaRPr>
            </a:p>
          </p:txBody>
        </p:sp>
      </p:grpSp>
      <p:sp>
        <p:nvSpPr>
          <p:cNvPr id="81931" name="Text Box 13"/>
          <p:cNvSpPr txBox="1"/>
          <p:nvPr/>
        </p:nvSpPr>
        <p:spPr>
          <a:xfrm>
            <a:off x="5453063" y="4437063"/>
            <a:ext cx="2689225"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dirty="0">
                <a:solidFill>
                  <a:srgbClr val="000000"/>
                </a:solidFill>
                <a:latin typeface="Times New Roman" panose="02020603050405020304" pitchFamily="18" charset="0"/>
                <a:ea typeface="宋体" panose="02010600030101010101" pitchFamily="2" charset="-122"/>
              </a:rPr>
              <a:t>只有</a:t>
            </a:r>
            <a:r>
              <a:rPr lang="en-US" altLang="zh-CN" sz="2400" dirty="0">
                <a:solidFill>
                  <a:srgbClr val="000000"/>
                </a:solidFill>
                <a:latin typeface="Times New Roman" panose="02020603050405020304" pitchFamily="18" charset="0"/>
                <a:ea typeface="宋体" panose="02010600030101010101" pitchFamily="2" charset="-122"/>
              </a:rPr>
              <a:t>TE</a:t>
            </a:r>
            <a:r>
              <a:rPr lang="zh-CN" altLang="en-US" sz="2400" dirty="0">
                <a:solidFill>
                  <a:srgbClr val="000000"/>
                </a:solidFill>
                <a:latin typeface="Times New Roman" panose="02020603050405020304" pitchFamily="18" charset="0"/>
                <a:ea typeface="宋体" panose="02010600030101010101" pitchFamily="2" charset="-122"/>
              </a:rPr>
              <a:t>时才有倾子</a:t>
            </a:r>
            <a:endParaRPr lang="zh-CN" altLang="en-US" sz="2400" dirty="0">
              <a:solidFill>
                <a:srgbClr val="000000"/>
              </a:solidFill>
              <a:latin typeface="Times New Roman" panose="02020603050405020304" pitchFamily="18" charset="0"/>
              <a:ea typeface="宋体" panose="02010600030101010101" pitchFamily="2" charset="-122"/>
            </a:endParaRPr>
          </a:p>
        </p:txBody>
      </p:sp>
      <p:sp>
        <p:nvSpPr>
          <p:cNvPr id="81932" name="Rectangle 14"/>
          <p:cNvSpPr/>
          <p:nvPr/>
        </p:nvSpPr>
        <p:spPr>
          <a:xfrm>
            <a:off x="4141788" y="3276600"/>
            <a:ext cx="9144000" cy="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endParaRPr lang="zh-CN" altLang="en-US" sz="2400" dirty="0">
              <a:solidFill>
                <a:srgbClr val="000000"/>
              </a:solidFill>
              <a:latin typeface="Tahoma" panose="020B0604030504040204" pitchFamily="34" charset="0"/>
              <a:ea typeface="宋体" panose="02010600030101010101" pitchFamily="2" charset="-122"/>
            </a:endParaRPr>
          </a:p>
        </p:txBody>
      </p:sp>
      <p:graphicFrame>
        <p:nvGraphicFramePr>
          <p:cNvPr id="81933" name="Object 15"/>
          <p:cNvGraphicFramePr>
            <a:graphicFrameLocks noChangeAspect="1"/>
          </p:cNvGraphicFramePr>
          <p:nvPr/>
        </p:nvGraphicFramePr>
        <p:xfrm>
          <a:off x="3808413" y="6172200"/>
          <a:ext cx="1600200" cy="566738"/>
        </p:xfrm>
        <a:graphic>
          <a:graphicData uri="http://schemas.openxmlformats.org/presentationml/2006/ole">
            <mc:AlternateContent xmlns:mc="http://schemas.openxmlformats.org/markup-compatibility/2006">
              <mc:Choice xmlns:v="urn:schemas-microsoft-com:vml" Requires="v">
                <p:oleObj spid="_x0000_s3142" name="" r:id="rId7" imgW="862965" imgH="304800" progId="Equation.3">
                  <p:embed/>
                </p:oleObj>
              </mc:Choice>
              <mc:Fallback>
                <p:oleObj name="" r:id="rId7" imgW="862965" imgH="304800" progId="Equation.3">
                  <p:embed/>
                  <p:pic>
                    <p:nvPicPr>
                      <p:cNvPr id="0" name="图片 3141"/>
                      <p:cNvPicPr/>
                      <p:nvPr/>
                    </p:nvPicPr>
                    <p:blipFill>
                      <a:blip r:embed="rId8"/>
                      <a:stretch>
                        <a:fillRect/>
                      </a:stretch>
                    </p:blipFill>
                    <p:spPr>
                      <a:xfrm>
                        <a:off x="3808413" y="6172200"/>
                        <a:ext cx="1600200" cy="566738"/>
                      </a:xfrm>
                      <a:prstGeom prst="rect">
                        <a:avLst/>
                      </a:prstGeom>
                      <a:noFill/>
                      <a:ln w="38100">
                        <a:noFill/>
                        <a:miter/>
                      </a:ln>
                    </p:spPr>
                  </p:pic>
                </p:oleObj>
              </mc:Fallback>
            </mc:AlternateContent>
          </a:graphicData>
        </a:graphic>
      </p:graphicFrame>
      <p:sp>
        <p:nvSpPr>
          <p:cNvPr id="81934" name="Text Box 16"/>
          <p:cNvSpPr txBox="1"/>
          <p:nvPr/>
        </p:nvSpPr>
        <p:spPr>
          <a:xfrm>
            <a:off x="1979613" y="6269038"/>
            <a:ext cx="1487487"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400" dirty="0">
                <a:solidFill>
                  <a:srgbClr val="000000"/>
                </a:solidFill>
                <a:latin typeface="Times New Roman" panose="02020603050405020304" pitchFamily="18" charset="0"/>
                <a:ea typeface="宋体" panose="02010600030101010101" pitchFamily="2" charset="-122"/>
              </a:rPr>
              <a:t>视电阻率</a:t>
            </a:r>
            <a:r>
              <a:rPr lang="en-US" altLang="zh-CN" sz="2400" dirty="0">
                <a:solidFill>
                  <a:srgbClr val="000000"/>
                </a:solidFill>
                <a:latin typeface="Times New Roman" panose="02020603050405020304" pitchFamily="18" charset="0"/>
                <a:ea typeface="宋体" panose="02010600030101010101" pitchFamily="2" charset="-122"/>
              </a:rPr>
              <a:t>:</a:t>
            </a:r>
            <a:endParaRPr lang="en-US" altLang="zh-CN" sz="2400" dirty="0">
              <a:solidFill>
                <a:srgbClr val="000000"/>
              </a:solidFill>
              <a:latin typeface="Times New Roman" panose="02020603050405020304" pitchFamily="18" charset="0"/>
              <a:ea typeface="宋体" panose="02010600030101010101" pitchFamily="2" charset="-122"/>
            </a:endParaRPr>
          </a:p>
        </p:txBody>
      </p:sp>
      <p:graphicFrame>
        <p:nvGraphicFramePr>
          <p:cNvPr id="81935" name="对象 1"/>
          <p:cNvGraphicFramePr>
            <a:graphicFrameLocks noChangeAspect="1"/>
          </p:cNvGraphicFramePr>
          <p:nvPr/>
        </p:nvGraphicFramePr>
        <p:xfrm>
          <a:off x="1560513" y="5486400"/>
          <a:ext cx="1335087" cy="468313"/>
        </p:xfrm>
        <a:graphic>
          <a:graphicData uri="http://schemas.openxmlformats.org/presentationml/2006/ole">
            <mc:AlternateContent xmlns:mc="http://schemas.openxmlformats.org/markup-compatibility/2006">
              <mc:Choice xmlns:v="urn:schemas-microsoft-com:vml" Requires="v">
                <p:oleObj spid="_x0000_s3151" name="" r:id="rId9" imgW="16764000" imgH="5791200" progId="Equation.3">
                  <p:embed/>
                </p:oleObj>
              </mc:Choice>
              <mc:Fallback>
                <p:oleObj name="" r:id="rId9" imgW="16764000" imgH="5791200" progId="Equation.3">
                  <p:embed/>
                  <p:pic>
                    <p:nvPicPr>
                      <p:cNvPr id="0" name="图片 3150"/>
                      <p:cNvPicPr/>
                      <p:nvPr/>
                    </p:nvPicPr>
                    <p:blipFill>
                      <a:blip r:embed="rId10"/>
                      <a:stretch>
                        <a:fillRect/>
                      </a:stretch>
                    </p:blipFill>
                    <p:spPr>
                      <a:xfrm>
                        <a:off x="1560513" y="5486400"/>
                        <a:ext cx="1335087" cy="468313"/>
                      </a:xfrm>
                      <a:prstGeom prst="rect">
                        <a:avLst/>
                      </a:prstGeom>
                      <a:noFill/>
                      <a:ln w="38100">
                        <a:noFill/>
                        <a:miter/>
                      </a:ln>
                    </p:spPr>
                  </p:pic>
                </p:oleObj>
              </mc:Fallback>
            </mc:AlternateContent>
          </a:graphicData>
        </a:graphic>
      </p:graphicFrame>
      <p:sp>
        <p:nvSpPr>
          <p:cNvPr id="81936" name="Text Box 16"/>
          <p:cNvSpPr txBox="1"/>
          <p:nvPr/>
        </p:nvSpPr>
        <p:spPr>
          <a:xfrm>
            <a:off x="2971800" y="5589588"/>
            <a:ext cx="5664200" cy="4000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eaLnBrk="1" hangingPunct="1">
              <a:spcBef>
                <a:spcPct val="0"/>
              </a:spcBef>
              <a:buClrTx/>
              <a:buSzTx/>
              <a:buFontTx/>
              <a:buNone/>
            </a:pPr>
            <a:r>
              <a:rPr lang="zh-CN" altLang="en-US" sz="2000" dirty="0">
                <a:solidFill>
                  <a:srgbClr val="000000"/>
                </a:solidFill>
                <a:latin typeface="Times New Roman" panose="02020603050405020304" pitchFamily="18" charset="0"/>
                <a:ea typeface="宋体" panose="02010600030101010101" pitchFamily="2" charset="-122"/>
              </a:rPr>
              <a:t>表示功率谱，</a:t>
            </a:r>
            <a:r>
              <a:rPr lang="en-US" altLang="zh-CN" sz="2000" dirty="0">
                <a:solidFill>
                  <a:srgbClr val="000000"/>
                </a:solidFill>
                <a:latin typeface="Times New Roman" panose="02020603050405020304" pitchFamily="18" charset="0"/>
                <a:ea typeface="宋体" panose="02010600030101010101" pitchFamily="2" charset="-122"/>
              </a:rPr>
              <a:t>i=j</a:t>
            </a:r>
            <a:r>
              <a:rPr lang="zh-CN" altLang="en-US" sz="2000" dirty="0">
                <a:solidFill>
                  <a:srgbClr val="000000"/>
                </a:solidFill>
                <a:latin typeface="Times New Roman" panose="02020603050405020304" pitchFamily="18" charset="0"/>
                <a:ea typeface="宋体" panose="02010600030101010101" pitchFamily="2" charset="-122"/>
              </a:rPr>
              <a:t>，为自功率谱，否则为互功率谱</a:t>
            </a:r>
            <a:r>
              <a:rPr lang="en-US" altLang="zh-CN" sz="2000" dirty="0">
                <a:solidFill>
                  <a:srgbClr val="000000"/>
                </a:solidFill>
                <a:latin typeface="Times New Roman" panose="02020603050405020304" pitchFamily="18" charset="0"/>
                <a:ea typeface="宋体" panose="02010600030101010101" pitchFamily="2" charset="-122"/>
              </a:rPr>
              <a:t> </a:t>
            </a:r>
            <a:endParaRPr lang="en-US" altLang="zh-CN" sz="2000" dirty="0">
              <a:solidFill>
                <a:srgbClr val="000000"/>
              </a:solidFill>
              <a:latin typeface="Times New Roman" panose="02020603050405020304" pitchFamily="18" charset="0"/>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Text Box 2"/>
          <p:cNvSpPr txBox="1"/>
          <p:nvPr/>
        </p:nvSpPr>
        <p:spPr>
          <a:xfrm>
            <a:off x="1066800" y="1477963"/>
            <a:ext cx="12954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2800" b="1" u="sng" dirty="0">
                <a:solidFill>
                  <a:schemeClr val="folHlink"/>
                </a:solidFill>
                <a:latin typeface="Tahoma" panose="020B0604030504040204" pitchFamily="34" charset="0"/>
              </a:rPr>
              <a:t>1-D</a:t>
            </a:r>
            <a:endParaRPr lang="en-US" altLang="zh-CN" sz="2800" b="1" u="sng" dirty="0">
              <a:solidFill>
                <a:schemeClr val="folHlink"/>
              </a:solidFill>
              <a:latin typeface="Tahoma" panose="020B0604030504040204" pitchFamily="34" charset="0"/>
            </a:endParaRPr>
          </a:p>
        </p:txBody>
      </p:sp>
      <p:sp>
        <p:nvSpPr>
          <p:cNvPr id="39939" name="Rectangle 3"/>
          <p:cNvSpPr>
            <a:spLocks noGrp="1"/>
          </p:cNvSpPr>
          <p:nvPr>
            <p:ph type="title"/>
          </p:nvPr>
        </p:nvSpPr>
        <p:spPr>
          <a:xfrm>
            <a:off x="468313" y="298450"/>
            <a:ext cx="7543800" cy="574675"/>
          </a:xfrm>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Expected MT impedance tensors</a:t>
            </a:r>
            <a:endParaRPr kumimoji="0" lang="en-US" altLang="zh-CN"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82948" name="Text Box 4"/>
          <p:cNvSpPr txBox="1"/>
          <p:nvPr/>
        </p:nvSpPr>
        <p:spPr>
          <a:xfrm>
            <a:off x="1066800" y="2649538"/>
            <a:ext cx="12954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2800" b="1" u="sng" dirty="0">
                <a:solidFill>
                  <a:schemeClr val="folHlink"/>
                </a:solidFill>
                <a:latin typeface="Tahoma" panose="020B0604030504040204" pitchFamily="34" charset="0"/>
              </a:rPr>
              <a:t>2-D</a:t>
            </a:r>
            <a:endParaRPr lang="en-US" altLang="zh-CN" sz="2800" b="1" u="sng" dirty="0">
              <a:solidFill>
                <a:schemeClr val="folHlink"/>
              </a:solidFill>
              <a:latin typeface="Tahoma" panose="020B0604030504040204" pitchFamily="34" charset="0"/>
            </a:endParaRPr>
          </a:p>
        </p:txBody>
      </p:sp>
      <p:pic>
        <p:nvPicPr>
          <p:cNvPr id="82949" name="Picture 5"/>
          <p:cNvPicPr>
            <a:picLocks noChangeAspect="1"/>
          </p:cNvPicPr>
          <p:nvPr/>
        </p:nvPicPr>
        <p:blipFill>
          <a:blip r:embed="rId1"/>
          <a:stretch>
            <a:fillRect/>
          </a:stretch>
        </p:blipFill>
        <p:spPr>
          <a:xfrm>
            <a:off x="2819400" y="1341438"/>
            <a:ext cx="3352800" cy="1060450"/>
          </a:xfrm>
          <a:prstGeom prst="rect">
            <a:avLst/>
          </a:prstGeom>
          <a:noFill/>
          <a:ln w="9525">
            <a:noFill/>
          </a:ln>
        </p:spPr>
      </p:pic>
      <p:pic>
        <p:nvPicPr>
          <p:cNvPr id="82950" name="Picture 6"/>
          <p:cNvPicPr>
            <a:picLocks noChangeAspect="1"/>
          </p:cNvPicPr>
          <p:nvPr/>
        </p:nvPicPr>
        <p:blipFill>
          <a:blip r:embed="rId2"/>
          <a:stretch>
            <a:fillRect/>
          </a:stretch>
        </p:blipFill>
        <p:spPr>
          <a:xfrm>
            <a:off x="2743200" y="2468563"/>
            <a:ext cx="4572000" cy="1090612"/>
          </a:xfrm>
          <a:prstGeom prst="rect">
            <a:avLst/>
          </a:prstGeom>
          <a:noFill/>
          <a:ln w="9525">
            <a:noFill/>
          </a:ln>
        </p:spPr>
      </p:pic>
      <p:sp>
        <p:nvSpPr>
          <p:cNvPr id="82951" name="Text Box 7"/>
          <p:cNvSpPr txBox="1"/>
          <p:nvPr/>
        </p:nvSpPr>
        <p:spPr>
          <a:xfrm>
            <a:off x="1066800" y="3810000"/>
            <a:ext cx="12954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2800" b="1" u="sng" dirty="0">
                <a:solidFill>
                  <a:schemeClr val="folHlink"/>
                </a:solidFill>
                <a:latin typeface="Tahoma" panose="020B0604030504040204" pitchFamily="34" charset="0"/>
              </a:rPr>
              <a:t>3-D</a:t>
            </a:r>
            <a:endParaRPr lang="en-US" altLang="zh-CN" sz="2800" b="1" u="sng" dirty="0">
              <a:solidFill>
                <a:schemeClr val="folHlink"/>
              </a:solidFill>
              <a:latin typeface="Tahoma" panose="020B0604030504040204" pitchFamily="34" charset="0"/>
            </a:endParaRPr>
          </a:p>
        </p:txBody>
      </p:sp>
      <p:pic>
        <p:nvPicPr>
          <p:cNvPr id="82952" name="Picture 8"/>
          <p:cNvPicPr>
            <a:picLocks noChangeAspect="1"/>
          </p:cNvPicPr>
          <p:nvPr/>
        </p:nvPicPr>
        <p:blipFill>
          <a:blip r:embed="rId3"/>
          <a:stretch>
            <a:fillRect/>
          </a:stretch>
        </p:blipFill>
        <p:spPr>
          <a:xfrm>
            <a:off x="2667000" y="3687763"/>
            <a:ext cx="4572000" cy="1036637"/>
          </a:xfrm>
          <a:prstGeom prst="rect">
            <a:avLst/>
          </a:prstGeom>
          <a:noFill/>
          <a:ln w="9525">
            <a:noFill/>
          </a:ln>
        </p:spPr>
      </p:pic>
      <p:sp>
        <p:nvSpPr>
          <p:cNvPr id="82953" name="Text Box 9"/>
          <p:cNvSpPr txBox="1"/>
          <p:nvPr/>
        </p:nvSpPr>
        <p:spPr>
          <a:xfrm>
            <a:off x="1066800" y="4906963"/>
            <a:ext cx="1600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2800" b="1" u="sng" dirty="0">
                <a:solidFill>
                  <a:schemeClr val="folHlink"/>
                </a:solidFill>
                <a:latin typeface="Tahoma" panose="020B0604030504040204" pitchFamily="34" charset="0"/>
              </a:rPr>
              <a:t>3-D/2-D</a:t>
            </a:r>
            <a:endParaRPr lang="en-US" altLang="zh-CN" sz="2800" b="1" u="sng" dirty="0">
              <a:solidFill>
                <a:schemeClr val="folHlink"/>
              </a:solidFill>
              <a:latin typeface="Tahoma" panose="020B0604030504040204" pitchFamily="34" charset="0"/>
            </a:endParaRPr>
          </a:p>
        </p:txBody>
      </p:sp>
      <p:pic>
        <p:nvPicPr>
          <p:cNvPr id="82954" name="Picture 10"/>
          <p:cNvPicPr>
            <a:picLocks noChangeAspect="1"/>
          </p:cNvPicPr>
          <p:nvPr/>
        </p:nvPicPr>
        <p:blipFill>
          <a:blip r:embed="rId4"/>
          <a:stretch>
            <a:fillRect/>
          </a:stretch>
        </p:blipFill>
        <p:spPr>
          <a:xfrm>
            <a:off x="2667000" y="4983163"/>
            <a:ext cx="4705350" cy="1438275"/>
          </a:xfrm>
          <a:prstGeom prst="rect">
            <a:avLst/>
          </a:prstGeom>
          <a:noFill/>
          <a:ln w="9525">
            <a:noFill/>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TextBox 5"/>
          <p:cNvSpPr txBox="1"/>
          <p:nvPr/>
        </p:nvSpPr>
        <p:spPr>
          <a:xfrm>
            <a:off x="220663" y="2607310"/>
            <a:ext cx="5688012" cy="4619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 磁场的安培定律：</a:t>
            </a:r>
            <a:endParaRPr lang="en-US" altLang="zh-CN" sz="2400" b="1" dirty="0"/>
          </a:p>
        </p:txBody>
      </p:sp>
      <p:sp>
        <p:nvSpPr>
          <p:cNvPr id="51203" name="TextBox 22"/>
          <p:cNvSpPr txBox="1"/>
          <p:nvPr/>
        </p:nvSpPr>
        <p:spPr>
          <a:xfrm flipH="1">
            <a:off x="220663" y="3664585"/>
            <a:ext cx="7000875" cy="4619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 电场的高斯定律：</a:t>
            </a:r>
            <a:endParaRPr lang="en-US" altLang="zh-CN" sz="2400" b="1" dirty="0"/>
          </a:p>
        </p:txBody>
      </p:sp>
      <p:pic>
        <p:nvPicPr>
          <p:cNvPr id="51204" name="Picture 9"/>
          <p:cNvPicPr>
            <a:picLocks noChangeAspect="1"/>
          </p:cNvPicPr>
          <p:nvPr/>
        </p:nvPicPr>
        <p:blipFill>
          <a:blip r:embed="rId1"/>
          <a:srcRect l="17647" r="7487"/>
          <a:stretch>
            <a:fillRect/>
          </a:stretch>
        </p:blipFill>
        <p:spPr>
          <a:xfrm>
            <a:off x="3589655" y="2341880"/>
            <a:ext cx="2365375" cy="812165"/>
          </a:xfrm>
          <a:prstGeom prst="rect">
            <a:avLst/>
          </a:prstGeom>
          <a:noFill/>
          <a:ln w="9525">
            <a:noFill/>
          </a:ln>
        </p:spPr>
      </p:pic>
      <p:pic>
        <p:nvPicPr>
          <p:cNvPr id="51205" name="Picture 10"/>
          <p:cNvPicPr>
            <a:picLocks noChangeAspect="1"/>
          </p:cNvPicPr>
          <p:nvPr/>
        </p:nvPicPr>
        <p:blipFill>
          <a:blip r:embed="rId2"/>
          <a:srcRect l="18806" r="12636"/>
          <a:stretch>
            <a:fillRect/>
          </a:stretch>
        </p:blipFill>
        <p:spPr>
          <a:xfrm>
            <a:off x="3589655" y="3391535"/>
            <a:ext cx="2378710" cy="903605"/>
          </a:xfrm>
          <a:prstGeom prst="rect">
            <a:avLst/>
          </a:prstGeom>
          <a:noFill/>
          <a:ln w="9525">
            <a:noFill/>
          </a:ln>
        </p:spPr>
      </p:pic>
      <p:sp>
        <p:nvSpPr>
          <p:cNvPr id="51206" name="TextBox 22"/>
          <p:cNvSpPr txBox="1"/>
          <p:nvPr/>
        </p:nvSpPr>
        <p:spPr>
          <a:xfrm flipH="1">
            <a:off x="220663" y="5960110"/>
            <a:ext cx="4967287" cy="4619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 麦克斯韦定律：</a:t>
            </a:r>
            <a:endParaRPr lang="en-US" altLang="zh-CN" sz="2400" b="1" dirty="0"/>
          </a:p>
        </p:txBody>
      </p:sp>
      <p:pic>
        <p:nvPicPr>
          <p:cNvPr id="51207" name="Picture 11"/>
          <p:cNvPicPr>
            <a:picLocks noChangeAspect="1"/>
          </p:cNvPicPr>
          <p:nvPr/>
        </p:nvPicPr>
        <p:blipFill>
          <a:blip r:embed="rId3"/>
          <a:srcRect l="15199" r="10809"/>
          <a:stretch>
            <a:fillRect/>
          </a:stretch>
        </p:blipFill>
        <p:spPr>
          <a:xfrm>
            <a:off x="3680460" y="4460240"/>
            <a:ext cx="2293620" cy="978535"/>
          </a:xfrm>
          <a:prstGeom prst="rect">
            <a:avLst/>
          </a:prstGeom>
          <a:noFill/>
          <a:ln w="9525">
            <a:noFill/>
          </a:ln>
        </p:spPr>
      </p:pic>
      <p:sp>
        <p:nvSpPr>
          <p:cNvPr id="51208" name="TextBox 22"/>
          <p:cNvSpPr txBox="1"/>
          <p:nvPr/>
        </p:nvSpPr>
        <p:spPr>
          <a:xfrm flipH="1">
            <a:off x="220663" y="4718685"/>
            <a:ext cx="3671887" cy="4619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 法拉第电磁感应定律：</a:t>
            </a:r>
            <a:endParaRPr lang="en-US" altLang="zh-CN" sz="2400" b="1" dirty="0"/>
          </a:p>
        </p:txBody>
      </p:sp>
      <p:sp>
        <p:nvSpPr>
          <p:cNvPr id="51209" name="Rectangle 14"/>
          <p:cNvSpPr/>
          <p:nvPr/>
        </p:nvSpPr>
        <p:spPr>
          <a:xfrm>
            <a:off x="0" y="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grpSp>
        <p:nvGrpSpPr>
          <p:cNvPr id="51210" name="组合 18"/>
          <p:cNvGrpSpPr/>
          <p:nvPr/>
        </p:nvGrpSpPr>
        <p:grpSpPr>
          <a:xfrm>
            <a:off x="3600450" y="5776595"/>
            <a:ext cx="2367915" cy="947143"/>
            <a:chOff x="4067944" y="5818038"/>
            <a:chExt cx="2270803" cy="845430"/>
          </a:xfrm>
        </p:grpSpPr>
        <p:sp>
          <p:nvSpPr>
            <p:cNvPr id="51214" name="TextBox 16"/>
            <p:cNvSpPr txBox="1"/>
            <p:nvPr/>
          </p:nvSpPr>
          <p:spPr>
            <a:xfrm>
              <a:off x="4067944" y="5818038"/>
              <a:ext cx="2270803" cy="823005"/>
            </a:xfrm>
            <a:prstGeom prst="rect">
              <a:avLst/>
            </a:prstGeom>
            <a:solidFill>
              <a:srgbClr val="C2F0FF"/>
            </a:solid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en-US" altLang="zh-CN" sz="1800" b="1" dirty="0">
                <a:solidFill>
                  <a:srgbClr val="3399FF"/>
                </a:solidFill>
              </a:endParaRPr>
            </a:p>
            <a:p>
              <a:pPr marL="0" lvl="0" indent="0" eaLnBrk="1" hangingPunct="1">
                <a:spcBef>
                  <a:spcPct val="0"/>
                </a:spcBef>
                <a:buClrTx/>
                <a:buSzTx/>
                <a:buFontTx/>
                <a:buNone/>
              </a:pPr>
              <a:endParaRPr lang="en-US" altLang="zh-CN" sz="1800" b="1" dirty="0">
                <a:solidFill>
                  <a:srgbClr val="3399FF"/>
                </a:solidFill>
              </a:endParaRPr>
            </a:p>
            <a:p>
              <a:pPr marL="0" lvl="0" indent="0" eaLnBrk="1" hangingPunct="1">
                <a:spcBef>
                  <a:spcPct val="0"/>
                </a:spcBef>
                <a:buClrTx/>
                <a:buSzTx/>
                <a:buFontTx/>
                <a:buNone/>
              </a:pPr>
              <a:endParaRPr lang="zh-CN" altLang="en-US" sz="1800" b="1" dirty="0">
                <a:solidFill>
                  <a:srgbClr val="3399FF"/>
                </a:solidFill>
              </a:endParaRPr>
            </a:p>
          </p:txBody>
        </p:sp>
        <p:graphicFrame>
          <p:nvGraphicFramePr>
            <p:cNvPr id="51215" name="Object 13"/>
            <p:cNvGraphicFramePr>
              <a:graphicFrameLocks noChangeAspect="1"/>
            </p:cNvGraphicFramePr>
            <p:nvPr/>
          </p:nvGraphicFramePr>
          <p:xfrm>
            <a:off x="4108111" y="5822477"/>
            <a:ext cx="2062429" cy="840991"/>
          </p:xfrm>
          <a:graphic>
            <a:graphicData uri="http://schemas.openxmlformats.org/presentationml/2006/ole">
              <mc:AlternateContent xmlns:mc="http://schemas.openxmlformats.org/markup-compatibility/2006">
                <mc:Choice xmlns:v="urn:schemas-microsoft-com:vml" Requires="v">
                  <p:oleObj spid="_x0000_s3084" name="" r:id="rId4" imgW="875665" imgH="355600" progId="Equation.DSMT4">
                    <p:embed/>
                  </p:oleObj>
                </mc:Choice>
                <mc:Fallback>
                  <p:oleObj name="" r:id="rId4" imgW="875665" imgH="355600" progId="Equation.DSMT4">
                    <p:embed/>
                    <p:pic>
                      <p:nvPicPr>
                        <p:cNvPr id="0" name="图片 3083"/>
                        <p:cNvPicPr/>
                        <p:nvPr/>
                      </p:nvPicPr>
                      <p:blipFill>
                        <a:blip r:embed="rId5"/>
                        <a:stretch>
                          <a:fillRect/>
                        </a:stretch>
                      </p:blipFill>
                      <p:spPr>
                        <a:xfrm>
                          <a:off x="4108111" y="5822477"/>
                          <a:ext cx="2062429" cy="840991"/>
                        </a:xfrm>
                        <a:prstGeom prst="rect">
                          <a:avLst/>
                        </a:prstGeom>
                        <a:noFill/>
                        <a:ln w="38100">
                          <a:noFill/>
                          <a:miter/>
                        </a:ln>
                      </p:spPr>
                    </p:pic>
                  </p:oleObj>
                </mc:Fallback>
              </mc:AlternateContent>
            </a:graphicData>
          </a:graphic>
        </p:graphicFrame>
      </p:grpSp>
      <p:pic>
        <p:nvPicPr>
          <p:cNvPr id="51211" name="Picture 2"/>
          <p:cNvPicPr>
            <a:picLocks noChangeAspect="1"/>
          </p:cNvPicPr>
          <p:nvPr/>
        </p:nvPicPr>
        <p:blipFill>
          <a:blip r:embed="rId6"/>
          <a:stretch>
            <a:fillRect/>
          </a:stretch>
        </p:blipFill>
        <p:spPr>
          <a:xfrm>
            <a:off x="6408738" y="2823210"/>
            <a:ext cx="2336800" cy="2820988"/>
          </a:xfrm>
          <a:prstGeom prst="rect">
            <a:avLst/>
          </a:prstGeom>
          <a:noFill/>
          <a:ln w="9525">
            <a:noFill/>
          </a:ln>
        </p:spPr>
      </p:pic>
      <p:sp>
        <p:nvSpPr>
          <p:cNvPr id="51212" name="TextBox 4"/>
          <p:cNvSpPr txBox="1"/>
          <p:nvPr/>
        </p:nvSpPr>
        <p:spPr>
          <a:xfrm>
            <a:off x="6500813" y="5701348"/>
            <a:ext cx="2244725" cy="646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800" b="1" dirty="0"/>
              <a:t>James Clerk Maxwell</a:t>
            </a:r>
            <a:endParaRPr lang="en-US" altLang="zh-CN" sz="1800" b="1" dirty="0"/>
          </a:p>
          <a:p>
            <a:pPr marL="0" lvl="0" indent="0" eaLnBrk="1" hangingPunct="1">
              <a:spcBef>
                <a:spcPct val="0"/>
              </a:spcBef>
              <a:buClrTx/>
              <a:buSzTx/>
              <a:buFontTx/>
              <a:buNone/>
            </a:pPr>
            <a:r>
              <a:rPr lang="en-US" altLang="zh-CN" sz="1800" b="1" dirty="0"/>
              <a:t>         (1831-1879)</a:t>
            </a:r>
            <a:endParaRPr lang="zh-CN" altLang="en-US" sz="1800" b="1" dirty="0"/>
          </a:p>
        </p:txBody>
      </p:sp>
      <p:sp>
        <p:nvSpPr>
          <p:cNvPr id="18" name="标题 1"/>
          <p:cNvSpPr txBox="1"/>
          <p:nvPr/>
        </p:nvSpPr>
        <p:spPr bwMode="auto">
          <a:xfrm>
            <a:off x="394970" y="10795"/>
            <a:ext cx="8229600" cy="810260"/>
          </a:xfrm>
          <a:prstGeom prst="rect">
            <a:avLst/>
          </a:prstGeom>
          <a:noFill/>
          <a:ln w="9525">
            <a:noFill/>
            <a:miter lim="800000"/>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理论基础：麦克斯韦方程</a:t>
            </a:r>
            <a:endPar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2" name="文本框 1"/>
          <p:cNvSpPr txBox="1"/>
          <p:nvPr/>
        </p:nvSpPr>
        <p:spPr>
          <a:xfrm>
            <a:off x="0" y="1124585"/>
            <a:ext cx="9138920" cy="1057910"/>
          </a:xfrm>
          <a:prstGeom prst="rect">
            <a:avLst/>
          </a:prstGeom>
          <a:solidFill>
            <a:schemeClr val="accent2">
              <a:lumMod val="20000"/>
              <a:lumOff val="80000"/>
            </a:schemeClr>
          </a:solidFill>
        </p:spPr>
        <p:txBody>
          <a:bodyPr wrap="square" rtlCol="0">
            <a:noAutofit/>
          </a:bodyPr>
          <a:p>
            <a:r>
              <a:rPr lang="zh-CN" altLang="en-US" sz="3200">
                <a:solidFill>
                  <a:srgbClr val="FF0000"/>
                </a:solidFill>
              </a:rPr>
              <a:t>地球的电磁现象和电磁探测方法的理论基础和核心是麦克斯韦方程组。</a:t>
            </a:r>
            <a:endParaRPr lang="zh-CN" altLang="en-US" sz="320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Rectangle 2"/>
          <p:cNvSpPr>
            <a:spLocks noGrp="1" noRot="1" noChangeArrowheads="1"/>
          </p:cNvSpPr>
          <p:nvPr>
            <p:ph type="title"/>
          </p:nvPr>
        </p:nvSpPr>
        <p:spPr>
          <a:xfrm>
            <a:off x="468630" y="44450"/>
            <a:ext cx="8229600" cy="700405"/>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幼圆" panose="02010509060101010101" pitchFamily="49" charset="-122"/>
                <a:ea typeface="幼圆" panose="02010509060101010101" pitchFamily="49" charset="-122"/>
                <a:cs typeface="+mj-cs"/>
              </a:rPr>
              <a:t>大地电磁测深反演</a:t>
            </a:r>
            <a:endPar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幼圆" panose="02010509060101010101" pitchFamily="49" charset="-122"/>
              <a:ea typeface="幼圆" panose="02010509060101010101" pitchFamily="49" charset="-122"/>
              <a:cs typeface="+mj-cs"/>
            </a:endParaRPr>
          </a:p>
        </p:txBody>
      </p:sp>
      <p:sp>
        <p:nvSpPr>
          <p:cNvPr id="118787" name="Rectangle 3"/>
          <p:cNvSpPr>
            <a:spLocks noGrp="1" noChangeArrowheads="1"/>
          </p:cNvSpPr>
          <p:nvPr>
            <p:ph idx="1"/>
          </p:nvPr>
        </p:nvSpPr>
        <p:spPr>
          <a:xfrm>
            <a:off x="394335" y="942975"/>
            <a:ext cx="8710295" cy="5735955"/>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反演是指根据</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实测的数据</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来</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反推</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产生这些数据的</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地球内部结构</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的一种数学物理过程。</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反演的两个基本条件：</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实测的数据</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和一个</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先验模型系统</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通常的最小二乘多项式拟合就可以看成是一个反演过程。参与拟合的数据就是反演中实测的数据，</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Arial" panose="020B0604020202020204"/>
                <a:ea typeface="楷体_GB2312" pitchFamily="49" charset="-122"/>
                <a:cs typeface="+mn-cs"/>
              </a:rPr>
              <a:t>“</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多项式</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Arial" panose="020B0604020202020204"/>
                <a:ea typeface="楷体_GB2312" pitchFamily="49" charset="-122"/>
                <a:cs typeface="+mn-cs"/>
              </a:rPr>
              <a:t>”</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这种函数形式就是</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Arial" panose="020B0604020202020204"/>
                <a:ea typeface="楷体_GB2312" pitchFamily="49" charset="-122"/>
                <a:cs typeface="+mn-cs"/>
              </a:rPr>
              <a:t>“</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楷体_GB2312" pitchFamily="49" charset="-122"/>
                <a:cs typeface="+mn-cs"/>
              </a:rPr>
              <a:t>先验模型系统</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Arial" panose="020B0604020202020204"/>
                <a:ea typeface="楷体_GB2312" pitchFamily="49" charset="-122"/>
                <a:cs typeface="+mn-cs"/>
              </a:rPr>
              <a:t>”</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lang="zh-CN" altLang="en-US" sz="2000" b="1" noProof="0" dirty="0">
                <a:ln>
                  <a:noFill/>
                </a:ln>
                <a:solidFill>
                  <a:srgbClr val="FFFF00"/>
                </a:solidFill>
                <a:uLnTx/>
                <a:uFillTx/>
                <a:latin typeface="Arial" panose="020B0604020202020204"/>
                <a:ea typeface="楷体_GB2312" pitchFamily="49" charset="-122"/>
                <a:sym typeface="+mn-ea"/>
              </a:rPr>
              <a:t>“</a:t>
            </a:r>
            <a:r>
              <a:rPr lang="zh-CN" altLang="en-US" sz="2000" b="1" noProof="0" dirty="0">
                <a:ln>
                  <a:noFill/>
                </a:ln>
                <a:solidFill>
                  <a:srgbClr val="FFFF00"/>
                </a:solidFill>
                <a:uLnTx/>
                <a:uFillTx/>
                <a:latin typeface="楷体_GB2312" pitchFamily="49" charset="-122"/>
                <a:ea typeface="楷体_GB2312" pitchFamily="49" charset="-122"/>
                <a:sym typeface="+mn-ea"/>
              </a:rPr>
              <a:t>实测的数据</a:t>
            </a:r>
            <a:r>
              <a:rPr lang="zh-CN" altLang="en-US" sz="2000" b="1" noProof="0" dirty="0">
                <a:ln>
                  <a:noFill/>
                </a:ln>
                <a:solidFill>
                  <a:srgbClr val="FFFF00"/>
                </a:solidFill>
                <a:uLnTx/>
                <a:uFillTx/>
                <a:latin typeface="Arial" panose="020B0604020202020204"/>
                <a:ea typeface="楷体_GB2312" pitchFamily="49" charset="-122"/>
                <a:sym typeface="+mn-ea"/>
              </a:rPr>
              <a:t>”</a:t>
            </a:r>
            <a:r>
              <a:rPr lang="zh-CN" altLang="en-US" sz="2000" b="1" noProof="0" dirty="0">
                <a:ln>
                  <a:noFill/>
                </a:ln>
                <a:uLnTx/>
                <a:uFillTx/>
                <a:latin typeface="楷体_GB2312" pitchFamily="49" charset="-122"/>
                <a:ea typeface="楷体_GB2312" pitchFamily="49" charset="-122"/>
                <a:sym typeface="+mn-ea"/>
              </a:rPr>
              <a:t>就是在地表实测的</a:t>
            </a:r>
            <a:r>
              <a:rPr lang="zh-CN" altLang="en-US" sz="2000" b="1" noProof="0" dirty="0">
                <a:ln>
                  <a:noFill/>
                </a:ln>
                <a:solidFill>
                  <a:srgbClr val="FFFF00"/>
                </a:solidFill>
                <a:uLnTx/>
                <a:uFillTx/>
                <a:latin typeface="楷体_GB2312" pitchFamily="49" charset="-122"/>
                <a:ea typeface="楷体_GB2312" pitchFamily="49" charset="-122"/>
                <a:sym typeface="+mn-ea"/>
              </a:rPr>
              <a:t>视电阻率、相位</a:t>
            </a:r>
            <a:r>
              <a:rPr lang="zh-CN" altLang="en-US" sz="2000" b="1" noProof="0" dirty="0">
                <a:ln>
                  <a:noFill/>
                </a:ln>
                <a:uLnTx/>
                <a:uFillTx/>
                <a:latin typeface="楷体_GB2312" pitchFamily="49" charset="-122"/>
                <a:ea typeface="楷体_GB2312" pitchFamily="49" charset="-122"/>
                <a:sym typeface="+mn-ea"/>
              </a:rPr>
              <a:t>等数据；</a:t>
            </a:r>
            <a:r>
              <a:rPr lang="zh-CN" altLang="en-US" sz="2000" b="1" noProof="0" dirty="0">
                <a:ln>
                  <a:noFill/>
                </a:ln>
                <a:uLnTx/>
                <a:uFillTx/>
                <a:latin typeface="Arial" panose="020B0604020202020204"/>
                <a:ea typeface="楷体_GB2312" pitchFamily="49" charset="-122"/>
                <a:sym typeface="+mn-ea"/>
              </a:rPr>
              <a:t>“</a:t>
            </a:r>
            <a:r>
              <a:rPr lang="zh-CN" altLang="en-US" sz="2000" b="1" noProof="0" dirty="0">
                <a:ln>
                  <a:noFill/>
                </a:ln>
                <a:solidFill>
                  <a:srgbClr val="FFFF00"/>
                </a:solidFill>
                <a:uLnTx/>
                <a:uFillTx/>
                <a:latin typeface="楷体_GB2312" pitchFamily="49" charset="-122"/>
                <a:ea typeface="楷体_GB2312" pitchFamily="49" charset="-122"/>
                <a:sym typeface="+mn-ea"/>
              </a:rPr>
              <a:t>先验模型系统</a:t>
            </a:r>
            <a:r>
              <a:rPr lang="zh-CN" altLang="en-US" sz="2000" b="1" noProof="0" dirty="0">
                <a:ln>
                  <a:noFill/>
                </a:ln>
                <a:uLnTx/>
                <a:uFillTx/>
                <a:latin typeface="Arial" panose="020B0604020202020204"/>
                <a:ea typeface="楷体_GB2312" pitchFamily="49" charset="-122"/>
                <a:sym typeface="+mn-ea"/>
              </a:rPr>
              <a:t>”</a:t>
            </a:r>
            <a:r>
              <a:rPr lang="zh-CN" altLang="en-US" sz="2000" b="1" noProof="0" dirty="0">
                <a:ln>
                  <a:noFill/>
                </a:ln>
                <a:uLnTx/>
                <a:uFillTx/>
                <a:latin typeface="楷体_GB2312" pitchFamily="49" charset="-122"/>
                <a:ea typeface="楷体_GB2312" pitchFamily="49" charset="-122"/>
                <a:sym typeface="+mn-ea"/>
              </a:rPr>
              <a:t>是对</a:t>
            </a:r>
            <a:r>
              <a:rPr lang="zh-CN" altLang="en-US" sz="2000" b="1" noProof="0" dirty="0">
                <a:ln>
                  <a:noFill/>
                </a:ln>
                <a:solidFill>
                  <a:srgbClr val="FFFF00"/>
                </a:solidFill>
                <a:uLnTx/>
                <a:uFillTx/>
                <a:latin typeface="楷体_GB2312" pitchFamily="49" charset="-122"/>
                <a:ea typeface="楷体_GB2312" pitchFamily="49" charset="-122"/>
                <a:sym typeface="+mn-ea"/>
              </a:rPr>
              <a:t>地球电导率模型</a:t>
            </a:r>
            <a:r>
              <a:rPr lang="zh-CN" altLang="en-US" sz="2000" b="1" noProof="0" dirty="0">
                <a:ln>
                  <a:noFill/>
                </a:ln>
                <a:uLnTx/>
                <a:uFillTx/>
                <a:latin typeface="楷体_GB2312" pitchFamily="49" charset="-122"/>
                <a:ea typeface="楷体_GB2312" pitchFamily="49" charset="-122"/>
                <a:sym typeface="+mn-ea"/>
              </a:rPr>
              <a:t>的假设（一维、二维还是三维？），以及在此假设基础上的</a:t>
            </a:r>
            <a:r>
              <a:rPr lang="zh-CN" altLang="en-US" sz="2000" b="1" noProof="0" dirty="0">
                <a:ln>
                  <a:noFill/>
                </a:ln>
                <a:solidFill>
                  <a:srgbClr val="FFFF00"/>
                </a:solidFill>
                <a:uLnTx/>
                <a:uFillTx/>
                <a:latin typeface="楷体_GB2312" pitchFamily="49" charset="-122"/>
                <a:ea typeface="楷体_GB2312" pitchFamily="49" charset="-122"/>
                <a:sym typeface="+mn-ea"/>
              </a:rPr>
              <a:t>正演</a:t>
            </a:r>
            <a:r>
              <a:rPr lang="zh-CN" altLang="en-US" sz="2000" b="1" noProof="0" dirty="0">
                <a:ln>
                  <a:noFill/>
                </a:ln>
                <a:uLnTx/>
                <a:uFillTx/>
                <a:latin typeface="楷体_GB2312" pitchFamily="49" charset="-122"/>
                <a:ea typeface="楷体_GB2312" pitchFamily="49" charset="-122"/>
                <a:sym typeface="+mn-ea"/>
              </a:rPr>
              <a:t>实现过程。</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lang="zh-CN" altLang="en-US" sz="2000" b="1" noProof="0" dirty="0">
                <a:ln>
                  <a:noFill/>
                </a:ln>
                <a:uLnTx/>
                <a:uFillTx/>
                <a:latin typeface="楷体_GB2312" pitchFamily="49" charset="-122"/>
                <a:ea typeface="楷体_GB2312" pitchFamily="49" charset="-122"/>
                <a:sym typeface="+mn-ea"/>
              </a:rPr>
              <a:t>大地电磁反演就是根据地表实测的视电阻率、相位等数据来求取大地深部电导率结构的过程，</a:t>
            </a:r>
            <a:r>
              <a:rPr lang="zh-CN" altLang="en-US" sz="2000" b="1" noProof="0" dirty="0">
                <a:ln>
                  <a:noFill/>
                </a:ln>
                <a:solidFill>
                  <a:srgbClr val="FFFF00"/>
                </a:solidFill>
                <a:uLnTx/>
                <a:uFillTx/>
                <a:latin typeface="楷体_GB2312" pitchFamily="49" charset="-122"/>
                <a:ea typeface="楷体_GB2312" pitchFamily="49" charset="-122"/>
                <a:sym typeface="+mn-ea"/>
              </a:rPr>
              <a:t>该电导率结构的正演响应能极好地拟合视电阻率、相位等实测数据</a:t>
            </a:r>
            <a:r>
              <a:rPr lang="zh-CN" altLang="en-US" sz="2000" b="1" noProof="0" dirty="0">
                <a:ln>
                  <a:noFill/>
                </a:ln>
                <a:uLnTx/>
                <a:uFillTx/>
                <a:latin typeface="楷体_GB2312" pitchFamily="49" charset="-122"/>
                <a:ea typeface="楷体_GB2312" pitchFamily="49" charset="-122"/>
                <a:sym typeface="+mn-ea"/>
              </a:rPr>
              <a:t>。</a:t>
            </a:r>
            <a:r>
              <a:rPr lang="zh-CN" altLang="en-US" sz="2000" noProof="0" dirty="0">
                <a:ln>
                  <a:noFill/>
                </a:ln>
                <a:uLnTx/>
                <a:uFillTx/>
                <a:latin typeface="楷体_GB2312" pitchFamily="49" charset="-122"/>
                <a:ea typeface="楷体_GB2312" pitchFamily="49" charset="-122"/>
                <a:sym typeface="+mn-ea"/>
              </a:rPr>
              <a:t> </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Rectangle 2"/>
          <p:cNvSpPr>
            <a:spLocks noGrp="1" noRot="1" noChangeArrowheads="1"/>
          </p:cNvSpPr>
          <p:nvPr>
            <p:ph type="title"/>
          </p:nvPr>
        </p:nvSpPr>
        <p:spPr>
          <a:xfrm>
            <a:off x="468313" y="0"/>
            <a:ext cx="8229600" cy="993775"/>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FFFF00"/>
                </a:solidFill>
                <a:effectLst>
                  <a:outerShdw blurRad="38100" dist="38100" dir="2700000" algn="tl">
                    <a:srgbClr val="000000"/>
                  </a:outerShdw>
                </a:effectLst>
                <a:uLnTx/>
                <a:uFillTx/>
                <a:latin typeface="新宋体" panose="02010609030101010101" charset="-122"/>
                <a:ea typeface="新宋体" panose="02010609030101010101" charset="-122"/>
                <a:cs typeface="+mj-cs"/>
              </a:rPr>
              <a:t>反演问题和反演方法的分类</a:t>
            </a:r>
            <a:endParaRPr kumimoji="0" lang="zh-CN" altLang="en-US" sz="4000" b="1" i="0" u="none" strike="noStrike" kern="0" cap="none" spc="0" normalizeH="0" baseline="0" noProof="0" dirty="0">
              <a:ln>
                <a:noFill/>
              </a:ln>
              <a:solidFill>
                <a:srgbClr val="FFFF00"/>
              </a:solidFill>
              <a:effectLst>
                <a:outerShdw blurRad="38100" dist="38100" dir="2700000" algn="tl">
                  <a:srgbClr val="000000"/>
                </a:outerShdw>
              </a:effectLst>
              <a:uLnTx/>
              <a:uFillTx/>
              <a:latin typeface="新宋体" panose="02010609030101010101" charset="-122"/>
              <a:ea typeface="新宋体" panose="02010609030101010101" charset="-122"/>
              <a:cs typeface="+mj-cs"/>
            </a:endParaRPr>
          </a:p>
        </p:txBody>
      </p:sp>
      <p:sp>
        <p:nvSpPr>
          <p:cNvPr id="120835" name="Rectangle 3"/>
          <p:cNvSpPr>
            <a:spLocks noGrp="1" noChangeArrowheads="1"/>
          </p:cNvSpPr>
          <p:nvPr>
            <p:ph idx="1"/>
          </p:nvPr>
        </p:nvSpPr>
        <p:spPr>
          <a:xfrm>
            <a:off x="157480" y="1341120"/>
            <a:ext cx="8807450" cy="5353050"/>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反演问题主要分两类：线性问题和非线性问题。</a:t>
            </a:r>
            <a:r>
              <a:rPr kumimoji="0" lang="zh-CN" altLang="en-US" sz="2400" b="1" i="0" u="none" strike="noStrike" kern="0" cap="none" spc="0" normalizeH="0" baseline="0" noProof="0" dirty="0">
                <a:ln>
                  <a:noFill/>
                </a:ln>
                <a:solidFill>
                  <a:srgbClr val="FF3300"/>
                </a:solidFill>
                <a:effectLst>
                  <a:outerShdw blurRad="38100" dist="38100" dir="2700000" algn="tl">
                    <a:srgbClr val="000000"/>
                  </a:outerShdw>
                </a:effectLst>
                <a:uLnTx/>
                <a:uFillTx/>
                <a:latin typeface="+mn-lt"/>
                <a:ea typeface="楷体_GB2312" pitchFamily="49" charset="-122"/>
                <a:cs typeface="+mn-cs"/>
              </a:rPr>
              <a:t>大地电磁反演属于非线性反演问题。</a:t>
            </a:r>
            <a:endParaRPr kumimoji="0" lang="zh-CN" altLang="en-US" sz="2400" b="1" i="0" u="none" strike="noStrike" kern="0" cap="none" spc="0" normalizeH="0" baseline="0" noProof="0" dirty="0">
              <a:ln>
                <a:noFill/>
              </a:ln>
              <a:solidFill>
                <a:srgbClr val="FF3300"/>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反演方法也有</a:t>
            </a: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楷体_GB2312" pitchFamily="49" charset="-122"/>
                <a:cs typeface="+mn-cs"/>
              </a:rPr>
              <a:t>线性反演</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和</a:t>
            </a: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楷体_GB2312" pitchFamily="49" charset="-122"/>
                <a:cs typeface="+mn-cs"/>
              </a:rPr>
              <a:t>非线性反演</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之分。线性反演方法是针对线性反演问题发展起来的，但也被广泛应用于解决非线性问题，这时称为非线性问题的</a:t>
            </a:r>
            <a:r>
              <a:rPr kumimoji="0" lang="zh-CN" altLang="en-US" sz="2400" b="1" i="0" u="none" strike="noStrike" kern="0" cap="none" spc="0" normalizeH="0" baseline="0" noProof="0" dirty="0">
                <a:ln>
                  <a:noFill/>
                </a:ln>
                <a:solidFill>
                  <a:srgbClr val="FF3300"/>
                </a:solidFill>
                <a:effectLst>
                  <a:outerShdw blurRad="38100" dist="38100" dir="2700000" algn="tl">
                    <a:srgbClr val="000000"/>
                  </a:outerShdw>
                </a:effectLst>
                <a:uLnTx/>
                <a:uFillTx/>
                <a:latin typeface="+mn-lt"/>
                <a:ea typeface="楷体_GB2312" pitchFamily="49" charset="-122"/>
                <a:cs typeface="+mn-cs"/>
              </a:rPr>
              <a:t>线化反演</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。在非线性问题的线化反演中，首先需要将</a:t>
            </a:r>
            <a:r>
              <a:rPr kumimoji="0" lang="zh-CN" altLang="en-US" sz="2400" b="1" i="0" u="none" strike="noStrike" kern="0" cap="none" spc="0" normalizeH="0" baseline="0" noProof="0" dirty="0">
                <a:ln>
                  <a:noFill/>
                </a:ln>
                <a:solidFill>
                  <a:srgbClr val="FF3300"/>
                </a:solidFill>
                <a:effectLst>
                  <a:outerShdw blurRad="38100" dist="38100" dir="2700000" algn="tl">
                    <a:srgbClr val="000000"/>
                  </a:outerShdw>
                </a:effectLst>
                <a:uLnTx/>
                <a:uFillTx/>
                <a:latin typeface="+mn-lt"/>
                <a:ea typeface="楷体_GB2312" pitchFamily="49" charset="-122"/>
                <a:cs typeface="+mn-cs"/>
              </a:rPr>
              <a:t>非线性问题线性化</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，这是最为关键之处。</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非线性反演方法是直接针对非线性反演问题。其共同的基础是采用一些启发式搜索技巧来寻找合适的反演模型，如遗传算法、模拟退火、神经网络等。</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Rectangle 2"/>
          <p:cNvSpPr>
            <a:spLocks noGrp="1" noRot="1" noChangeArrowheads="1"/>
          </p:cNvSpPr>
          <p:nvPr>
            <p:ph type="title"/>
          </p:nvPr>
        </p:nvSpPr>
        <p:spPr>
          <a:xfrm>
            <a:off x="395605" y="274955"/>
            <a:ext cx="8229600" cy="851535"/>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正则化反演方法</a:t>
            </a:r>
            <a:endPar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sp>
        <p:nvSpPr>
          <p:cNvPr id="121859" name="Rectangle 3"/>
          <p:cNvSpPr>
            <a:spLocks noGrp="1" noChangeArrowheads="1"/>
          </p:cNvSpPr>
          <p:nvPr>
            <p:ph idx="1"/>
          </p:nvPr>
        </p:nvSpPr>
        <p:spPr>
          <a:xfrm>
            <a:off x="107950" y="1303338"/>
            <a:ext cx="8807450" cy="5797550"/>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正则化反演就是在原有的反演基本条件上再附加一个条件：先验的模型约束条件，以此来减少反演结果的非唯一性，增强反演过程的稳定性。</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构建先验的模型约束条件有多种方式，最常采用的是模型的某种光滑程度。如果一套观测数据有多个模型都能拟合得很好，那么其中最光滑的那个模型作为反演的最后结果模型。</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a:p>
            <a:pPr marL="342900" marR="0" lvl="0" indent="-34290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Char char="n"/>
              <a:defRPr/>
            </a:pP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正则化反演既可以是非线性反演也可以是线化反演。目前</a:t>
            </a:r>
            <a:r>
              <a:rPr kumimoji="0" lang="en-US"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MT</a:t>
            </a:r>
            <a:r>
              <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rPr>
              <a:t>中绝大多数应用广泛的反演方法都属于正则化反演方法，尤其是高维反演。</a:t>
            </a:r>
            <a:endParaRPr kumimoji="0" lang="zh-CN" altLang="en-US"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楷体_GB2312" pitchFamily="49" charset="-122"/>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p:sp>
        <p:nvSpPr>
          <p:cNvPr id="122882" name="Rectangle 2"/>
          <p:cNvSpPr>
            <a:spLocks noGrp="1" noRot="1" noChangeArrowheads="1"/>
          </p:cNvSpPr>
          <p:nvPr>
            <p:ph type="title"/>
          </p:nvPr>
        </p:nvSpPr>
        <p:spPr>
          <a:xfrm>
            <a:off x="468313" y="0"/>
            <a:ext cx="82296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方正舒体" panose="02010601030101010101" pitchFamily="2" charset="-122"/>
                <a:cs typeface="+mj-cs"/>
              </a:rPr>
              <a:t>正则化反演的基本原理</a:t>
            </a:r>
            <a:endParaRPr kumimoji="0" lang="zh-CN" altLang="en-US" sz="4400" b="1" i="0" u="none" strike="noStrike" kern="0" cap="none" spc="0" normalizeH="0" baseline="0" noProof="0" dirty="0">
              <a:ln>
                <a:noFill/>
              </a:ln>
              <a:solidFill>
                <a:schemeClr val="bg2"/>
              </a:solidFill>
              <a:effectLst>
                <a:outerShdw blurRad="38100" dist="38100" dir="2700000" algn="tl">
                  <a:srgbClr val="000000"/>
                </a:outerShdw>
              </a:effectLst>
              <a:uLnTx/>
              <a:uFillTx/>
              <a:latin typeface="+mj-lt"/>
              <a:ea typeface="方正舒体" panose="02010601030101010101" pitchFamily="2" charset="-122"/>
              <a:cs typeface="+mj-cs"/>
            </a:endParaRPr>
          </a:p>
        </p:txBody>
      </p:sp>
      <p:grpSp>
        <p:nvGrpSpPr>
          <p:cNvPr id="94211" name="Group 4"/>
          <p:cNvGrpSpPr/>
          <p:nvPr/>
        </p:nvGrpSpPr>
        <p:grpSpPr>
          <a:xfrm>
            <a:off x="652463" y="1208088"/>
            <a:ext cx="3455987" cy="457200"/>
            <a:chOff x="511" y="1447"/>
            <a:chExt cx="2177" cy="288"/>
          </a:xfrm>
        </p:grpSpPr>
        <p:graphicFrame>
          <p:nvGraphicFramePr>
            <p:cNvPr id="94228" name="Object 5"/>
            <p:cNvGraphicFramePr>
              <a:graphicFrameLocks noChangeAspect="1"/>
            </p:cNvGraphicFramePr>
            <p:nvPr/>
          </p:nvGraphicFramePr>
          <p:xfrm>
            <a:off x="1728" y="1488"/>
            <a:ext cx="960" cy="243"/>
          </p:xfrm>
          <a:graphic>
            <a:graphicData uri="http://schemas.openxmlformats.org/presentationml/2006/ole">
              <mc:AlternateContent xmlns:mc="http://schemas.openxmlformats.org/markup-compatibility/2006">
                <mc:Choice xmlns:v="urn:schemas-microsoft-com:vml" Requires="v">
                  <p:oleObj spid="_x0000_s3154" name="" r:id="rId1" imgW="711200" imgH="177800" progId="Equation.3">
                    <p:embed/>
                  </p:oleObj>
                </mc:Choice>
                <mc:Fallback>
                  <p:oleObj name="" r:id="rId1" imgW="711200" imgH="177800" progId="Equation.3">
                    <p:embed/>
                    <p:pic>
                      <p:nvPicPr>
                        <p:cNvPr id="0" name="图片 3153"/>
                        <p:cNvPicPr/>
                        <p:nvPr/>
                      </p:nvPicPr>
                      <p:blipFill>
                        <a:blip r:embed="rId2"/>
                        <a:stretch>
                          <a:fillRect/>
                        </a:stretch>
                      </p:blipFill>
                      <p:spPr>
                        <a:xfrm>
                          <a:off x="1728" y="1488"/>
                          <a:ext cx="960" cy="243"/>
                        </a:xfrm>
                        <a:prstGeom prst="rect">
                          <a:avLst/>
                        </a:prstGeom>
                        <a:noFill/>
                        <a:ln w="38100">
                          <a:noFill/>
                          <a:miter/>
                        </a:ln>
                      </p:spPr>
                    </p:pic>
                  </p:oleObj>
                </mc:Fallback>
              </mc:AlternateContent>
            </a:graphicData>
          </a:graphic>
        </p:graphicFrame>
        <p:sp>
          <p:nvSpPr>
            <p:cNvPr id="94229" name="Text Box 6"/>
            <p:cNvSpPr txBox="1"/>
            <p:nvPr/>
          </p:nvSpPr>
          <p:spPr>
            <a:xfrm>
              <a:off x="511" y="1447"/>
              <a:ext cx="921" cy="288"/>
            </a:xfrm>
            <a:prstGeom prst="rect">
              <a:avLst/>
            </a:prstGeom>
            <a:noFill/>
            <a:ln w="19050">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solidFill>
                    <a:srgbClr val="000000"/>
                  </a:solidFill>
                  <a:latin typeface="Times New Roman" panose="02020603050405020304" pitchFamily="18" charset="0"/>
                  <a:ea typeface="楷体_GB2312"/>
                </a:rPr>
                <a:t>总目标函数</a:t>
              </a:r>
              <a:endParaRPr lang="zh-CN" altLang="en-US" sz="2000" b="1" dirty="0">
                <a:solidFill>
                  <a:srgbClr val="000000"/>
                </a:solidFill>
                <a:latin typeface="Times New Roman" panose="02020603050405020304" pitchFamily="18" charset="0"/>
                <a:ea typeface="楷体_GB2312"/>
              </a:endParaRPr>
            </a:p>
          </p:txBody>
        </p:sp>
      </p:grpSp>
      <p:sp>
        <p:nvSpPr>
          <p:cNvPr id="94212" name="Text Box 7"/>
          <p:cNvSpPr txBox="1"/>
          <p:nvPr/>
        </p:nvSpPr>
        <p:spPr>
          <a:xfrm>
            <a:off x="693738" y="1835150"/>
            <a:ext cx="1728787" cy="457200"/>
          </a:xfrm>
          <a:prstGeom prst="rect">
            <a:avLst/>
          </a:prstGeom>
          <a:noFill/>
          <a:ln w="1905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solidFill>
                  <a:srgbClr val="000000"/>
                </a:solidFill>
                <a:latin typeface="Times New Roman" panose="02020603050405020304" pitchFamily="18" charset="0"/>
                <a:ea typeface="楷体_GB2312"/>
              </a:rPr>
              <a:t>数据目标函数</a:t>
            </a:r>
            <a:r>
              <a:rPr lang="zh-CN" altLang="en-US" sz="2000" b="1" dirty="0">
                <a:solidFill>
                  <a:srgbClr val="000000"/>
                </a:solidFill>
                <a:latin typeface="Times New Roman" panose="02020603050405020304" pitchFamily="18" charset="0"/>
              </a:rPr>
              <a:t> </a:t>
            </a:r>
            <a:endParaRPr lang="zh-CN" altLang="en-US" sz="2000" b="1" dirty="0">
              <a:solidFill>
                <a:srgbClr val="000000"/>
              </a:solidFill>
              <a:latin typeface="Times New Roman" panose="02020603050405020304" pitchFamily="18" charset="0"/>
            </a:endParaRPr>
          </a:p>
        </p:txBody>
      </p:sp>
      <p:graphicFrame>
        <p:nvGraphicFramePr>
          <p:cNvPr id="94213" name="Object 8"/>
          <p:cNvGraphicFramePr>
            <a:graphicFrameLocks noChangeAspect="1"/>
          </p:cNvGraphicFramePr>
          <p:nvPr/>
        </p:nvGraphicFramePr>
        <p:xfrm>
          <a:off x="2627313" y="1844675"/>
          <a:ext cx="1600200" cy="438150"/>
        </p:xfrm>
        <a:graphic>
          <a:graphicData uri="http://schemas.openxmlformats.org/presentationml/2006/ole">
            <mc:AlternateContent xmlns:mc="http://schemas.openxmlformats.org/markup-compatibility/2006">
              <mc:Choice xmlns:v="urn:schemas-microsoft-com:vml" Requires="v">
                <p:oleObj spid="_x0000_s3160" name="" r:id="rId3" imgW="799465" imgH="215900" progId="Equation.3">
                  <p:embed/>
                </p:oleObj>
              </mc:Choice>
              <mc:Fallback>
                <p:oleObj name="" r:id="rId3" imgW="799465" imgH="215900" progId="Equation.3">
                  <p:embed/>
                  <p:pic>
                    <p:nvPicPr>
                      <p:cNvPr id="0" name="图片 3159"/>
                      <p:cNvPicPr/>
                      <p:nvPr/>
                    </p:nvPicPr>
                    <p:blipFill>
                      <a:blip r:embed="rId4"/>
                      <a:stretch>
                        <a:fillRect/>
                      </a:stretch>
                    </p:blipFill>
                    <p:spPr>
                      <a:xfrm>
                        <a:off x="2627313" y="1844675"/>
                        <a:ext cx="1600200" cy="438150"/>
                      </a:xfrm>
                      <a:prstGeom prst="rect">
                        <a:avLst/>
                      </a:prstGeom>
                      <a:noFill/>
                      <a:ln w="38100">
                        <a:noFill/>
                        <a:miter/>
                      </a:ln>
                    </p:spPr>
                  </p:pic>
                </p:oleObj>
              </mc:Fallback>
            </mc:AlternateContent>
          </a:graphicData>
        </a:graphic>
      </p:graphicFrame>
      <p:graphicFrame>
        <p:nvGraphicFramePr>
          <p:cNvPr id="94214" name="Object 9"/>
          <p:cNvGraphicFramePr>
            <a:graphicFrameLocks noChangeAspect="1"/>
          </p:cNvGraphicFramePr>
          <p:nvPr/>
        </p:nvGraphicFramePr>
        <p:xfrm>
          <a:off x="4571683" y="1499394"/>
          <a:ext cx="2446655" cy="1224915"/>
        </p:xfrm>
        <a:graphic>
          <a:graphicData uri="http://schemas.openxmlformats.org/presentationml/2006/ole">
            <mc:AlternateContent xmlns:mc="http://schemas.openxmlformats.org/markup-compatibility/2006">
              <mc:Choice xmlns:v="urn:schemas-microsoft-com:vml" Requires="v">
                <p:oleObj spid="_x0000_s3156" name="" r:id="rId5" imgW="1320165" imgH="660400" progId="Equation.3">
                  <p:embed/>
                </p:oleObj>
              </mc:Choice>
              <mc:Fallback>
                <p:oleObj name="" r:id="rId5" imgW="1320165" imgH="660400" progId="Equation.3">
                  <p:embed/>
                  <p:pic>
                    <p:nvPicPr>
                      <p:cNvPr id="0" name="图片 3155"/>
                      <p:cNvPicPr/>
                      <p:nvPr/>
                    </p:nvPicPr>
                    <p:blipFill>
                      <a:blip r:embed="rId6"/>
                      <a:stretch>
                        <a:fillRect/>
                      </a:stretch>
                    </p:blipFill>
                    <p:spPr>
                      <a:xfrm>
                        <a:off x="4571683" y="1499394"/>
                        <a:ext cx="2446655" cy="1224915"/>
                      </a:xfrm>
                      <a:prstGeom prst="rect">
                        <a:avLst/>
                      </a:prstGeom>
                      <a:noFill/>
                      <a:ln w="38100">
                        <a:noFill/>
                        <a:miter/>
                      </a:ln>
                    </p:spPr>
                  </p:pic>
                </p:oleObj>
              </mc:Fallback>
            </mc:AlternateContent>
          </a:graphicData>
        </a:graphic>
      </p:graphicFrame>
      <p:sp>
        <p:nvSpPr>
          <p:cNvPr id="94215" name="Text Box 10"/>
          <p:cNvSpPr txBox="1"/>
          <p:nvPr/>
        </p:nvSpPr>
        <p:spPr>
          <a:xfrm>
            <a:off x="755650" y="2606675"/>
            <a:ext cx="2663825" cy="457200"/>
          </a:xfrm>
          <a:prstGeom prst="rect">
            <a:avLst/>
          </a:prstGeom>
          <a:noFill/>
          <a:ln w="1905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solidFill>
                  <a:srgbClr val="000000"/>
                </a:solidFill>
                <a:latin typeface="Times New Roman" panose="02020603050405020304" pitchFamily="18" charset="0"/>
                <a:ea typeface="楷体_GB2312"/>
              </a:rPr>
              <a:t>模型约束目标函数：</a:t>
            </a:r>
            <a:r>
              <a:rPr lang="zh-CN" altLang="en-US" sz="2000" b="1" dirty="0">
                <a:solidFill>
                  <a:srgbClr val="000000"/>
                </a:solidFill>
                <a:latin typeface="Times New Roman" panose="02020603050405020304" pitchFamily="18" charset="0"/>
              </a:rPr>
              <a:t> </a:t>
            </a:r>
            <a:endParaRPr lang="zh-CN" altLang="en-US" sz="2000" b="1" dirty="0">
              <a:solidFill>
                <a:srgbClr val="000000"/>
              </a:solidFill>
              <a:latin typeface="Times New Roman" panose="02020603050405020304" pitchFamily="18" charset="0"/>
            </a:endParaRPr>
          </a:p>
        </p:txBody>
      </p:sp>
      <p:grpSp>
        <p:nvGrpSpPr>
          <p:cNvPr id="94216" name="Group 11"/>
          <p:cNvGrpSpPr/>
          <p:nvPr/>
        </p:nvGrpSpPr>
        <p:grpSpPr>
          <a:xfrm>
            <a:off x="3021013" y="3297238"/>
            <a:ext cx="4614862" cy="1655762"/>
            <a:chOff x="2160" y="2832"/>
            <a:chExt cx="2907" cy="1043"/>
          </a:xfrm>
        </p:grpSpPr>
        <p:graphicFrame>
          <p:nvGraphicFramePr>
            <p:cNvPr id="94222" name="Object 12"/>
            <p:cNvGraphicFramePr>
              <a:graphicFrameLocks noChangeAspect="1"/>
            </p:cNvGraphicFramePr>
            <p:nvPr/>
          </p:nvGraphicFramePr>
          <p:xfrm>
            <a:off x="2160" y="2832"/>
            <a:ext cx="1056" cy="356"/>
          </p:xfrm>
          <a:graphic>
            <a:graphicData uri="http://schemas.openxmlformats.org/presentationml/2006/ole">
              <mc:AlternateContent xmlns:mc="http://schemas.openxmlformats.org/markup-compatibility/2006">
                <mc:Choice xmlns:v="urn:schemas-microsoft-com:vml" Requires="v">
                  <p:oleObj spid="_x0000_s3152" name="" r:id="rId7" imgW="876300" imgH="292100" progId="Equation.3">
                    <p:embed/>
                  </p:oleObj>
                </mc:Choice>
                <mc:Fallback>
                  <p:oleObj name="" r:id="rId7" imgW="876300" imgH="292100" progId="Equation.3">
                    <p:embed/>
                    <p:pic>
                      <p:nvPicPr>
                        <p:cNvPr id="0" name="图片 3151"/>
                        <p:cNvPicPr/>
                        <p:nvPr/>
                      </p:nvPicPr>
                      <p:blipFill>
                        <a:blip r:embed="rId8"/>
                        <a:stretch>
                          <a:fillRect/>
                        </a:stretch>
                      </p:blipFill>
                      <p:spPr>
                        <a:xfrm>
                          <a:off x="2160" y="2832"/>
                          <a:ext cx="1056" cy="356"/>
                        </a:xfrm>
                        <a:prstGeom prst="rect">
                          <a:avLst/>
                        </a:prstGeom>
                        <a:noFill/>
                        <a:ln w="38100">
                          <a:noFill/>
                          <a:miter/>
                        </a:ln>
                      </p:spPr>
                    </p:pic>
                  </p:oleObj>
                </mc:Fallback>
              </mc:AlternateContent>
            </a:graphicData>
          </a:graphic>
        </p:graphicFrame>
        <p:graphicFrame>
          <p:nvGraphicFramePr>
            <p:cNvPr id="94223" name="Object 13"/>
            <p:cNvGraphicFramePr>
              <a:graphicFrameLocks noChangeAspect="1"/>
            </p:cNvGraphicFramePr>
            <p:nvPr/>
          </p:nvGraphicFramePr>
          <p:xfrm>
            <a:off x="3888" y="2880"/>
            <a:ext cx="720" cy="263"/>
          </p:xfrm>
          <a:graphic>
            <a:graphicData uri="http://schemas.openxmlformats.org/presentationml/2006/ole">
              <mc:AlternateContent xmlns:mc="http://schemas.openxmlformats.org/markup-compatibility/2006">
                <mc:Choice xmlns:v="urn:schemas-microsoft-com:vml" Requires="v">
                  <p:oleObj spid="_x0000_s3153" name="" r:id="rId9" imgW="596900" imgH="215900" progId="Equation.3">
                    <p:embed/>
                  </p:oleObj>
                </mc:Choice>
                <mc:Fallback>
                  <p:oleObj name="" r:id="rId9" imgW="596900" imgH="215900" progId="Equation.3">
                    <p:embed/>
                    <p:pic>
                      <p:nvPicPr>
                        <p:cNvPr id="0" name="图片 3152"/>
                        <p:cNvPicPr/>
                        <p:nvPr/>
                      </p:nvPicPr>
                      <p:blipFill>
                        <a:blip r:embed="rId10"/>
                        <a:stretch>
                          <a:fillRect/>
                        </a:stretch>
                      </p:blipFill>
                      <p:spPr>
                        <a:xfrm>
                          <a:off x="3888" y="2880"/>
                          <a:ext cx="720" cy="263"/>
                        </a:xfrm>
                        <a:prstGeom prst="rect">
                          <a:avLst/>
                        </a:prstGeom>
                        <a:noFill/>
                        <a:ln w="38100">
                          <a:noFill/>
                          <a:miter/>
                        </a:ln>
                      </p:spPr>
                    </p:pic>
                  </p:oleObj>
                </mc:Fallback>
              </mc:AlternateContent>
            </a:graphicData>
          </a:graphic>
        </p:graphicFrame>
        <p:graphicFrame>
          <p:nvGraphicFramePr>
            <p:cNvPr id="94224" name="Object 14"/>
            <p:cNvGraphicFramePr>
              <a:graphicFrameLocks noChangeAspect="1"/>
            </p:cNvGraphicFramePr>
            <p:nvPr/>
          </p:nvGraphicFramePr>
          <p:xfrm>
            <a:off x="2160" y="3168"/>
            <a:ext cx="1152" cy="368"/>
          </p:xfrm>
          <a:graphic>
            <a:graphicData uri="http://schemas.openxmlformats.org/presentationml/2006/ole">
              <mc:AlternateContent xmlns:mc="http://schemas.openxmlformats.org/markup-compatibility/2006">
                <mc:Choice xmlns:v="urn:schemas-microsoft-com:vml" Requires="v">
                  <p:oleObj spid="_x0000_s3157" name="" r:id="rId11" imgW="927100" imgH="292100" progId="Equation.3">
                    <p:embed/>
                  </p:oleObj>
                </mc:Choice>
                <mc:Fallback>
                  <p:oleObj name="" r:id="rId11" imgW="927100" imgH="292100" progId="Equation.3">
                    <p:embed/>
                    <p:pic>
                      <p:nvPicPr>
                        <p:cNvPr id="0" name="图片 3156"/>
                        <p:cNvPicPr/>
                        <p:nvPr/>
                      </p:nvPicPr>
                      <p:blipFill>
                        <a:blip r:embed="rId12"/>
                        <a:stretch>
                          <a:fillRect/>
                        </a:stretch>
                      </p:blipFill>
                      <p:spPr>
                        <a:xfrm>
                          <a:off x="2160" y="3168"/>
                          <a:ext cx="1152" cy="368"/>
                        </a:xfrm>
                        <a:prstGeom prst="rect">
                          <a:avLst/>
                        </a:prstGeom>
                        <a:noFill/>
                        <a:ln w="38100">
                          <a:noFill/>
                          <a:miter/>
                        </a:ln>
                      </p:spPr>
                    </p:pic>
                  </p:oleObj>
                </mc:Fallback>
              </mc:AlternateContent>
            </a:graphicData>
          </a:graphic>
        </p:graphicFrame>
        <p:graphicFrame>
          <p:nvGraphicFramePr>
            <p:cNvPr id="94225" name="Object 15"/>
            <p:cNvGraphicFramePr>
              <a:graphicFrameLocks noChangeAspect="1"/>
            </p:cNvGraphicFramePr>
            <p:nvPr/>
          </p:nvGraphicFramePr>
          <p:xfrm>
            <a:off x="3888" y="3216"/>
            <a:ext cx="1056" cy="264"/>
          </p:xfrm>
          <a:graphic>
            <a:graphicData uri="http://schemas.openxmlformats.org/presentationml/2006/ole">
              <mc:AlternateContent xmlns:mc="http://schemas.openxmlformats.org/markup-compatibility/2006">
                <mc:Choice xmlns:v="urn:schemas-microsoft-com:vml" Requires="v">
                  <p:oleObj spid="_x0000_s3158" name="" r:id="rId13" imgW="875665" imgH="215900" progId="Equation.3">
                    <p:embed/>
                  </p:oleObj>
                </mc:Choice>
                <mc:Fallback>
                  <p:oleObj name="" r:id="rId13" imgW="875665" imgH="215900" progId="Equation.3">
                    <p:embed/>
                    <p:pic>
                      <p:nvPicPr>
                        <p:cNvPr id="0" name="图片 3157"/>
                        <p:cNvPicPr/>
                        <p:nvPr/>
                      </p:nvPicPr>
                      <p:blipFill>
                        <a:blip r:embed="rId14"/>
                        <a:stretch>
                          <a:fillRect/>
                        </a:stretch>
                      </p:blipFill>
                      <p:spPr>
                        <a:xfrm>
                          <a:off x="3888" y="3216"/>
                          <a:ext cx="1056" cy="264"/>
                        </a:xfrm>
                        <a:prstGeom prst="rect">
                          <a:avLst/>
                        </a:prstGeom>
                        <a:noFill/>
                        <a:ln w="38100">
                          <a:noFill/>
                          <a:miter/>
                        </a:ln>
                      </p:spPr>
                    </p:pic>
                  </p:oleObj>
                </mc:Fallback>
              </mc:AlternateContent>
            </a:graphicData>
          </a:graphic>
        </p:graphicFrame>
        <p:graphicFrame>
          <p:nvGraphicFramePr>
            <p:cNvPr id="94226" name="Object 16"/>
            <p:cNvGraphicFramePr>
              <a:graphicFrameLocks noChangeAspect="1"/>
            </p:cNvGraphicFramePr>
            <p:nvPr/>
          </p:nvGraphicFramePr>
          <p:xfrm>
            <a:off x="2160" y="3504"/>
            <a:ext cx="1248" cy="371"/>
          </p:xfrm>
          <a:graphic>
            <a:graphicData uri="http://schemas.openxmlformats.org/presentationml/2006/ole">
              <mc:AlternateContent xmlns:mc="http://schemas.openxmlformats.org/markup-compatibility/2006">
                <mc:Choice xmlns:v="urn:schemas-microsoft-com:vml" Requires="v">
                  <p:oleObj spid="_x0000_s3159" name="" r:id="rId15" imgW="989965" imgH="292100" progId="Equation.3">
                    <p:embed/>
                  </p:oleObj>
                </mc:Choice>
                <mc:Fallback>
                  <p:oleObj name="" r:id="rId15" imgW="989965" imgH="292100" progId="Equation.3">
                    <p:embed/>
                    <p:pic>
                      <p:nvPicPr>
                        <p:cNvPr id="0" name="图片 3158"/>
                        <p:cNvPicPr/>
                        <p:nvPr/>
                      </p:nvPicPr>
                      <p:blipFill>
                        <a:blip r:embed="rId16"/>
                        <a:stretch>
                          <a:fillRect/>
                        </a:stretch>
                      </p:blipFill>
                      <p:spPr>
                        <a:xfrm>
                          <a:off x="2160" y="3504"/>
                          <a:ext cx="1248" cy="371"/>
                        </a:xfrm>
                        <a:prstGeom prst="rect">
                          <a:avLst/>
                        </a:prstGeom>
                        <a:noFill/>
                        <a:ln w="38100">
                          <a:noFill/>
                          <a:miter/>
                        </a:ln>
                      </p:spPr>
                    </p:pic>
                  </p:oleObj>
                </mc:Fallback>
              </mc:AlternateContent>
            </a:graphicData>
          </a:graphic>
        </p:graphicFrame>
        <p:graphicFrame>
          <p:nvGraphicFramePr>
            <p:cNvPr id="94227" name="Object 17"/>
            <p:cNvGraphicFramePr>
              <a:graphicFrameLocks noChangeAspect="1"/>
            </p:cNvGraphicFramePr>
            <p:nvPr/>
          </p:nvGraphicFramePr>
          <p:xfrm>
            <a:off x="3906" y="3552"/>
            <a:ext cx="1161" cy="255"/>
          </p:xfrm>
          <a:graphic>
            <a:graphicData uri="http://schemas.openxmlformats.org/presentationml/2006/ole">
              <mc:AlternateContent xmlns:mc="http://schemas.openxmlformats.org/markup-compatibility/2006">
                <mc:Choice xmlns:v="urn:schemas-microsoft-com:vml" Requires="v">
                  <p:oleObj spid="_x0000_s3155" name="" r:id="rId17" imgW="1002665" imgH="215900" progId="Equation.3">
                    <p:embed/>
                  </p:oleObj>
                </mc:Choice>
                <mc:Fallback>
                  <p:oleObj name="" r:id="rId17" imgW="1002665" imgH="215900" progId="Equation.3">
                    <p:embed/>
                    <p:pic>
                      <p:nvPicPr>
                        <p:cNvPr id="0" name="图片 3154"/>
                        <p:cNvPicPr/>
                        <p:nvPr/>
                      </p:nvPicPr>
                      <p:blipFill>
                        <a:blip r:embed="rId18"/>
                        <a:stretch>
                          <a:fillRect/>
                        </a:stretch>
                      </p:blipFill>
                      <p:spPr>
                        <a:xfrm>
                          <a:off x="3906" y="3552"/>
                          <a:ext cx="1161" cy="255"/>
                        </a:xfrm>
                        <a:prstGeom prst="rect">
                          <a:avLst/>
                        </a:prstGeom>
                        <a:noFill/>
                        <a:ln w="38100">
                          <a:noFill/>
                          <a:miter/>
                        </a:ln>
                      </p:spPr>
                    </p:pic>
                  </p:oleObj>
                </mc:Fallback>
              </mc:AlternateContent>
            </a:graphicData>
          </a:graphic>
        </p:graphicFrame>
      </p:grpSp>
      <p:sp>
        <p:nvSpPr>
          <p:cNvPr id="94217" name="Text Box 18"/>
          <p:cNvSpPr txBox="1"/>
          <p:nvPr/>
        </p:nvSpPr>
        <p:spPr>
          <a:xfrm>
            <a:off x="1220788" y="3284538"/>
            <a:ext cx="1655762" cy="457200"/>
          </a:xfrm>
          <a:prstGeom prst="rect">
            <a:avLst/>
          </a:prstGeom>
          <a:noFill/>
          <a:ln w="1905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solidFill>
                  <a:srgbClr val="000000"/>
                </a:solidFill>
                <a:latin typeface="Times New Roman" panose="02020603050405020304" pitchFamily="18" charset="0"/>
                <a:ea typeface="楷体_GB2312"/>
              </a:rPr>
              <a:t>最简单模型</a:t>
            </a:r>
            <a:endParaRPr lang="zh-CN" altLang="en-US" sz="2000" b="1" dirty="0">
              <a:solidFill>
                <a:srgbClr val="000000"/>
              </a:solidFill>
              <a:latin typeface="Times New Roman" panose="02020603050405020304" pitchFamily="18" charset="0"/>
              <a:ea typeface="楷体_GB2312"/>
            </a:endParaRPr>
          </a:p>
        </p:txBody>
      </p:sp>
      <p:sp>
        <p:nvSpPr>
          <p:cNvPr id="94218" name="Text Box 19"/>
          <p:cNvSpPr txBox="1"/>
          <p:nvPr/>
        </p:nvSpPr>
        <p:spPr>
          <a:xfrm>
            <a:off x="1220788" y="3871913"/>
            <a:ext cx="1512887" cy="457200"/>
          </a:xfrm>
          <a:prstGeom prst="rect">
            <a:avLst/>
          </a:prstGeom>
          <a:noFill/>
          <a:ln w="1905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solidFill>
                  <a:srgbClr val="000000"/>
                </a:solidFill>
                <a:latin typeface="Times New Roman" panose="02020603050405020304" pitchFamily="18" charset="0"/>
                <a:ea typeface="楷体_GB2312"/>
              </a:rPr>
              <a:t>最平缓模型</a:t>
            </a:r>
            <a:endParaRPr lang="zh-CN" altLang="en-US" sz="2000" b="1" dirty="0">
              <a:solidFill>
                <a:srgbClr val="000000"/>
              </a:solidFill>
              <a:latin typeface="Times New Roman" panose="02020603050405020304" pitchFamily="18" charset="0"/>
              <a:ea typeface="楷体_GB2312"/>
            </a:endParaRPr>
          </a:p>
        </p:txBody>
      </p:sp>
      <p:sp>
        <p:nvSpPr>
          <p:cNvPr id="94219" name="Text Box 20"/>
          <p:cNvSpPr txBox="1"/>
          <p:nvPr/>
        </p:nvSpPr>
        <p:spPr>
          <a:xfrm>
            <a:off x="1230313" y="4410075"/>
            <a:ext cx="1560512" cy="457200"/>
          </a:xfrm>
          <a:prstGeom prst="rect">
            <a:avLst/>
          </a:prstGeom>
          <a:noFill/>
          <a:ln w="1905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20000"/>
              </a:lnSpc>
              <a:spcBef>
                <a:spcPct val="0"/>
              </a:spcBef>
              <a:buClrTx/>
              <a:buSzTx/>
              <a:buFontTx/>
              <a:buNone/>
            </a:pPr>
            <a:r>
              <a:rPr lang="zh-CN" altLang="en-US" sz="2000" b="1" dirty="0">
                <a:solidFill>
                  <a:srgbClr val="000000"/>
                </a:solidFill>
                <a:latin typeface="Times New Roman" panose="02020603050405020304" pitchFamily="18" charset="0"/>
                <a:ea typeface="楷体_GB2312"/>
              </a:rPr>
              <a:t>最光滑模型</a:t>
            </a:r>
            <a:endParaRPr lang="zh-CN" altLang="en-US" sz="2000" b="1" dirty="0">
              <a:solidFill>
                <a:srgbClr val="000000"/>
              </a:solidFill>
              <a:latin typeface="Times New Roman" panose="02020603050405020304" pitchFamily="18" charset="0"/>
              <a:ea typeface="楷体_GB2312"/>
            </a:endParaRPr>
          </a:p>
        </p:txBody>
      </p:sp>
      <p:sp>
        <p:nvSpPr>
          <p:cNvPr id="94220" name="Rectangle 21"/>
          <p:cNvSpPr/>
          <p:nvPr/>
        </p:nvSpPr>
        <p:spPr>
          <a:xfrm>
            <a:off x="573088" y="5208588"/>
            <a:ext cx="3402012" cy="457200"/>
          </a:xfrm>
          <a:prstGeom prst="rect">
            <a:avLst/>
          </a:prstGeom>
          <a:noFill/>
          <a:ln w="1905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solidFill>
                  <a:srgbClr val="000000"/>
                </a:solidFill>
                <a:latin typeface="Times New Roman" panose="02020603050405020304" pitchFamily="18" charset="0"/>
                <a:ea typeface="楷体_GB2312"/>
              </a:rPr>
              <a:t>地球物理反演问题</a:t>
            </a:r>
            <a:endParaRPr lang="zh-CN" altLang="en-US" sz="2400" b="1" dirty="0">
              <a:solidFill>
                <a:srgbClr val="000000"/>
              </a:solidFill>
              <a:latin typeface="Times New Roman" panose="02020603050405020304" pitchFamily="18" charset="0"/>
              <a:ea typeface="楷体_GB2312"/>
            </a:endParaRPr>
          </a:p>
        </p:txBody>
      </p:sp>
      <p:graphicFrame>
        <p:nvGraphicFramePr>
          <p:cNvPr id="94221" name="Object 22"/>
          <p:cNvGraphicFramePr>
            <a:graphicFrameLocks noGrp="1" noChangeAspect="1"/>
          </p:cNvGraphicFramePr>
          <p:nvPr>
            <p:ph idx="1"/>
          </p:nvPr>
        </p:nvGraphicFramePr>
        <p:xfrm>
          <a:off x="1763713" y="5829300"/>
          <a:ext cx="5400675" cy="611188"/>
        </p:xfrm>
        <a:graphic>
          <a:graphicData uri="http://schemas.openxmlformats.org/presentationml/2006/ole">
            <mc:AlternateContent xmlns:mc="http://schemas.openxmlformats.org/markup-compatibility/2006">
              <mc:Choice xmlns:v="urn:schemas-microsoft-com:vml" Requires="v">
                <p:oleObj spid="_x0000_s3161" name="" r:id="rId19" imgW="1574165" imgH="177800" progId="Equation.DSMT4">
                  <p:embed/>
                </p:oleObj>
              </mc:Choice>
              <mc:Fallback>
                <p:oleObj name="" r:id="rId19" imgW="1574165" imgH="177800" progId="Equation.DSMT4">
                  <p:embed/>
                  <p:pic>
                    <p:nvPicPr>
                      <p:cNvPr id="0" name="图片 3160"/>
                      <p:cNvPicPr/>
                      <p:nvPr/>
                    </p:nvPicPr>
                    <p:blipFill>
                      <a:blip r:embed="rId20"/>
                      <a:srcRect/>
                      <a:stretch>
                        <a:fillRect/>
                      </a:stretch>
                    </p:blipFill>
                    <p:spPr>
                      <a:xfrm>
                        <a:off x="1763713" y="5829300"/>
                        <a:ext cx="5400675" cy="611188"/>
                      </a:xfrm>
                      <a:prstGeom prst="rect">
                        <a:avLst/>
                      </a:prstGeom>
                      <a:noFill/>
                      <a:ln w="38100">
                        <a:miter/>
                      </a:ln>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450" name="Picture 4" descr="MT仪器—1"/>
          <p:cNvPicPr>
            <a:picLocks noChangeAspect="1"/>
          </p:cNvPicPr>
          <p:nvPr/>
        </p:nvPicPr>
        <p:blipFill>
          <a:blip r:embed="rId1"/>
          <a:stretch>
            <a:fillRect/>
          </a:stretch>
        </p:blipFill>
        <p:spPr>
          <a:xfrm>
            <a:off x="-12065" y="691833"/>
            <a:ext cx="9144000" cy="5948362"/>
          </a:xfrm>
          <a:prstGeom prst="rect">
            <a:avLst/>
          </a:prstGeom>
          <a:noFill/>
          <a:ln w="9525">
            <a:noFill/>
          </a:ln>
        </p:spPr>
      </p:pic>
      <p:grpSp>
        <p:nvGrpSpPr>
          <p:cNvPr id="3" name="组合 2"/>
          <p:cNvGrpSpPr/>
          <p:nvPr/>
        </p:nvGrpSpPr>
        <p:grpSpPr>
          <a:xfrm>
            <a:off x="6011545" y="755650"/>
            <a:ext cx="3133090" cy="3110865"/>
            <a:chOff x="1075" y="750"/>
            <a:chExt cx="9106" cy="8954"/>
          </a:xfrm>
        </p:grpSpPr>
        <p:pic>
          <p:nvPicPr>
            <p:cNvPr id="105474" name="Picture 2" descr="DSC_0386"/>
            <p:cNvPicPr>
              <a:picLocks noChangeAspect="1"/>
            </p:cNvPicPr>
            <p:nvPr/>
          </p:nvPicPr>
          <p:blipFill>
            <a:blip r:embed="rId2"/>
            <a:srcRect l="18238" t="4929" r="20653" b="11223"/>
            <a:stretch>
              <a:fillRect/>
            </a:stretch>
          </p:blipFill>
          <p:spPr>
            <a:xfrm>
              <a:off x="6325" y="750"/>
              <a:ext cx="3856" cy="3516"/>
            </a:xfrm>
            <a:prstGeom prst="rect">
              <a:avLst/>
            </a:prstGeom>
            <a:noFill/>
            <a:ln w="9525">
              <a:noFill/>
            </a:ln>
          </p:spPr>
        </p:pic>
        <p:pic>
          <p:nvPicPr>
            <p:cNvPr id="105475" name="Picture 3" descr="DSC00770r"/>
            <p:cNvPicPr>
              <a:picLocks noChangeAspect="1"/>
            </p:cNvPicPr>
            <p:nvPr/>
          </p:nvPicPr>
          <p:blipFill>
            <a:blip r:embed="rId3"/>
            <a:srcRect l="35179" t="2175"/>
            <a:stretch>
              <a:fillRect/>
            </a:stretch>
          </p:blipFill>
          <p:spPr>
            <a:xfrm>
              <a:off x="6325" y="4266"/>
              <a:ext cx="3819" cy="5438"/>
            </a:xfrm>
            <a:prstGeom prst="rect">
              <a:avLst/>
            </a:prstGeom>
            <a:noFill/>
            <a:ln w="9525">
              <a:noFill/>
            </a:ln>
          </p:spPr>
        </p:pic>
        <p:pic>
          <p:nvPicPr>
            <p:cNvPr id="105476" name="Picture 4" descr="DSC00771r"/>
            <p:cNvPicPr>
              <a:picLocks noChangeAspect="1"/>
            </p:cNvPicPr>
            <p:nvPr/>
          </p:nvPicPr>
          <p:blipFill>
            <a:blip r:embed="rId4"/>
            <a:srcRect l="17932" t="14947" r="14477" b="3800"/>
            <a:stretch>
              <a:fillRect/>
            </a:stretch>
          </p:blipFill>
          <p:spPr>
            <a:xfrm>
              <a:off x="1075" y="5527"/>
              <a:ext cx="5216" cy="4045"/>
            </a:xfrm>
            <a:prstGeom prst="rect">
              <a:avLst/>
            </a:prstGeom>
            <a:noFill/>
            <a:ln w="9525">
              <a:noFill/>
            </a:ln>
          </p:spPr>
        </p:pic>
        <p:pic>
          <p:nvPicPr>
            <p:cNvPr id="105477" name="Picture 5" descr="P1010165"/>
            <p:cNvPicPr>
              <a:picLocks noChangeAspect="1"/>
            </p:cNvPicPr>
            <p:nvPr/>
          </p:nvPicPr>
          <p:blipFill>
            <a:blip r:embed="rId5"/>
            <a:srcRect l="15700" t="4383" r="8265" b="2825"/>
            <a:stretch>
              <a:fillRect/>
            </a:stretch>
          </p:blipFill>
          <p:spPr>
            <a:xfrm>
              <a:off x="1077" y="750"/>
              <a:ext cx="5216" cy="4763"/>
            </a:xfrm>
            <a:prstGeom prst="rect">
              <a:avLst/>
            </a:prstGeom>
            <a:noFill/>
            <a:ln w="9525">
              <a:noFill/>
            </a:ln>
          </p:spPr>
        </p:pic>
      </p:grpSp>
      <p:sp>
        <p:nvSpPr>
          <p:cNvPr id="103426" name="Rectangle 4"/>
          <p:cNvSpPr/>
          <p:nvPr/>
        </p:nvSpPr>
        <p:spPr>
          <a:xfrm>
            <a:off x="34925" y="0"/>
            <a:ext cx="5773420" cy="947420"/>
          </a:xfrm>
          <a:prstGeom prst="rect">
            <a:avLst/>
          </a:prstGeom>
          <a:solidFill>
            <a:schemeClr val="bg1"/>
          </a:solidFill>
          <a:ln w="9525" cap="flat" cmpd="sng">
            <a:solidFill>
              <a:schemeClr val="hlink"/>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3600" b="1" dirty="0">
                <a:latin typeface="Times New Roman" panose="02020603050405020304" pitchFamily="18" charset="0"/>
                <a:ea typeface="方正舒体" panose="02010601030101010101" pitchFamily="2" charset="-122"/>
              </a:rPr>
              <a:t>大地电磁观测方式示意图</a:t>
            </a:r>
            <a:endParaRPr lang="zh-CN" altLang="en-US" sz="3600" b="1" dirty="0">
              <a:latin typeface="Times New Roman" panose="02020603050405020304" pitchFamily="18" charset="0"/>
              <a:ea typeface="方正舒体" panose="02010601030101010101" pitchFamily="2" charset="-122"/>
            </a:endParaRPr>
          </a:p>
        </p:txBody>
      </p:sp>
      <p:pic>
        <p:nvPicPr>
          <p:cNvPr id="103427" name="Picture 11"/>
          <p:cNvPicPr>
            <a:picLocks noChangeAspect="1"/>
          </p:cNvPicPr>
          <p:nvPr/>
        </p:nvPicPr>
        <p:blipFill>
          <a:blip r:embed="rId6"/>
          <a:stretch>
            <a:fillRect/>
          </a:stretch>
        </p:blipFill>
        <p:spPr>
          <a:xfrm>
            <a:off x="5829935" y="4559300"/>
            <a:ext cx="3302000" cy="227393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BB6EC">
                <a:alpha val="100000"/>
              </a:srgbClr>
            </a:gs>
            <a:gs pos="55000">
              <a:srgbClr val="0000FF">
                <a:alpha val="100000"/>
              </a:srgbClr>
            </a:gs>
            <a:gs pos="100000">
              <a:srgbClr val="6C44AF">
                <a:alpha val="100000"/>
              </a:srgbClr>
            </a:gs>
          </a:gsLst>
          <a:lin ang="5400000" scaled="1"/>
          <a:tileRect/>
        </a:gradFill>
        <a:effectLst/>
      </p:bgPr>
    </p:bg>
    <p:spTree>
      <p:nvGrpSpPr>
        <p:cNvPr id="1" name=""/>
        <p:cNvGrpSpPr/>
        <p:nvPr/>
      </p:nvGrpSpPr>
      <p:grpSpPr/>
      <p:sp>
        <p:nvSpPr>
          <p:cNvPr id="47106" name="标题 1"/>
          <p:cNvSpPr>
            <a:spLocks noGrp="1"/>
          </p:cNvSpPr>
          <p:nvPr>
            <p:ph type="title"/>
          </p:nvPr>
        </p:nvSpPr>
        <p:spPr>
          <a:xfrm>
            <a:off x="107315" y="404495"/>
            <a:ext cx="9036050" cy="706755"/>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Times New Roman" panose="02020603050405020304" pitchFamily="18" charset="0"/>
              </a:rPr>
              <a:t>MT</a:t>
            </a:r>
            <a:r>
              <a:rPr kumimoji="0" lang="zh-CN" altLang="en-US" sz="40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j-cs"/>
              </a:rPr>
              <a:t>数据处理方法（计算阻抗、倾子）</a:t>
            </a:r>
            <a:endParaRPr kumimoji="0" lang="zh-CN" altLang="en-US" sz="4000" b="1" i="0" u="none" strike="noStrike" kern="0" cap="none" spc="0" normalizeH="0" baseline="0" noProof="0" dirty="0">
              <a:ln>
                <a:noFill/>
              </a:ln>
              <a:solidFill>
                <a:schemeClr val="tx1"/>
              </a:solidFill>
              <a:effectLst>
                <a:outerShdw blurRad="38100" dist="38100" dir="2700000" algn="tl">
                  <a:srgbClr val="000000"/>
                </a:outerShdw>
              </a:effectLst>
              <a:uLnTx/>
              <a:uFillTx/>
              <a:latin typeface="华文中宋" panose="02010600040101010101" pitchFamily="2" charset="-122"/>
              <a:ea typeface="华文中宋" panose="02010600040101010101" pitchFamily="2" charset="-122"/>
              <a:cs typeface="+mj-cs"/>
            </a:endParaRPr>
          </a:p>
        </p:txBody>
      </p:sp>
      <p:sp>
        <p:nvSpPr>
          <p:cNvPr id="106499" name="Text Box 5"/>
          <p:cNvSpPr txBox="1"/>
          <p:nvPr/>
        </p:nvSpPr>
        <p:spPr>
          <a:xfrm>
            <a:off x="323850" y="1111250"/>
            <a:ext cx="5111750" cy="32416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lnSpc>
                <a:spcPct val="200000"/>
              </a:lnSpc>
              <a:spcBef>
                <a:spcPct val="0"/>
              </a:spcBef>
              <a:buClrTx/>
              <a:buSzTx/>
              <a:buFontTx/>
              <a:buNone/>
            </a:pPr>
            <a:r>
              <a:rPr lang="en-US" altLang="zh-CN" sz="3600" b="1" dirty="0">
                <a:solidFill>
                  <a:srgbClr val="FFFF00"/>
                </a:solidFill>
                <a:latin typeface="Times New Roman" panose="02020603050405020304" pitchFamily="18" charset="0"/>
              </a:rPr>
              <a:t>E</a:t>
            </a:r>
            <a:r>
              <a:rPr lang="en-US" altLang="zh-CN" sz="3600" b="1" baseline="-25000" dirty="0">
                <a:solidFill>
                  <a:srgbClr val="FFFF00"/>
                </a:solidFill>
                <a:latin typeface="Times New Roman" panose="02020603050405020304" pitchFamily="18" charset="0"/>
              </a:rPr>
              <a:t>x</a:t>
            </a:r>
            <a:r>
              <a:rPr lang="zh-CN" altLang="en-US" sz="3600" b="1" dirty="0">
                <a:solidFill>
                  <a:srgbClr val="FFFF00"/>
                </a:solidFill>
                <a:latin typeface="Times New Roman" panose="02020603050405020304" pitchFamily="18" charset="0"/>
              </a:rPr>
              <a:t>＝</a:t>
            </a:r>
            <a:r>
              <a:rPr lang="en-US" altLang="zh-CN" sz="3600" b="1" dirty="0">
                <a:solidFill>
                  <a:srgbClr val="FFFF00"/>
                </a:solidFill>
                <a:latin typeface="Times New Roman" panose="02020603050405020304" pitchFamily="18" charset="0"/>
              </a:rPr>
              <a:t>Z</a:t>
            </a:r>
            <a:r>
              <a:rPr lang="en-US" altLang="zh-CN" sz="3600" b="1" baseline="-25000" dirty="0">
                <a:solidFill>
                  <a:srgbClr val="FFFF00"/>
                </a:solidFill>
                <a:latin typeface="Times New Roman" panose="02020603050405020304" pitchFamily="18" charset="0"/>
              </a:rPr>
              <a:t>xx</a:t>
            </a:r>
            <a:r>
              <a:rPr lang="en-US" altLang="zh-CN" sz="3600" b="1" dirty="0">
                <a:solidFill>
                  <a:srgbClr val="FFFF00"/>
                </a:solidFill>
                <a:latin typeface="Times New Roman" panose="02020603050405020304" pitchFamily="18" charset="0"/>
              </a:rPr>
              <a:t>H</a:t>
            </a:r>
            <a:r>
              <a:rPr lang="en-US" altLang="zh-CN" sz="3600" b="1" baseline="-25000" dirty="0">
                <a:solidFill>
                  <a:srgbClr val="FFFF00"/>
                </a:solidFill>
                <a:latin typeface="Times New Roman" panose="02020603050405020304" pitchFamily="18" charset="0"/>
              </a:rPr>
              <a:t>x</a:t>
            </a:r>
            <a:r>
              <a:rPr lang="en-US" altLang="zh-CN" sz="3600" b="1" dirty="0">
                <a:solidFill>
                  <a:srgbClr val="FFFF00"/>
                </a:solidFill>
                <a:latin typeface="Times New Roman" panose="02020603050405020304" pitchFamily="18" charset="0"/>
              </a:rPr>
              <a:t>+ Z</a:t>
            </a:r>
            <a:r>
              <a:rPr lang="en-US" altLang="zh-CN" sz="3600" b="1" baseline="-25000" dirty="0">
                <a:solidFill>
                  <a:srgbClr val="FFFF00"/>
                </a:solidFill>
                <a:latin typeface="Times New Roman" panose="02020603050405020304" pitchFamily="18" charset="0"/>
              </a:rPr>
              <a:t>yx</a:t>
            </a:r>
            <a:r>
              <a:rPr lang="en-US" altLang="zh-CN" sz="3600" b="1" dirty="0">
                <a:solidFill>
                  <a:srgbClr val="FFFF00"/>
                </a:solidFill>
                <a:latin typeface="Times New Roman" panose="02020603050405020304" pitchFamily="18" charset="0"/>
              </a:rPr>
              <a:t>H</a:t>
            </a:r>
            <a:r>
              <a:rPr lang="en-US" altLang="zh-CN" sz="3600" b="1" baseline="-25000" dirty="0">
                <a:solidFill>
                  <a:srgbClr val="FFFF00"/>
                </a:solidFill>
                <a:latin typeface="Times New Roman" panose="02020603050405020304" pitchFamily="18" charset="0"/>
              </a:rPr>
              <a:t>y</a:t>
            </a:r>
            <a:endParaRPr lang="en-US" altLang="zh-CN" sz="3600" b="1" baseline="-25000" dirty="0">
              <a:solidFill>
                <a:srgbClr val="FFFF00"/>
              </a:solidFill>
              <a:latin typeface="Times New Roman" panose="02020603050405020304" pitchFamily="18" charset="0"/>
            </a:endParaRPr>
          </a:p>
          <a:p>
            <a:pPr marL="0" lvl="0" indent="0" algn="ctr" eaLnBrk="1" hangingPunct="1">
              <a:lnSpc>
                <a:spcPct val="200000"/>
              </a:lnSpc>
              <a:spcBef>
                <a:spcPct val="0"/>
              </a:spcBef>
              <a:buClrTx/>
              <a:buSzTx/>
              <a:buFontTx/>
              <a:buNone/>
            </a:pPr>
            <a:r>
              <a:rPr lang="en-US" altLang="zh-CN" sz="3600" b="1" dirty="0">
                <a:solidFill>
                  <a:srgbClr val="FFFF00"/>
                </a:solidFill>
                <a:latin typeface="Times New Roman" panose="02020603050405020304" pitchFamily="18" charset="0"/>
              </a:rPr>
              <a:t>E</a:t>
            </a:r>
            <a:r>
              <a:rPr lang="en-US" altLang="zh-CN" sz="3600" b="1" baseline="-25000" dirty="0">
                <a:solidFill>
                  <a:srgbClr val="FFFF00"/>
                </a:solidFill>
                <a:latin typeface="Times New Roman" panose="02020603050405020304" pitchFamily="18" charset="0"/>
              </a:rPr>
              <a:t>y</a:t>
            </a:r>
            <a:r>
              <a:rPr lang="zh-CN" altLang="en-US" sz="3600" b="1" dirty="0">
                <a:solidFill>
                  <a:srgbClr val="FFFF00"/>
                </a:solidFill>
                <a:latin typeface="Times New Roman" panose="02020603050405020304" pitchFamily="18" charset="0"/>
              </a:rPr>
              <a:t>＝</a:t>
            </a:r>
            <a:r>
              <a:rPr lang="en-US" altLang="zh-CN" sz="3600" b="1" dirty="0">
                <a:solidFill>
                  <a:srgbClr val="FFFF00"/>
                </a:solidFill>
                <a:latin typeface="Times New Roman" panose="02020603050405020304" pitchFamily="18" charset="0"/>
              </a:rPr>
              <a:t>Z</a:t>
            </a:r>
            <a:r>
              <a:rPr lang="en-US" altLang="zh-CN" sz="3600" b="1" baseline="-25000" dirty="0">
                <a:solidFill>
                  <a:srgbClr val="FFFF00"/>
                </a:solidFill>
                <a:latin typeface="Times New Roman" panose="02020603050405020304" pitchFamily="18" charset="0"/>
              </a:rPr>
              <a:t>yx</a:t>
            </a:r>
            <a:r>
              <a:rPr lang="en-US" altLang="zh-CN" sz="3600" b="1" dirty="0">
                <a:solidFill>
                  <a:srgbClr val="FFFF00"/>
                </a:solidFill>
                <a:latin typeface="Times New Roman" panose="02020603050405020304" pitchFamily="18" charset="0"/>
              </a:rPr>
              <a:t>H</a:t>
            </a:r>
            <a:r>
              <a:rPr lang="en-US" altLang="zh-CN" sz="3600" b="1" baseline="-25000" dirty="0">
                <a:solidFill>
                  <a:srgbClr val="FFFF00"/>
                </a:solidFill>
                <a:latin typeface="Times New Roman" panose="02020603050405020304" pitchFamily="18" charset="0"/>
              </a:rPr>
              <a:t>x</a:t>
            </a:r>
            <a:r>
              <a:rPr lang="en-US" altLang="zh-CN" sz="3600" b="1" dirty="0">
                <a:solidFill>
                  <a:srgbClr val="FFFF00"/>
                </a:solidFill>
                <a:latin typeface="Times New Roman" panose="02020603050405020304" pitchFamily="18" charset="0"/>
              </a:rPr>
              <a:t>+Z</a:t>
            </a:r>
            <a:r>
              <a:rPr lang="en-US" altLang="zh-CN" sz="3600" b="1" baseline="-25000" dirty="0">
                <a:solidFill>
                  <a:srgbClr val="FFFF00"/>
                </a:solidFill>
                <a:latin typeface="Times New Roman" panose="02020603050405020304" pitchFamily="18" charset="0"/>
              </a:rPr>
              <a:t>yy</a:t>
            </a:r>
            <a:r>
              <a:rPr lang="en-US" altLang="zh-CN" sz="3600" b="1" dirty="0">
                <a:solidFill>
                  <a:srgbClr val="FFFF00"/>
                </a:solidFill>
                <a:latin typeface="Times New Roman" panose="02020603050405020304" pitchFamily="18" charset="0"/>
              </a:rPr>
              <a:t>H</a:t>
            </a:r>
            <a:r>
              <a:rPr lang="en-US" altLang="zh-CN" sz="3600" b="1" baseline="-25000" dirty="0">
                <a:solidFill>
                  <a:srgbClr val="FFFF00"/>
                </a:solidFill>
                <a:latin typeface="Times New Roman" panose="02020603050405020304" pitchFamily="18" charset="0"/>
              </a:rPr>
              <a:t>y</a:t>
            </a:r>
            <a:endParaRPr lang="en-US" altLang="zh-CN" sz="3600" b="1" baseline="-25000" dirty="0">
              <a:solidFill>
                <a:srgbClr val="FFFF00"/>
              </a:solidFill>
              <a:latin typeface="Times New Roman" panose="02020603050405020304" pitchFamily="18" charset="0"/>
            </a:endParaRPr>
          </a:p>
          <a:p>
            <a:pPr marL="0" lvl="0" indent="0" algn="ctr" eaLnBrk="1" hangingPunct="1">
              <a:lnSpc>
                <a:spcPct val="200000"/>
              </a:lnSpc>
              <a:spcBef>
                <a:spcPct val="0"/>
              </a:spcBef>
              <a:buClrTx/>
              <a:buSzTx/>
              <a:buFontTx/>
              <a:buNone/>
            </a:pPr>
            <a:r>
              <a:rPr lang="en-US" altLang="zh-CN" sz="3600" b="1" dirty="0">
                <a:solidFill>
                  <a:srgbClr val="FFFF00"/>
                </a:solidFill>
                <a:latin typeface="Times New Roman" panose="02020603050405020304" pitchFamily="18" charset="0"/>
              </a:rPr>
              <a:t>  H</a:t>
            </a:r>
            <a:r>
              <a:rPr lang="en-US" altLang="zh-CN" sz="3600" b="1" baseline="-25000" dirty="0">
                <a:solidFill>
                  <a:srgbClr val="FFFF00"/>
                </a:solidFill>
                <a:latin typeface="Times New Roman" panose="02020603050405020304" pitchFamily="18" charset="0"/>
              </a:rPr>
              <a:t>z </a:t>
            </a:r>
            <a:r>
              <a:rPr lang="zh-CN" altLang="en-US" sz="3600" b="1" dirty="0">
                <a:solidFill>
                  <a:srgbClr val="FFFF00"/>
                </a:solidFill>
                <a:latin typeface="Times New Roman" panose="02020603050405020304" pitchFamily="18" charset="0"/>
              </a:rPr>
              <a:t>＝</a:t>
            </a:r>
            <a:r>
              <a:rPr lang="en-US" altLang="zh-CN" sz="3600" b="1" dirty="0">
                <a:solidFill>
                  <a:srgbClr val="FFFF00"/>
                </a:solidFill>
                <a:latin typeface="Times New Roman" panose="02020603050405020304" pitchFamily="18" charset="0"/>
              </a:rPr>
              <a:t>T</a:t>
            </a:r>
            <a:r>
              <a:rPr lang="en-US" altLang="zh-CN" sz="3600" b="1" baseline="-25000" dirty="0">
                <a:solidFill>
                  <a:srgbClr val="FFFF00"/>
                </a:solidFill>
                <a:latin typeface="Times New Roman" panose="02020603050405020304" pitchFamily="18" charset="0"/>
              </a:rPr>
              <a:t>xx</a:t>
            </a:r>
            <a:r>
              <a:rPr lang="en-US" altLang="zh-CN" sz="3600" b="1" dirty="0">
                <a:solidFill>
                  <a:srgbClr val="FFFF00"/>
                </a:solidFill>
                <a:latin typeface="Times New Roman" panose="02020603050405020304" pitchFamily="18" charset="0"/>
              </a:rPr>
              <a:t>Hx + T</a:t>
            </a:r>
            <a:r>
              <a:rPr lang="en-US" altLang="zh-CN" sz="3600" b="1" baseline="-25000" dirty="0">
                <a:solidFill>
                  <a:srgbClr val="FFFF00"/>
                </a:solidFill>
                <a:latin typeface="Times New Roman" panose="02020603050405020304" pitchFamily="18" charset="0"/>
              </a:rPr>
              <a:t>yx</a:t>
            </a:r>
            <a:r>
              <a:rPr lang="en-US" altLang="zh-CN" sz="3600" b="1" dirty="0">
                <a:solidFill>
                  <a:srgbClr val="FFFF00"/>
                </a:solidFill>
                <a:latin typeface="Times New Roman" panose="02020603050405020304" pitchFamily="18" charset="0"/>
              </a:rPr>
              <a:t>Hy</a:t>
            </a:r>
            <a:endParaRPr lang="en-US" altLang="zh-CN" sz="3600" b="1" dirty="0">
              <a:solidFill>
                <a:srgbClr val="FFFF00"/>
              </a:solidFill>
              <a:latin typeface="Times New Roman" panose="02020603050405020304" pitchFamily="18" charset="0"/>
            </a:endParaRPr>
          </a:p>
        </p:txBody>
      </p:sp>
      <p:sp>
        <p:nvSpPr>
          <p:cNvPr id="106500" name="矩形 5"/>
          <p:cNvSpPr/>
          <p:nvPr/>
        </p:nvSpPr>
        <p:spPr>
          <a:xfrm>
            <a:off x="5744845" y="2044700"/>
            <a:ext cx="2808288" cy="23082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200000"/>
              </a:lnSpc>
              <a:spcBef>
                <a:spcPct val="0"/>
              </a:spcBef>
              <a:buClrTx/>
              <a:buSzTx/>
              <a:buFontTx/>
              <a:buNone/>
            </a:pPr>
            <a:r>
              <a:rPr lang="en-US" altLang="zh-CN" sz="3600" b="1" dirty="0">
                <a:solidFill>
                  <a:srgbClr val="FF3300"/>
                </a:solidFill>
                <a:latin typeface="Arial" panose="020B0604020202020204" pitchFamily="34" charset="0"/>
              </a:rPr>
              <a:t> E</a:t>
            </a:r>
            <a:r>
              <a:rPr lang="zh-CN" altLang="en-US" sz="3600" b="1" dirty="0">
                <a:solidFill>
                  <a:srgbClr val="FF3300"/>
                </a:solidFill>
                <a:latin typeface="Arial" panose="020B0604020202020204" pitchFamily="34" charset="0"/>
              </a:rPr>
              <a:t>＝</a:t>
            </a:r>
            <a:r>
              <a:rPr lang="en-US" altLang="zh-CN" sz="3600" b="1" dirty="0">
                <a:solidFill>
                  <a:srgbClr val="FF3300"/>
                </a:solidFill>
                <a:latin typeface="Arial" panose="020B0604020202020204" pitchFamily="34" charset="0"/>
              </a:rPr>
              <a:t>Z H   </a:t>
            </a:r>
            <a:endParaRPr lang="en-US" altLang="zh-CN" sz="3600" b="1" dirty="0">
              <a:solidFill>
                <a:srgbClr val="FF3300"/>
              </a:solidFill>
              <a:latin typeface="Arial" panose="020B0604020202020204" pitchFamily="34" charset="0"/>
            </a:endParaRPr>
          </a:p>
          <a:p>
            <a:pPr marL="0" lvl="0" indent="0" eaLnBrk="1" hangingPunct="1">
              <a:lnSpc>
                <a:spcPct val="200000"/>
              </a:lnSpc>
              <a:spcBef>
                <a:spcPct val="0"/>
              </a:spcBef>
              <a:buClrTx/>
              <a:buSzTx/>
              <a:buFontTx/>
              <a:buNone/>
            </a:pPr>
            <a:r>
              <a:rPr lang="en-US" altLang="zh-CN" sz="3600" b="1" dirty="0">
                <a:solidFill>
                  <a:srgbClr val="FF3300"/>
                </a:solidFill>
                <a:latin typeface="Arial" panose="020B0604020202020204" pitchFamily="34" charset="0"/>
              </a:rPr>
              <a:t>H</a:t>
            </a:r>
            <a:r>
              <a:rPr lang="en-US" altLang="zh-CN" sz="3600" b="1" baseline="-25000" dirty="0">
                <a:solidFill>
                  <a:srgbClr val="FF3300"/>
                </a:solidFill>
                <a:latin typeface="Arial" panose="020B0604020202020204" pitchFamily="34" charset="0"/>
              </a:rPr>
              <a:t>z</a:t>
            </a:r>
            <a:r>
              <a:rPr lang="zh-CN" altLang="en-US" sz="3600" b="1" dirty="0">
                <a:solidFill>
                  <a:srgbClr val="FF3300"/>
                </a:solidFill>
                <a:latin typeface="Arial" panose="020B0604020202020204" pitchFamily="34" charset="0"/>
              </a:rPr>
              <a:t>＝</a:t>
            </a:r>
            <a:r>
              <a:rPr lang="en-US" altLang="zh-CN" sz="3600" b="1" dirty="0">
                <a:solidFill>
                  <a:srgbClr val="FF3300"/>
                </a:solidFill>
                <a:latin typeface="Arial" panose="020B0604020202020204" pitchFamily="34" charset="0"/>
              </a:rPr>
              <a:t>T H</a:t>
            </a:r>
            <a:r>
              <a:rPr lang="zh-CN" altLang="en-US" sz="3600" b="1" baseline="-25000" dirty="0">
                <a:solidFill>
                  <a:srgbClr val="FF3300"/>
                </a:solidFill>
                <a:latin typeface="Arial" panose="020B0604020202020204" pitchFamily="34" charset="0"/>
              </a:rPr>
              <a:t>（</a:t>
            </a:r>
            <a:r>
              <a:rPr lang="en-US" altLang="zh-CN" sz="3600" b="1" baseline="-25000" dirty="0">
                <a:solidFill>
                  <a:srgbClr val="FF3300"/>
                </a:solidFill>
                <a:latin typeface="Arial" panose="020B0604020202020204" pitchFamily="34" charset="0"/>
              </a:rPr>
              <a:t>X,Y</a:t>
            </a:r>
            <a:r>
              <a:rPr lang="zh-CN" altLang="en-US" sz="3600" b="1" baseline="-25000" dirty="0">
                <a:solidFill>
                  <a:srgbClr val="FF3300"/>
                </a:solidFill>
                <a:latin typeface="Arial" panose="020B0604020202020204" pitchFamily="34" charset="0"/>
              </a:rPr>
              <a:t>）</a:t>
            </a:r>
            <a:endParaRPr lang="zh-CN" altLang="en-US" sz="3600" b="1" dirty="0">
              <a:latin typeface="Arial" panose="020B0604020202020204" pitchFamily="34" charset="0"/>
            </a:endParaRPr>
          </a:p>
        </p:txBody>
      </p:sp>
      <p:sp>
        <p:nvSpPr>
          <p:cNvPr id="106501" name="矩形 2"/>
          <p:cNvSpPr/>
          <p:nvPr/>
        </p:nvSpPr>
        <p:spPr>
          <a:xfrm>
            <a:off x="2987675" y="4867275"/>
            <a:ext cx="372110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2800" b="1" dirty="0">
                <a:solidFill>
                  <a:srgbClr val="FF3300"/>
                </a:solidFill>
                <a:cs typeface="Times New Roman" panose="02020603050405020304" pitchFamily="18" charset="0"/>
                <a:sym typeface="Symbol" panose="05050102010706020507" pitchFamily="18" charset="2"/>
              </a:rPr>
              <a:t></a:t>
            </a:r>
            <a:r>
              <a:rPr lang="en-US" altLang="zh-CN" sz="2800" b="1" baseline="-30000" dirty="0">
                <a:solidFill>
                  <a:srgbClr val="FF3300"/>
                </a:solidFill>
                <a:cs typeface="Times New Roman" panose="02020603050405020304" pitchFamily="18" charset="0"/>
              </a:rPr>
              <a:t>ij</a:t>
            </a:r>
            <a:r>
              <a:rPr lang="en-US" altLang="zh-CN" sz="2800" b="1" dirty="0">
                <a:solidFill>
                  <a:srgbClr val="FF3300"/>
                </a:solidFill>
                <a:cs typeface="Times New Roman" panose="02020603050405020304" pitchFamily="18" charset="0"/>
              </a:rPr>
              <a:t> = (1/</a:t>
            </a:r>
            <a:r>
              <a:rPr lang="en-US" altLang="zh-CN" sz="2800" b="1" dirty="0">
                <a:solidFill>
                  <a:srgbClr val="FF3300"/>
                </a:solidFill>
                <a:cs typeface="Times New Roman" panose="02020603050405020304" pitchFamily="18" charset="0"/>
                <a:sym typeface="Symbol" panose="05050102010706020507" pitchFamily="18" charset="2"/>
              </a:rPr>
              <a:t></a:t>
            </a:r>
            <a:r>
              <a:rPr lang="en-US" altLang="zh-CN" sz="2800" b="1" baseline="-25000" dirty="0">
                <a:solidFill>
                  <a:srgbClr val="FF3300"/>
                </a:solidFill>
                <a:cs typeface="Times New Roman" panose="02020603050405020304" pitchFamily="18" charset="0"/>
              </a:rPr>
              <a:t>0</a:t>
            </a:r>
            <a:r>
              <a:rPr lang="en-US" altLang="zh-CN" sz="2800" b="1" dirty="0">
                <a:solidFill>
                  <a:srgbClr val="FF3300"/>
                </a:solidFill>
                <a:cs typeface="Times New Roman" panose="02020603050405020304" pitchFamily="18" charset="0"/>
              </a:rPr>
              <a:t>) </a:t>
            </a:r>
            <a:r>
              <a:rPr lang="en-US" altLang="zh-CN" sz="2800" b="1" dirty="0">
                <a:solidFill>
                  <a:srgbClr val="FF3300"/>
                </a:solidFill>
                <a:cs typeface="Times New Roman" panose="02020603050405020304" pitchFamily="18" charset="0"/>
                <a:sym typeface="Symbol" panose="05050102010706020507" pitchFamily="18" charset="2"/>
              </a:rPr>
              <a:t></a:t>
            </a:r>
            <a:r>
              <a:rPr lang="en-US" altLang="zh-CN" sz="2800" b="1" dirty="0">
                <a:solidFill>
                  <a:srgbClr val="FF3300"/>
                </a:solidFill>
                <a:cs typeface="Times New Roman" panose="02020603050405020304" pitchFamily="18" charset="0"/>
              </a:rPr>
              <a:t>Z</a:t>
            </a:r>
            <a:r>
              <a:rPr lang="en-US" altLang="zh-CN" sz="2800" b="1" baseline="-25000" dirty="0">
                <a:solidFill>
                  <a:srgbClr val="FF3300"/>
                </a:solidFill>
                <a:cs typeface="Times New Roman" panose="02020603050405020304" pitchFamily="18" charset="0"/>
              </a:rPr>
              <a:t>ij</a:t>
            </a:r>
            <a:r>
              <a:rPr lang="en-US" altLang="zh-CN" sz="2800" b="1" dirty="0">
                <a:solidFill>
                  <a:srgbClr val="FF3300"/>
                </a:solidFill>
                <a:cs typeface="Times New Roman" panose="02020603050405020304" pitchFamily="18" charset="0"/>
                <a:sym typeface="Symbol" panose="05050102010706020507" pitchFamily="18" charset="2"/>
              </a:rPr>
              <a:t></a:t>
            </a:r>
            <a:r>
              <a:rPr lang="en-US" altLang="zh-CN" sz="2800" b="1" baseline="30000" dirty="0">
                <a:solidFill>
                  <a:srgbClr val="FF3300"/>
                </a:solidFill>
                <a:cs typeface="Times New Roman" panose="02020603050405020304" pitchFamily="18" charset="0"/>
              </a:rPr>
              <a:t>2</a:t>
            </a:r>
            <a:r>
              <a:rPr lang="en-US" altLang="zh-CN" sz="2800" b="1" dirty="0">
                <a:solidFill>
                  <a:srgbClr val="FF3300"/>
                </a:solidFill>
                <a:cs typeface="Times New Roman" panose="02020603050405020304" pitchFamily="18" charset="0"/>
              </a:rPr>
              <a:t> </a:t>
            </a:r>
            <a:endParaRPr lang="zh-CN" altLang="en-US" sz="1800" b="1" dirty="0">
              <a:solidFill>
                <a:srgbClr val="FF3300"/>
              </a:solidFill>
              <a:latin typeface="Arial" panose="020B0604020202020204" pitchFamily="34" charset="0"/>
            </a:endParaRPr>
          </a:p>
        </p:txBody>
      </p:sp>
      <p:sp>
        <p:nvSpPr>
          <p:cNvPr id="106502" name="矩形 6"/>
          <p:cNvSpPr/>
          <p:nvPr/>
        </p:nvSpPr>
        <p:spPr>
          <a:xfrm>
            <a:off x="3017838" y="5732463"/>
            <a:ext cx="5535612"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2800" b="1" dirty="0">
                <a:solidFill>
                  <a:srgbClr val="FF33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1" baseline="-30000" dirty="0">
                <a:solidFill>
                  <a:srgbClr val="FF3300"/>
                </a:solidFill>
                <a:latin typeface="Times New Roman" panose="02020603050405020304" pitchFamily="18" charset="0"/>
                <a:cs typeface="Times New Roman" panose="02020603050405020304" pitchFamily="18" charset="0"/>
              </a:rPr>
              <a:t>ij</a:t>
            </a:r>
            <a:r>
              <a:rPr lang="en-US" altLang="zh-CN" sz="2800" b="1" dirty="0">
                <a:solidFill>
                  <a:srgbClr val="FF3300"/>
                </a:solidFill>
                <a:latin typeface="Times New Roman" panose="02020603050405020304" pitchFamily="18" charset="0"/>
                <a:cs typeface="Times New Roman" panose="02020603050405020304" pitchFamily="18" charset="0"/>
              </a:rPr>
              <a:t> = atan(IM</a:t>
            </a:r>
            <a:r>
              <a:rPr lang="zh-CN" altLang="en-US" sz="2800" b="1" dirty="0">
                <a:solidFill>
                  <a:srgbClr val="FF3300"/>
                </a:solidFill>
                <a:latin typeface="Times New Roman" panose="02020603050405020304" pitchFamily="18" charset="0"/>
                <a:cs typeface="Times New Roman" panose="02020603050405020304" pitchFamily="18" charset="0"/>
              </a:rPr>
              <a:t>（</a:t>
            </a:r>
            <a:r>
              <a:rPr lang="en-US" altLang="zh-CN" sz="2800" b="1" dirty="0">
                <a:solidFill>
                  <a:srgbClr val="FF3300"/>
                </a:solidFill>
                <a:latin typeface="Times New Roman" panose="02020603050405020304" pitchFamily="18" charset="0"/>
                <a:cs typeface="Times New Roman" panose="02020603050405020304" pitchFamily="18" charset="0"/>
              </a:rPr>
              <a:t>Z</a:t>
            </a:r>
            <a:r>
              <a:rPr lang="en-US" altLang="zh-CN" sz="2800" b="1" baseline="-25000" dirty="0">
                <a:solidFill>
                  <a:srgbClr val="FF3300"/>
                </a:solidFill>
                <a:cs typeface="Times New Roman" panose="02020603050405020304" pitchFamily="18" charset="0"/>
                <a:sym typeface="+mn-ea"/>
              </a:rPr>
              <a:t>ij</a:t>
            </a:r>
            <a:r>
              <a:rPr lang="zh-CN" altLang="en-US" sz="2800" b="1" dirty="0">
                <a:solidFill>
                  <a:srgbClr val="FF3300"/>
                </a:solidFill>
                <a:latin typeface="Times New Roman" panose="02020603050405020304" pitchFamily="18" charset="0"/>
                <a:cs typeface="Times New Roman" panose="02020603050405020304" pitchFamily="18" charset="0"/>
              </a:rPr>
              <a:t>）</a:t>
            </a:r>
            <a:r>
              <a:rPr lang="en-US" altLang="zh-CN" sz="2800" b="1" dirty="0">
                <a:solidFill>
                  <a:srgbClr val="FF3300"/>
                </a:solidFill>
                <a:latin typeface="Times New Roman" panose="02020603050405020304" pitchFamily="18" charset="0"/>
                <a:cs typeface="Times New Roman" panose="02020603050405020304" pitchFamily="18" charset="0"/>
              </a:rPr>
              <a:t>/Re</a:t>
            </a:r>
            <a:r>
              <a:rPr lang="zh-CN" altLang="en-US" sz="2800" b="1" dirty="0">
                <a:solidFill>
                  <a:srgbClr val="FF3300"/>
                </a:solidFill>
                <a:latin typeface="Times New Roman" panose="02020603050405020304" pitchFamily="18" charset="0"/>
                <a:cs typeface="Times New Roman" panose="02020603050405020304" pitchFamily="18" charset="0"/>
              </a:rPr>
              <a:t>（</a:t>
            </a:r>
            <a:r>
              <a:rPr lang="en-US" altLang="zh-CN" sz="2800" b="1" dirty="0">
                <a:solidFill>
                  <a:srgbClr val="FF3300"/>
                </a:solidFill>
                <a:latin typeface="Times New Roman" panose="02020603050405020304" pitchFamily="18" charset="0"/>
                <a:cs typeface="Times New Roman" panose="02020603050405020304" pitchFamily="18" charset="0"/>
              </a:rPr>
              <a:t>Z</a:t>
            </a:r>
            <a:r>
              <a:rPr lang="en-US" altLang="zh-CN" sz="2800" b="1" baseline="-25000" dirty="0">
                <a:solidFill>
                  <a:srgbClr val="FF3300"/>
                </a:solidFill>
                <a:cs typeface="Times New Roman" panose="02020603050405020304" pitchFamily="18" charset="0"/>
                <a:sym typeface="+mn-ea"/>
              </a:rPr>
              <a:t>ij</a:t>
            </a:r>
            <a:r>
              <a:rPr lang="zh-CN" altLang="en-US" sz="2800" b="1" dirty="0">
                <a:solidFill>
                  <a:srgbClr val="FF3300"/>
                </a:solidFill>
                <a:latin typeface="Times New Roman" panose="02020603050405020304" pitchFamily="18" charset="0"/>
                <a:cs typeface="Times New Roman" panose="02020603050405020304" pitchFamily="18" charset="0"/>
              </a:rPr>
              <a:t>）</a:t>
            </a:r>
            <a:r>
              <a:rPr lang="en-US" altLang="zh-CN" sz="2800" b="1" dirty="0">
                <a:solidFill>
                  <a:srgbClr val="FF3300"/>
                </a:solidFill>
                <a:latin typeface="Times New Roman" panose="02020603050405020304" pitchFamily="18" charset="0"/>
                <a:cs typeface="Times New Roman" panose="02020603050405020304" pitchFamily="18" charset="0"/>
              </a:rPr>
              <a:t>) </a:t>
            </a:r>
            <a:endParaRPr lang="zh-CN" altLang="en-US" sz="1800" b="1" dirty="0">
              <a:solidFill>
                <a:srgbClr val="FF3300"/>
              </a:solidFill>
              <a:latin typeface="Times New Roman" panose="02020603050405020304" pitchFamily="18" charset="0"/>
              <a:ea typeface="Times New Roman" panose="02020603050405020304" pitchFamily="18" charset="0"/>
            </a:endParaRPr>
          </a:p>
        </p:txBody>
      </p:sp>
      <p:sp>
        <p:nvSpPr>
          <p:cNvPr id="106503" name="文本框 3"/>
          <p:cNvSpPr txBox="1"/>
          <p:nvPr/>
        </p:nvSpPr>
        <p:spPr>
          <a:xfrm>
            <a:off x="827088" y="4935538"/>
            <a:ext cx="1809750"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zh-CN" altLang="en-US" sz="2400" b="1" dirty="0">
                <a:solidFill>
                  <a:srgbClr val="FF3300"/>
                </a:solidFill>
                <a:latin typeface="Arial" panose="020B0604020202020204" pitchFamily="34" charset="0"/>
              </a:rPr>
              <a:t>视电阻率 ：</a:t>
            </a:r>
            <a:endParaRPr lang="zh-CN" altLang="en-US" sz="2400" b="1" dirty="0">
              <a:solidFill>
                <a:srgbClr val="FF3300"/>
              </a:solidFill>
              <a:latin typeface="Arial" panose="020B0604020202020204" pitchFamily="34" charset="0"/>
            </a:endParaRPr>
          </a:p>
        </p:txBody>
      </p:sp>
      <p:sp>
        <p:nvSpPr>
          <p:cNvPr id="106504" name="文本框 8"/>
          <p:cNvSpPr txBox="1"/>
          <p:nvPr/>
        </p:nvSpPr>
        <p:spPr>
          <a:xfrm>
            <a:off x="828675" y="5794375"/>
            <a:ext cx="1808163"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zh-CN" altLang="en-US" sz="2400" b="1" dirty="0">
                <a:solidFill>
                  <a:srgbClr val="FF3300"/>
                </a:solidFill>
                <a:latin typeface="Arial" panose="020B0604020202020204" pitchFamily="34" charset="0"/>
              </a:rPr>
              <a:t>阻抗相位 ：</a:t>
            </a:r>
            <a:endParaRPr lang="zh-CN" altLang="en-US" sz="2400" b="1" dirty="0">
              <a:solidFill>
                <a:srgbClr val="FF3300"/>
              </a:solidFill>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5560" y="748665"/>
            <a:ext cx="3745865" cy="610997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08546" name="TextBox 2"/>
          <p:cNvSpPr txBox="1"/>
          <p:nvPr/>
        </p:nvSpPr>
        <p:spPr>
          <a:xfrm>
            <a:off x="1649413" y="17463"/>
            <a:ext cx="5845175" cy="708025"/>
          </a:xfrm>
          <a:prstGeom prst="rect">
            <a:avLst/>
          </a:prstGeom>
          <a:noFill/>
          <a:ln w="9525" cap="flat" cmpd="sng">
            <a:solidFill>
              <a:srgbClr val="00B050"/>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4000" b="1" dirty="0">
                <a:latin typeface="Arial" panose="020B0604020202020204" pitchFamily="34" charset="0"/>
              </a:rPr>
              <a:t>电磁传输函数的求取流程</a:t>
            </a:r>
            <a:endParaRPr lang="zh-CN" altLang="en-US" sz="4000" b="1" dirty="0">
              <a:latin typeface="Arial" panose="020B0604020202020204" pitchFamily="34" charset="0"/>
            </a:endParaRPr>
          </a:p>
        </p:txBody>
      </p:sp>
      <p:sp>
        <p:nvSpPr>
          <p:cNvPr id="108547" name="TextBox 3"/>
          <p:cNvSpPr txBox="1"/>
          <p:nvPr/>
        </p:nvSpPr>
        <p:spPr>
          <a:xfrm>
            <a:off x="155575" y="850583"/>
            <a:ext cx="3398838" cy="646112"/>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latin typeface="Arial" panose="020B0604020202020204" pitchFamily="34" charset="0"/>
              </a:rPr>
              <a:t>观测的时间序列</a:t>
            </a:r>
            <a:endParaRPr lang="en-US" altLang="zh-CN" sz="1800" b="1" dirty="0">
              <a:latin typeface="Arial" panose="020B0604020202020204" pitchFamily="34" charset="0"/>
            </a:endParaRPr>
          </a:p>
          <a:p>
            <a:pPr marL="0" lvl="0" indent="0" eaLnBrk="1" hangingPunct="1">
              <a:spcBef>
                <a:spcPct val="0"/>
              </a:spcBef>
              <a:buClrTx/>
              <a:buSzTx/>
              <a:buFontTx/>
              <a:buNone/>
            </a:pPr>
            <a:r>
              <a:rPr lang="en-US" altLang="zh-CN" sz="1800" b="1" dirty="0">
                <a:latin typeface="Arial" panose="020B0604020202020204" pitchFamily="34" charset="0"/>
              </a:rPr>
              <a:t>  </a:t>
            </a:r>
            <a:r>
              <a:rPr lang="zh-CN" altLang="en-US" sz="1800" b="1" dirty="0">
                <a:latin typeface="Arial" panose="020B0604020202020204" pitchFamily="34" charset="0"/>
              </a:rPr>
              <a:t>（</a:t>
            </a:r>
            <a:r>
              <a:rPr lang="en-US" altLang="zh-CN" sz="1200" b="1" dirty="0">
                <a:latin typeface="Arial" panose="020B0604020202020204" pitchFamily="34" charset="0"/>
              </a:rPr>
              <a:t>Ex</a:t>
            </a:r>
            <a:r>
              <a:rPr lang="zh-CN" altLang="en-US" sz="1200" b="1" dirty="0">
                <a:latin typeface="Arial" panose="020B0604020202020204" pitchFamily="34" charset="0"/>
              </a:rPr>
              <a:t>、</a:t>
            </a:r>
            <a:r>
              <a:rPr lang="en-US" altLang="zh-CN" sz="1200" b="1" dirty="0">
                <a:latin typeface="Arial" panose="020B0604020202020204" pitchFamily="34" charset="0"/>
              </a:rPr>
              <a:t> Ey</a:t>
            </a:r>
            <a:r>
              <a:rPr lang="zh-CN" altLang="en-US" sz="1200" b="1" dirty="0">
                <a:latin typeface="Arial" panose="020B0604020202020204" pitchFamily="34" charset="0"/>
              </a:rPr>
              <a:t>、</a:t>
            </a:r>
            <a:r>
              <a:rPr lang="en-US" altLang="zh-CN" sz="1200" b="1" dirty="0">
                <a:latin typeface="Arial" panose="020B0604020202020204" pitchFamily="34" charset="0"/>
              </a:rPr>
              <a:t> Hx</a:t>
            </a:r>
            <a:r>
              <a:rPr lang="zh-CN" altLang="en-US" sz="1200" b="1" dirty="0">
                <a:latin typeface="Arial" panose="020B0604020202020204" pitchFamily="34" charset="0"/>
              </a:rPr>
              <a:t>、</a:t>
            </a:r>
            <a:r>
              <a:rPr lang="en-US" altLang="zh-CN" sz="1200" b="1" dirty="0">
                <a:latin typeface="Arial" panose="020B0604020202020204" pitchFamily="34" charset="0"/>
              </a:rPr>
              <a:t> Hy</a:t>
            </a:r>
            <a:r>
              <a:rPr lang="zh-CN" altLang="en-US" sz="1200" b="1" dirty="0">
                <a:latin typeface="Arial" panose="020B0604020202020204" pitchFamily="34" charset="0"/>
              </a:rPr>
              <a:t>、</a:t>
            </a:r>
            <a:r>
              <a:rPr lang="en-US" altLang="zh-CN" sz="1200" b="1" dirty="0">
                <a:latin typeface="Arial" panose="020B0604020202020204" pitchFamily="34" charset="0"/>
              </a:rPr>
              <a:t> Hz</a:t>
            </a:r>
            <a:r>
              <a:rPr lang="zh-CN" altLang="en-US" sz="1200" b="1" dirty="0">
                <a:latin typeface="Arial" panose="020B0604020202020204" pitchFamily="34" charset="0"/>
              </a:rPr>
              <a:t>、</a:t>
            </a:r>
            <a:r>
              <a:rPr lang="en-US" altLang="zh-CN" sz="1200" b="1" dirty="0">
                <a:latin typeface="Arial" panose="020B0604020202020204" pitchFamily="34" charset="0"/>
              </a:rPr>
              <a:t> RHx</a:t>
            </a:r>
            <a:r>
              <a:rPr lang="zh-CN" altLang="en-US" sz="1200" b="1" dirty="0">
                <a:latin typeface="Arial" panose="020B0604020202020204" pitchFamily="34" charset="0"/>
              </a:rPr>
              <a:t>、</a:t>
            </a:r>
            <a:r>
              <a:rPr lang="en-US" altLang="zh-CN" sz="1200" b="1" dirty="0">
                <a:latin typeface="Arial" panose="020B0604020202020204" pitchFamily="34" charset="0"/>
              </a:rPr>
              <a:t> Rhy</a:t>
            </a:r>
            <a:r>
              <a:rPr lang="zh-CN" altLang="en-US" sz="1200" b="1" dirty="0">
                <a:latin typeface="Arial" panose="020B0604020202020204" pitchFamily="34" charset="0"/>
              </a:rPr>
              <a:t>）</a:t>
            </a:r>
            <a:endParaRPr lang="zh-CN" altLang="en-US" sz="1200" b="1" dirty="0">
              <a:latin typeface="Arial" panose="020B0604020202020204" pitchFamily="34" charset="0"/>
            </a:endParaRPr>
          </a:p>
        </p:txBody>
      </p:sp>
      <p:sp>
        <p:nvSpPr>
          <p:cNvPr id="5" name="下箭头 4"/>
          <p:cNvSpPr/>
          <p:nvPr/>
        </p:nvSpPr>
        <p:spPr>
          <a:xfrm>
            <a:off x="1782763" y="1496695"/>
            <a:ext cx="46038" cy="396875"/>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08549" name="TextBox 6"/>
          <p:cNvSpPr txBox="1"/>
          <p:nvPr/>
        </p:nvSpPr>
        <p:spPr>
          <a:xfrm>
            <a:off x="314325" y="3368358"/>
            <a:ext cx="2979738" cy="646112"/>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latin typeface="Arial" panose="020B0604020202020204" pitchFamily="34" charset="0"/>
              </a:rPr>
              <a:t>频谱序列（</a:t>
            </a:r>
            <a:r>
              <a:rPr lang="en-US" altLang="zh-CN" sz="1800" b="1" dirty="0">
                <a:latin typeface="Arial" panose="020B0604020202020204" pitchFamily="34" charset="0"/>
              </a:rPr>
              <a:t>Ex</a:t>
            </a:r>
            <a:r>
              <a:rPr lang="zh-CN" altLang="en-US" sz="1800" b="1" dirty="0">
                <a:latin typeface="Arial" panose="020B0604020202020204" pitchFamily="34" charset="0"/>
              </a:rPr>
              <a:t>、</a:t>
            </a:r>
            <a:r>
              <a:rPr lang="en-US" altLang="zh-CN" sz="1800" b="1" dirty="0">
                <a:latin typeface="Arial" panose="020B0604020202020204" pitchFamily="34" charset="0"/>
              </a:rPr>
              <a:t> Ey</a:t>
            </a:r>
            <a:r>
              <a:rPr lang="zh-CN" altLang="en-US" sz="1800" b="1" dirty="0">
                <a:latin typeface="Arial" panose="020B0604020202020204" pitchFamily="34" charset="0"/>
              </a:rPr>
              <a:t>、</a:t>
            </a:r>
            <a:r>
              <a:rPr lang="en-US" altLang="zh-CN" sz="1800" b="1" dirty="0">
                <a:latin typeface="Arial" panose="020B0604020202020204" pitchFamily="34" charset="0"/>
              </a:rPr>
              <a:t> Hx</a:t>
            </a:r>
            <a:r>
              <a:rPr lang="zh-CN" altLang="en-US" sz="1800" b="1" dirty="0">
                <a:latin typeface="Arial" panose="020B0604020202020204" pitchFamily="34" charset="0"/>
              </a:rPr>
              <a:t>、</a:t>
            </a:r>
            <a:endParaRPr lang="en-US" altLang="zh-CN" sz="1800" b="1" dirty="0">
              <a:latin typeface="Arial" panose="020B0604020202020204" pitchFamily="34" charset="0"/>
            </a:endParaRPr>
          </a:p>
          <a:p>
            <a:pPr marL="0" lvl="0" indent="0" eaLnBrk="1" hangingPunct="1">
              <a:spcBef>
                <a:spcPct val="0"/>
              </a:spcBef>
              <a:buClrTx/>
              <a:buSzTx/>
              <a:buFontTx/>
              <a:buNone/>
            </a:pPr>
            <a:r>
              <a:rPr lang="en-US" altLang="zh-CN" sz="1800" b="1" dirty="0">
                <a:latin typeface="Arial" panose="020B0604020202020204" pitchFamily="34" charset="0"/>
              </a:rPr>
              <a:t>Hy</a:t>
            </a:r>
            <a:r>
              <a:rPr lang="zh-CN" altLang="en-US" sz="1800" b="1" dirty="0">
                <a:latin typeface="Arial" panose="020B0604020202020204" pitchFamily="34" charset="0"/>
              </a:rPr>
              <a:t>、</a:t>
            </a:r>
            <a:r>
              <a:rPr lang="en-US" altLang="zh-CN" sz="1800" b="1" dirty="0">
                <a:latin typeface="Arial" panose="020B0604020202020204" pitchFamily="34" charset="0"/>
              </a:rPr>
              <a:t> Hz</a:t>
            </a:r>
            <a:r>
              <a:rPr lang="zh-CN" altLang="en-US" sz="1800" b="1" dirty="0">
                <a:latin typeface="Arial" panose="020B0604020202020204" pitchFamily="34" charset="0"/>
              </a:rPr>
              <a:t>、</a:t>
            </a:r>
            <a:r>
              <a:rPr lang="en-US" altLang="zh-CN" sz="1800" b="1" dirty="0">
                <a:latin typeface="Arial" panose="020B0604020202020204" pitchFamily="34" charset="0"/>
              </a:rPr>
              <a:t> RHx</a:t>
            </a:r>
            <a:r>
              <a:rPr lang="zh-CN" altLang="en-US" sz="1800" b="1" dirty="0">
                <a:latin typeface="Arial" panose="020B0604020202020204" pitchFamily="34" charset="0"/>
              </a:rPr>
              <a:t>、</a:t>
            </a:r>
            <a:r>
              <a:rPr lang="en-US" altLang="zh-CN" sz="1800" b="1" dirty="0">
                <a:latin typeface="Arial" panose="020B0604020202020204" pitchFamily="34" charset="0"/>
              </a:rPr>
              <a:t> Rhy</a:t>
            </a:r>
            <a:r>
              <a:rPr lang="zh-CN" altLang="en-US" sz="1800" b="1" dirty="0">
                <a:latin typeface="Arial" panose="020B0604020202020204" pitchFamily="34" charset="0"/>
              </a:rPr>
              <a:t>）</a:t>
            </a:r>
            <a:endParaRPr lang="zh-CN" altLang="en-US" sz="1800" b="1" dirty="0">
              <a:latin typeface="Arial" panose="020B0604020202020204" pitchFamily="34" charset="0"/>
            </a:endParaRPr>
          </a:p>
        </p:txBody>
      </p:sp>
      <p:sp>
        <p:nvSpPr>
          <p:cNvPr id="108550" name="TextBox 5"/>
          <p:cNvSpPr txBox="1"/>
          <p:nvPr/>
        </p:nvSpPr>
        <p:spPr>
          <a:xfrm>
            <a:off x="463550" y="1936433"/>
            <a:ext cx="2724150" cy="369887"/>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latin typeface="Arial" panose="020B0604020202020204" pitchFamily="34" charset="0"/>
              </a:rPr>
              <a:t>时间序列去倾，汉宁窗口</a:t>
            </a:r>
            <a:endParaRPr lang="zh-CN" altLang="en-US" sz="1800" b="1" dirty="0">
              <a:latin typeface="Arial" panose="020B0604020202020204" pitchFamily="34" charset="0"/>
            </a:endParaRPr>
          </a:p>
        </p:txBody>
      </p:sp>
      <p:sp>
        <p:nvSpPr>
          <p:cNvPr id="108551" name="TextBox 7"/>
          <p:cNvSpPr txBox="1"/>
          <p:nvPr/>
        </p:nvSpPr>
        <p:spPr>
          <a:xfrm>
            <a:off x="846138" y="2644458"/>
            <a:ext cx="1992312" cy="369887"/>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latin typeface="Arial" panose="020B0604020202020204" pitchFamily="34" charset="0"/>
              </a:rPr>
              <a:t>频谱分析（</a:t>
            </a:r>
            <a:r>
              <a:rPr lang="en-US" altLang="zh-CN" sz="1800" b="1" dirty="0">
                <a:latin typeface="Arial" panose="020B0604020202020204" pitchFamily="34" charset="0"/>
              </a:rPr>
              <a:t>FFT</a:t>
            </a:r>
            <a:r>
              <a:rPr lang="zh-CN" altLang="en-US" sz="1800" b="1" dirty="0">
                <a:latin typeface="Arial" panose="020B0604020202020204" pitchFamily="34" charset="0"/>
              </a:rPr>
              <a:t>）</a:t>
            </a:r>
            <a:endParaRPr lang="zh-CN" altLang="en-US" sz="1800" b="1" dirty="0">
              <a:latin typeface="Arial" panose="020B0604020202020204" pitchFamily="34" charset="0"/>
            </a:endParaRPr>
          </a:p>
        </p:txBody>
      </p:sp>
      <p:sp>
        <p:nvSpPr>
          <p:cNvPr id="108552" name="TextBox 8"/>
          <p:cNvSpPr txBox="1"/>
          <p:nvPr/>
        </p:nvSpPr>
        <p:spPr>
          <a:xfrm>
            <a:off x="1004888" y="4363720"/>
            <a:ext cx="1570037" cy="369888"/>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latin typeface="Arial" panose="020B0604020202020204" pitchFamily="34" charset="0"/>
              </a:rPr>
              <a:t>频率响应</a:t>
            </a:r>
            <a:r>
              <a:rPr lang="zh-CN" altLang="en-US" sz="1800" b="1" dirty="0">
                <a:latin typeface="Arial" panose="020B0604020202020204" pitchFamily="34" charset="0"/>
              </a:rPr>
              <a:t>标定</a:t>
            </a:r>
            <a:endParaRPr lang="zh-CN" altLang="en-US" sz="1800" b="1" dirty="0">
              <a:latin typeface="Arial" panose="020B0604020202020204" pitchFamily="34" charset="0"/>
            </a:endParaRPr>
          </a:p>
        </p:txBody>
      </p:sp>
      <p:sp>
        <p:nvSpPr>
          <p:cNvPr id="108553" name="TextBox 9"/>
          <p:cNvSpPr txBox="1"/>
          <p:nvPr/>
        </p:nvSpPr>
        <p:spPr>
          <a:xfrm>
            <a:off x="468313" y="5047933"/>
            <a:ext cx="2825750" cy="369887"/>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800" b="1" dirty="0">
                <a:latin typeface="Arial" panose="020B0604020202020204" pitchFamily="34" charset="0"/>
              </a:rPr>
              <a:t>Parson </a:t>
            </a:r>
            <a:r>
              <a:rPr lang="zh-CN" altLang="en-US" sz="1800" b="1" dirty="0">
                <a:latin typeface="Arial" panose="020B0604020202020204" pitchFamily="34" charset="0"/>
              </a:rPr>
              <a:t>窗口，计算功率谱</a:t>
            </a:r>
            <a:endParaRPr lang="zh-CN" altLang="en-US" sz="1800" b="1" dirty="0">
              <a:latin typeface="Arial" panose="020B0604020202020204" pitchFamily="34" charset="0"/>
            </a:endParaRPr>
          </a:p>
        </p:txBody>
      </p:sp>
      <p:sp>
        <p:nvSpPr>
          <p:cNvPr id="108554" name="TextBox 10"/>
          <p:cNvSpPr txBox="1"/>
          <p:nvPr/>
        </p:nvSpPr>
        <p:spPr>
          <a:xfrm>
            <a:off x="585788" y="5784533"/>
            <a:ext cx="2492375" cy="368300"/>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latin typeface="Arial" panose="020B0604020202020204" pitchFamily="34" charset="0"/>
              </a:rPr>
              <a:t>自、互功率谱计算阻抗</a:t>
            </a:r>
            <a:endParaRPr lang="zh-CN" altLang="en-US" sz="1800" b="1" dirty="0">
              <a:latin typeface="Arial" panose="020B0604020202020204" pitchFamily="34" charset="0"/>
            </a:endParaRPr>
          </a:p>
        </p:txBody>
      </p:sp>
      <p:sp>
        <p:nvSpPr>
          <p:cNvPr id="13" name="下箭头 12"/>
          <p:cNvSpPr/>
          <p:nvPr/>
        </p:nvSpPr>
        <p:spPr>
          <a:xfrm>
            <a:off x="1789113" y="2306320"/>
            <a:ext cx="46038" cy="33813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4" name="下箭头 13"/>
          <p:cNvSpPr/>
          <p:nvPr/>
        </p:nvSpPr>
        <p:spPr>
          <a:xfrm>
            <a:off x="1789113" y="3014345"/>
            <a:ext cx="46038" cy="32385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5" name="下箭头 14"/>
          <p:cNvSpPr/>
          <p:nvPr/>
        </p:nvSpPr>
        <p:spPr>
          <a:xfrm>
            <a:off x="1762125" y="4047808"/>
            <a:ext cx="53975" cy="327025"/>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6" name="下箭头 15"/>
          <p:cNvSpPr/>
          <p:nvPr/>
        </p:nvSpPr>
        <p:spPr>
          <a:xfrm>
            <a:off x="1787525" y="4733608"/>
            <a:ext cx="46038" cy="29845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7" name="下箭头 16"/>
          <p:cNvSpPr/>
          <p:nvPr/>
        </p:nvSpPr>
        <p:spPr>
          <a:xfrm>
            <a:off x="1790700" y="5417820"/>
            <a:ext cx="50800" cy="3556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108560" name="TextBox 10"/>
          <p:cNvSpPr txBox="1"/>
          <p:nvPr/>
        </p:nvSpPr>
        <p:spPr>
          <a:xfrm>
            <a:off x="1068388" y="6438583"/>
            <a:ext cx="1377950" cy="369887"/>
          </a:xfrm>
          <a:prstGeom prst="rect">
            <a:avLst/>
          </a:prstGeom>
          <a:noFill/>
          <a:ln w="28575" cap="flat" cmpd="sng">
            <a:solidFill>
              <a:schemeClr val="tx1"/>
            </a:solidFill>
            <a:prstDash val="solid"/>
            <a:miter/>
            <a:headEnd type="none" w="med" len="med"/>
            <a:tailEnd type="none" w="med" len="med"/>
          </a:ln>
        </p:spPr>
        <p:txBody>
          <a:bodyPr wrap="none" anchor="ctr" anchorCtr="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1800" b="1" dirty="0">
                <a:latin typeface="Arial" panose="020B0604020202020204" pitchFamily="34" charset="0"/>
              </a:rPr>
              <a:t>Robust</a:t>
            </a:r>
            <a:r>
              <a:rPr lang="zh-CN" altLang="en-US" sz="1800" b="1" dirty="0">
                <a:latin typeface="Arial" panose="020B0604020202020204" pitchFamily="34" charset="0"/>
              </a:rPr>
              <a:t>处理</a:t>
            </a:r>
            <a:endParaRPr lang="zh-CN" altLang="en-US" sz="1800" b="1" dirty="0">
              <a:latin typeface="Arial" panose="020B0604020202020204" pitchFamily="34" charset="0"/>
            </a:endParaRPr>
          </a:p>
        </p:txBody>
      </p:sp>
      <p:sp>
        <p:nvSpPr>
          <p:cNvPr id="21" name="下箭头 20"/>
          <p:cNvSpPr/>
          <p:nvPr/>
        </p:nvSpPr>
        <p:spPr>
          <a:xfrm>
            <a:off x="1803400" y="6152833"/>
            <a:ext cx="46038" cy="284163"/>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pic>
        <p:nvPicPr>
          <p:cNvPr id="110594" name="Picture 2"/>
          <p:cNvPicPr>
            <a:picLocks noChangeAspect="1"/>
          </p:cNvPicPr>
          <p:nvPr/>
        </p:nvPicPr>
        <p:blipFill>
          <a:blip r:embed="rId1"/>
          <a:srcRect l="1282"/>
          <a:stretch>
            <a:fillRect/>
          </a:stretch>
        </p:blipFill>
        <p:spPr>
          <a:xfrm>
            <a:off x="4067810" y="748665"/>
            <a:ext cx="4826635" cy="3489325"/>
          </a:xfrm>
          <a:prstGeom prst="rect">
            <a:avLst/>
          </a:prstGeom>
          <a:noFill/>
          <a:ln w="9525">
            <a:noFill/>
          </a:ln>
        </p:spPr>
      </p:pic>
      <p:pic>
        <p:nvPicPr>
          <p:cNvPr id="110595" name="Picture 3"/>
          <p:cNvPicPr>
            <a:picLocks noChangeAspect="1"/>
          </p:cNvPicPr>
          <p:nvPr/>
        </p:nvPicPr>
        <p:blipFill>
          <a:blip r:embed="rId2"/>
          <a:stretch>
            <a:fillRect/>
          </a:stretch>
        </p:blipFill>
        <p:spPr>
          <a:xfrm>
            <a:off x="4067810" y="3556000"/>
            <a:ext cx="4826635" cy="330200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4" name="Picture 2" descr="Curv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3435" y="981075"/>
            <a:ext cx="7517130" cy="54171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1547495" y="260985"/>
            <a:ext cx="6309360" cy="398780"/>
          </a:xfrm>
          <a:prstGeom prst="rect">
            <a:avLst/>
          </a:prstGeom>
          <a:noFill/>
        </p:spPr>
        <p:txBody>
          <a:bodyPr wrap="square" rtlCol="0">
            <a:spAutoFit/>
          </a:bodyPr>
          <a:p>
            <a:pPr algn="ctr"/>
            <a:r>
              <a:rPr lang="zh-CN" altLang="en-US" sz="2000" dirty="0">
                <a:latin typeface="宋体" panose="02010600030101010101" pitchFamily="2" charset="-122"/>
                <a:cs typeface="宋体" panose="02010600030101010101" pitchFamily="2" charset="-122"/>
                <a:sym typeface="+mn-ea"/>
              </a:rPr>
              <a:t>实测数据处理得到的</a:t>
            </a:r>
            <a:r>
              <a:rPr lang="en-US" altLang="zh-CN" sz="2000" dirty="0">
                <a:latin typeface="宋体" panose="02010600030101010101" pitchFamily="2" charset="-122"/>
                <a:cs typeface="宋体" panose="02010600030101010101" pitchFamily="2" charset="-122"/>
                <a:sym typeface="+mn-ea"/>
              </a:rPr>
              <a:t>MT</a:t>
            </a:r>
            <a:r>
              <a:rPr lang="zh-CN" altLang="en-US" sz="2000" dirty="0">
                <a:latin typeface="宋体" panose="02010600030101010101" pitchFamily="2" charset="-122"/>
                <a:cs typeface="宋体" panose="02010600030101010101" pitchFamily="2" charset="-122"/>
                <a:sym typeface="+mn-ea"/>
              </a:rPr>
              <a:t>视电阻率和相位曲线</a:t>
            </a:r>
            <a:endParaRPr lang="zh-CN" altLang="en-US"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TextBox 5"/>
          <p:cNvSpPr txBox="1"/>
          <p:nvPr/>
        </p:nvSpPr>
        <p:spPr>
          <a:xfrm>
            <a:off x="1907540" y="116840"/>
            <a:ext cx="4275455"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4000" b="1" dirty="0">
                <a:latin typeface="黑体" panose="02010609060101010101" pitchFamily="49" charset="-122"/>
                <a:ea typeface="黑体" panose="02010609060101010101" pitchFamily="49" charset="-122"/>
              </a:rPr>
              <a:t>大地电磁资料</a:t>
            </a:r>
            <a:r>
              <a:rPr lang="zh-CN" altLang="en-US" sz="4000" b="1" dirty="0">
                <a:solidFill>
                  <a:srgbClr val="FF0000"/>
                </a:solidFill>
                <a:latin typeface="黑体" panose="02010609060101010101" pitchFamily="49" charset="-122"/>
                <a:ea typeface="黑体" panose="02010609060101010101" pitchFamily="49" charset="-122"/>
              </a:rPr>
              <a:t>解释</a:t>
            </a:r>
            <a:endParaRPr lang="zh-CN" altLang="en-US" sz="4000" b="1" dirty="0">
              <a:latin typeface="黑体" panose="02010609060101010101" pitchFamily="49" charset="-122"/>
              <a:ea typeface="黑体" panose="02010609060101010101" pitchFamily="49" charset="-122"/>
            </a:endParaRPr>
          </a:p>
        </p:txBody>
      </p:sp>
      <p:grpSp>
        <p:nvGrpSpPr>
          <p:cNvPr id="101379" name="组合 25"/>
          <p:cNvGrpSpPr/>
          <p:nvPr/>
        </p:nvGrpSpPr>
        <p:grpSpPr>
          <a:xfrm>
            <a:off x="611188" y="2853055"/>
            <a:ext cx="7969250" cy="3878263"/>
            <a:chOff x="782142" y="1618109"/>
            <a:chExt cx="7969250" cy="3878262"/>
          </a:xfrm>
        </p:grpSpPr>
        <p:grpSp>
          <p:nvGrpSpPr>
            <p:cNvPr id="101380" name="组合 78"/>
            <p:cNvGrpSpPr/>
            <p:nvPr/>
          </p:nvGrpSpPr>
          <p:grpSpPr>
            <a:xfrm>
              <a:off x="782142" y="1638746"/>
              <a:ext cx="1714500" cy="3857625"/>
              <a:chOff x="729313" y="2349790"/>
              <a:chExt cx="1714512" cy="3857652"/>
            </a:xfrm>
          </p:grpSpPr>
          <p:grpSp>
            <p:nvGrpSpPr>
              <p:cNvPr id="101393" name="组合 62"/>
              <p:cNvGrpSpPr/>
              <p:nvPr/>
            </p:nvGrpSpPr>
            <p:grpSpPr>
              <a:xfrm>
                <a:off x="729313" y="2349790"/>
                <a:ext cx="1714512" cy="3857652"/>
                <a:chOff x="389057" y="2285992"/>
                <a:chExt cx="1714512" cy="3857652"/>
              </a:xfrm>
            </p:grpSpPr>
            <p:sp>
              <p:nvSpPr>
                <p:cNvPr id="101395" name="矩形 25"/>
                <p:cNvSpPr/>
                <p:nvPr/>
              </p:nvSpPr>
              <p:spPr>
                <a:xfrm>
                  <a:off x="389057" y="2285992"/>
                  <a:ext cx="1714512" cy="3857652"/>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endParaRPr lang="zh-CN" altLang="en-US" sz="1800" b="1" dirty="0"/>
                </a:p>
              </p:txBody>
            </p:sp>
            <p:grpSp>
              <p:nvGrpSpPr>
                <p:cNvPr id="101396" name="组合 59"/>
                <p:cNvGrpSpPr/>
                <p:nvPr/>
              </p:nvGrpSpPr>
              <p:grpSpPr>
                <a:xfrm>
                  <a:off x="536580" y="2571744"/>
                  <a:ext cx="1428760" cy="3214710"/>
                  <a:chOff x="642910" y="2571744"/>
                  <a:chExt cx="1428760" cy="3214710"/>
                </a:xfrm>
              </p:grpSpPr>
              <p:sp>
                <p:nvSpPr>
                  <p:cNvPr id="101397" name="矩形 6"/>
                  <p:cNvSpPr/>
                  <p:nvPr/>
                </p:nvSpPr>
                <p:spPr>
                  <a:xfrm>
                    <a:off x="642910" y="2571744"/>
                    <a:ext cx="1428760" cy="571504"/>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t>维性分析</a:t>
                    </a:r>
                    <a:endParaRPr lang="zh-CN" altLang="en-US" sz="2400" b="1" dirty="0"/>
                  </a:p>
                </p:txBody>
              </p:sp>
              <p:sp>
                <p:nvSpPr>
                  <p:cNvPr id="101398" name="矩形 7"/>
                  <p:cNvSpPr/>
                  <p:nvPr/>
                </p:nvSpPr>
                <p:spPr>
                  <a:xfrm>
                    <a:off x="642910" y="5214950"/>
                    <a:ext cx="1428760" cy="571504"/>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t>常规编辑</a:t>
                    </a:r>
                    <a:endParaRPr lang="zh-CN" altLang="en-US" sz="2400" b="1" dirty="0"/>
                  </a:p>
                </p:txBody>
              </p:sp>
              <p:sp>
                <p:nvSpPr>
                  <p:cNvPr id="101399" name="TextBox 31"/>
                  <p:cNvSpPr txBox="1"/>
                  <p:nvPr/>
                </p:nvSpPr>
                <p:spPr>
                  <a:xfrm>
                    <a:off x="1357291" y="3367180"/>
                    <a:ext cx="492443" cy="1611980"/>
                  </a:xfrm>
                  <a:prstGeom prst="rect">
                    <a:avLst/>
                  </a:prstGeom>
                  <a:noFill/>
                  <a:ln w="9525">
                    <a:noFill/>
                  </a:ln>
                </p:spPr>
                <p:txBody>
                  <a:bodyPr vert="eaVert"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b="1" dirty="0"/>
                      <a:t>确定旋转方向</a:t>
                    </a:r>
                    <a:endParaRPr lang="zh-CN" altLang="en-US" sz="2000" b="1" dirty="0"/>
                  </a:p>
                </p:txBody>
              </p:sp>
              <p:sp>
                <p:nvSpPr>
                  <p:cNvPr id="101400" name="TextBox 32"/>
                  <p:cNvSpPr txBox="1"/>
                  <p:nvPr/>
                </p:nvSpPr>
                <p:spPr>
                  <a:xfrm>
                    <a:off x="785790" y="3367180"/>
                    <a:ext cx="492443" cy="1611980"/>
                  </a:xfrm>
                  <a:prstGeom prst="rect">
                    <a:avLst/>
                  </a:prstGeom>
                  <a:noFill/>
                  <a:ln w="9525">
                    <a:noFill/>
                  </a:ln>
                </p:spPr>
                <p:txBody>
                  <a:bodyPr vert="eaVert"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000" b="1" dirty="0"/>
                      <a:t>确定极化模式</a:t>
                    </a:r>
                    <a:endParaRPr lang="zh-CN" altLang="en-US" sz="2000" b="1" dirty="0"/>
                  </a:p>
                </p:txBody>
              </p:sp>
            </p:grpSp>
          </p:grpSp>
          <p:cxnSp>
            <p:nvCxnSpPr>
              <p:cNvPr id="101394" name="直接箭头连接符 12"/>
              <p:cNvCxnSpPr/>
              <p:nvPr/>
            </p:nvCxnSpPr>
            <p:spPr>
              <a:xfrm rot="5400000">
                <a:off x="555365" y="4242897"/>
                <a:ext cx="2071702" cy="1588"/>
              </a:xfrm>
              <a:prstGeom prst="straightConnector1">
                <a:avLst/>
              </a:prstGeom>
              <a:ln w="38100" cap="flat" cmpd="sng">
                <a:solidFill>
                  <a:schemeClr val="tx1"/>
                </a:solidFill>
                <a:prstDash val="solid"/>
                <a:miter/>
                <a:headEnd type="none" w="med" len="med"/>
                <a:tailEnd type="arrow" w="med" len="med"/>
              </a:ln>
            </p:spPr>
          </p:cxnSp>
        </p:grpSp>
        <p:cxnSp>
          <p:nvCxnSpPr>
            <p:cNvPr id="101381" name="直接箭头连接符 35"/>
            <p:cNvCxnSpPr>
              <a:endCxn id="101383" idx="1"/>
            </p:cNvCxnSpPr>
            <p:nvPr/>
          </p:nvCxnSpPr>
          <p:spPr>
            <a:xfrm>
              <a:off x="2496642" y="3546921"/>
              <a:ext cx="1039812" cy="1588"/>
            </a:xfrm>
            <a:prstGeom prst="straightConnector1">
              <a:avLst/>
            </a:prstGeom>
            <a:ln w="57150" cap="flat" cmpd="sng">
              <a:solidFill>
                <a:schemeClr val="tx1"/>
              </a:solidFill>
              <a:prstDash val="solid"/>
              <a:miter/>
              <a:headEnd type="none" w="med" len="med"/>
              <a:tailEnd type="arrow" w="med" len="med"/>
            </a:ln>
          </p:spPr>
        </p:cxnSp>
        <p:sp>
          <p:nvSpPr>
            <p:cNvPr id="101382" name="TextBox 37"/>
            <p:cNvSpPr txBox="1"/>
            <p:nvPr/>
          </p:nvSpPr>
          <p:spPr>
            <a:xfrm>
              <a:off x="2537247" y="3078286"/>
              <a:ext cx="881062" cy="3698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b="1" dirty="0"/>
                <a:t>去飞点</a:t>
              </a:r>
              <a:endParaRPr lang="zh-CN" altLang="en-US" sz="1800" b="1" dirty="0"/>
            </a:p>
          </p:txBody>
        </p:sp>
        <p:sp>
          <p:nvSpPr>
            <p:cNvPr id="101383" name="矩形 39"/>
            <p:cNvSpPr/>
            <p:nvPr/>
          </p:nvSpPr>
          <p:spPr>
            <a:xfrm>
              <a:off x="3536454" y="1618109"/>
              <a:ext cx="1785938" cy="3857625"/>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endParaRPr lang="zh-CN" altLang="en-US" sz="1800" b="1" dirty="0"/>
            </a:p>
          </p:txBody>
        </p:sp>
        <p:sp>
          <p:nvSpPr>
            <p:cNvPr id="101384" name="矩形 8"/>
            <p:cNvSpPr/>
            <p:nvPr/>
          </p:nvSpPr>
          <p:spPr>
            <a:xfrm>
              <a:off x="3707904" y="2070546"/>
              <a:ext cx="1428750" cy="571500"/>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t>地形影响</a:t>
              </a:r>
              <a:endParaRPr lang="zh-CN" altLang="en-US" sz="2400" b="1" dirty="0"/>
            </a:p>
          </p:txBody>
        </p:sp>
        <p:sp>
          <p:nvSpPr>
            <p:cNvPr id="101385" name="矩形 10"/>
            <p:cNvSpPr/>
            <p:nvPr/>
          </p:nvSpPr>
          <p:spPr>
            <a:xfrm>
              <a:off x="3707904" y="3284984"/>
              <a:ext cx="1428750" cy="571500"/>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t>初始建模</a:t>
              </a:r>
              <a:endParaRPr lang="zh-CN" altLang="en-US" sz="2400" b="1" dirty="0"/>
            </a:p>
          </p:txBody>
        </p:sp>
        <p:sp>
          <p:nvSpPr>
            <p:cNvPr id="101386" name="矩形 38"/>
            <p:cNvSpPr/>
            <p:nvPr/>
          </p:nvSpPr>
          <p:spPr>
            <a:xfrm>
              <a:off x="3707904" y="4499421"/>
              <a:ext cx="1428750" cy="571500"/>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t>网格评价</a:t>
              </a:r>
              <a:endParaRPr lang="zh-CN" altLang="en-US" sz="2400" b="1" dirty="0"/>
            </a:p>
          </p:txBody>
        </p:sp>
        <p:sp>
          <p:nvSpPr>
            <p:cNvPr id="101387" name="TextBox 47"/>
            <p:cNvSpPr txBox="1"/>
            <p:nvPr/>
          </p:nvSpPr>
          <p:spPr>
            <a:xfrm>
              <a:off x="2552204" y="3618359"/>
              <a:ext cx="882650"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b="1" dirty="0"/>
                <a:t>去噪声</a:t>
              </a:r>
              <a:endParaRPr lang="zh-CN" altLang="en-US" sz="1800" b="1" dirty="0"/>
            </a:p>
          </p:txBody>
        </p:sp>
        <p:sp>
          <p:nvSpPr>
            <p:cNvPr id="101388" name="矩形 49"/>
            <p:cNvSpPr/>
            <p:nvPr/>
          </p:nvSpPr>
          <p:spPr>
            <a:xfrm>
              <a:off x="7108329" y="3075434"/>
              <a:ext cx="1643063" cy="928687"/>
            </a:xfrm>
            <a:prstGeom prst="rect">
              <a:avLst/>
            </a:prstGeom>
            <a:solidFill>
              <a:schemeClr val="accent1"/>
            </a:solidFill>
            <a:ln w="9525" cap="flat" cmpd="sng">
              <a:solidFill>
                <a:schemeClr val="tx1"/>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2400" b="1" dirty="0"/>
                <a:t>反演结果</a:t>
              </a:r>
              <a:endParaRPr lang="en-US" altLang="zh-CN" sz="2400" b="1" dirty="0"/>
            </a:p>
            <a:p>
              <a:pPr marL="0" lvl="0" indent="0" algn="ctr" eaLnBrk="1" hangingPunct="1">
                <a:spcBef>
                  <a:spcPct val="0"/>
                </a:spcBef>
                <a:buClrTx/>
                <a:buSzTx/>
                <a:buFontTx/>
                <a:buNone/>
              </a:pPr>
              <a:r>
                <a:rPr lang="zh-CN" altLang="en-US" sz="2400" b="1" dirty="0"/>
                <a:t>评价分析</a:t>
              </a:r>
              <a:endParaRPr lang="zh-CN" altLang="en-US" sz="2400" b="1" dirty="0"/>
            </a:p>
          </p:txBody>
        </p:sp>
        <p:cxnSp>
          <p:nvCxnSpPr>
            <p:cNvPr id="101389" name="直接箭头连接符 56"/>
            <p:cNvCxnSpPr/>
            <p:nvPr/>
          </p:nvCxnSpPr>
          <p:spPr>
            <a:xfrm flipV="1">
              <a:off x="5332859" y="3294310"/>
              <a:ext cx="1785937" cy="6350"/>
            </a:xfrm>
            <a:prstGeom prst="straightConnector1">
              <a:avLst/>
            </a:prstGeom>
            <a:ln w="57150" cap="flat" cmpd="sng">
              <a:solidFill>
                <a:schemeClr val="tx1"/>
              </a:solidFill>
              <a:prstDash val="solid"/>
              <a:miter/>
              <a:headEnd type="none" w="med" len="med"/>
              <a:tailEnd type="arrow" w="med" len="med"/>
            </a:ln>
          </p:spPr>
        </p:cxnSp>
        <p:sp>
          <p:nvSpPr>
            <p:cNvPr id="101390" name="TextBox 57"/>
            <p:cNvSpPr txBox="1"/>
            <p:nvPr/>
          </p:nvSpPr>
          <p:spPr>
            <a:xfrm>
              <a:off x="5345559" y="2790254"/>
              <a:ext cx="1812925" cy="3698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b="1" dirty="0"/>
                <a:t>带地形二维反演</a:t>
              </a:r>
              <a:endParaRPr lang="zh-CN" altLang="en-US" sz="1800" b="1" dirty="0"/>
            </a:p>
          </p:txBody>
        </p:sp>
        <p:sp>
          <p:nvSpPr>
            <p:cNvPr id="101391" name="TextBox 57"/>
            <p:cNvSpPr txBox="1"/>
            <p:nvPr/>
          </p:nvSpPr>
          <p:spPr>
            <a:xfrm>
              <a:off x="5489575" y="3942382"/>
              <a:ext cx="1579563" cy="3698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zh-CN" altLang="en-US" sz="1800" b="1" dirty="0"/>
                <a:t>（反复多次）</a:t>
              </a:r>
              <a:endParaRPr lang="zh-CN" altLang="en-US" sz="1800" b="1" dirty="0"/>
            </a:p>
          </p:txBody>
        </p:sp>
        <p:cxnSp>
          <p:nvCxnSpPr>
            <p:cNvPr id="101392" name="直接箭头连接符 24"/>
            <p:cNvCxnSpPr/>
            <p:nvPr/>
          </p:nvCxnSpPr>
          <p:spPr>
            <a:xfrm rot="10800000">
              <a:off x="5320159" y="3726358"/>
              <a:ext cx="1800200" cy="1588"/>
            </a:xfrm>
            <a:prstGeom prst="straightConnector1">
              <a:avLst/>
            </a:prstGeom>
            <a:ln w="57150" cap="flat" cmpd="sng">
              <a:solidFill>
                <a:schemeClr val="tx1"/>
              </a:solidFill>
              <a:prstDash val="solid"/>
              <a:miter/>
              <a:headEnd type="none" w="med" len="med"/>
              <a:tailEnd type="arrow" w="med" len="med"/>
            </a:ln>
          </p:spPr>
        </p:cxnSp>
      </p:grpSp>
      <p:sp>
        <p:nvSpPr>
          <p:cNvPr id="2" name="文本框 1"/>
          <p:cNvSpPr txBox="1"/>
          <p:nvPr/>
        </p:nvSpPr>
        <p:spPr>
          <a:xfrm>
            <a:off x="466725" y="1630680"/>
            <a:ext cx="2362835" cy="460375"/>
          </a:xfrm>
          <a:prstGeom prst="rect">
            <a:avLst/>
          </a:prstGeom>
          <a:noFill/>
        </p:spPr>
        <p:txBody>
          <a:bodyPr wrap="square" rtlCol="0">
            <a:spAutoFit/>
          </a:bodyPr>
          <a:p>
            <a:r>
              <a:rPr lang="zh-CN" altLang="en-US" sz="24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rPr>
              <a:t>资料的定性解释</a:t>
            </a:r>
            <a:r>
              <a:rPr lang="en-US" altLang="zh-CN" sz="24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rPr>
              <a:t> </a:t>
            </a:r>
            <a:endParaRPr lang="en-US" altLang="zh-CN" sz="24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endParaRPr>
          </a:p>
        </p:txBody>
      </p:sp>
      <p:sp>
        <p:nvSpPr>
          <p:cNvPr id="3" name="文本框 2"/>
          <p:cNvSpPr txBox="1"/>
          <p:nvPr/>
        </p:nvSpPr>
        <p:spPr>
          <a:xfrm>
            <a:off x="3263900" y="1052830"/>
            <a:ext cx="2766695" cy="1470025"/>
          </a:xfrm>
          <a:prstGeom prst="rect">
            <a:avLst/>
          </a:prstGeom>
          <a:noFill/>
        </p:spPr>
        <p:txBody>
          <a:bodyPr wrap="square" lIns="0" rIns="0" rtlCol="0">
            <a:spAutoFit/>
          </a:bodyPr>
          <a:p>
            <a:pPr marR="0" lvl="1" algn="l" defTabSz="914400" rtl="0" eaLnBrk="1" fontAlgn="base" latinLnBrk="0" hangingPunct="1">
              <a:lnSpc>
                <a:spcPct val="150000"/>
              </a:lnSpc>
              <a:spcBef>
                <a:spcPct val="20000"/>
              </a:spcBef>
              <a:spcAft>
                <a:spcPct val="0"/>
              </a:spcAft>
              <a:buClr>
                <a:schemeClr val="accent2"/>
              </a:buClr>
              <a:buSzPct val="70000"/>
              <a:buFont typeface="Wingdings" panose="05000000000000000000" pitchFamily="2" charset="2"/>
              <a:defRPr/>
            </a:pPr>
            <a:r>
              <a:rPr lang="zh-CN" altLang="en-US" sz="28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rPr>
              <a:t>一维、二维</a:t>
            </a:r>
            <a:endParaRPr lang="zh-CN" altLang="en-US" sz="28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endParaRPr>
          </a:p>
          <a:p>
            <a:pPr marR="0" lvl="1" algn="l" defTabSz="914400" rtl="0" eaLnBrk="1" fontAlgn="base" latinLnBrk="0" hangingPunct="1">
              <a:lnSpc>
                <a:spcPct val="150000"/>
              </a:lnSpc>
              <a:spcBef>
                <a:spcPct val="20000"/>
              </a:spcBef>
              <a:spcAft>
                <a:spcPct val="0"/>
              </a:spcAft>
              <a:buClr>
                <a:schemeClr val="accent2"/>
              </a:buClr>
              <a:buSzPct val="70000"/>
              <a:buFont typeface="Wingdings" panose="05000000000000000000" pitchFamily="2" charset="2"/>
              <a:defRPr/>
            </a:pPr>
            <a:r>
              <a:rPr lang="en-US" altLang="zh-CN" sz="28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rPr>
              <a:t>/</a:t>
            </a:r>
            <a:r>
              <a:rPr lang="zh-CN" altLang="en-US" sz="28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rPr>
              <a:t>三维反演</a:t>
            </a:r>
            <a:endParaRPr lang="zh-CN" altLang="en-US" sz="28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endParaRPr>
          </a:p>
        </p:txBody>
      </p:sp>
      <p:sp>
        <p:nvSpPr>
          <p:cNvPr id="4" name="文本框 3"/>
          <p:cNvSpPr txBox="1"/>
          <p:nvPr/>
        </p:nvSpPr>
        <p:spPr>
          <a:xfrm>
            <a:off x="6228080" y="1139190"/>
            <a:ext cx="2677160" cy="1383665"/>
          </a:xfrm>
          <a:prstGeom prst="rect">
            <a:avLst/>
          </a:prstGeom>
          <a:noFill/>
        </p:spPr>
        <p:txBody>
          <a:bodyPr wrap="square" rtlCol="0">
            <a:spAutoFit/>
          </a:bodyPr>
          <a:p>
            <a:pPr marR="0" lvl="1" algn="l" defTabSz="914400" rtl="0" eaLnBrk="1" fontAlgn="base" latinLnBrk="0" hangingPunct="1">
              <a:lnSpc>
                <a:spcPct val="150000"/>
              </a:lnSpc>
              <a:spcBef>
                <a:spcPct val="20000"/>
              </a:spcBef>
              <a:spcAft>
                <a:spcPct val="0"/>
              </a:spcAft>
              <a:buClr>
                <a:schemeClr val="accent2"/>
              </a:buClr>
              <a:buSzPct val="70000"/>
              <a:buFont typeface="Wingdings" panose="05000000000000000000" pitchFamily="2" charset="2"/>
              <a:defRPr/>
            </a:pPr>
            <a:r>
              <a:rPr lang="zh-CN" altLang="en-US" sz="2800" kern="0" noProof="0" dirty="0">
                <a:ln>
                  <a:noFill/>
                </a:ln>
                <a:effectLst>
                  <a:outerShdw blurRad="38100" dist="38100" dir="2700000" algn="tl">
                    <a:srgbClr val="000000"/>
                  </a:outerShdw>
                </a:effectLst>
                <a:uLnTx/>
                <a:uFillTx/>
                <a:latin typeface="楷体_GB2312" pitchFamily="49" charset="-122"/>
                <a:ea typeface="楷体_GB2312" pitchFamily="49" charset="-122"/>
                <a:cs typeface="+mn-ea"/>
                <a:sym typeface="+mn-ea"/>
              </a:rPr>
              <a:t>地质解释和</a:t>
            </a:r>
            <a:r>
              <a:rPr lang="zh-CN" altLang="en-US" sz="2800" kern="0" noProof="0" dirty="0">
                <a:ln>
                  <a:noFill/>
                </a:ln>
                <a:effectLst>
                  <a:outerShdw blurRad="38100" dist="38100" dir="2700000" algn="tl">
                    <a:srgbClr val="000000"/>
                  </a:outerShdw>
                </a:effectLst>
                <a:uLnTx/>
                <a:uFillTx/>
                <a:latin typeface="+mn-lt"/>
                <a:ea typeface="楷体_GB2312" pitchFamily="49" charset="-122"/>
                <a:cs typeface="+mn-ea"/>
                <a:sym typeface="+mn-ea"/>
              </a:rPr>
              <a:t>结果成图</a:t>
            </a:r>
            <a:endParaRPr lang="zh-CN" altLang="en-US" sz="2800" kern="0" noProof="0" dirty="0">
              <a:ln>
                <a:noFill/>
              </a:ln>
              <a:effectLst>
                <a:outerShdw blurRad="38100" dist="38100" dir="2700000" algn="tl">
                  <a:srgbClr val="000000"/>
                </a:outerShdw>
              </a:effectLst>
              <a:uLnTx/>
              <a:uFillTx/>
              <a:latin typeface="+mn-lt"/>
              <a:ea typeface="楷体_GB2312" pitchFamily="49" charset="-122"/>
              <a:cs typeface="+mn-ea"/>
            </a:endParaRPr>
          </a:p>
        </p:txBody>
      </p:sp>
      <p:cxnSp>
        <p:nvCxnSpPr>
          <p:cNvPr id="8" name="直接箭头连接符 35"/>
          <p:cNvCxnSpPr/>
          <p:nvPr/>
        </p:nvCxnSpPr>
        <p:spPr>
          <a:xfrm>
            <a:off x="5651818" y="1850072"/>
            <a:ext cx="1039812" cy="1588"/>
          </a:xfrm>
          <a:prstGeom prst="straightConnector1">
            <a:avLst/>
          </a:prstGeom>
          <a:ln w="57150" cap="flat" cmpd="sng">
            <a:solidFill>
              <a:schemeClr val="tx1"/>
            </a:solidFill>
            <a:prstDash val="solid"/>
            <a:miter/>
            <a:headEnd type="none" w="med" len="med"/>
            <a:tailEnd type="arrow" w="med" len="med"/>
          </a:ln>
        </p:spPr>
      </p:cxnSp>
      <p:cxnSp>
        <p:nvCxnSpPr>
          <p:cNvPr id="9" name="直接箭头连接符 35"/>
          <p:cNvCxnSpPr/>
          <p:nvPr/>
        </p:nvCxnSpPr>
        <p:spPr>
          <a:xfrm flipV="1">
            <a:off x="2843213" y="1851977"/>
            <a:ext cx="751840" cy="17780"/>
          </a:xfrm>
          <a:prstGeom prst="straightConnector1">
            <a:avLst/>
          </a:prstGeom>
          <a:ln w="57150" cap="flat" cmpd="sng">
            <a:solidFill>
              <a:schemeClr val="tx1"/>
            </a:solidFill>
            <a:prstDash val="solid"/>
            <a:miter/>
            <a:headEnd type="none" w="med" len="med"/>
            <a:tailEnd type="arrow" w="med" len="med"/>
          </a:ln>
        </p:spPr>
      </p:cxnSp>
    </p:spTree>
  </p:cSld>
  <p:clrMapOvr>
    <a:masterClrMapping/>
  </p:clrMapOvr>
  <p:transition advTm="31454"/>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4994" name="Group 8"/>
          <p:cNvGrpSpPr>
            <a:grpSpLocks noChangeAspect="1"/>
          </p:cNvGrpSpPr>
          <p:nvPr/>
        </p:nvGrpSpPr>
        <p:grpSpPr>
          <a:xfrm>
            <a:off x="179388" y="188913"/>
            <a:ext cx="8572500" cy="6516687"/>
            <a:chOff x="157" y="209"/>
            <a:chExt cx="5400" cy="4105"/>
          </a:xfrm>
        </p:grpSpPr>
        <p:sp>
          <p:nvSpPr>
            <p:cNvPr id="84996" name="AutoShape 7"/>
            <p:cNvSpPr>
              <a:spLocks noChangeAspect="1" noTextEdit="1"/>
            </p:cNvSpPr>
            <p:nvPr/>
          </p:nvSpPr>
          <p:spPr>
            <a:xfrm>
              <a:off x="158" y="209"/>
              <a:ext cx="5398" cy="4083"/>
            </a:xfrm>
            <a:prstGeom prst="rect">
              <a:avLst/>
            </a:prstGeom>
            <a:noFill/>
            <a:ln w="9525">
              <a:noFill/>
            </a:ln>
          </p:spPr>
          <p:txBody>
            <a:bodyPr/>
            <a:p>
              <a:endParaRPr lang="zh-CN" altLang="en-US"/>
            </a:p>
          </p:txBody>
        </p:sp>
        <p:grpSp>
          <p:nvGrpSpPr>
            <p:cNvPr id="84997" name="Group 209"/>
            <p:cNvGrpSpPr/>
            <p:nvPr/>
          </p:nvGrpSpPr>
          <p:grpSpPr>
            <a:xfrm>
              <a:off x="157" y="367"/>
              <a:ext cx="5399" cy="3947"/>
              <a:chOff x="157" y="367"/>
              <a:chExt cx="5399" cy="3947"/>
            </a:xfrm>
          </p:grpSpPr>
          <p:sp>
            <p:nvSpPr>
              <p:cNvPr id="94842" name="Freeform 9"/>
              <p:cNvSpPr>
                <a:spLocks noEditPoints="1"/>
              </p:cNvSpPr>
              <p:nvPr/>
            </p:nvSpPr>
            <p:spPr>
              <a:xfrm>
                <a:off x="395" y="702"/>
                <a:ext cx="1015" cy="3393"/>
              </a:xfrm>
              <a:custGeom>
                <a:avLst/>
                <a:gdLst/>
                <a:ahLst/>
                <a:cxnLst>
                  <a:cxn ang="0">
                    <a:pos x="0" y="1696"/>
                  </a:cxn>
                  <a:cxn ang="0">
                    <a:pos x="0" y="0"/>
                  </a:cxn>
                  <a:cxn ang="0">
                    <a:pos x="508" y="0"/>
                  </a:cxn>
                  <a:cxn ang="0">
                    <a:pos x="508" y="1696"/>
                  </a:cxn>
                  <a:cxn ang="0">
                    <a:pos x="0" y="1696"/>
                  </a:cxn>
                  <a:cxn ang="0">
                    <a:pos x="0" y="1696"/>
                  </a:cxn>
                  <a:cxn ang="0">
                    <a:pos x="0" y="0"/>
                  </a:cxn>
                  <a:cxn ang="0">
                    <a:pos x="508" y="0"/>
                  </a:cxn>
                  <a:cxn ang="0">
                    <a:pos x="508" y="1696"/>
                  </a:cxn>
                  <a:cxn ang="0">
                    <a:pos x="0" y="1696"/>
                  </a:cxn>
                </a:cxnLst>
                <a:pathLst>
                  <a:path w="2028" h="6787">
                    <a:moveTo>
                      <a:pt x="0" y="6787"/>
                    </a:moveTo>
                    <a:lnTo>
                      <a:pt x="0" y="0"/>
                    </a:lnTo>
                    <a:lnTo>
                      <a:pt x="2028" y="0"/>
                    </a:lnTo>
                    <a:lnTo>
                      <a:pt x="2028" y="6787"/>
                    </a:lnTo>
                    <a:lnTo>
                      <a:pt x="0" y="6787"/>
                    </a:lnTo>
                    <a:close/>
                    <a:moveTo>
                      <a:pt x="0" y="6787"/>
                    </a:moveTo>
                    <a:lnTo>
                      <a:pt x="0" y="0"/>
                    </a:lnTo>
                    <a:lnTo>
                      <a:pt x="2028" y="0"/>
                    </a:lnTo>
                    <a:lnTo>
                      <a:pt x="2028" y="6787"/>
                    </a:lnTo>
                    <a:lnTo>
                      <a:pt x="0" y="6787"/>
                    </a:lnTo>
                    <a:close/>
                  </a:path>
                </a:pathLst>
              </a:custGeom>
              <a:solidFill>
                <a:srgbClr val="FF2A00">
                  <a:alpha val="100000"/>
                </a:srgbClr>
              </a:solidFill>
              <a:ln w="9525">
                <a:noFill/>
              </a:ln>
            </p:spPr>
            <p:txBody>
              <a:bodyPr/>
              <a:p>
                <a:endParaRPr lang="zh-CN" altLang="en-US"/>
              </a:p>
            </p:txBody>
          </p:sp>
          <p:sp>
            <p:nvSpPr>
              <p:cNvPr id="94843" name="Freeform 10"/>
              <p:cNvSpPr>
                <a:spLocks noEditPoints="1"/>
              </p:cNvSpPr>
              <p:nvPr/>
            </p:nvSpPr>
            <p:spPr>
              <a:xfrm>
                <a:off x="395" y="702"/>
                <a:ext cx="1015" cy="3393"/>
              </a:xfrm>
              <a:custGeom>
                <a:avLst/>
                <a:gdLst/>
                <a:ahLst/>
                <a:cxnLst>
                  <a:cxn ang="0">
                    <a:pos x="0" y="0"/>
                  </a:cxn>
                  <a:cxn ang="0">
                    <a:pos x="508" y="1696"/>
                  </a:cxn>
                  <a:cxn ang="0">
                    <a:pos x="183" y="0"/>
                  </a:cxn>
                  <a:cxn ang="0">
                    <a:pos x="185" y="1"/>
                  </a:cxn>
                  <a:cxn ang="0">
                    <a:pos x="186" y="1"/>
                  </a:cxn>
                  <a:cxn ang="0">
                    <a:pos x="187" y="1"/>
                  </a:cxn>
                  <a:cxn ang="0">
                    <a:pos x="189" y="0"/>
                  </a:cxn>
                  <a:cxn ang="0">
                    <a:pos x="345" y="0"/>
                  </a:cxn>
                  <a:cxn ang="0">
                    <a:pos x="346" y="0"/>
                  </a:cxn>
                  <a:cxn ang="0">
                    <a:pos x="348" y="0"/>
                  </a:cxn>
                  <a:cxn ang="0">
                    <a:pos x="350" y="0"/>
                  </a:cxn>
                  <a:cxn ang="0">
                    <a:pos x="508" y="0"/>
                  </a:cxn>
                  <a:cxn ang="0">
                    <a:pos x="368" y="1696"/>
                  </a:cxn>
                  <a:cxn ang="0">
                    <a:pos x="365" y="1681"/>
                  </a:cxn>
                  <a:cxn ang="0">
                    <a:pos x="363" y="1660"/>
                  </a:cxn>
                  <a:cxn ang="0">
                    <a:pos x="362" y="1637"/>
                  </a:cxn>
                  <a:cxn ang="0">
                    <a:pos x="360" y="1615"/>
                  </a:cxn>
                  <a:cxn ang="0">
                    <a:pos x="358" y="1594"/>
                  </a:cxn>
                  <a:cxn ang="0">
                    <a:pos x="357" y="1572"/>
                  </a:cxn>
                  <a:cxn ang="0">
                    <a:pos x="356" y="1550"/>
                  </a:cxn>
                  <a:cxn ang="0">
                    <a:pos x="352" y="1531"/>
                  </a:cxn>
                  <a:cxn ang="0">
                    <a:pos x="350" y="1511"/>
                  </a:cxn>
                  <a:cxn ang="0">
                    <a:pos x="350" y="1488"/>
                  </a:cxn>
                  <a:cxn ang="0">
                    <a:pos x="348" y="1466"/>
                  </a:cxn>
                  <a:cxn ang="0">
                    <a:pos x="346" y="1445"/>
                  </a:cxn>
                  <a:cxn ang="0">
                    <a:pos x="347" y="1422"/>
                  </a:cxn>
                  <a:cxn ang="0">
                    <a:pos x="346" y="1399"/>
                  </a:cxn>
                  <a:cxn ang="0">
                    <a:pos x="343" y="1379"/>
                  </a:cxn>
                  <a:cxn ang="0">
                    <a:pos x="340" y="1361"/>
                  </a:cxn>
                  <a:cxn ang="0">
                    <a:pos x="336" y="1345"/>
                  </a:cxn>
                  <a:cxn ang="0">
                    <a:pos x="331" y="1329"/>
                  </a:cxn>
                  <a:cxn ang="0">
                    <a:pos x="328" y="1311"/>
                  </a:cxn>
                  <a:cxn ang="0">
                    <a:pos x="326" y="1290"/>
                  </a:cxn>
                  <a:cxn ang="0">
                    <a:pos x="322" y="1274"/>
                  </a:cxn>
                  <a:cxn ang="0">
                    <a:pos x="318" y="1288"/>
                  </a:cxn>
                  <a:cxn ang="0">
                    <a:pos x="316" y="1311"/>
                  </a:cxn>
                  <a:cxn ang="0">
                    <a:pos x="313" y="1330"/>
                  </a:cxn>
                  <a:cxn ang="0">
                    <a:pos x="308" y="1343"/>
                  </a:cxn>
                  <a:cxn ang="0">
                    <a:pos x="302" y="1350"/>
                  </a:cxn>
                  <a:cxn ang="0">
                    <a:pos x="297" y="1355"/>
                  </a:cxn>
                  <a:cxn ang="0">
                    <a:pos x="292" y="1365"/>
                  </a:cxn>
                  <a:cxn ang="0">
                    <a:pos x="289" y="1384"/>
                  </a:cxn>
                  <a:cxn ang="0">
                    <a:pos x="291" y="1405"/>
                  </a:cxn>
                  <a:cxn ang="0">
                    <a:pos x="295" y="1416"/>
                  </a:cxn>
                  <a:cxn ang="0">
                    <a:pos x="291" y="1431"/>
                  </a:cxn>
                  <a:cxn ang="0">
                    <a:pos x="288" y="1451"/>
                  </a:cxn>
                  <a:cxn ang="0">
                    <a:pos x="283" y="1470"/>
                  </a:cxn>
                  <a:cxn ang="0">
                    <a:pos x="281" y="1486"/>
                  </a:cxn>
                  <a:cxn ang="0">
                    <a:pos x="286" y="1499"/>
                  </a:cxn>
                  <a:cxn ang="0">
                    <a:pos x="291" y="1514"/>
                  </a:cxn>
                  <a:cxn ang="0">
                    <a:pos x="291" y="1535"/>
                  </a:cxn>
                  <a:cxn ang="0">
                    <a:pos x="288" y="1557"/>
                  </a:cxn>
                  <a:cxn ang="0">
                    <a:pos x="284" y="1574"/>
                  </a:cxn>
                  <a:cxn ang="0">
                    <a:pos x="282" y="1594"/>
                  </a:cxn>
                  <a:cxn ang="0">
                    <a:pos x="283" y="1617"/>
                  </a:cxn>
                  <a:cxn ang="0">
                    <a:pos x="285" y="1638"/>
                  </a:cxn>
                  <a:cxn ang="0">
                    <a:pos x="287" y="1658"/>
                  </a:cxn>
                  <a:cxn ang="0">
                    <a:pos x="287" y="1681"/>
                  </a:cxn>
                  <a:cxn ang="0">
                    <a:pos x="285" y="1696"/>
                  </a:cxn>
                  <a:cxn ang="0">
                    <a:pos x="0" y="0"/>
                  </a:cxn>
                </a:cxnLst>
                <a:pathLst>
                  <a:path w="2028" h="6787">
                    <a:moveTo>
                      <a:pt x="0" y="6787"/>
                    </a:moveTo>
                    <a:lnTo>
                      <a:pt x="0" y="0"/>
                    </a:lnTo>
                    <a:lnTo>
                      <a:pt x="2028" y="0"/>
                    </a:lnTo>
                    <a:lnTo>
                      <a:pt x="2028" y="6787"/>
                    </a:lnTo>
                    <a:lnTo>
                      <a:pt x="0" y="6787"/>
                    </a:lnTo>
                    <a:close/>
                    <a:moveTo>
                      <a:pt x="732" y="0"/>
                    </a:moveTo>
                    <a:lnTo>
                      <a:pt x="735" y="2"/>
                    </a:lnTo>
                    <a:lnTo>
                      <a:pt x="738" y="5"/>
                    </a:lnTo>
                    <a:lnTo>
                      <a:pt x="740" y="6"/>
                    </a:lnTo>
                    <a:lnTo>
                      <a:pt x="743" y="6"/>
                    </a:lnTo>
                    <a:lnTo>
                      <a:pt x="746" y="6"/>
                    </a:lnTo>
                    <a:lnTo>
                      <a:pt x="748" y="5"/>
                    </a:lnTo>
                    <a:lnTo>
                      <a:pt x="751" y="2"/>
                    </a:lnTo>
                    <a:lnTo>
                      <a:pt x="753" y="0"/>
                    </a:lnTo>
                    <a:lnTo>
                      <a:pt x="1374" y="0"/>
                    </a:lnTo>
                    <a:lnTo>
                      <a:pt x="1376" y="0"/>
                    </a:lnTo>
                    <a:lnTo>
                      <a:pt x="1380" y="0"/>
                    </a:lnTo>
                    <a:lnTo>
                      <a:pt x="1383" y="1"/>
                    </a:lnTo>
                    <a:lnTo>
                      <a:pt x="1387" y="1"/>
                    </a:lnTo>
                    <a:lnTo>
                      <a:pt x="1389" y="1"/>
                    </a:lnTo>
                    <a:lnTo>
                      <a:pt x="1392" y="0"/>
                    </a:lnTo>
                    <a:lnTo>
                      <a:pt x="1396" y="0"/>
                    </a:lnTo>
                    <a:lnTo>
                      <a:pt x="1399" y="0"/>
                    </a:lnTo>
                    <a:lnTo>
                      <a:pt x="2028" y="0"/>
                    </a:lnTo>
                    <a:lnTo>
                      <a:pt x="2028" y="6787"/>
                    </a:lnTo>
                    <a:lnTo>
                      <a:pt x="1471" y="6787"/>
                    </a:lnTo>
                    <a:lnTo>
                      <a:pt x="1465" y="6763"/>
                    </a:lnTo>
                    <a:lnTo>
                      <a:pt x="1459" y="6725"/>
                    </a:lnTo>
                    <a:lnTo>
                      <a:pt x="1454" y="6683"/>
                    </a:lnTo>
                    <a:lnTo>
                      <a:pt x="1450" y="6640"/>
                    </a:lnTo>
                    <a:lnTo>
                      <a:pt x="1447" y="6595"/>
                    </a:lnTo>
                    <a:lnTo>
                      <a:pt x="1444" y="6550"/>
                    </a:lnTo>
                    <a:lnTo>
                      <a:pt x="1442" y="6506"/>
                    </a:lnTo>
                    <a:lnTo>
                      <a:pt x="1439" y="6463"/>
                    </a:lnTo>
                    <a:lnTo>
                      <a:pt x="1433" y="6422"/>
                    </a:lnTo>
                    <a:lnTo>
                      <a:pt x="1428" y="6379"/>
                    </a:lnTo>
                    <a:lnTo>
                      <a:pt x="1426" y="6335"/>
                    </a:lnTo>
                    <a:lnTo>
                      <a:pt x="1425" y="6289"/>
                    </a:lnTo>
                    <a:lnTo>
                      <a:pt x="1424" y="6243"/>
                    </a:lnTo>
                    <a:lnTo>
                      <a:pt x="1420" y="6201"/>
                    </a:lnTo>
                    <a:lnTo>
                      <a:pt x="1414" y="6163"/>
                    </a:lnTo>
                    <a:lnTo>
                      <a:pt x="1406" y="6126"/>
                    </a:lnTo>
                    <a:lnTo>
                      <a:pt x="1401" y="6088"/>
                    </a:lnTo>
                    <a:lnTo>
                      <a:pt x="1397" y="6045"/>
                    </a:lnTo>
                    <a:lnTo>
                      <a:pt x="1396" y="6000"/>
                    </a:lnTo>
                    <a:lnTo>
                      <a:pt x="1396" y="5953"/>
                    </a:lnTo>
                    <a:lnTo>
                      <a:pt x="1394" y="5908"/>
                    </a:lnTo>
                    <a:lnTo>
                      <a:pt x="1390" y="5864"/>
                    </a:lnTo>
                    <a:lnTo>
                      <a:pt x="1384" y="5823"/>
                    </a:lnTo>
                    <a:lnTo>
                      <a:pt x="1381" y="5781"/>
                    </a:lnTo>
                    <a:lnTo>
                      <a:pt x="1382" y="5735"/>
                    </a:lnTo>
                    <a:lnTo>
                      <a:pt x="1384" y="5689"/>
                    </a:lnTo>
                    <a:lnTo>
                      <a:pt x="1384" y="5643"/>
                    </a:lnTo>
                    <a:lnTo>
                      <a:pt x="1381" y="5599"/>
                    </a:lnTo>
                    <a:lnTo>
                      <a:pt x="1376" y="5557"/>
                    </a:lnTo>
                    <a:lnTo>
                      <a:pt x="1369" y="5517"/>
                    </a:lnTo>
                    <a:lnTo>
                      <a:pt x="1363" y="5481"/>
                    </a:lnTo>
                    <a:lnTo>
                      <a:pt x="1356" y="5447"/>
                    </a:lnTo>
                    <a:lnTo>
                      <a:pt x="1348" y="5415"/>
                    </a:lnTo>
                    <a:lnTo>
                      <a:pt x="1340" y="5383"/>
                    </a:lnTo>
                    <a:lnTo>
                      <a:pt x="1330" y="5351"/>
                    </a:lnTo>
                    <a:lnTo>
                      <a:pt x="1322" y="5319"/>
                    </a:lnTo>
                    <a:lnTo>
                      <a:pt x="1314" y="5285"/>
                    </a:lnTo>
                    <a:lnTo>
                      <a:pt x="1308" y="5247"/>
                    </a:lnTo>
                    <a:lnTo>
                      <a:pt x="1304" y="5203"/>
                    </a:lnTo>
                    <a:lnTo>
                      <a:pt x="1300" y="5160"/>
                    </a:lnTo>
                    <a:lnTo>
                      <a:pt x="1293" y="5122"/>
                    </a:lnTo>
                    <a:lnTo>
                      <a:pt x="1284" y="5097"/>
                    </a:lnTo>
                    <a:lnTo>
                      <a:pt x="1274" y="5115"/>
                    </a:lnTo>
                    <a:lnTo>
                      <a:pt x="1268" y="5153"/>
                    </a:lnTo>
                    <a:lnTo>
                      <a:pt x="1266" y="5198"/>
                    </a:lnTo>
                    <a:lnTo>
                      <a:pt x="1262" y="5244"/>
                    </a:lnTo>
                    <a:lnTo>
                      <a:pt x="1257" y="5285"/>
                    </a:lnTo>
                    <a:lnTo>
                      <a:pt x="1248" y="5320"/>
                    </a:lnTo>
                    <a:lnTo>
                      <a:pt x="1239" y="5349"/>
                    </a:lnTo>
                    <a:lnTo>
                      <a:pt x="1229" y="5372"/>
                    </a:lnTo>
                    <a:lnTo>
                      <a:pt x="1219" y="5388"/>
                    </a:lnTo>
                    <a:lnTo>
                      <a:pt x="1207" y="5400"/>
                    </a:lnTo>
                    <a:lnTo>
                      <a:pt x="1197" y="5409"/>
                    </a:lnTo>
                    <a:lnTo>
                      <a:pt x="1185" y="5421"/>
                    </a:lnTo>
                    <a:lnTo>
                      <a:pt x="1175" y="5438"/>
                    </a:lnTo>
                    <a:lnTo>
                      <a:pt x="1164" y="5463"/>
                    </a:lnTo>
                    <a:lnTo>
                      <a:pt x="1156" y="5498"/>
                    </a:lnTo>
                    <a:lnTo>
                      <a:pt x="1153" y="5538"/>
                    </a:lnTo>
                    <a:lnTo>
                      <a:pt x="1155" y="5582"/>
                    </a:lnTo>
                    <a:lnTo>
                      <a:pt x="1162" y="5621"/>
                    </a:lnTo>
                    <a:lnTo>
                      <a:pt x="1175" y="5649"/>
                    </a:lnTo>
                    <a:lnTo>
                      <a:pt x="1179" y="5665"/>
                    </a:lnTo>
                    <a:lnTo>
                      <a:pt x="1167" y="5689"/>
                    </a:lnTo>
                    <a:lnTo>
                      <a:pt x="1160" y="5725"/>
                    </a:lnTo>
                    <a:lnTo>
                      <a:pt x="1155" y="5765"/>
                    </a:lnTo>
                    <a:lnTo>
                      <a:pt x="1149" y="5807"/>
                    </a:lnTo>
                    <a:lnTo>
                      <a:pt x="1140" y="5846"/>
                    </a:lnTo>
                    <a:lnTo>
                      <a:pt x="1130" y="5881"/>
                    </a:lnTo>
                    <a:lnTo>
                      <a:pt x="1123" y="5915"/>
                    </a:lnTo>
                    <a:lnTo>
                      <a:pt x="1123" y="5944"/>
                    </a:lnTo>
                    <a:lnTo>
                      <a:pt x="1129" y="5970"/>
                    </a:lnTo>
                    <a:lnTo>
                      <a:pt x="1140" y="5997"/>
                    </a:lnTo>
                    <a:lnTo>
                      <a:pt x="1152" y="6025"/>
                    </a:lnTo>
                    <a:lnTo>
                      <a:pt x="1161" y="6059"/>
                    </a:lnTo>
                    <a:lnTo>
                      <a:pt x="1164" y="6098"/>
                    </a:lnTo>
                    <a:lnTo>
                      <a:pt x="1162" y="6143"/>
                    </a:lnTo>
                    <a:lnTo>
                      <a:pt x="1156" y="6188"/>
                    </a:lnTo>
                    <a:lnTo>
                      <a:pt x="1148" y="6228"/>
                    </a:lnTo>
                    <a:lnTo>
                      <a:pt x="1140" y="6264"/>
                    </a:lnTo>
                    <a:lnTo>
                      <a:pt x="1133" y="6299"/>
                    </a:lnTo>
                    <a:lnTo>
                      <a:pt x="1128" y="6335"/>
                    </a:lnTo>
                    <a:lnTo>
                      <a:pt x="1124" y="6377"/>
                    </a:lnTo>
                    <a:lnTo>
                      <a:pt x="1124" y="6423"/>
                    </a:lnTo>
                    <a:lnTo>
                      <a:pt x="1128" y="6470"/>
                    </a:lnTo>
                    <a:lnTo>
                      <a:pt x="1132" y="6513"/>
                    </a:lnTo>
                    <a:lnTo>
                      <a:pt x="1138" y="6553"/>
                    </a:lnTo>
                    <a:lnTo>
                      <a:pt x="1144" y="6592"/>
                    </a:lnTo>
                    <a:lnTo>
                      <a:pt x="1147" y="6634"/>
                    </a:lnTo>
                    <a:lnTo>
                      <a:pt x="1148" y="6680"/>
                    </a:lnTo>
                    <a:lnTo>
                      <a:pt x="1146" y="6727"/>
                    </a:lnTo>
                    <a:lnTo>
                      <a:pt x="1141" y="6770"/>
                    </a:lnTo>
                    <a:lnTo>
                      <a:pt x="1139" y="6787"/>
                    </a:lnTo>
                    <a:lnTo>
                      <a:pt x="0" y="6787"/>
                    </a:lnTo>
                    <a:lnTo>
                      <a:pt x="0" y="0"/>
                    </a:lnTo>
                    <a:lnTo>
                      <a:pt x="732" y="0"/>
                    </a:lnTo>
                    <a:close/>
                  </a:path>
                </a:pathLst>
              </a:custGeom>
              <a:solidFill>
                <a:srgbClr val="FF3F00">
                  <a:alpha val="100000"/>
                </a:srgbClr>
              </a:solidFill>
              <a:ln w="9525">
                <a:noFill/>
              </a:ln>
            </p:spPr>
            <p:txBody>
              <a:bodyPr/>
              <a:p>
                <a:endParaRPr lang="zh-CN" altLang="en-US"/>
              </a:p>
            </p:txBody>
          </p:sp>
          <p:sp>
            <p:nvSpPr>
              <p:cNvPr id="94844" name="Freeform 11"/>
              <p:cNvSpPr>
                <a:spLocks noEditPoints="1"/>
              </p:cNvSpPr>
              <p:nvPr/>
            </p:nvSpPr>
            <p:spPr>
              <a:xfrm>
                <a:off x="395" y="702"/>
                <a:ext cx="1015" cy="3393"/>
              </a:xfrm>
              <a:custGeom>
                <a:avLst/>
                <a:gdLst/>
                <a:ahLst/>
                <a:cxnLst>
                  <a:cxn ang="0">
                    <a:pos x="187" y="1"/>
                  </a:cxn>
                  <a:cxn ang="0">
                    <a:pos x="346" y="0"/>
                  </a:cxn>
                  <a:cxn ang="0">
                    <a:pos x="350" y="0"/>
                  </a:cxn>
                  <a:cxn ang="0">
                    <a:pos x="364" y="1670"/>
                  </a:cxn>
                  <a:cxn ang="0">
                    <a:pos x="359" y="1605"/>
                  </a:cxn>
                  <a:cxn ang="0">
                    <a:pos x="354" y="1540"/>
                  </a:cxn>
                  <a:cxn ang="0">
                    <a:pos x="349" y="1477"/>
                  </a:cxn>
                  <a:cxn ang="0">
                    <a:pos x="347" y="1410"/>
                  </a:cxn>
                  <a:cxn ang="0">
                    <a:pos x="338" y="1353"/>
                  </a:cxn>
                  <a:cxn ang="0">
                    <a:pos x="327" y="1300"/>
                  </a:cxn>
                  <a:cxn ang="0">
                    <a:pos x="317" y="1299"/>
                  </a:cxn>
                  <a:cxn ang="0">
                    <a:pos x="305" y="1347"/>
                  </a:cxn>
                  <a:cxn ang="0">
                    <a:pos x="290" y="1374"/>
                  </a:cxn>
                  <a:cxn ang="0">
                    <a:pos x="292" y="1422"/>
                  </a:cxn>
                  <a:cxn ang="0">
                    <a:pos x="281" y="1478"/>
                  </a:cxn>
                  <a:cxn ang="0">
                    <a:pos x="292" y="1524"/>
                  </a:cxn>
                  <a:cxn ang="0">
                    <a:pos x="283" y="1583"/>
                  </a:cxn>
                  <a:cxn ang="0">
                    <a:pos x="287" y="1648"/>
                  </a:cxn>
                  <a:cxn ang="0">
                    <a:pos x="0" y="1696"/>
                  </a:cxn>
                  <a:cxn ang="0">
                    <a:pos x="181" y="4"/>
                  </a:cxn>
                  <a:cxn ang="0">
                    <a:pos x="313" y="0"/>
                  </a:cxn>
                  <a:cxn ang="0">
                    <a:pos x="347" y="3"/>
                  </a:cxn>
                  <a:cxn ang="0">
                    <a:pos x="382" y="1"/>
                  </a:cxn>
                  <a:cxn ang="0">
                    <a:pos x="508" y="0"/>
                  </a:cxn>
                  <a:cxn ang="0">
                    <a:pos x="388" y="1657"/>
                  </a:cxn>
                  <a:cxn ang="0">
                    <a:pos x="388" y="1587"/>
                  </a:cxn>
                  <a:cxn ang="0">
                    <a:pos x="380" y="1523"/>
                  </a:cxn>
                  <a:cxn ang="0">
                    <a:pos x="382" y="1455"/>
                  </a:cxn>
                  <a:cxn ang="0">
                    <a:pos x="381" y="1386"/>
                  </a:cxn>
                  <a:cxn ang="0">
                    <a:pos x="380" y="1314"/>
                  </a:cxn>
                  <a:cxn ang="0">
                    <a:pos x="380" y="1243"/>
                  </a:cxn>
                  <a:cxn ang="0">
                    <a:pos x="376" y="1174"/>
                  </a:cxn>
                  <a:cxn ang="0">
                    <a:pos x="389" y="1126"/>
                  </a:cxn>
                  <a:cxn ang="0">
                    <a:pos x="405" y="1092"/>
                  </a:cxn>
                  <a:cxn ang="0">
                    <a:pos x="400" y="1048"/>
                  </a:cxn>
                  <a:cxn ang="0">
                    <a:pos x="382" y="1036"/>
                  </a:cxn>
                  <a:cxn ang="0">
                    <a:pos x="365" y="1029"/>
                  </a:cxn>
                  <a:cxn ang="0">
                    <a:pos x="347" y="1034"/>
                  </a:cxn>
                  <a:cxn ang="0">
                    <a:pos x="331" y="1049"/>
                  </a:cxn>
                  <a:cxn ang="0">
                    <a:pos x="312" y="1068"/>
                  </a:cxn>
                  <a:cxn ang="0">
                    <a:pos x="324" y="1122"/>
                  </a:cxn>
                  <a:cxn ang="0">
                    <a:pos x="323" y="1155"/>
                  </a:cxn>
                  <a:cxn ang="0">
                    <a:pos x="308" y="1191"/>
                  </a:cxn>
                  <a:cxn ang="0">
                    <a:pos x="294" y="1230"/>
                  </a:cxn>
                  <a:cxn ang="0">
                    <a:pos x="282" y="1282"/>
                  </a:cxn>
                  <a:cxn ang="0">
                    <a:pos x="272" y="1342"/>
                  </a:cxn>
                  <a:cxn ang="0">
                    <a:pos x="263" y="1401"/>
                  </a:cxn>
                  <a:cxn ang="0">
                    <a:pos x="260" y="1471"/>
                  </a:cxn>
                  <a:cxn ang="0">
                    <a:pos x="257" y="1540"/>
                  </a:cxn>
                  <a:cxn ang="0">
                    <a:pos x="261" y="1609"/>
                  </a:cxn>
                  <a:cxn ang="0">
                    <a:pos x="262" y="1680"/>
                  </a:cxn>
                  <a:cxn ang="0">
                    <a:pos x="376" y="379"/>
                  </a:cxn>
                  <a:cxn ang="0">
                    <a:pos x="360" y="365"/>
                  </a:cxn>
                  <a:cxn ang="0">
                    <a:pos x="354" y="383"/>
                  </a:cxn>
                  <a:cxn ang="0">
                    <a:pos x="371" y="384"/>
                  </a:cxn>
                </a:cxnLst>
                <a:pathLst>
                  <a:path w="2028" h="6787">
                    <a:moveTo>
                      <a:pt x="732" y="0"/>
                    </a:moveTo>
                    <a:lnTo>
                      <a:pt x="735" y="2"/>
                    </a:lnTo>
                    <a:lnTo>
                      <a:pt x="738" y="5"/>
                    </a:lnTo>
                    <a:lnTo>
                      <a:pt x="740" y="6"/>
                    </a:lnTo>
                    <a:lnTo>
                      <a:pt x="743" y="6"/>
                    </a:lnTo>
                    <a:lnTo>
                      <a:pt x="746" y="6"/>
                    </a:lnTo>
                    <a:lnTo>
                      <a:pt x="748" y="5"/>
                    </a:lnTo>
                    <a:lnTo>
                      <a:pt x="751" y="2"/>
                    </a:lnTo>
                    <a:lnTo>
                      <a:pt x="753" y="0"/>
                    </a:lnTo>
                    <a:lnTo>
                      <a:pt x="1374" y="0"/>
                    </a:lnTo>
                    <a:lnTo>
                      <a:pt x="1376" y="0"/>
                    </a:lnTo>
                    <a:lnTo>
                      <a:pt x="1380" y="0"/>
                    </a:lnTo>
                    <a:lnTo>
                      <a:pt x="1383" y="1"/>
                    </a:lnTo>
                    <a:lnTo>
                      <a:pt x="1387" y="1"/>
                    </a:lnTo>
                    <a:lnTo>
                      <a:pt x="1389" y="1"/>
                    </a:lnTo>
                    <a:lnTo>
                      <a:pt x="1392" y="0"/>
                    </a:lnTo>
                    <a:lnTo>
                      <a:pt x="1396" y="0"/>
                    </a:lnTo>
                    <a:lnTo>
                      <a:pt x="1399" y="0"/>
                    </a:lnTo>
                    <a:lnTo>
                      <a:pt x="2028" y="0"/>
                    </a:lnTo>
                    <a:lnTo>
                      <a:pt x="2028" y="6787"/>
                    </a:lnTo>
                    <a:lnTo>
                      <a:pt x="1471" y="6787"/>
                    </a:lnTo>
                    <a:lnTo>
                      <a:pt x="1465" y="6763"/>
                    </a:lnTo>
                    <a:lnTo>
                      <a:pt x="1459" y="6725"/>
                    </a:lnTo>
                    <a:lnTo>
                      <a:pt x="1454" y="6683"/>
                    </a:lnTo>
                    <a:lnTo>
                      <a:pt x="1450" y="6640"/>
                    </a:lnTo>
                    <a:lnTo>
                      <a:pt x="1447" y="6595"/>
                    </a:lnTo>
                    <a:lnTo>
                      <a:pt x="1444" y="6550"/>
                    </a:lnTo>
                    <a:lnTo>
                      <a:pt x="1442" y="6506"/>
                    </a:lnTo>
                    <a:lnTo>
                      <a:pt x="1439" y="6463"/>
                    </a:lnTo>
                    <a:lnTo>
                      <a:pt x="1433" y="6422"/>
                    </a:lnTo>
                    <a:lnTo>
                      <a:pt x="1428" y="6379"/>
                    </a:lnTo>
                    <a:lnTo>
                      <a:pt x="1426" y="6335"/>
                    </a:lnTo>
                    <a:lnTo>
                      <a:pt x="1425" y="6289"/>
                    </a:lnTo>
                    <a:lnTo>
                      <a:pt x="1424" y="6243"/>
                    </a:lnTo>
                    <a:lnTo>
                      <a:pt x="1420" y="6201"/>
                    </a:lnTo>
                    <a:lnTo>
                      <a:pt x="1414" y="6163"/>
                    </a:lnTo>
                    <a:lnTo>
                      <a:pt x="1406" y="6126"/>
                    </a:lnTo>
                    <a:lnTo>
                      <a:pt x="1401" y="6088"/>
                    </a:lnTo>
                    <a:lnTo>
                      <a:pt x="1397" y="6045"/>
                    </a:lnTo>
                    <a:lnTo>
                      <a:pt x="1396" y="6000"/>
                    </a:lnTo>
                    <a:lnTo>
                      <a:pt x="1396" y="5953"/>
                    </a:lnTo>
                    <a:lnTo>
                      <a:pt x="1394" y="5908"/>
                    </a:lnTo>
                    <a:lnTo>
                      <a:pt x="1390" y="5864"/>
                    </a:lnTo>
                    <a:lnTo>
                      <a:pt x="1384" y="5823"/>
                    </a:lnTo>
                    <a:lnTo>
                      <a:pt x="1381" y="5781"/>
                    </a:lnTo>
                    <a:lnTo>
                      <a:pt x="1382" y="5735"/>
                    </a:lnTo>
                    <a:lnTo>
                      <a:pt x="1384" y="5689"/>
                    </a:lnTo>
                    <a:lnTo>
                      <a:pt x="1384" y="5643"/>
                    </a:lnTo>
                    <a:lnTo>
                      <a:pt x="1381" y="5599"/>
                    </a:lnTo>
                    <a:lnTo>
                      <a:pt x="1376" y="5557"/>
                    </a:lnTo>
                    <a:lnTo>
                      <a:pt x="1369" y="5517"/>
                    </a:lnTo>
                    <a:lnTo>
                      <a:pt x="1363" y="5481"/>
                    </a:lnTo>
                    <a:lnTo>
                      <a:pt x="1356" y="5447"/>
                    </a:lnTo>
                    <a:lnTo>
                      <a:pt x="1348" y="5415"/>
                    </a:lnTo>
                    <a:lnTo>
                      <a:pt x="1340" y="5383"/>
                    </a:lnTo>
                    <a:lnTo>
                      <a:pt x="1330" y="5351"/>
                    </a:lnTo>
                    <a:lnTo>
                      <a:pt x="1322" y="5319"/>
                    </a:lnTo>
                    <a:lnTo>
                      <a:pt x="1314" y="5285"/>
                    </a:lnTo>
                    <a:lnTo>
                      <a:pt x="1308" y="5247"/>
                    </a:lnTo>
                    <a:lnTo>
                      <a:pt x="1304" y="5203"/>
                    </a:lnTo>
                    <a:lnTo>
                      <a:pt x="1300" y="5160"/>
                    </a:lnTo>
                    <a:lnTo>
                      <a:pt x="1293" y="5122"/>
                    </a:lnTo>
                    <a:lnTo>
                      <a:pt x="1284" y="5097"/>
                    </a:lnTo>
                    <a:lnTo>
                      <a:pt x="1274" y="5115"/>
                    </a:lnTo>
                    <a:lnTo>
                      <a:pt x="1268" y="5153"/>
                    </a:lnTo>
                    <a:lnTo>
                      <a:pt x="1266" y="5198"/>
                    </a:lnTo>
                    <a:lnTo>
                      <a:pt x="1262" y="5244"/>
                    </a:lnTo>
                    <a:lnTo>
                      <a:pt x="1257" y="5285"/>
                    </a:lnTo>
                    <a:lnTo>
                      <a:pt x="1248" y="5320"/>
                    </a:lnTo>
                    <a:lnTo>
                      <a:pt x="1239" y="5349"/>
                    </a:lnTo>
                    <a:lnTo>
                      <a:pt x="1229" y="5372"/>
                    </a:lnTo>
                    <a:lnTo>
                      <a:pt x="1219" y="5388"/>
                    </a:lnTo>
                    <a:lnTo>
                      <a:pt x="1207" y="5400"/>
                    </a:lnTo>
                    <a:lnTo>
                      <a:pt x="1197" y="5409"/>
                    </a:lnTo>
                    <a:lnTo>
                      <a:pt x="1185" y="5421"/>
                    </a:lnTo>
                    <a:lnTo>
                      <a:pt x="1175" y="5438"/>
                    </a:lnTo>
                    <a:lnTo>
                      <a:pt x="1164" y="5463"/>
                    </a:lnTo>
                    <a:lnTo>
                      <a:pt x="1156" y="5498"/>
                    </a:lnTo>
                    <a:lnTo>
                      <a:pt x="1153" y="5538"/>
                    </a:lnTo>
                    <a:lnTo>
                      <a:pt x="1155" y="5582"/>
                    </a:lnTo>
                    <a:lnTo>
                      <a:pt x="1162" y="5621"/>
                    </a:lnTo>
                    <a:lnTo>
                      <a:pt x="1175" y="5649"/>
                    </a:lnTo>
                    <a:lnTo>
                      <a:pt x="1179" y="5665"/>
                    </a:lnTo>
                    <a:lnTo>
                      <a:pt x="1167" y="5689"/>
                    </a:lnTo>
                    <a:lnTo>
                      <a:pt x="1160" y="5725"/>
                    </a:lnTo>
                    <a:lnTo>
                      <a:pt x="1155" y="5765"/>
                    </a:lnTo>
                    <a:lnTo>
                      <a:pt x="1149" y="5807"/>
                    </a:lnTo>
                    <a:lnTo>
                      <a:pt x="1140" y="5846"/>
                    </a:lnTo>
                    <a:lnTo>
                      <a:pt x="1130" y="5881"/>
                    </a:lnTo>
                    <a:lnTo>
                      <a:pt x="1123" y="5915"/>
                    </a:lnTo>
                    <a:lnTo>
                      <a:pt x="1123" y="5944"/>
                    </a:lnTo>
                    <a:lnTo>
                      <a:pt x="1129" y="5970"/>
                    </a:lnTo>
                    <a:lnTo>
                      <a:pt x="1140" y="5997"/>
                    </a:lnTo>
                    <a:lnTo>
                      <a:pt x="1152" y="6025"/>
                    </a:lnTo>
                    <a:lnTo>
                      <a:pt x="1161" y="6059"/>
                    </a:lnTo>
                    <a:lnTo>
                      <a:pt x="1164" y="6098"/>
                    </a:lnTo>
                    <a:lnTo>
                      <a:pt x="1162" y="6143"/>
                    </a:lnTo>
                    <a:lnTo>
                      <a:pt x="1156" y="6188"/>
                    </a:lnTo>
                    <a:lnTo>
                      <a:pt x="1148" y="6228"/>
                    </a:lnTo>
                    <a:lnTo>
                      <a:pt x="1140" y="6264"/>
                    </a:lnTo>
                    <a:lnTo>
                      <a:pt x="1133" y="6299"/>
                    </a:lnTo>
                    <a:lnTo>
                      <a:pt x="1128" y="6335"/>
                    </a:lnTo>
                    <a:lnTo>
                      <a:pt x="1124" y="6377"/>
                    </a:lnTo>
                    <a:lnTo>
                      <a:pt x="1124" y="6423"/>
                    </a:lnTo>
                    <a:lnTo>
                      <a:pt x="1128" y="6470"/>
                    </a:lnTo>
                    <a:lnTo>
                      <a:pt x="1132" y="6513"/>
                    </a:lnTo>
                    <a:lnTo>
                      <a:pt x="1138" y="6553"/>
                    </a:lnTo>
                    <a:lnTo>
                      <a:pt x="1144" y="6592"/>
                    </a:lnTo>
                    <a:lnTo>
                      <a:pt x="1147" y="6634"/>
                    </a:lnTo>
                    <a:lnTo>
                      <a:pt x="1148" y="6680"/>
                    </a:lnTo>
                    <a:lnTo>
                      <a:pt x="1146" y="6727"/>
                    </a:lnTo>
                    <a:lnTo>
                      <a:pt x="1141" y="6770"/>
                    </a:lnTo>
                    <a:lnTo>
                      <a:pt x="1139" y="6787"/>
                    </a:lnTo>
                    <a:lnTo>
                      <a:pt x="0" y="6787"/>
                    </a:lnTo>
                    <a:lnTo>
                      <a:pt x="0" y="0"/>
                    </a:lnTo>
                    <a:lnTo>
                      <a:pt x="732" y="0"/>
                    </a:lnTo>
                    <a:close/>
                    <a:moveTo>
                      <a:pt x="697" y="0"/>
                    </a:moveTo>
                    <a:lnTo>
                      <a:pt x="706" y="8"/>
                    </a:lnTo>
                    <a:lnTo>
                      <a:pt x="715" y="15"/>
                    </a:lnTo>
                    <a:lnTo>
                      <a:pt x="724" y="18"/>
                    </a:lnTo>
                    <a:lnTo>
                      <a:pt x="734" y="21"/>
                    </a:lnTo>
                    <a:lnTo>
                      <a:pt x="743" y="20"/>
                    </a:lnTo>
                    <a:lnTo>
                      <a:pt x="752" y="15"/>
                    </a:lnTo>
                    <a:lnTo>
                      <a:pt x="760" y="9"/>
                    </a:lnTo>
                    <a:lnTo>
                      <a:pt x="769" y="0"/>
                    </a:lnTo>
                    <a:lnTo>
                      <a:pt x="1250" y="0"/>
                    </a:lnTo>
                    <a:lnTo>
                      <a:pt x="1272" y="2"/>
                    </a:lnTo>
                    <a:lnTo>
                      <a:pt x="1295" y="6"/>
                    </a:lnTo>
                    <a:lnTo>
                      <a:pt x="1318" y="8"/>
                    </a:lnTo>
                    <a:lnTo>
                      <a:pt x="1341" y="10"/>
                    </a:lnTo>
                    <a:lnTo>
                      <a:pt x="1364" y="12"/>
                    </a:lnTo>
                    <a:lnTo>
                      <a:pt x="1387" y="12"/>
                    </a:lnTo>
                    <a:lnTo>
                      <a:pt x="1410" y="10"/>
                    </a:lnTo>
                    <a:lnTo>
                      <a:pt x="1432" y="8"/>
                    </a:lnTo>
                    <a:lnTo>
                      <a:pt x="1455" y="5"/>
                    </a:lnTo>
                    <a:lnTo>
                      <a:pt x="1478" y="2"/>
                    </a:lnTo>
                    <a:lnTo>
                      <a:pt x="1501" y="2"/>
                    </a:lnTo>
                    <a:lnTo>
                      <a:pt x="1524" y="5"/>
                    </a:lnTo>
                    <a:lnTo>
                      <a:pt x="1547" y="7"/>
                    </a:lnTo>
                    <a:lnTo>
                      <a:pt x="1570" y="9"/>
                    </a:lnTo>
                    <a:lnTo>
                      <a:pt x="1592" y="9"/>
                    </a:lnTo>
                    <a:lnTo>
                      <a:pt x="1615" y="6"/>
                    </a:lnTo>
                    <a:lnTo>
                      <a:pt x="1638" y="0"/>
                    </a:lnTo>
                    <a:lnTo>
                      <a:pt x="2028" y="0"/>
                    </a:lnTo>
                    <a:lnTo>
                      <a:pt x="2028" y="6787"/>
                    </a:lnTo>
                    <a:lnTo>
                      <a:pt x="1570" y="6787"/>
                    </a:lnTo>
                    <a:lnTo>
                      <a:pt x="1563" y="6760"/>
                    </a:lnTo>
                    <a:lnTo>
                      <a:pt x="1555" y="6720"/>
                    </a:lnTo>
                    <a:lnTo>
                      <a:pt x="1550" y="6675"/>
                    </a:lnTo>
                    <a:lnTo>
                      <a:pt x="1549" y="6628"/>
                    </a:lnTo>
                    <a:lnTo>
                      <a:pt x="1551" y="6582"/>
                    </a:lnTo>
                    <a:lnTo>
                      <a:pt x="1555" y="6536"/>
                    </a:lnTo>
                    <a:lnTo>
                      <a:pt x="1557" y="6489"/>
                    </a:lnTo>
                    <a:lnTo>
                      <a:pt x="1556" y="6443"/>
                    </a:lnTo>
                    <a:lnTo>
                      <a:pt x="1553" y="6395"/>
                    </a:lnTo>
                    <a:lnTo>
                      <a:pt x="1548" y="6351"/>
                    </a:lnTo>
                    <a:lnTo>
                      <a:pt x="1541" y="6311"/>
                    </a:lnTo>
                    <a:lnTo>
                      <a:pt x="1535" y="6271"/>
                    </a:lnTo>
                    <a:lnTo>
                      <a:pt x="1528" y="6231"/>
                    </a:lnTo>
                    <a:lnTo>
                      <a:pt x="1524" y="6188"/>
                    </a:lnTo>
                    <a:lnTo>
                      <a:pt x="1520" y="6141"/>
                    </a:lnTo>
                    <a:lnTo>
                      <a:pt x="1519" y="6093"/>
                    </a:lnTo>
                    <a:lnTo>
                      <a:pt x="1522" y="6046"/>
                    </a:lnTo>
                    <a:lnTo>
                      <a:pt x="1526" y="6001"/>
                    </a:lnTo>
                    <a:lnTo>
                      <a:pt x="1531" y="5957"/>
                    </a:lnTo>
                    <a:lnTo>
                      <a:pt x="1532" y="5913"/>
                    </a:lnTo>
                    <a:lnTo>
                      <a:pt x="1528" y="5866"/>
                    </a:lnTo>
                    <a:lnTo>
                      <a:pt x="1524" y="5822"/>
                    </a:lnTo>
                    <a:lnTo>
                      <a:pt x="1519" y="5775"/>
                    </a:lnTo>
                    <a:lnTo>
                      <a:pt x="1516" y="5728"/>
                    </a:lnTo>
                    <a:lnTo>
                      <a:pt x="1513" y="5682"/>
                    </a:lnTo>
                    <a:lnTo>
                      <a:pt x="1515" y="5636"/>
                    </a:lnTo>
                    <a:lnTo>
                      <a:pt x="1517" y="5590"/>
                    </a:lnTo>
                    <a:lnTo>
                      <a:pt x="1520" y="5544"/>
                    </a:lnTo>
                    <a:lnTo>
                      <a:pt x="1522" y="5497"/>
                    </a:lnTo>
                    <a:lnTo>
                      <a:pt x="1520" y="5449"/>
                    </a:lnTo>
                    <a:lnTo>
                      <a:pt x="1518" y="5402"/>
                    </a:lnTo>
                    <a:lnTo>
                      <a:pt x="1517" y="5354"/>
                    </a:lnTo>
                    <a:lnTo>
                      <a:pt x="1516" y="5307"/>
                    </a:lnTo>
                    <a:lnTo>
                      <a:pt x="1516" y="5259"/>
                    </a:lnTo>
                    <a:lnTo>
                      <a:pt x="1517" y="5212"/>
                    </a:lnTo>
                    <a:lnTo>
                      <a:pt x="1518" y="5165"/>
                    </a:lnTo>
                    <a:lnTo>
                      <a:pt x="1519" y="5118"/>
                    </a:lnTo>
                    <a:lnTo>
                      <a:pt x="1518" y="5070"/>
                    </a:lnTo>
                    <a:lnTo>
                      <a:pt x="1517" y="5022"/>
                    </a:lnTo>
                    <a:lnTo>
                      <a:pt x="1516" y="4975"/>
                    </a:lnTo>
                    <a:lnTo>
                      <a:pt x="1517" y="4928"/>
                    </a:lnTo>
                    <a:lnTo>
                      <a:pt x="1518" y="4879"/>
                    </a:lnTo>
                    <a:lnTo>
                      <a:pt x="1517" y="4832"/>
                    </a:lnTo>
                    <a:lnTo>
                      <a:pt x="1512" y="4787"/>
                    </a:lnTo>
                    <a:lnTo>
                      <a:pt x="1507" y="4742"/>
                    </a:lnTo>
                    <a:lnTo>
                      <a:pt x="1503" y="4699"/>
                    </a:lnTo>
                    <a:lnTo>
                      <a:pt x="1505" y="4658"/>
                    </a:lnTo>
                    <a:lnTo>
                      <a:pt x="1512" y="4619"/>
                    </a:lnTo>
                    <a:lnTo>
                      <a:pt x="1522" y="4583"/>
                    </a:lnTo>
                    <a:lnTo>
                      <a:pt x="1533" y="4552"/>
                    </a:lnTo>
                    <a:lnTo>
                      <a:pt x="1543" y="4525"/>
                    </a:lnTo>
                    <a:lnTo>
                      <a:pt x="1555" y="4504"/>
                    </a:lnTo>
                    <a:lnTo>
                      <a:pt x="1565" y="4484"/>
                    </a:lnTo>
                    <a:lnTo>
                      <a:pt x="1576" y="4464"/>
                    </a:lnTo>
                    <a:lnTo>
                      <a:pt x="1586" y="4446"/>
                    </a:lnTo>
                    <a:lnTo>
                      <a:pt x="1596" y="4426"/>
                    </a:lnTo>
                    <a:lnTo>
                      <a:pt x="1607" y="4401"/>
                    </a:lnTo>
                    <a:lnTo>
                      <a:pt x="1618" y="4369"/>
                    </a:lnTo>
                    <a:lnTo>
                      <a:pt x="1629" y="4332"/>
                    </a:lnTo>
                    <a:lnTo>
                      <a:pt x="1634" y="4295"/>
                    </a:lnTo>
                    <a:lnTo>
                      <a:pt x="1632" y="4262"/>
                    </a:lnTo>
                    <a:lnTo>
                      <a:pt x="1624" y="4234"/>
                    </a:lnTo>
                    <a:lnTo>
                      <a:pt x="1611" y="4212"/>
                    </a:lnTo>
                    <a:lnTo>
                      <a:pt x="1598" y="4194"/>
                    </a:lnTo>
                    <a:lnTo>
                      <a:pt x="1585" y="4180"/>
                    </a:lnTo>
                    <a:lnTo>
                      <a:pt x="1572" y="4169"/>
                    </a:lnTo>
                    <a:lnTo>
                      <a:pt x="1561" y="4160"/>
                    </a:lnTo>
                    <a:lnTo>
                      <a:pt x="1549" y="4154"/>
                    </a:lnTo>
                    <a:lnTo>
                      <a:pt x="1539" y="4149"/>
                    </a:lnTo>
                    <a:lnTo>
                      <a:pt x="1527" y="4145"/>
                    </a:lnTo>
                    <a:lnTo>
                      <a:pt x="1516" y="4141"/>
                    </a:lnTo>
                    <a:lnTo>
                      <a:pt x="1504" y="4135"/>
                    </a:lnTo>
                    <a:lnTo>
                      <a:pt x="1493" y="4130"/>
                    </a:lnTo>
                    <a:lnTo>
                      <a:pt x="1481" y="4125"/>
                    </a:lnTo>
                    <a:lnTo>
                      <a:pt x="1469" y="4120"/>
                    </a:lnTo>
                    <a:lnTo>
                      <a:pt x="1457" y="4118"/>
                    </a:lnTo>
                    <a:lnTo>
                      <a:pt x="1444" y="4115"/>
                    </a:lnTo>
                    <a:lnTo>
                      <a:pt x="1433" y="4114"/>
                    </a:lnTo>
                    <a:lnTo>
                      <a:pt x="1421" y="4116"/>
                    </a:lnTo>
                    <a:lnTo>
                      <a:pt x="1410" y="4120"/>
                    </a:lnTo>
                    <a:lnTo>
                      <a:pt x="1397" y="4127"/>
                    </a:lnTo>
                    <a:lnTo>
                      <a:pt x="1386" y="4136"/>
                    </a:lnTo>
                    <a:lnTo>
                      <a:pt x="1375" y="4148"/>
                    </a:lnTo>
                    <a:lnTo>
                      <a:pt x="1364" y="4159"/>
                    </a:lnTo>
                    <a:lnTo>
                      <a:pt x="1353" y="4168"/>
                    </a:lnTo>
                    <a:lnTo>
                      <a:pt x="1343" y="4179"/>
                    </a:lnTo>
                    <a:lnTo>
                      <a:pt x="1333" y="4188"/>
                    </a:lnTo>
                    <a:lnTo>
                      <a:pt x="1321" y="4198"/>
                    </a:lnTo>
                    <a:lnTo>
                      <a:pt x="1310" y="4207"/>
                    </a:lnTo>
                    <a:lnTo>
                      <a:pt x="1296" y="4218"/>
                    </a:lnTo>
                    <a:lnTo>
                      <a:pt x="1282" y="4228"/>
                    </a:lnTo>
                    <a:lnTo>
                      <a:pt x="1267" y="4240"/>
                    </a:lnTo>
                    <a:lnTo>
                      <a:pt x="1254" y="4254"/>
                    </a:lnTo>
                    <a:lnTo>
                      <a:pt x="1246" y="4274"/>
                    </a:lnTo>
                    <a:lnTo>
                      <a:pt x="1247" y="4301"/>
                    </a:lnTo>
                    <a:lnTo>
                      <a:pt x="1255" y="4335"/>
                    </a:lnTo>
                    <a:lnTo>
                      <a:pt x="1266" y="4375"/>
                    </a:lnTo>
                    <a:lnTo>
                      <a:pt x="1275" y="4415"/>
                    </a:lnTo>
                    <a:lnTo>
                      <a:pt x="1282" y="4455"/>
                    </a:lnTo>
                    <a:lnTo>
                      <a:pt x="1292" y="4489"/>
                    </a:lnTo>
                    <a:lnTo>
                      <a:pt x="1306" y="4515"/>
                    </a:lnTo>
                    <a:lnTo>
                      <a:pt x="1316" y="4537"/>
                    </a:lnTo>
                    <a:lnTo>
                      <a:pt x="1321" y="4557"/>
                    </a:lnTo>
                    <a:lnTo>
                      <a:pt x="1316" y="4576"/>
                    </a:lnTo>
                    <a:lnTo>
                      <a:pt x="1305" y="4597"/>
                    </a:lnTo>
                    <a:lnTo>
                      <a:pt x="1291" y="4622"/>
                    </a:lnTo>
                    <a:lnTo>
                      <a:pt x="1280" y="4653"/>
                    </a:lnTo>
                    <a:lnTo>
                      <a:pt x="1272" y="4689"/>
                    </a:lnTo>
                    <a:lnTo>
                      <a:pt x="1263" y="4718"/>
                    </a:lnTo>
                    <a:lnTo>
                      <a:pt x="1253" y="4737"/>
                    </a:lnTo>
                    <a:lnTo>
                      <a:pt x="1242" y="4752"/>
                    </a:lnTo>
                    <a:lnTo>
                      <a:pt x="1229" y="4765"/>
                    </a:lnTo>
                    <a:lnTo>
                      <a:pt x="1217" y="4777"/>
                    </a:lnTo>
                    <a:lnTo>
                      <a:pt x="1206" y="4792"/>
                    </a:lnTo>
                    <a:lnTo>
                      <a:pt x="1194" y="4812"/>
                    </a:lnTo>
                    <a:lnTo>
                      <a:pt x="1185" y="4841"/>
                    </a:lnTo>
                    <a:lnTo>
                      <a:pt x="1178" y="4879"/>
                    </a:lnTo>
                    <a:lnTo>
                      <a:pt x="1174" y="4923"/>
                    </a:lnTo>
                    <a:lnTo>
                      <a:pt x="1169" y="4968"/>
                    </a:lnTo>
                    <a:lnTo>
                      <a:pt x="1162" y="5005"/>
                    </a:lnTo>
                    <a:lnTo>
                      <a:pt x="1153" y="5035"/>
                    </a:lnTo>
                    <a:lnTo>
                      <a:pt x="1142" y="5062"/>
                    </a:lnTo>
                    <a:lnTo>
                      <a:pt x="1133" y="5092"/>
                    </a:lnTo>
                    <a:lnTo>
                      <a:pt x="1126" y="5129"/>
                    </a:lnTo>
                    <a:lnTo>
                      <a:pt x="1121" y="5171"/>
                    </a:lnTo>
                    <a:lnTo>
                      <a:pt x="1116" y="5216"/>
                    </a:lnTo>
                    <a:lnTo>
                      <a:pt x="1110" y="5258"/>
                    </a:lnTo>
                    <a:lnTo>
                      <a:pt x="1103" y="5296"/>
                    </a:lnTo>
                    <a:lnTo>
                      <a:pt x="1095" y="5333"/>
                    </a:lnTo>
                    <a:lnTo>
                      <a:pt x="1087" y="5368"/>
                    </a:lnTo>
                    <a:lnTo>
                      <a:pt x="1079" y="5403"/>
                    </a:lnTo>
                    <a:lnTo>
                      <a:pt x="1072" y="5440"/>
                    </a:lnTo>
                    <a:lnTo>
                      <a:pt x="1065" y="5478"/>
                    </a:lnTo>
                    <a:lnTo>
                      <a:pt x="1058" y="5519"/>
                    </a:lnTo>
                    <a:lnTo>
                      <a:pt x="1054" y="5560"/>
                    </a:lnTo>
                    <a:lnTo>
                      <a:pt x="1049" y="5605"/>
                    </a:lnTo>
                    <a:lnTo>
                      <a:pt x="1046" y="5650"/>
                    </a:lnTo>
                    <a:lnTo>
                      <a:pt x="1041" y="5696"/>
                    </a:lnTo>
                    <a:lnTo>
                      <a:pt x="1039" y="5742"/>
                    </a:lnTo>
                    <a:lnTo>
                      <a:pt x="1037" y="5789"/>
                    </a:lnTo>
                    <a:lnTo>
                      <a:pt x="1037" y="5837"/>
                    </a:lnTo>
                    <a:lnTo>
                      <a:pt x="1037" y="5885"/>
                    </a:lnTo>
                    <a:lnTo>
                      <a:pt x="1034" y="5931"/>
                    </a:lnTo>
                    <a:lnTo>
                      <a:pt x="1031" y="5977"/>
                    </a:lnTo>
                    <a:lnTo>
                      <a:pt x="1027" y="6022"/>
                    </a:lnTo>
                    <a:lnTo>
                      <a:pt x="1024" y="6067"/>
                    </a:lnTo>
                    <a:lnTo>
                      <a:pt x="1024" y="6113"/>
                    </a:lnTo>
                    <a:lnTo>
                      <a:pt x="1026" y="6160"/>
                    </a:lnTo>
                    <a:lnTo>
                      <a:pt x="1030" y="6207"/>
                    </a:lnTo>
                    <a:lnTo>
                      <a:pt x="1033" y="6254"/>
                    </a:lnTo>
                    <a:lnTo>
                      <a:pt x="1037" y="6299"/>
                    </a:lnTo>
                    <a:lnTo>
                      <a:pt x="1040" y="6345"/>
                    </a:lnTo>
                    <a:lnTo>
                      <a:pt x="1042" y="6391"/>
                    </a:lnTo>
                    <a:lnTo>
                      <a:pt x="1043" y="6438"/>
                    </a:lnTo>
                    <a:lnTo>
                      <a:pt x="1045" y="6486"/>
                    </a:lnTo>
                    <a:lnTo>
                      <a:pt x="1043" y="6534"/>
                    </a:lnTo>
                    <a:lnTo>
                      <a:pt x="1042" y="6581"/>
                    </a:lnTo>
                    <a:lnTo>
                      <a:pt x="1042" y="6628"/>
                    </a:lnTo>
                    <a:lnTo>
                      <a:pt x="1043" y="6675"/>
                    </a:lnTo>
                    <a:lnTo>
                      <a:pt x="1046" y="6722"/>
                    </a:lnTo>
                    <a:lnTo>
                      <a:pt x="1048" y="6770"/>
                    </a:lnTo>
                    <a:lnTo>
                      <a:pt x="1049" y="6787"/>
                    </a:lnTo>
                    <a:lnTo>
                      <a:pt x="0" y="6787"/>
                    </a:lnTo>
                    <a:lnTo>
                      <a:pt x="0" y="0"/>
                    </a:lnTo>
                    <a:lnTo>
                      <a:pt x="697" y="0"/>
                    </a:lnTo>
                    <a:close/>
                    <a:moveTo>
                      <a:pt x="1503" y="1518"/>
                    </a:moveTo>
                    <a:lnTo>
                      <a:pt x="1492" y="1502"/>
                    </a:lnTo>
                    <a:lnTo>
                      <a:pt x="1481" y="1489"/>
                    </a:lnTo>
                    <a:lnTo>
                      <a:pt x="1471" y="1476"/>
                    </a:lnTo>
                    <a:lnTo>
                      <a:pt x="1460" y="1467"/>
                    </a:lnTo>
                    <a:lnTo>
                      <a:pt x="1449" y="1461"/>
                    </a:lnTo>
                    <a:lnTo>
                      <a:pt x="1437" y="1460"/>
                    </a:lnTo>
                    <a:lnTo>
                      <a:pt x="1426" y="1464"/>
                    </a:lnTo>
                    <a:lnTo>
                      <a:pt x="1413" y="1475"/>
                    </a:lnTo>
                    <a:lnTo>
                      <a:pt x="1398" y="1493"/>
                    </a:lnTo>
                    <a:lnTo>
                      <a:pt x="1384" y="1517"/>
                    </a:lnTo>
                    <a:lnTo>
                      <a:pt x="1399" y="1527"/>
                    </a:lnTo>
                    <a:lnTo>
                      <a:pt x="1413" y="1533"/>
                    </a:lnTo>
                    <a:lnTo>
                      <a:pt x="1426" y="1539"/>
                    </a:lnTo>
                    <a:lnTo>
                      <a:pt x="1439" y="1543"/>
                    </a:lnTo>
                    <a:lnTo>
                      <a:pt x="1449" y="1545"/>
                    </a:lnTo>
                    <a:lnTo>
                      <a:pt x="1460" y="1546"/>
                    </a:lnTo>
                    <a:lnTo>
                      <a:pt x="1471" y="1544"/>
                    </a:lnTo>
                    <a:lnTo>
                      <a:pt x="1481" y="1538"/>
                    </a:lnTo>
                    <a:lnTo>
                      <a:pt x="1492" y="1530"/>
                    </a:lnTo>
                    <a:lnTo>
                      <a:pt x="1503" y="1518"/>
                    </a:lnTo>
                    <a:close/>
                  </a:path>
                </a:pathLst>
              </a:custGeom>
              <a:solidFill>
                <a:srgbClr val="FF5500">
                  <a:alpha val="100000"/>
                </a:srgbClr>
              </a:solidFill>
              <a:ln w="9525">
                <a:noFill/>
              </a:ln>
            </p:spPr>
            <p:txBody>
              <a:bodyPr/>
              <a:p>
                <a:endParaRPr lang="zh-CN" altLang="en-US"/>
              </a:p>
            </p:txBody>
          </p:sp>
          <p:sp>
            <p:nvSpPr>
              <p:cNvPr id="94845" name="Freeform 12"/>
              <p:cNvSpPr>
                <a:spLocks noEditPoints="1"/>
              </p:cNvSpPr>
              <p:nvPr/>
            </p:nvSpPr>
            <p:spPr>
              <a:xfrm>
                <a:off x="395" y="702"/>
                <a:ext cx="1015" cy="3393"/>
              </a:xfrm>
              <a:custGeom>
                <a:avLst/>
                <a:gdLst/>
                <a:ahLst/>
                <a:cxnLst>
                  <a:cxn ang="0">
                    <a:pos x="190" y="2"/>
                  </a:cxn>
                  <a:cxn ang="0">
                    <a:pos x="347" y="3"/>
                  </a:cxn>
                  <a:cxn ang="0">
                    <a:pos x="393" y="2"/>
                  </a:cxn>
                  <a:cxn ang="0">
                    <a:pos x="389" y="1680"/>
                  </a:cxn>
                  <a:cxn ang="0">
                    <a:pos x="388" y="1587"/>
                  </a:cxn>
                  <a:cxn ang="0">
                    <a:pos x="382" y="1500"/>
                  </a:cxn>
                  <a:cxn ang="0">
                    <a:pos x="379" y="1409"/>
                  </a:cxn>
                  <a:cxn ang="0">
                    <a:pos x="380" y="1314"/>
                  </a:cxn>
                  <a:cxn ang="0">
                    <a:pos x="380" y="1219"/>
                  </a:cxn>
                  <a:cxn ang="0">
                    <a:pos x="384" y="1138"/>
                  </a:cxn>
                  <a:cxn ang="0">
                    <a:pos x="405" y="1092"/>
                  </a:cxn>
                  <a:cxn ang="0">
                    <a:pos x="394" y="1042"/>
                  </a:cxn>
                  <a:cxn ang="0">
                    <a:pos x="371" y="1031"/>
                  </a:cxn>
                  <a:cxn ang="0">
                    <a:pos x="347" y="1034"/>
                  </a:cxn>
                  <a:cxn ang="0">
                    <a:pos x="325" y="1054"/>
                  </a:cxn>
                  <a:cxn ang="0">
                    <a:pos x="319" y="1103"/>
                  </a:cxn>
                  <a:cxn ang="0">
                    <a:pos x="323" y="1155"/>
                  </a:cxn>
                  <a:cxn ang="0">
                    <a:pos x="302" y="1198"/>
                  </a:cxn>
                  <a:cxn ang="0">
                    <a:pos x="286" y="1265"/>
                  </a:cxn>
                  <a:cxn ang="0">
                    <a:pos x="272" y="1342"/>
                  </a:cxn>
                  <a:cxn ang="0">
                    <a:pos x="261" y="1424"/>
                  </a:cxn>
                  <a:cxn ang="0">
                    <a:pos x="257" y="1516"/>
                  </a:cxn>
                  <a:cxn ang="0">
                    <a:pos x="261" y="1609"/>
                  </a:cxn>
                  <a:cxn ang="0">
                    <a:pos x="263" y="1696"/>
                  </a:cxn>
                  <a:cxn ang="0">
                    <a:pos x="366" y="366"/>
                  </a:cxn>
                  <a:cxn ang="0">
                    <a:pos x="354" y="383"/>
                  </a:cxn>
                  <a:cxn ang="0">
                    <a:pos x="376" y="379"/>
                  </a:cxn>
                  <a:cxn ang="0">
                    <a:pos x="193" y="3"/>
                  </a:cxn>
                  <a:cxn ang="0">
                    <a:pos x="246" y="1"/>
                  </a:cxn>
                  <a:cxn ang="0">
                    <a:pos x="323" y="3"/>
                  </a:cxn>
                  <a:cxn ang="0">
                    <a:pos x="376" y="5"/>
                  </a:cxn>
                  <a:cxn ang="0">
                    <a:pos x="508" y="0"/>
                  </a:cxn>
                  <a:cxn ang="0">
                    <a:pos x="411" y="1630"/>
                  </a:cxn>
                  <a:cxn ang="0">
                    <a:pos x="405" y="1532"/>
                  </a:cxn>
                  <a:cxn ang="0">
                    <a:pos x="405" y="1434"/>
                  </a:cxn>
                  <a:cxn ang="0">
                    <a:pos x="408" y="1334"/>
                  </a:cxn>
                  <a:cxn ang="0">
                    <a:pos x="411" y="1234"/>
                  </a:cxn>
                  <a:cxn ang="0">
                    <a:pos x="426" y="1154"/>
                  </a:cxn>
                  <a:cxn ang="0">
                    <a:pos x="442" y="1085"/>
                  </a:cxn>
                  <a:cxn ang="0">
                    <a:pos x="432" y="1010"/>
                  </a:cxn>
                  <a:cxn ang="0">
                    <a:pos x="407" y="980"/>
                  </a:cxn>
                  <a:cxn ang="0">
                    <a:pos x="382" y="965"/>
                  </a:cxn>
                  <a:cxn ang="0">
                    <a:pos x="357" y="973"/>
                  </a:cxn>
                  <a:cxn ang="0">
                    <a:pos x="334" y="1009"/>
                  </a:cxn>
                  <a:cxn ang="0">
                    <a:pos x="310" y="1039"/>
                  </a:cxn>
                  <a:cxn ang="0">
                    <a:pos x="290" y="1081"/>
                  </a:cxn>
                  <a:cxn ang="0">
                    <a:pos x="288" y="1171"/>
                  </a:cxn>
                  <a:cxn ang="0">
                    <a:pos x="271" y="1246"/>
                  </a:cxn>
                  <a:cxn ang="0">
                    <a:pos x="253" y="1319"/>
                  </a:cxn>
                  <a:cxn ang="0">
                    <a:pos x="238" y="1397"/>
                  </a:cxn>
                  <a:cxn ang="0">
                    <a:pos x="232" y="1461"/>
                  </a:cxn>
                  <a:cxn ang="0">
                    <a:pos x="222" y="1506"/>
                  </a:cxn>
                  <a:cxn ang="0">
                    <a:pos x="234" y="1571"/>
                  </a:cxn>
                  <a:cxn ang="0">
                    <a:pos x="235" y="1645"/>
                  </a:cxn>
                  <a:cxn ang="0">
                    <a:pos x="0" y="0"/>
                  </a:cxn>
                  <a:cxn ang="0">
                    <a:pos x="151" y="1480"/>
                  </a:cxn>
                  <a:cxn ang="0">
                    <a:pos x="164" y="1484"/>
                  </a:cxn>
                  <a:cxn ang="0">
                    <a:pos x="351" y="344"/>
                  </a:cxn>
                  <a:cxn ang="0">
                    <a:pos x="362" y="397"/>
                  </a:cxn>
                </a:cxnLst>
                <a:pathLst>
                  <a:path w="2028" h="6787">
                    <a:moveTo>
                      <a:pt x="697" y="0"/>
                    </a:moveTo>
                    <a:lnTo>
                      <a:pt x="706" y="8"/>
                    </a:lnTo>
                    <a:lnTo>
                      <a:pt x="715" y="15"/>
                    </a:lnTo>
                    <a:lnTo>
                      <a:pt x="724" y="18"/>
                    </a:lnTo>
                    <a:lnTo>
                      <a:pt x="734" y="21"/>
                    </a:lnTo>
                    <a:lnTo>
                      <a:pt x="743" y="20"/>
                    </a:lnTo>
                    <a:lnTo>
                      <a:pt x="752" y="15"/>
                    </a:lnTo>
                    <a:lnTo>
                      <a:pt x="760" y="9"/>
                    </a:lnTo>
                    <a:lnTo>
                      <a:pt x="769" y="0"/>
                    </a:lnTo>
                    <a:lnTo>
                      <a:pt x="1250" y="0"/>
                    </a:lnTo>
                    <a:lnTo>
                      <a:pt x="1272" y="2"/>
                    </a:lnTo>
                    <a:lnTo>
                      <a:pt x="1295" y="6"/>
                    </a:lnTo>
                    <a:lnTo>
                      <a:pt x="1318" y="8"/>
                    </a:lnTo>
                    <a:lnTo>
                      <a:pt x="1341" y="10"/>
                    </a:lnTo>
                    <a:lnTo>
                      <a:pt x="1364" y="12"/>
                    </a:lnTo>
                    <a:lnTo>
                      <a:pt x="1387" y="12"/>
                    </a:lnTo>
                    <a:lnTo>
                      <a:pt x="1410" y="10"/>
                    </a:lnTo>
                    <a:lnTo>
                      <a:pt x="1432" y="8"/>
                    </a:lnTo>
                    <a:lnTo>
                      <a:pt x="1455" y="5"/>
                    </a:lnTo>
                    <a:lnTo>
                      <a:pt x="1478" y="2"/>
                    </a:lnTo>
                    <a:lnTo>
                      <a:pt x="1501" y="2"/>
                    </a:lnTo>
                    <a:lnTo>
                      <a:pt x="1524" y="5"/>
                    </a:lnTo>
                    <a:lnTo>
                      <a:pt x="1547" y="7"/>
                    </a:lnTo>
                    <a:lnTo>
                      <a:pt x="1570" y="9"/>
                    </a:lnTo>
                    <a:lnTo>
                      <a:pt x="1592" y="9"/>
                    </a:lnTo>
                    <a:lnTo>
                      <a:pt x="1615" y="6"/>
                    </a:lnTo>
                    <a:lnTo>
                      <a:pt x="1638" y="0"/>
                    </a:lnTo>
                    <a:lnTo>
                      <a:pt x="2028" y="0"/>
                    </a:lnTo>
                    <a:lnTo>
                      <a:pt x="2028" y="6787"/>
                    </a:lnTo>
                    <a:lnTo>
                      <a:pt x="1570" y="6787"/>
                    </a:lnTo>
                    <a:lnTo>
                      <a:pt x="1563" y="6760"/>
                    </a:lnTo>
                    <a:lnTo>
                      <a:pt x="1555" y="6720"/>
                    </a:lnTo>
                    <a:lnTo>
                      <a:pt x="1550" y="6675"/>
                    </a:lnTo>
                    <a:lnTo>
                      <a:pt x="1549" y="6628"/>
                    </a:lnTo>
                    <a:lnTo>
                      <a:pt x="1551" y="6582"/>
                    </a:lnTo>
                    <a:lnTo>
                      <a:pt x="1555" y="6536"/>
                    </a:lnTo>
                    <a:lnTo>
                      <a:pt x="1557" y="6489"/>
                    </a:lnTo>
                    <a:lnTo>
                      <a:pt x="1556" y="6443"/>
                    </a:lnTo>
                    <a:lnTo>
                      <a:pt x="1553" y="6395"/>
                    </a:lnTo>
                    <a:lnTo>
                      <a:pt x="1548" y="6351"/>
                    </a:lnTo>
                    <a:lnTo>
                      <a:pt x="1541" y="6311"/>
                    </a:lnTo>
                    <a:lnTo>
                      <a:pt x="1535" y="6271"/>
                    </a:lnTo>
                    <a:lnTo>
                      <a:pt x="1528" y="6231"/>
                    </a:lnTo>
                    <a:lnTo>
                      <a:pt x="1524" y="6188"/>
                    </a:lnTo>
                    <a:lnTo>
                      <a:pt x="1520" y="6141"/>
                    </a:lnTo>
                    <a:lnTo>
                      <a:pt x="1519" y="6093"/>
                    </a:lnTo>
                    <a:lnTo>
                      <a:pt x="1522" y="6046"/>
                    </a:lnTo>
                    <a:lnTo>
                      <a:pt x="1526" y="6001"/>
                    </a:lnTo>
                    <a:lnTo>
                      <a:pt x="1531" y="5957"/>
                    </a:lnTo>
                    <a:lnTo>
                      <a:pt x="1532" y="5913"/>
                    </a:lnTo>
                    <a:lnTo>
                      <a:pt x="1528" y="5866"/>
                    </a:lnTo>
                    <a:lnTo>
                      <a:pt x="1524" y="5822"/>
                    </a:lnTo>
                    <a:lnTo>
                      <a:pt x="1519" y="5775"/>
                    </a:lnTo>
                    <a:lnTo>
                      <a:pt x="1516" y="5728"/>
                    </a:lnTo>
                    <a:lnTo>
                      <a:pt x="1513" y="5682"/>
                    </a:lnTo>
                    <a:lnTo>
                      <a:pt x="1515" y="5636"/>
                    </a:lnTo>
                    <a:lnTo>
                      <a:pt x="1517" y="5590"/>
                    </a:lnTo>
                    <a:lnTo>
                      <a:pt x="1520" y="5544"/>
                    </a:lnTo>
                    <a:lnTo>
                      <a:pt x="1522" y="5497"/>
                    </a:lnTo>
                    <a:lnTo>
                      <a:pt x="1520" y="5449"/>
                    </a:lnTo>
                    <a:lnTo>
                      <a:pt x="1518" y="5402"/>
                    </a:lnTo>
                    <a:lnTo>
                      <a:pt x="1517" y="5354"/>
                    </a:lnTo>
                    <a:lnTo>
                      <a:pt x="1516" y="5307"/>
                    </a:lnTo>
                    <a:lnTo>
                      <a:pt x="1516" y="5259"/>
                    </a:lnTo>
                    <a:lnTo>
                      <a:pt x="1517" y="5212"/>
                    </a:lnTo>
                    <a:lnTo>
                      <a:pt x="1518" y="5165"/>
                    </a:lnTo>
                    <a:lnTo>
                      <a:pt x="1519" y="5118"/>
                    </a:lnTo>
                    <a:lnTo>
                      <a:pt x="1518" y="5070"/>
                    </a:lnTo>
                    <a:lnTo>
                      <a:pt x="1517" y="5022"/>
                    </a:lnTo>
                    <a:lnTo>
                      <a:pt x="1516" y="4975"/>
                    </a:lnTo>
                    <a:lnTo>
                      <a:pt x="1517" y="4928"/>
                    </a:lnTo>
                    <a:lnTo>
                      <a:pt x="1518" y="4879"/>
                    </a:lnTo>
                    <a:lnTo>
                      <a:pt x="1517" y="4832"/>
                    </a:lnTo>
                    <a:lnTo>
                      <a:pt x="1512" y="4787"/>
                    </a:lnTo>
                    <a:lnTo>
                      <a:pt x="1507" y="4742"/>
                    </a:lnTo>
                    <a:lnTo>
                      <a:pt x="1503" y="4699"/>
                    </a:lnTo>
                    <a:lnTo>
                      <a:pt x="1505" y="4658"/>
                    </a:lnTo>
                    <a:lnTo>
                      <a:pt x="1512" y="4619"/>
                    </a:lnTo>
                    <a:lnTo>
                      <a:pt x="1522" y="4583"/>
                    </a:lnTo>
                    <a:lnTo>
                      <a:pt x="1533" y="4552"/>
                    </a:lnTo>
                    <a:lnTo>
                      <a:pt x="1543" y="4525"/>
                    </a:lnTo>
                    <a:lnTo>
                      <a:pt x="1555" y="4504"/>
                    </a:lnTo>
                    <a:lnTo>
                      <a:pt x="1565" y="4484"/>
                    </a:lnTo>
                    <a:lnTo>
                      <a:pt x="1576" y="4464"/>
                    </a:lnTo>
                    <a:lnTo>
                      <a:pt x="1586" y="4446"/>
                    </a:lnTo>
                    <a:lnTo>
                      <a:pt x="1596" y="4426"/>
                    </a:lnTo>
                    <a:lnTo>
                      <a:pt x="1607" y="4401"/>
                    </a:lnTo>
                    <a:lnTo>
                      <a:pt x="1618" y="4369"/>
                    </a:lnTo>
                    <a:lnTo>
                      <a:pt x="1629" y="4332"/>
                    </a:lnTo>
                    <a:lnTo>
                      <a:pt x="1634" y="4295"/>
                    </a:lnTo>
                    <a:lnTo>
                      <a:pt x="1632" y="4262"/>
                    </a:lnTo>
                    <a:lnTo>
                      <a:pt x="1624" y="4234"/>
                    </a:lnTo>
                    <a:lnTo>
                      <a:pt x="1611" y="4212"/>
                    </a:lnTo>
                    <a:lnTo>
                      <a:pt x="1598" y="4194"/>
                    </a:lnTo>
                    <a:lnTo>
                      <a:pt x="1585" y="4180"/>
                    </a:lnTo>
                    <a:lnTo>
                      <a:pt x="1572" y="4169"/>
                    </a:lnTo>
                    <a:lnTo>
                      <a:pt x="1561" y="4160"/>
                    </a:lnTo>
                    <a:lnTo>
                      <a:pt x="1549" y="4154"/>
                    </a:lnTo>
                    <a:lnTo>
                      <a:pt x="1539" y="4149"/>
                    </a:lnTo>
                    <a:lnTo>
                      <a:pt x="1527" y="4145"/>
                    </a:lnTo>
                    <a:lnTo>
                      <a:pt x="1516" y="4141"/>
                    </a:lnTo>
                    <a:lnTo>
                      <a:pt x="1504" y="4135"/>
                    </a:lnTo>
                    <a:lnTo>
                      <a:pt x="1493" y="4130"/>
                    </a:lnTo>
                    <a:lnTo>
                      <a:pt x="1481" y="4125"/>
                    </a:lnTo>
                    <a:lnTo>
                      <a:pt x="1469" y="4120"/>
                    </a:lnTo>
                    <a:lnTo>
                      <a:pt x="1457" y="4118"/>
                    </a:lnTo>
                    <a:lnTo>
                      <a:pt x="1444" y="4115"/>
                    </a:lnTo>
                    <a:lnTo>
                      <a:pt x="1433" y="4114"/>
                    </a:lnTo>
                    <a:lnTo>
                      <a:pt x="1421" y="4116"/>
                    </a:lnTo>
                    <a:lnTo>
                      <a:pt x="1410" y="4120"/>
                    </a:lnTo>
                    <a:lnTo>
                      <a:pt x="1397" y="4127"/>
                    </a:lnTo>
                    <a:lnTo>
                      <a:pt x="1386" y="4136"/>
                    </a:lnTo>
                    <a:lnTo>
                      <a:pt x="1375" y="4148"/>
                    </a:lnTo>
                    <a:lnTo>
                      <a:pt x="1364" y="4159"/>
                    </a:lnTo>
                    <a:lnTo>
                      <a:pt x="1353" y="4168"/>
                    </a:lnTo>
                    <a:lnTo>
                      <a:pt x="1343" y="4179"/>
                    </a:lnTo>
                    <a:lnTo>
                      <a:pt x="1333" y="4188"/>
                    </a:lnTo>
                    <a:lnTo>
                      <a:pt x="1321" y="4198"/>
                    </a:lnTo>
                    <a:lnTo>
                      <a:pt x="1310" y="4207"/>
                    </a:lnTo>
                    <a:lnTo>
                      <a:pt x="1296" y="4218"/>
                    </a:lnTo>
                    <a:lnTo>
                      <a:pt x="1282" y="4228"/>
                    </a:lnTo>
                    <a:lnTo>
                      <a:pt x="1267" y="4240"/>
                    </a:lnTo>
                    <a:lnTo>
                      <a:pt x="1254" y="4254"/>
                    </a:lnTo>
                    <a:lnTo>
                      <a:pt x="1246" y="4274"/>
                    </a:lnTo>
                    <a:lnTo>
                      <a:pt x="1247" y="4301"/>
                    </a:lnTo>
                    <a:lnTo>
                      <a:pt x="1255" y="4335"/>
                    </a:lnTo>
                    <a:lnTo>
                      <a:pt x="1266" y="4375"/>
                    </a:lnTo>
                    <a:lnTo>
                      <a:pt x="1275" y="4415"/>
                    </a:lnTo>
                    <a:lnTo>
                      <a:pt x="1282" y="4455"/>
                    </a:lnTo>
                    <a:lnTo>
                      <a:pt x="1292" y="4489"/>
                    </a:lnTo>
                    <a:lnTo>
                      <a:pt x="1306" y="4515"/>
                    </a:lnTo>
                    <a:lnTo>
                      <a:pt x="1316" y="4537"/>
                    </a:lnTo>
                    <a:lnTo>
                      <a:pt x="1321" y="4557"/>
                    </a:lnTo>
                    <a:lnTo>
                      <a:pt x="1316" y="4576"/>
                    </a:lnTo>
                    <a:lnTo>
                      <a:pt x="1305" y="4597"/>
                    </a:lnTo>
                    <a:lnTo>
                      <a:pt x="1291" y="4622"/>
                    </a:lnTo>
                    <a:lnTo>
                      <a:pt x="1280" y="4653"/>
                    </a:lnTo>
                    <a:lnTo>
                      <a:pt x="1272" y="4689"/>
                    </a:lnTo>
                    <a:lnTo>
                      <a:pt x="1263" y="4718"/>
                    </a:lnTo>
                    <a:lnTo>
                      <a:pt x="1253" y="4737"/>
                    </a:lnTo>
                    <a:lnTo>
                      <a:pt x="1242" y="4752"/>
                    </a:lnTo>
                    <a:lnTo>
                      <a:pt x="1229" y="4765"/>
                    </a:lnTo>
                    <a:lnTo>
                      <a:pt x="1217" y="4777"/>
                    </a:lnTo>
                    <a:lnTo>
                      <a:pt x="1206" y="4792"/>
                    </a:lnTo>
                    <a:lnTo>
                      <a:pt x="1194" y="4812"/>
                    </a:lnTo>
                    <a:lnTo>
                      <a:pt x="1185" y="4841"/>
                    </a:lnTo>
                    <a:lnTo>
                      <a:pt x="1178" y="4879"/>
                    </a:lnTo>
                    <a:lnTo>
                      <a:pt x="1174" y="4923"/>
                    </a:lnTo>
                    <a:lnTo>
                      <a:pt x="1169" y="4968"/>
                    </a:lnTo>
                    <a:lnTo>
                      <a:pt x="1162" y="5005"/>
                    </a:lnTo>
                    <a:lnTo>
                      <a:pt x="1153" y="5035"/>
                    </a:lnTo>
                    <a:lnTo>
                      <a:pt x="1142" y="5062"/>
                    </a:lnTo>
                    <a:lnTo>
                      <a:pt x="1133" y="5092"/>
                    </a:lnTo>
                    <a:lnTo>
                      <a:pt x="1126" y="5129"/>
                    </a:lnTo>
                    <a:lnTo>
                      <a:pt x="1121" y="5171"/>
                    </a:lnTo>
                    <a:lnTo>
                      <a:pt x="1116" y="5216"/>
                    </a:lnTo>
                    <a:lnTo>
                      <a:pt x="1110" y="5258"/>
                    </a:lnTo>
                    <a:lnTo>
                      <a:pt x="1103" y="5296"/>
                    </a:lnTo>
                    <a:lnTo>
                      <a:pt x="1095" y="5333"/>
                    </a:lnTo>
                    <a:lnTo>
                      <a:pt x="1087" y="5368"/>
                    </a:lnTo>
                    <a:lnTo>
                      <a:pt x="1079" y="5403"/>
                    </a:lnTo>
                    <a:lnTo>
                      <a:pt x="1072" y="5440"/>
                    </a:lnTo>
                    <a:lnTo>
                      <a:pt x="1065" y="5478"/>
                    </a:lnTo>
                    <a:lnTo>
                      <a:pt x="1058" y="5519"/>
                    </a:lnTo>
                    <a:lnTo>
                      <a:pt x="1054" y="5560"/>
                    </a:lnTo>
                    <a:lnTo>
                      <a:pt x="1049" y="5605"/>
                    </a:lnTo>
                    <a:lnTo>
                      <a:pt x="1046" y="5650"/>
                    </a:lnTo>
                    <a:lnTo>
                      <a:pt x="1041" y="5696"/>
                    </a:lnTo>
                    <a:lnTo>
                      <a:pt x="1039" y="5742"/>
                    </a:lnTo>
                    <a:lnTo>
                      <a:pt x="1037" y="5789"/>
                    </a:lnTo>
                    <a:lnTo>
                      <a:pt x="1037" y="5837"/>
                    </a:lnTo>
                    <a:lnTo>
                      <a:pt x="1037" y="5885"/>
                    </a:lnTo>
                    <a:lnTo>
                      <a:pt x="1034" y="5931"/>
                    </a:lnTo>
                    <a:lnTo>
                      <a:pt x="1031" y="5977"/>
                    </a:lnTo>
                    <a:lnTo>
                      <a:pt x="1027" y="6022"/>
                    </a:lnTo>
                    <a:lnTo>
                      <a:pt x="1024" y="6067"/>
                    </a:lnTo>
                    <a:lnTo>
                      <a:pt x="1024" y="6113"/>
                    </a:lnTo>
                    <a:lnTo>
                      <a:pt x="1026" y="6160"/>
                    </a:lnTo>
                    <a:lnTo>
                      <a:pt x="1030" y="6207"/>
                    </a:lnTo>
                    <a:lnTo>
                      <a:pt x="1033" y="6254"/>
                    </a:lnTo>
                    <a:lnTo>
                      <a:pt x="1037" y="6299"/>
                    </a:lnTo>
                    <a:lnTo>
                      <a:pt x="1040" y="6345"/>
                    </a:lnTo>
                    <a:lnTo>
                      <a:pt x="1042" y="6391"/>
                    </a:lnTo>
                    <a:lnTo>
                      <a:pt x="1043" y="6438"/>
                    </a:lnTo>
                    <a:lnTo>
                      <a:pt x="1045" y="6486"/>
                    </a:lnTo>
                    <a:lnTo>
                      <a:pt x="1043" y="6534"/>
                    </a:lnTo>
                    <a:lnTo>
                      <a:pt x="1042" y="6581"/>
                    </a:lnTo>
                    <a:lnTo>
                      <a:pt x="1042" y="6628"/>
                    </a:lnTo>
                    <a:lnTo>
                      <a:pt x="1043" y="6675"/>
                    </a:lnTo>
                    <a:lnTo>
                      <a:pt x="1046" y="6722"/>
                    </a:lnTo>
                    <a:lnTo>
                      <a:pt x="1048" y="6770"/>
                    </a:lnTo>
                    <a:lnTo>
                      <a:pt x="1049" y="6787"/>
                    </a:lnTo>
                    <a:lnTo>
                      <a:pt x="0" y="6787"/>
                    </a:lnTo>
                    <a:lnTo>
                      <a:pt x="0" y="0"/>
                    </a:lnTo>
                    <a:lnTo>
                      <a:pt x="697" y="0"/>
                    </a:lnTo>
                    <a:close/>
                    <a:moveTo>
                      <a:pt x="1503" y="1518"/>
                    </a:moveTo>
                    <a:lnTo>
                      <a:pt x="1492" y="1502"/>
                    </a:lnTo>
                    <a:lnTo>
                      <a:pt x="1481" y="1489"/>
                    </a:lnTo>
                    <a:lnTo>
                      <a:pt x="1471" y="1476"/>
                    </a:lnTo>
                    <a:lnTo>
                      <a:pt x="1460" y="1467"/>
                    </a:lnTo>
                    <a:lnTo>
                      <a:pt x="1449" y="1461"/>
                    </a:lnTo>
                    <a:lnTo>
                      <a:pt x="1437" y="1460"/>
                    </a:lnTo>
                    <a:lnTo>
                      <a:pt x="1426" y="1464"/>
                    </a:lnTo>
                    <a:lnTo>
                      <a:pt x="1413" y="1475"/>
                    </a:lnTo>
                    <a:lnTo>
                      <a:pt x="1398" y="1493"/>
                    </a:lnTo>
                    <a:lnTo>
                      <a:pt x="1384" y="1517"/>
                    </a:lnTo>
                    <a:lnTo>
                      <a:pt x="1399" y="1527"/>
                    </a:lnTo>
                    <a:lnTo>
                      <a:pt x="1413" y="1533"/>
                    </a:lnTo>
                    <a:lnTo>
                      <a:pt x="1426" y="1539"/>
                    </a:lnTo>
                    <a:lnTo>
                      <a:pt x="1439" y="1543"/>
                    </a:lnTo>
                    <a:lnTo>
                      <a:pt x="1449" y="1545"/>
                    </a:lnTo>
                    <a:lnTo>
                      <a:pt x="1460" y="1546"/>
                    </a:lnTo>
                    <a:lnTo>
                      <a:pt x="1471" y="1544"/>
                    </a:lnTo>
                    <a:lnTo>
                      <a:pt x="1481" y="1538"/>
                    </a:lnTo>
                    <a:lnTo>
                      <a:pt x="1492" y="1530"/>
                    </a:lnTo>
                    <a:lnTo>
                      <a:pt x="1503" y="1518"/>
                    </a:lnTo>
                    <a:close/>
                    <a:moveTo>
                      <a:pt x="661" y="0"/>
                    </a:moveTo>
                    <a:lnTo>
                      <a:pt x="677" y="15"/>
                    </a:lnTo>
                    <a:lnTo>
                      <a:pt x="693" y="25"/>
                    </a:lnTo>
                    <a:lnTo>
                      <a:pt x="708" y="32"/>
                    </a:lnTo>
                    <a:lnTo>
                      <a:pt x="724" y="35"/>
                    </a:lnTo>
                    <a:lnTo>
                      <a:pt x="739" y="33"/>
                    </a:lnTo>
                    <a:lnTo>
                      <a:pt x="754" y="27"/>
                    </a:lnTo>
                    <a:lnTo>
                      <a:pt x="770" y="15"/>
                    </a:lnTo>
                    <a:lnTo>
                      <a:pt x="785" y="0"/>
                    </a:lnTo>
                    <a:lnTo>
                      <a:pt x="952" y="0"/>
                    </a:lnTo>
                    <a:lnTo>
                      <a:pt x="957" y="6"/>
                    </a:lnTo>
                    <a:lnTo>
                      <a:pt x="963" y="9"/>
                    </a:lnTo>
                    <a:lnTo>
                      <a:pt x="967" y="10"/>
                    </a:lnTo>
                    <a:lnTo>
                      <a:pt x="973" y="10"/>
                    </a:lnTo>
                    <a:lnTo>
                      <a:pt x="978" y="9"/>
                    </a:lnTo>
                    <a:lnTo>
                      <a:pt x="984" y="7"/>
                    </a:lnTo>
                    <a:lnTo>
                      <a:pt x="989" y="3"/>
                    </a:lnTo>
                    <a:lnTo>
                      <a:pt x="994" y="0"/>
                    </a:lnTo>
                    <a:lnTo>
                      <a:pt x="1157" y="0"/>
                    </a:lnTo>
                    <a:lnTo>
                      <a:pt x="1184" y="3"/>
                    </a:lnTo>
                    <a:lnTo>
                      <a:pt x="1210" y="6"/>
                    </a:lnTo>
                    <a:lnTo>
                      <a:pt x="1237" y="9"/>
                    </a:lnTo>
                    <a:lnTo>
                      <a:pt x="1263" y="13"/>
                    </a:lnTo>
                    <a:lnTo>
                      <a:pt x="1290" y="15"/>
                    </a:lnTo>
                    <a:lnTo>
                      <a:pt x="1316" y="18"/>
                    </a:lnTo>
                    <a:lnTo>
                      <a:pt x="1344" y="21"/>
                    </a:lnTo>
                    <a:lnTo>
                      <a:pt x="1371" y="22"/>
                    </a:lnTo>
                    <a:lnTo>
                      <a:pt x="1397" y="23"/>
                    </a:lnTo>
                    <a:lnTo>
                      <a:pt x="1424" y="22"/>
                    </a:lnTo>
                    <a:lnTo>
                      <a:pt x="1450" y="22"/>
                    </a:lnTo>
                    <a:lnTo>
                      <a:pt x="1477" y="21"/>
                    </a:lnTo>
                    <a:lnTo>
                      <a:pt x="1503" y="21"/>
                    </a:lnTo>
                    <a:lnTo>
                      <a:pt x="1530" y="22"/>
                    </a:lnTo>
                    <a:lnTo>
                      <a:pt x="1557" y="22"/>
                    </a:lnTo>
                    <a:lnTo>
                      <a:pt x="1584" y="22"/>
                    </a:lnTo>
                    <a:lnTo>
                      <a:pt x="1610" y="20"/>
                    </a:lnTo>
                    <a:lnTo>
                      <a:pt x="1637" y="15"/>
                    </a:lnTo>
                    <a:lnTo>
                      <a:pt x="1663" y="8"/>
                    </a:lnTo>
                    <a:lnTo>
                      <a:pt x="1690" y="0"/>
                    </a:lnTo>
                    <a:lnTo>
                      <a:pt x="2028" y="0"/>
                    </a:lnTo>
                    <a:lnTo>
                      <a:pt x="2028" y="6787"/>
                    </a:lnTo>
                    <a:lnTo>
                      <a:pt x="1649" y="6787"/>
                    </a:lnTo>
                    <a:lnTo>
                      <a:pt x="1647" y="6771"/>
                    </a:lnTo>
                    <a:lnTo>
                      <a:pt x="1642" y="6724"/>
                    </a:lnTo>
                    <a:lnTo>
                      <a:pt x="1639" y="6674"/>
                    </a:lnTo>
                    <a:lnTo>
                      <a:pt x="1638" y="6625"/>
                    </a:lnTo>
                    <a:lnTo>
                      <a:pt x="1638" y="6574"/>
                    </a:lnTo>
                    <a:lnTo>
                      <a:pt x="1640" y="6523"/>
                    </a:lnTo>
                    <a:lnTo>
                      <a:pt x="1640" y="6472"/>
                    </a:lnTo>
                    <a:lnTo>
                      <a:pt x="1639" y="6422"/>
                    </a:lnTo>
                    <a:lnTo>
                      <a:pt x="1637" y="6372"/>
                    </a:lnTo>
                    <a:lnTo>
                      <a:pt x="1633" y="6324"/>
                    </a:lnTo>
                    <a:lnTo>
                      <a:pt x="1629" y="6277"/>
                    </a:lnTo>
                    <a:lnTo>
                      <a:pt x="1624" y="6229"/>
                    </a:lnTo>
                    <a:lnTo>
                      <a:pt x="1621" y="6180"/>
                    </a:lnTo>
                    <a:lnTo>
                      <a:pt x="1617" y="6129"/>
                    </a:lnTo>
                    <a:lnTo>
                      <a:pt x="1618" y="6080"/>
                    </a:lnTo>
                    <a:lnTo>
                      <a:pt x="1622" y="6030"/>
                    </a:lnTo>
                    <a:lnTo>
                      <a:pt x="1626" y="5983"/>
                    </a:lnTo>
                    <a:lnTo>
                      <a:pt x="1630" y="5934"/>
                    </a:lnTo>
                    <a:lnTo>
                      <a:pt x="1629" y="5886"/>
                    </a:lnTo>
                    <a:lnTo>
                      <a:pt x="1624" y="5838"/>
                    </a:lnTo>
                    <a:lnTo>
                      <a:pt x="1619" y="5787"/>
                    </a:lnTo>
                    <a:lnTo>
                      <a:pt x="1618" y="5736"/>
                    </a:lnTo>
                    <a:lnTo>
                      <a:pt x="1618" y="5686"/>
                    </a:lnTo>
                    <a:lnTo>
                      <a:pt x="1621" y="5636"/>
                    </a:lnTo>
                    <a:lnTo>
                      <a:pt x="1625" y="5588"/>
                    </a:lnTo>
                    <a:lnTo>
                      <a:pt x="1629" y="5539"/>
                    </a:lnTo>
                    <a:lnTo>
                      <a:pt x="1630" y="5490"/>
                    </a:lnTo>
                    <a:lnTo>
                      <a:pt x="1629" y="5439"/>
                    </a:lnTo>
                    <a:lnTo>
                      <a:pt x="1629" y="5387"/>
                    </a:lnTo>
                    <a:lnTo>
                      <a:pt x="1628" y="5337"/>
                    </a:lnTo>
                    <a:lnTo>
                      <a:pt x="1630" y="5286"/>
                    </a:lnTo>
                    <a:lnTo>
                      <a:pt x="1632" y="5236"/>
                    </a:lnTo>
                    <a:lnTo>
                      <a:pt x="1636" y="5188"/>
                    </a:lnTo>
                    <a:lnTo>
                      <a:pt x="1639" y="5138"/>
                    </a:lnTo>
                    <a:lnTo>
                      <a:pt x="1640" y="5089"/>
                    </a:lnTo>
                    <a:lnTo>
                      <a:pt x="1640" y="5038"/>
                    </a:lnTo>
                    <a:lnTo>
                      <a:pt x="1640" y="4987"/>
                    </a:lnTo>
                    <a:lnTo>
                      <a:pt x="1642" y="4938"/>
                    </a:lnTo>
                    <a:lnTo>
                      <a:pt x="1646" y="4889"/>
                    </a:lnTo>
                    <a:lnTo>
                      <a:pt x="1652" y="4842"/>
                    </a:lnTo>
                    <a:lnTo>
                      <a:pt x="1656" y="4795"/>
                    </a:lnTo>
                    <a:lnTo>
                      <a:pt x="1663" y="4750"/>
                    </a:lnTo>
                    <a:lnTo>
                      <a:pt x="1670" y="4709"/>
                    </a:lnTo>
                    <a:lnTo>
                      <a:pt x="1678" y="4673"/>
                    </a:lnTo>
                    <a:lnTo>
                      <a:pt x="1689" y="4643"/>
                    </a:lnTo>
                    <a:lnTo>
                      <a:pt x="1700" y="4616"/>
                    </a:lnTo>
                    <a:lnTo>
                      <a:pt x="1710" y="4590"/>
                    </a:lnTo>
                    <a:lnTo>
                      <a:pt x="1721" y="4565"/>
                    </a:lnTo>
                    <a:lnTo>
                      <a:pt x="1732" y="4537"/>
                    </a:lnTo>
                    <a:lnTo>
                      <a:pt x="1744" y="4507"/>
                    </a:lnTo>
                    <a:lnTo>
                      <a:pt x="1754" y="4474"/>
                    </a:lnTo>
                    <a:lnTo>
                      <a:pt x="1761" y="4437"/>
                    </a:lnTo>
                    <a:lnTo>
                      <a:pt x="1766" y="4392"/>
                    </a:lnTo>
                    <a:lnTo>
                      <a:pt x="1767" y="4342"/>
                    </a:lnTo>
                    <a:lnTo>
                      <a:pt x="1767" y="4289"/>
                    </a:lnTo>
                    <a:lnTo>
                      <a:pt x="1768" y="4235"/>
                    </a:lnTo>
                    <a:lnTo>
                      <a:pt x="1769" y="4183"/>
                    </a:lnTo>
                    <a:lnTo>
                      <a:pt x="1768" y="4137"/>
                    </a:lnTo>
                    <a:lnTo>
                      <a:pt x="1761" y="4103"/>
                    </a:lnTo>
                    <a:lnTo>
                      <a:pt x="1752" y="4076"/>
                    </a:lnTo>
                    <a:lnTo>
                      <a:pt x="1739" y="4055"/>
                    </a:lnTo>
                    <a:lnTo>
                      <a:pt x="1724" y="4040"/>
                    </a:lnTo>
                    <a:lnTo>
                      <a:pt x="1710" y="4027"/>
                    </a:lnTo>
                    <a:lnTo>
                      <a:pt x="1699" y="4013"/>
                    </a:lnTo>
                    <a:lnTo>
                      <a:pt x="1686" y="3999"/>
                    </a:lnTo>
                    <a:lnTo>
                      <a:pt x="1675" y="3984"/>
                    </a:lnTo>
                    <a:lnTo>
                      <a:pt x="1663" y="3968"/>
                    </a:lnTo>
                    <a:lnTo>
                      <a:pt x="1651" y="3952"/>
                    </a:lnTo>
                    <a:lnTo>
                      <a:pt x="1639" y="3937"/>
                    </a:lnTo>
                    <a:lnTo>
                      <a:pt x="1626" y="3922"/>
                    </a:lnTo>
                    <a:lnTo>
                      <a:pt x="1614" y="3909"/>
                    </a:lnTo>
                    <a:lnTo>
                      <a:pt x="1602" y="3899"/>
                    </a:lnTo>
                    <a:lnTo>
                      <a:pt x="1590" y="3891"/>
                    </a:lnTo>
                    <a:lnTo>
                      <a:pt x="1577" y="3884"/>
                    </a:lnTo>
                    <a:lnTo>
                      <a:pt x="1564" y="3878"/>
                    </a:lnTo>
                    <a:lnTo>
                      <a:pt x="1551" y="3872"/>
                    </a:lnTo>
                    <a:lnTo>
                      <a:pt x="1539" y="3866"/>
                    </a:lnTo>
                    <a:lnTo>
                      <a:pt x="1526" y="3860"/>
                    </a:lnTo>
                    <a:lnTo>
                      <a:pt x="1513" y="3854"/>
                    </a:lnTo>
                    <a:lnTo>
                      <a:pt x="1501" y="3850"/>
                    </a:lnTo>
                    <a:lnTo>
                      <a:pt x="1489" y="3854"/>
                    </a:lnTo>
                    <a:lnTo>
                      <a:pt x="1477" y="3862"/>
                    </a:lnTo>
                    <a:lnTo>
                      <a:pt x="1464" y="3871"/>
                    </a:lnTo>
                    <a:lnTo>
                      <a:pt x="1451" y="3878"/>
                    </a:lnTo>
                    <a:lnTo>
                      <a:pt x="1439" y="3884"/>
                    </a:lnTo>
                    <a:lnTo>
                      <a:pt x="1426" y="3892"/>
                    </a:lnTo>
                    <a:lnTo>
                      <a:pt x="1413" y="3902"/>
                    </a:lnTo>
                    <a:lnTo>
                      <a:pt x="1402" y="3916"/>
                    </a:lnTo>
                    <a:lnTo>
                      <a:pt x="1390" y="3933"/>
                    </a:lnTo>
                    <a:lnTo>
                      <a:pt x="1379" y="3957"/>
                    </a:lnTo>
                    <a:lnTo>
                      <a:pt x="1367" y="3983"/>
                    </a:lnTo>
                    <a:lnTo>
                      <a:pt x="1357" y="4006"/>
                    </a:lnTo>
                    <a:lnTo>
                      <a:pt x="1345" y="4024"/>
                    </a:lnTo>
                    <a:lnTo>
                      <a:pt x="1333" y="4037"/>
                    </a:lnTo>
                    <a:lnTo>
                      <a:pt x="1320" y="4047"/>
                    </a:lnTo>
                    <a:lnTo>
                      <a:pt x="1308" y="4058"/>
                    </a:lnTo>
                    <a:lnTo>
                      <a:pt x="1296" y="4068"/>
                    </a:lnTo>
                    <a:lnTo>
                      <a:pt x="1283" y="4081"/>
                    </a:lnTo>
                    <a:lnTo>
                      <a:pt x="1270" y="4098"/>
                    </a:lnTo>
                    <a:lnTo>
                      <a:pt x="1259" y="4118"/>
                    </a:lnTo>
                    <a:lnTo>
                      <a:pt x="1247" y="4137"/>
                    </a:lnTo>
                    <a:lnTo>
                      <a:pt x="1237" y="4157"/>
                    </a:lnTo>
                    <a:lnTo>
                      <a:pt x="1225" y="4174"/>
                    </a:lnTo>
                    <a:lnTo>
                      <a:pt x="1214" y="4191"/>
                    </a:lnTo>
                    <a:lnTo>
                      <a:pt x="1202" y="4207"/>
                    </a:lnTo>
                    <a:lnTo>
                      <a:pt x="1191" y="4222"/>
                    </a:lnTo>
                    <a:lnTo>
                      <a:pt x="1177" y="4240"/>
                    </a:lnTo>
                    <a:lnTo>
                      <a:pt x="1163" y="4257"/>
                    </a:lnTo>
                    <a:lnTo>
                      <a:pt x="1155" y="4283"/>
                    </a:lnTo>
                    <a:lnTo>
                      <a:pt x="1157" y="4325"/>
                    </a:lnTo>
                    <a:lnTo>
                      <a:pt x="1166" y="4375"/>
                    </a:lnTo>
                    <a:lnTo>
                      <a:pt x="1171" y="4426"/>
                    </a:lnTo>
                    <a:lnTo>
                      <a:pt x="1172" y="4475"/>
                    </a:lnTo>
                    <a:lnTo>
                      <a:pt x="1175" y="4527"/>
                    </a:lnTo>
                    <a:lnTo>
                      <a:pt x="1172" y="4568"/>
                    </a:lnTo>
                    <a:lnTo>
                      <a:pt x="1163" y="4605"/>
                    </a:lnTo>
                    <a:lnTo>
                      <a:pt x="1155" y="4646"/>
                    </a:lnTo>
                    <a:lnTo>
                      <a:pt x="1148" y="4686"/>
                    </a:lnTo>
                    <a:lnTo>
                      <a:pt x="1139" y="4720"/>
                    </a:lnTo>
                    <a:lnTo>
                      <a:pt x="1129" y="4752"/>
                    </a:lnTo>
                    <a:lnTo>
                      <a:pt x="1119" y="4784"/>
                    </a:lnTo>
                    <a:lnTo>
                      <a:pt x="1110" y="4818"/>
                    </a:lnTo>
                    <a:lnTo>
                      <a:pt x="1102" y="4860"/>
                    </a:lnTo>
                    <a:lnTo>
                      <a:pt x="1096" y="4904"/>
                    </a:lnTo>
                    <a:lnTo>
                      <a:pt x="1091" y="4948"/>
                    </a:lnTo>
                    <a:lnTo>
                      <a:pt x="1083" y="4987"/>
                    </a:lnTo>
                    <a:lnTo>
                      <a:pt x="1073" y="5021"/>
                    </a:lnTo>
                    <a:lnTo>
                      <a:pt x="1064" y="5055"/>
                    </a:lnTo>
                    <a:lnTo>
                      <a:pt x="1055" y="5093"/>
                    </a:lnTo>
                    <a:lnTo>
                      <a:pt x="1047" y="5131"/>
                    </a:lnTo>
                    <a:lnTo>
                      <a:pt x="1039" y="5169"/>
                    </a:lnTo>
                    <a:lnTo>
                      <a:pt x="1030" y="5206"/>
                    </a:lnTo>
                    <a:lnTo>
                      <a:pt x="1022" y="5243"/>
                    </a:lnTo>
                    <a:lnTo>
                      <a:pt x="1012" y="5279"/>
                    </a:lnTo>
                    <a:lnTo>
                      <a:pt x="1003" y="5317"/>
                    </a:lnTo>
                    <a:lnTo>
                      <a:pt x="995" y="5356"/>
                    </a:lnTo>
                    <a:lnTo>
                      <a:pt x="989" y="5400"/>
                    </a:lnTo>
                    <a:lnTo>
                      <a:pt x="985" y="5448"/>
                    </a:lnTo>
                    <a:lnTo>
                      <a:pt x="980" y="5494"/>
                    </a:lnTo>
                    <a:lnTo>
                      <a:pt x="973" y="5536"/>
                    </a:lnTo>
                    <a:lnTo>
                      <a:pt x="963" y="5568"/>
                    </a:lnTo>
                    <a:lnTo>
                      <a:pt x="950" y="5590"/>
                    </a:lnTo>
                    <a:lnTo>
                      <a:pt x="936" y="5603"/>
                    </a:lnTo>
                    <a:lnTo>
                      <a:pt x="921" y="5615"/>
                    </a:lnTo>
                    <a:lnTo>
                      <a:pt x="911" y="5631"/>
                    </a:lnTo>
                    <a:lnTo>
                      <a:pt x="904" y="5658"/>
                    </a:lnTo>
                    <a:lnTo>
                      <a:pt x="903" y="5698"/>
                    </a:lnTo>
                    <a:lnTo>
                      <a:pt x="907" y="5748"/>
                    </a:lnTo>
                    <a:lnTo>
                      <a:pt x="917" y="5798"/>
                    </a:lnTo>
                    <a:lnTo>
                      <a:pt x="928" y="5845"/>
                    </a:lnTo>
                    <a:lnTo>
                      <a:pt x="940" y="5883"/>
                    </a:lnTo>
                    <a:lnTo>
                      <a:pt x="949" y="5915"/>
                    </a:lnTo>
                    <a:lnTo>
                      <a:pt x="951" y="5939"/>
                    </a:lnTo>
                    <a:lnTo>
                      <a:pt x="945" y="5956"/>
                    </a:lnTo>
                    <a:lnTo>
                      <a:pt x="934" y="5971"/>
                    </a:lnTo>
                    <a:lnTo>
                      <a:pt x="919" y="5985"/>
                    </a:lnTo>
                    <a:lnTo>
                      <a:pt x="903" y="6001"/>
                    </a:lnTo>
                    <a:lnTo>
                      <a:pt x="888" y="6024"/>
                    </a:lnTo>
                    <a:lnTo>
                      <a:pt x="878" y="6057"/>
                    </a:lnTo>
                    <a:lnTo>
                      <a:pt x="874" y="6100"/>
                    </a:lnTo>
                    <a:lnTo>
                      <a:pt x="876" y="6152"/>
                    </a:lnTo>
                    <a:lnTo>
                      <a:pt x="883" y="6201"/>
                    </a:lnTo>
                    <a:lnTo>
                      <a:pt x="894" y="6235"/>
                    </a:lnTo>
                    <a:lnTo>
                      <a:pt x="906" y="6258"/>
                    </a:lnTo>
                    <a:lnTo>
                      <a:pt x="920" y="6273"/>
                    </a:lnTo>
                    <a:lnTo>
                      <a:pt x="933" y="6287"/>
                    </a:lnTo>
                    <a:lnTo>
                      <a:pt x="944" y="6304"/>
                    </a:lnTo>
                    <a:lnTo>
                      <a:pt x="954" y="6331"/>
                    </a:lnTo>
                    <a:lnTo>
                      <a:pt x="959" y="6372"/>
                    </a:lnTo>
                    <a:lnTo>
                      <a:pt x="964" y="6423"/>
                    </a:lnTo>
                    <a:lnTo>
                      <a:pt x="966" y="6472"/>
                    </a:lnTo>
                    <a:lnTo>
                      <a:pt x="962" y="6516"/>
                    </a:lnTo>
                    <a:lnTo>
                      <a:pt x="951" y="6551"/>
                    </a:lnTo>
                    <a:lnTo>
                      <a:pt x="939" y="6581"/>
                    </a:lnTo>
                    <a:lnTo>
                      <a:pt x="931" y="6612"/>
                    </a:lnTo>
                    <a:lnTo>
                      <a:pt x="928" y="6653"/>
                    </a:lnTo>
                    <a:lnTo>
                      <a:pt x="934" y="6702"/>
                    </a:lnTo>
                    <a:lnTo>
                      <a:pt x="944" y="6744"/>
                    </a:lnTo>
                    <a:lnTo>
                      <a:pt x="956" y="6773"/>
                    </a:lnTo>
                    <a:lnTo>
                      <a:pt x="963" y="6787"/>
                    </a:lnTo>
                    <a:lnTo>
                      <a:pt x="0" y="6787"/>
                    </a:lnTo>
                    <a:lnTo>
                      <a:pt x="0" y="0"/>
                    </a:lnTo>
                    <a:lnTo>
                      <a:pt x="661" y="0"/>
                    </a:lnTo>
                    <a:close/>
                    <a:moveTo>
                      <a:pt x="656" y="5936"/>
                    </a:moveTo>
                    <a:lnTo>
                      <a:pt x="649" y="5915"/>
                    </a:lnTo>
                    <a:lnTo>
                      <a:pt x="643" y="5902"/>
                    </a:lnTo>
                    <a:lnTo>
                      <a:pt x="633" y="5898"/>
                    </a:lnTo>
                    <a:lnTo>
                      <a:pt x="623" y="5901"/>
                    </a:lnTo>
                    <a:lnTo>
                      <a:pt x="613" y="5910"/>
                    </a:lnTo>
                    <a:lnTo>
                      <a:pt x="604" y="5922"/>
                    </a:lnTo>
                    <a:lnTo>
                      <a:pt x="601" y="5934"/>
                    </a:lnTo>
                    <a:lnTo>
                      <a:pt x="603" y="5945"/>
                    </a:lnTo>
                    <a:lnTo>
                      <a:pt x="610" y="5953"/>
                    </a:lnTo>
                    <a:lnTo>
                      <a:pt x="621" y="5959"/>
                    </a:lnTo>
                    <a:lnTo>
                      <a:pt x="631" y="5960"/>
                    </a:lnTo>
                    <a:lnTo>
                      <a:pt x="641" y="5956"/>
                    </a:lnTo>
                    <a:lnTo>
                      <a:pt x="649" y="5948"/>
                    </a:lnTo>
                    <a:lnTo>
                      <a:pt x="656" y="5936"/>
                    </a:lnTo>
                    <a:close/>
                    <a:moveTo>
                      <a:pt x="1553" y="1518"/>
                    </a:moveTo>
                    <a:lnTo>
                      <a:pt x="1532" y="1485"/>
                    </a:lnTo>
                    <a:lnTo>
                      <a:pt x="1510" y="1456"/>
                    </a:lnTo>
                    <a:lnTo>
                      <a:pt x="1489" y="1429"/>
                    </a:lnTo>
                    <a:lnTo>
                      <a:pt x="1469" y="1401"/>
                    </a:lnTo>
                    <a:lnTo>
                      <a:pt x="1448" y="1379"/>
                    </a:lnTo>
                    <a:lnTo>
                      <a:pt x="1426" y="1369"/>
                    </a:lnTo>
                    <a:lnTo>
                      <a:pt x="1401" y="1378"/>
                    </a:lnTo>
                    <a:lnTo>
                      <a:pt x="1374" y="1410"/>
                    </a:lnTo>
                    <a:lnTo>
                      <a:pt x="1348" y="1460"/>
                    </a:lnTo>
                    <a:lnTo>
                      <a:pt x="1336" y="1509"/>
                    </a:lnTo>
                    <a:lnTo>
                      <a:pt x="1345" y="1543"/>
                    </a:lnTo>
                    <a:lnTo>
                      <a:pt x="1371" y="1561"/>
                    </a:lnTo>
                    <a:lnTo>
                      <a:pt x="1399" y="1573"/>
                    </a:lnTo>
                    <a:lnTo>
                      <a:pt x="1424" y="1582"/>
                    </a:lnTo>
                    <a:lnTo>
                      <a:pt x="1447" y="1588"/>
                    </a:lnTo>
                    <a:lnTo>
                      <a:pt x="1467" y="1589"/>
                    </a:lnTo>
                    <a:lnTo>
                      <a:pt x="1488" y="1583"/>
                    </a:lnTo>
                    <a:lnTo>
                      <a:pt x="1509" y="1569"/>
                    </a:lnTo>
                    <a:lnTo>
                      <a:pt x="1531" y="1547"/>
                    </a:lnTo>
                    <a:lnTo>
                      <a:pt x="1553" y="1518"/>
                    </a:lnTo>
                    <a:close/>
                  </a:path>
                </a:pathLst>
              </a:custGeom>
              <a:solidFill>
                <a:srgbClr val="FF6A00">
                  <a:alpha val="100000"/>
                </a:srgbClr>
              </a:solidFill>
              <a:ln w="9525">
                <a:noFill/>
              </a:ln>
            </p:spPr>
            <p:txBody>
              <a:bodyPr/>
              <a:p>
                <a:endParaRPr lang="zh-CN" altLang="en-US"/>
              </a:p>
            </p:txBody>
          </p:sp>
          <p:sp>
            <p:nvSpPr>
              <p:cNvPr id="94846" name="Freeform 13"/>
              <p:cNvSpPr>
                <a:spLocks noEditPoints="1"/>
              </p:cNvSpPr>
              <p:nvPr/>
            </p:nvSpPr>
            <p:spPr>
              <a:xfrm>
                <a:off x="395" y="702"/>
                <a:ext cx="1015" cy="3393"/>
              </a:xfrm>
              <a:custGeom>
                <a:avLst/>
                <a:gdLst/>
                <a:ahLst/>
                <a:cxnLst>
                  <a:cxn ang="0">
                    <a:pos x="238" y="0"/>
                  </a:cxn>
                  <a:cxn ang="0">
                    <a:pos x="297" y="0"/>
                  </a:cxn>
                  <a:cxn ang="0">
                    <a:pos x="363" y="5"/>
                  </a:cxn>
                  <a:cxn ang="0">
                    <a:pos x="508" y="0"/>
                  </a:cxn>
                  <a:cxn ang="0">
                    <a:pos x="410" y="1605"/>
                  </a:cxn>
                  <a:cxn ang="0">
                    <a:pos x="408" y="1483"/>
                  </a:cxn>
                  <a:cxn ang="0">
                    <a:pos x="408" y="1359"/>
                  </a:cxn>
                  <a:cxn ang="0">
                    <a:pos x="411" y="1234"/>
                  </a:cxn>
                  <a:cxn ang="0">
                    <a:pos x="431" y="1141"/>
                  </a:cxn>
                  <a:cxn ang="0">
                    <a:pos x="443" y="1034"/>
                  </a:cxn>
                  <a:cxn ang="0">
                    <a:pos x="413" y="988"/>
                  </a:cxn>
                  <a:cxn ang="0">
                    <a:pos x="382" y="965"/>
                  </a:cxn>
                  <a:cxn ang="0">
                    <a:pos x="351" y="979"/>
                  </a:cxn>
                  <a:cxn ang="0">
                    <a:pos x="321" y="1020"/>
                  </a:cxn>
                  <a:cxn ang="0">
                    <a:pos x="291" y="1064"/>
                  </a:cxn>
                  <a:cxn ang="0">
                    <a:pos x="288" y="1171"/>
                  </a:cxn>
                  <a:cxn ang="0">
                    <a:pos x="267" y="1263"/>
                  </a:cxn>
                  <a:cxn ang="0">
                    <a:pos x="247" y="1362"/>
                  </a:cxn>
                  <a:cxn ang="0">
                    <a:pos x="227" y="1437"/>
                  </a:cxn>
                  <a:cxn ang="0">
                    <a:pos x="222" y="1506"/>
                  </a:cxn>
                  <a:cxn ang="0">
                    <a:pos x="239" y="1582"/>
                  </a:cxn>
                  <a:cxn ang="0">
                    <a:pos x="236" y="1686"/>
                  </a:cxn>
                  <a:cxn ang="0">
                    <a:pos x="156" y="1475"/>
                  </a:cxn>
                  <a:cxn ang="0">
                    <a:pos x="164" y="1484"/>
                  </a:cxn>
                  <a:cxn ang="0">
                    <a:pos x="338" y="365"/>
                  </a:cxn>
                  <a:cxn ang="0">
                    <a:pos x="383" y="386"/>
                  </a:cxn>
                  <a:cxn ang="0">
                    <a:pos x="128" y="0"/>
                  </a:cxn>
                  <a:cxn ang="0">
                    <a:pos x="191" y="9"/>
                  </a:cxn>
                  <a:cxn ang="0">
                    <a:pos x="281" y="0"/>
                  </a:cxn>
                  <a:cxn ang="0">
                    <a:pos x="350" y="8"/>
                  </a:cxn>
                  <a:cxn ang="0">
                    <a:pos x="419" y="5"/>
                  </a:cxn>
                  <a:cxn ang="0">
                    <a:pos x="487" y="1015"/>
                  </a:cxn>
                  <a:cxn ang="0">
                    <a:pos x="451" y="978"/>
                  </a:cxn>
                  <a:cxn ang="0">
                    <a:pos x="416" y="934"/>
                  </a:cxn>
                  <a:cxn ang="0">
                    <a:pos x="380" y="913"/>
                  </a:cxn>
                  <a:cxn ang="0">
                    <a:pos x="343" y="937"/>
                  </a:cxn>
                  <a:cxn ang="0">
                    <a:pos x="310" y="1003"/>
                  </a:cxn>
                  <a:cxn ang="0">
                    <a:pos x="276" y="1060"/>
                  </a:cxn>
                  <a:cxn ang="0">
                    <a:pos x="262" y="1194"/>
                  </a:cxn>
                  <a:cxn ang="0">
                    <a:pos x="237" y="1301"/>
                  </a:cxn>
                  <a:cxn ang="0">
                    <a:pos x="205" y="1338"/>
                  </a:cxn>
                  <a:cxn ang="0">
                    <a:pos x="170" y="1308"/>
                  </a:cxn>
                  <a:cxn ang="0">
                    <a:pos x="149" y="1299"/>
                  </a:cxn>
                  <a:cxn ang="0">
                    <a:pos x="126" y="1387"/>
                  </a:cxn>
                  <a:cxn ang="0">
                    <a:pos x="120" y="1490"/>
                  </a:cxn>
                  <a:cxn ang="0">
                    <a:pos x="129" y="1576"/>
                  </a:cxn>
                  <a:cxn ang="0">
                    <a:pos x="154" y="1643"/>
                  </a:cxn>
                  <a:cxn ang="0">
                    <a:pos x="188" y="1692"/>
                  </a:cxn>
                  <a:cxn ang="0">
                    <a:pos x="429" y="1668"/>
                  </a:cxn>
                  <a:cxn ang="0">
                    <a:pos x="427" y="1551"/>
                  </a:cxn>
                  <a:cxn ang="0">
                    <a:pos x="427" y="1435"/>
                  </a:cxn>
                  <a:cxn ang="0">
                    <a:pos x="431" y="1320"/>
                  </a:cxn>
                  <a:cxn ang="0">
                    <a:pos x="439" y="1207"/>
                  </a:cxn>
                  <a:cxn ang="0">
                    <a:pos x="464" y="1152"/>
                  </a:cxn>
                  <a:cxn ang="0">
                    <a:pos x="491" y="1103"/>
                  </a:cxn>
                  <a:cxn ang="0">
                    <a:pos x="397" y="370"/>
                  </a:cxn>
                  <a:cxn ang="0">
                    <a:pos x="346" y="339"/>
                  </a:cxn>
                  <a:cxn ang="0">
                    <a:pos x="346" y="403"/>
                  </a:cxn>
                  <a:cxn ang="0">
                    <a:pos x="399" y="395"/>
                  </a:cxn>
                </a:cxnLst>
                <a:pathLst>
                  <a:path w="2028" h="6787">
                    <a:moveTo>
                      <a:pt x="661" y="0"/>
                    </a:moveTo>
                    <a:lnTo>
                      <a:pt x="677" y="15"/>
                    </a:lnTo>
                    <a:lnTo>
                      <a:pt x="693" y="25"/>
                    </a:lnTo>
                    <a:lnTo>
                      <a:pt x="708" y="32"/>
                    </a:lnTo>
                    <a:lnTo>
                      <a:pt x="724" y="35"/>
                    </a:lnTo>
                    <a:lnTo>
                      <a:pt x="739" y="33"/>
                    </a:lnTo>
                    <a:lnTo>
                      <a:pt x="754" y="27"/>
                    </a:lnTo>
                    <a:lnTo>
                      <a:pt x="770" y="15"/>
                    </a:lnTo>
                    <a:lnTo>
                      <a:pt x="785" y="0"/>
                    </a:lnTo>
                    <a:lnTo>
                      <a:pt x="952" y="0"/>
                    </a:lnTo>
                    <a:lnTo>
                      <a:pt x="957" y="6"/>
                    </a:lnTo>
                    <a:lnTo>
                      <a:pt x="963" y="9"/>
                    </a:lnTo>
                    <a:lnTo>
                      <a:pt x="967" y="10"/>
                    </a:lnTo>
                    <a:lnTo>
                      <a:pt x="973" y="10"/>
                    </a:lnTo>
                    <a:lnTo>
                      <a:pt x="978" y="9"/>
                    </a:lnTo>
                    <a:lnTo>
                      <a:pt x="984" y="7"/>
                    </a:lnTo>
                    <a:lnTo>
                      <a:pt x="989" y="3"/>
                    </a:lnTo>
                    <a:lnTo>
                      <a:pt x="994" y="0"/>
                    </a:lnTo>
                    <a:lnTo>
                      <a:pt x="1157" y="0"/>
                    </a:lnTo>
                    <a:lnTo>
                      <a:pt x="1184" y="3"/>
                    </a:lnTo>
                    <a:lnTo>
                      <a:pt x="1210" y="6"/>
                    </a:lnTo>
                    <a:lnTo>
                      <a:pt x="1237" y="9"/>
                    </a:lnTo>
                    <a:lnTo>
                      <a:pt x="1263" y="13"/>
                    </a:lnTo>
                    <a:lnTo>
                      <a:pt x="1290" y="15"/>
                    </a:lnTo>
                    <a:lnTo>
                      <a:pt x="1316" y="18"/>
                    </a:lnTo>
                    <a:lnTo>
                      <a:pt x="1344" y="21"/>
                    </a:lnTo>
                    <a:lnTo>
                      <a:pt x="1371" y="22"/>
                    </a:lnTo>
                    <a:lnTo>
                      <a:pt x="1397" y="23"/>
                    </a:lnTo>
                    <a:lnTo>
                      <a:pt x="1424" y="22"/>
                    </a:lnTo>
                    <a:lnTo>
                      <a:pt x="1450" y="22"/>
                    </a:lnTo>
                    <a:lnTo>
                      <a:pt x="1477" y="21"/>
                    </a:lnTo>
                    <a:lnTo>
                      <a:pt x="1503" y="21"/>
                    </a:lnTo>
                    <a:lnTo>
                      <a:pt x="1530" y="22"/>
                    </a:lnTo>
                    <a:lnTo>
                      <a:pt x="1557" y="22"/>
                    </a:lnTo>
                    <a:lnTo>
                      <a:pt x="1584" y="22"/>
                    </a:lnTo>
                    <a:lnTo>
                      <a:pt x="1610" y="20"/>
                    </a:lnTo>
                    <a:lnTo>
                      <a:pt x="1637" y="15"/>
                    </a:lnTo>
                    <a:lnTo>
                      <a:pt x="1663" y="8"/>
                    </a:lnTo>
                    <a:lnTo>
                      <a:pt x="1690" y="0"/>
                    </a:lnTo>
                    <a:lnTo>
                      <a:pt x="2028" y="0"/>
                    </a:lnTo>
                    <a:lnTo>
                      <a:pt x="2028" y="6787"/>
                    </a:lnTo>
                    <a:lnTo>
                      <a:pt x="1649" y="6787"/>
                    </a:lnTo>
                    <a:lnTo>
                      <a:pt x="1647" y="6771"/>
                    </a:lnTo>
                    <a:lnTo>
                      <a:pt x="1642" y="6724"/>
                    </a:lnTo>
                    <a:lnTo>
                      <a:pt x="1639" y="6674"/>
                    </a:lnTo>
                    <a:lnTo>
                      <a:pt x="1638" y="6625"/>
                    </a:lnTo>
                    <a:lnTo>
                      <a:pt x="1638" y="6574"/>
                    </a:lnTo>
                    <a:lnTo>
                      <a:pt x="1640" y="6523"/>
                    </a:lnTo>
                    <a:lnTo>
                      <a:pt x="1640" y="6472"/>
                    </a:lnTo>
                    <a:lnTo>
                      <a:pt x="1639" y="6422"/>
                    </a:lnTo>
                    <a:lnTo>
                      <a:pt x="1637" y="6372"/>
                    </a:lnTo>
                    <a:lnTo>
                      <a:pt x="1633" y="6324"/>
                    </a:lnTo>
                    <a:lnTo>
                      <a:pt x="1629" y="6277"/>
                    </a:lnTo>
                    <a:lnTo>
                      <a:pt x="1624" y="6229"/>
                    </a:lnTo>
                    <a:lnTo>
                      <a:pt x="1621" y="6180"/>
                    </a:lnTo>
                    <a:lnTo>
                      <a:pt x="1617" y="6129"/>
                    </a:lnTo>
                    <a:lnTo>
                      <a:pt x="1618" y="6080"/>
                    </a:lnTo>
                    <a:lnTo>
                      <a:pt x="1622" y="6030"/>
                    </a:lnTo>
                    <a:lnTo>
                      <a:pt x="1626" y="5983"/>
                    </a:lnTo>
                    <a:lnTo>
                      <a:pt x="1630" y="5934"/>
                    </a:lnTo>
                    <a:lnTo>
                      <a:pt x="1629" y="5886"/>
                    </a:lnTo>
                    <a:lnTo>
                      <a:pt x="1624" y="5838"/>
                    </a:lnTo>
                    <a:lnTo>
                      <a:pt x="1619" y="5787"/>
                    </a:lnTo>
                    <a:lnTo>
                      <a:pt x="1618" y="5736"/>
                    </a:lnTo>
                    <a:lnTo>
                      <a:pt x="1618" y="5686"/>
                    </a:lnTo>
                    <a:lnTo>
                      <a:pt x="1621" y="5636"/>
                    </a:lnTo>
                    <a:lnTo>
                      <a:pt x="1625" y="5588"/>
                    </a:lnTo>
                    <a:lnTo>
                      <a:pt x="1629" y="5539"/>
                    </a:lnTo>
                    <a:lnTo>
                      <a:pt x="1630" y="5490"/>
                    </a:lnTo>
                    <a:lnTo>
                      <a:pt x="1629" y="5439"/>
                    </a:lnTo>
                    <a:lnTo>
                      <a:pt x="1629" y="5387"/>
                    </a:lnTo>
                    <a:lnTo>
                      <a:pt x="1628" y="5337"/>
                    </a:lnTo>
                    <a:lnTo>
                      <a:pt x="1630" y="5286"/>
                    </a:lnTo>
                    <a:lnTo>
                      <a:pt x="1632" y="5236"/>
                    </a:lnTo>
                    <a:lnTo>
                      <a:pt x="1636" y="5188"/>
                    </a:lnTo>
                    <a:lnTo>
                      <a:pt x="1639" y="5138"/>
                    </a:lnTo>
                    <a:lnTo>
                      <a:pt x="1640" y="5089"/>
                    </a:lnTo>
                    <a:lnTo>
                      <a:pt x="1640" y="5038"/>
                    </a:lnTo>
                    <a:lnTo>
                      <a:pt x="1640" y="4987"/>
                    </a:lnTo>
                    <a:lnTo>
                      <a:pt x="1642" y="4938"/>
                    </a:lnTo>
                    <a:lnTo>
                      <a:pt x="1646" y="4889"/>
                    </a:lnTo>
                    <a:lnTo>
                      <a:pt x="1652" y="4842"/>
                    </a:lnTo>
                    <a:lnTo>
                      <a:pt x="1656" y="4795"/>
                    </a:lnTo>
                    <a:lnTo>
                      <a:pt x="1663" y="4750"/>
                    </a:lnTo>
                    <a:lnTo>
                      <a:pt x="1670" y="4709"/>
                    </a:lnTo>
                    <a:lnTo>
                      <a:pt x="1678" y="4673"/>
                    </a:lnTo>
                    <a:lnTo>
                      <a:pt x="1689" y="4643"/>
                    </a:lnTo>
                    <a:lnTo>
                      <a:pt x="1700" y="4616"/>
                    </a:lnTo>
                    <a:lnTo>
                      <a:pt x="1710" y="4590"/>
                    </a:lnTo>
                    <a:lnTo>
                      <a:pt x="1721" y="4565"/>
                    </a:lnTo>
                    <a:lnTo>
                      <a:pt x="1732" y="4537"/>
                    </a:lnTo>
                    <a:lnTo>
                      <a:pt x="1744" y="4507"/>
                    </a:lnTo>
                    <a:lnTo>
                      <a:pt x="1754" y="4474"/>
                    </a:lnTo>
                    <a:lnTo>
                      <a:pt x="1761" y="4437"/>
                    </a:lnTo>
                    <a:lnTo>
                      <a:pt x="1766" y="4392"/>
                    </a:lnTo>
                    <a:lnTo>
                      <a:pt x="1767" y="4342"/>
                    </a:lnTo>
                    <a:lnTo>
                      <a:pt x="1767" y="4289"/>
                    </a:lnTo>
                    <a:lnTo>
                      <a:pt x="1768" y="4235"/>
                    </a:lnTo>
                    <a:lnTo>
                      <a:pt x="1769" y="4183"/>
                    </a:lnTo>
                    <a:lnTo>
                      <a:pt x="1768" y="4137"/>
                    </a:lnTo>
                    <a:lnTo>
                      <a:pt x="1761" y="4103"/>
                    </a:lnTo>
                    <a:lnTo>
                      <a:pt x="1752" y="4076"/>
                    </a:lnTo>
                    <a:lnTo>
                      <a:pt x="1739" y="4055"/>
                    </a:lnTo>
                    <a:lnTo>
                      <a:pt x="1724" y="4040"/>
                    </a:lnTo>
                    <a:lnTo>
                      <a:pt x="1710" y="4027"/>
                    </a:lnTo>
                    <a:lnTo>
                      <a:pt x="1699" y="4013"/>
                    </a:lnTo>
                    <a:lnTo>
                      <a:pt x="1686" y="3999"/>
                    </a:lnTo>
                    <a:lnTo>
                      <a:pt x="1675" y="3984"/>
                    </a:lnTo>
                    <a:lnTo>
                      <a:pt x="1663" y="3968"/>
                    </a:lnTo>
                    <a:lnTo>
                      <a:pt x="1651" y="3952"/>
                    </a:lnTo>
                    <a:lnTo>
                      <a:pt x="1639" y="3937"/>
                    </a:lnTo>
                    <a:lnTo>
                      <a:pt x="1626" y="3922"/>
                    </a:lnTo>
                    <a:lnTo>
                      <a:pt x="1614" y="3909"/>
                    </a:lnTo>
                    <a:lnTo>
                      <a:pt x="1602" y="3899"/>
                    </a:lnTo>
                    <a:lnTo>
                      <a:pt x="1590" y="3891"/>
                    </a:lnTo>
                    <a:lnTo>
                      <a:pt x="1577" y="3884"/>
                    </a:lnTo>
                    <a:lnTo>
                      <a:pt x="1564" y="3878"/>
                    </a:lnTo>
                    <a:lnTo>
                      <a:pt x="1551" y="3872"/>
                    </a:lnTo>
                    <a:lnTo>
                      <a:pt x="1539" y="3866"/>
                    </a:lnTo>
                    <a:lnTo>
                      <a:pt x="1526" y="3860"/>
                    </a:lnTo>
                    <a:lnTo>
                      <a:pt x="1513" y="3854"/>
                    </a:lnTo>
                    <a:lnTo>
                      <a:pt x="1501" y="3850"/>
                    </a:lnTo>
                    <a:lnTo>
                      <a:pt x="1489" y="3854"/>
                    </a:lnTo>
                    <a:lnTo>
                      <a:pt x="1477" y="3862"/>
                    </a:lnTo>
                    <a:lnTo>
                      <a:pt x="1464" y="3871"/>
                    </a:lnTo>
                    <a:lnTo>
                      <a:pt x="1451" y="3878"/>
                    </a:lnTo>
                    <a:lnTo>
                      <a:pt x="1439" y="3884"/>
                    </a:lnTo>
                    <a:lnTo>
                      <a:pt x="1426" y="3892"/>
                    </a:lnTo>
                    <a:lnTo>
                      <a:pt x="1413" y="3902"/>
                    </a:lnTo>
                    <a:lnTo>
                      <a:pt x="1402" y="3916"/>
                    </a:lnTo>
                    <a:lnTo>
                      <a:pt x="1390" y="3933"/>
                    </a:lnTo>
                    <a:lnTo>
                      <a:pt x="1379" y="3957"/>
                    </a:lnTo>
                    <a:lnTo>
                      <a:pt x="1367" y="3983"/>
                    </a:lnTo>
                    <a:lnTo>
                      <a:pt x="1357" y="4006"/>
                    </a:lnTo>
                    <a:lnTo>
                      <a:pt x="1345" y="4024"/>
                    </a:lnTo>
                    <a:lnTo>
                      <a:pt x="1333" y="4037"/>
                    </a:lnTo>
                    <a:lnTo>
                      <a:pt x="1320" y="4047"/>
                    </a:lnTo>
                    <a:lnTo>
                      <a:pt x="1308" y="4058"/>
                    </a:lnTo>
                    <a:lnTo>
                      <a:pt x="1296" y="4068"/>
                    </a:lnTo>
                    <a:lnTo>
                      <a:pt x="1283" y="4081"/>
                    </a:lnTo>
                    <a:lnTo>
                      <a:pt x="1270" y="4098"/>
                    </a:lnTo>
                    <a:lnTo>
                      <a:pt x="1259" y="4118"/>
                    </a:lnTo>
                    <a:lnTo>
                      <a:pt x="1247" y="4137"/>
                    </a:lnTo>
                    <a:lnTo>
                      <a:pt x="1237" y="4157"/>
                    </a:lnTo>
                    <a:lnTo>
                      <a:pt x="1225" y="4174"/>
                    </a:lnTo>
                    <a:lnTo>
                      <a:pt x="1214" y="4191"/>
                    </a:lnTo>
                    <a:lnTo>
                      <a:pt x="1202" y="4207"/>
                    </a:lnTo>
                    <a:lnTo>
                      <a:pt x="1191" y="4222"/>
                    </a:lnTo>
                    <a:lnTo>
                      <a:pt x="1177" y="4240"/>
                    </a:lnTo>
                    <a:lnTo>
                      <a:pt x="1163" y="4257"/>
                    </a:lnTo>
                    <a:lnTo>
                      <a:pt x="1155" y="4283"/>
                    </a:lnTo>
                    <a:lnTo>
                      <a:pt x="1157" y="4325"/>
                    </a:lnTo>
                    <a:lnTo>
                      <a:pt x="1166" y="4375"/>
                    </a:lnTo>
                    <a:lnTo>
                      <a:pt x="1171" y="4426"/>
                    </a:lnTo>
                    <a:lnTo>
                      <a:pt x="1172" y="4475"/>
                    </a:lnTo>
                    <a:lnTo>
                      <a:pt x="1175" y="4527"/>
                    </a:lnTo>
                    <a:lnTo>
                      <a:pt x="1172" y="4568"/>
                    </a:lnTo>
                    <a:lnTo>
                      <a:pt x="1163" y="4605"/>
                    </a:lnTo>
                    <a:lnTo>
                      <a:pt x="1155" y="4646"/>
                    </a:lnTo>
                    <a:lnTo>
                      <a:pt x="1148" y="4686"/>
                    </a:lnTo>
                    <a:lnTo>
                      <a:pt x="1139" y="4720"/>
                    </a:lnTo>
                    <a:lnTo>
                      <a:pt x="1129" y="4752"/>
                    </a:lnTo>
                    <a:lnTo>
                      <a:pt x="1119" y="4784"/>
                    </a:lnTo>
                    <a:lnTo>
                      <a:pt x="1110" y="4818"/>
                    </a:lnTo>
                    <a:lnTo>
                      <a:pt x="1102" y="4860"/>
                    </a:lnTo>
                    <a:lnTo>
                      <a:pt x="1096" y="4904"/>
                    </a:lnTo>
                    <a:lnTo>
                      <a:pt x="1091" y="4948"/>
                    </a:lnTo>
                    <a:lnTo>
                      <a:pt x="1083" y="4987"/>
                    </a:lnTo>
                    <a:lnTo>
                      <a:pt x="1073" y="5021"/>
                    </a:lnTo>
                    <a:lnTo>
                      <a:pt x="1064" y="5055"/>
                    </a:lnTo>
                    <a:lnTo>
                      <a:pt x="1055" y="5093"/>
                    </a:lnTo>
                    <a:lnTo>
                      <a:pt x="1047" y="5131"/>
                    </a:lnTo>
                    <a:lnTo>
                      <a:pt x="1039" y="5169"/>
                    </a:lnTo>
                    <a:lnTo>
                      <a:pt x="1030" y="5206"/>
                    </a:lnTo>
                    <a:lnTo>
                      <a:pt x="1022" y="5243"/>
                    </a:lnTo>
                    <a:lnTo>
                      <a:pt x="1012" y="5279"/>
                    </a:lnTo>
                    <a:lnTo>
                      <a:pt x="1003" y="5317"/>
                    </a:lnTo>
                    <a:lnTo>
                      <a:pt x="995" y="5356"/>
                    </a:lnTo>
                    <a:lnTo>
                      <a:pt x="989" y="5400"/>
                    </a:lnTo>
                    <a:lnTo>
                      <a:pt x="985" y="5448"/>
                    </a:lnTo>
                    <a:lnTo>
                      <a:pt x="980" y="5494"/>
                    </a:lnTo>
                    <a:lnTo>
                      <a:pt x="973" y="5536"/>
                    </a:lnTo>
                    <a:lnTo>
                      <a:pt x="963" y="5568"/>
                    </a:lnTo>
                    <a:lnTo>
                      <a:pt x="950" y="5590"/>
                    </a:lnTo>
                    <a:lnTo>
                      <a:pt x="936" y="5603"/>
                    </a:lnTo>
                    <a:lnTo>
                      <a:pt x="921" y="5615"/>
                    </a:lnTo>
                    <a:lnTo>
                      <a:pt x="911" y="5631"/>
                    </a:lnTo>
                    <a:lnTo>
                      <a:pt x="904" y="5658"/>
                    </a:lnTo>
                    <a:lnTo>
                      <a:pt x="903" y="5698"/>
                    </a:lnTo>
                    <a:lnTo>
                      <a:pt x="907" y="5748"/>
                    </a:lnTo>
                    <a:lnTo>
                      <a:pt x="917" y="5798"/>
                    </a:lnTo>
                    <a:lnTo>
                      <a:pt x="928" y="5845"/>
                    </a:lnTo>
                    <a:lnTo>
                      <a:pt x="940" y="5883"/>
                    </a:lnTo>
                    <a:lnTo>
                      <a:pt x="949" y="5915"/>
                    </a:lnTo>
                    <a:lnTo>
                      <a:pt x="951" y="5939"/>
                    </a:lnTo>
                    <a:lnTo>
                      <a:pt x="945" y="5956"/>
                    </a:lnTo>
                    <a:lnTo>
                      <a:pt x="934" y="5971"/>
                    </a:lnTo>
                    <a:lnTo>
                      <a:pt x="919" y="5985"/>
                    </a:lnTo>
                    <a:lnTo>
                      <a:pt x="903" y="6001"/>
                    </a:lnTo>
                    <a:lnTo>
                      <a:pt x="888" y="6024"/>
                    </a:lnTo>
                    <a:lnTo>
                      <a:pt x="878" y="6057"/>
                    </a:lnTo>
                    <a:lnTo>
                      <a:pt x="874" y="6100"/>
                    </a:lnTo>
                    <a:lnTo>
                      <a:pt x="876" y="6152"/>
                    </a:lnTo>
                    <a:lnTo>
                      <a:pt x="883" y="6201"/>
                    </a:lnTo>
                    <a:lnTo>
                      <a:pt x="894" y="6235"/>
                    </a:lnTo>
                    <a:lnTo>
                      <a:pt x="906" y="6258"/>
                    </a:lnTo>
                    <a:lnTo>
                      <a:pt x="920" y="6273"/>
                    </a:lnTo>
                    <a:lnTo>
                      <a:pt x="933" y="6287"/>
                    </a:lnTo>
                    <a:lnTo>
                      <a:pt x="944" y="6304"/>
                    </a:lnTo>
                    <a:lnTo>
                      <a:pt x="954" y="6331"/>
                    </a:lnTo>
                    <a:lnTo>
                      <a:pt x="959" y="6372"/>
                    </a:lnTo>
                    <a:lnTo>
                      <a:pt x="964" y="6423"/>
                    </a:lnTo>
                    <a:lnTo>
                      <a:pt x="966" y="6472"/>
                    </a:lnTo>
                    <a:lnTo>
                      <a:pt x="962" y="6516"/>
                    </a:lnTo>
                    <a:lnTo>
                      <a:pt x="951" y="6551"/>
                    </a:lnTo>
                    <a:lnTo>
                      <a:pt x="939" y="6581"/>
                    </a:lnTo>
                    <a:lnTo>
                      <a:pt x="931" y="6612"/>
                    </a:lnTo>
                    <a:lnTo>
                      <a:pt x="928" y="6653"/>
                    </a:lnTo>
                    <a:lnTo>
                      <a:pt x="934" y="6702"/>
                    </a:lnTo>
                    <a:lnTo>
                      <a:pt x="944" y="6744"/>
                    </a:lnTo>
                    <a:lnTo>
                      <a:pt x="956" y="6773"/>
                    </a:lnTo>
                    <a:lnTo>
                      <a:pt x="963" y="6787"/>
                    </a:lnTo>
                    <a:lnTo>
                      <a:pt x="0" y="6787"/>
                    </a:lnTo>
                    <a:lnTo>
                      <a:pt x="0" y="0"/>
                    </a:lnTo>
                    <a:lnTo>
                      <a:pt x="661" y="0"/>
                    </a:lnTo>
                    <a:close/>
                    <a:moveTo>
                      <a:pt x="656" y="5936"/>
                    </a:moveTo>
                    <a:lnTo>
                      <a:pt x="649" y="5915"/>
                    </a:lnTo>
                    <a:lnTo>
                      <a:pt x="643" y="5902"/>
                    </a:lnTo>
                    <a:lnTo>
                      <a:pt x="633" y="5898"/>
                    </a:lnTo>
                    <a:lnTo>
                      <a:pt x="623" y="5901"/>
                    </a:lnTo>
                    <a:lnTo>
                      <a:pt x="613" y="5910"/>
                    </a:lnTo>
                    <a:lnTo>
                      <a:pt x="604" y="5922"/>
                    </a:lnTo>
                    <a:lnTo>
                      <a:pt x="601" y="5934"/>
                    </a:lnTo>
                    <a:lnTo>
                      <a:pt x="603" y="5945"/>
                    </a:lnTo>
                    <a:lnTo>
                      <a:pt x="610" y="5953"/>
                    </a:lnTo>
                    <a:lnTo>
                      <a:pt x="621" y="5959"/>
                    </a:lnTo>
                    <a:lnTo>
                      <a:pt x="631" y="5960"/>
                    </a:lnTo>
                    <a:lnTo>
                      <a:pt x="641" y="5956"/>
                    </a:lnTo>
                    <a:lnTo>
                      <a:pt x="649" y="5948"/>
                    </a:lnTo>
                    <a:lnTo>
                      <a:pt x="656" y="5936"/>
                    </a:lnTo>
                    <a:close/>
                    <a:moveTo>
                      <a:pt x="1553" y="1518"/>
                    </a:moveTo>
                    <a:lnTo>
                      <a:pt x="1532" y="1485"/>
                    </a:lnTo>
                    <a:lnTo>
                      <a:pt x="1510" y="1456"/>
                    </a:lnTo>
                    <a:lnTo>
                      <a:pt x="1489" y="1429"/>
                    </a:lnTo>
                    <a:lnTo>
                      <a:pt x="1469" y="1401"/>
                    </a:lnTo>
                    <a:lnTo>
                      <a:pt x="1448" y="1379"/>
                    </a:lnTo>
                    <a:lnTo>
                      <a:pt x="1426" y="1369"/>
                    </a:lnTo>
                    <a:lnTo>
                      <a:pt x="1401" y="1378"/>
                    </a:lnTo>
                    <a:lnTo>
                      <a:pt x="1374" y="1410"/>
                    </a:lnTo>
                    <a:lnTo>
                      <a:pt x="1348" y="1460"/>
                    </a:lnTo>
                    <a:lnTo>
                      <a:pt x="1336" y="1509"/>
                    </a:lnTo>
                    <a:lnTo>
                      <a:pt x="1345" y="1543"/>
                    </a:lnTo>
                    <a:lnTo>
                      <a:pt x="1371" y="1561"/>
                    </a:lnTo>
                    <a:lnTo>
                      <a:pt x="1399" y="1573"/>
                    </a:lnTo>
                    <a:lnTo>
                      <a:pt x="1424" y="1582"/>
                    </a:lnTo>
                    <a:lnTo>
                      <a:pt x="1447" y="1588"/>
                    </a:lnTo>
                    <a:lnTo>
                      <a:pt x="1467" y="1589"/>
                    </a:lnTo>
                    <a:lnTo>
                      <a:pt x="1488" y="1583"/>
                    </a:lnTo>
                    <a:lnTo>
                      <a:pt x="1509" y="1569"/>
                    </a:lnTo>
                    <a:lnTo>
                      <a:pt x="1531" y="1547"/>
                    </a:lnTo>
                    <a:lnTo>
                      <a:pt x="1553" y="1518"/>
                    </a:lnTo>
                    <a:close/>
                    <a:moveTo>
                      <a:pt x="401" y="0"/>
                    </a:moveTo>
                    <a:lnTo>
                      <a:pt x="413" y="14"/>
                    </a:lnTo>
                    <a:lnTo>
                      <a:pt x="427" y="23"/>
                    </a:lnTo>
                    <a:lnTo>
                      <a:pt x="441" y="28"/>
                    </a:lnTo>
                    <a:lnTo>
                      <a:pt x="454" y="29"/>
                    </a:lnTo>
                    <a:lnTo>
                      <a:pt x="467" y="25"/>
                    </a:lnTo>
                    <a:lnTo>
                      <a:pt x="481" y="20"/>
                    </a:lnTo>
                    <a:lnTo>
                      <a:pt x="495" y="10"/>
                    </a:lnTo>
                    <a:lnTo>
                      <a:pt x="509" y="0"/>
                    </a:lnTo>
                    <a:lnTo>
                      <a:pt x="577" y="0"/>
                    </a:lnTo>
                    <a:lnTo>
                      <a:pt x="598" y="0"/>
                    </a:lnTo>
                    <a:lnTo>
                      <a:pt x="618" y="2"/>
                    </a:lnTo>
                    <a:lnTo>
                      <a:pt x="638" y="7"/>
                    </a:lnTo>
                    <a:lnTo>
                      <a:pt x="659" y="15"/>
                    </a:lnTo>
                    <a:lnTo>
                      <a:pt x="679" y="27"/>
                    </a:lnTo>
                    <a:lnTo>
                      <a:pt x="700" y="37"/>
                    </a:lnTo>
                    <a:lnTo>
                      <a:pt x="721" y="44"/>
                    </a:lnTo>
                    <a:lnTo>
                      <a:pt x="740" y="45"/>
                    </a:lnTo>
                    <a:lnTo>
                      <a:pt x="761" y="37"/>
                    </a:lnTo>
                    <a:lnTo>
                      <a:pt x="781" y="22"/>
                    </a:lnTo>
                    <a:lnTo>
                      <a:pt x="801" y="0"/>
                    </a:lnTo>
                    <a:lnTo>
                      <a:pt x="929" y="0"/>
                    </a:lnTo>
                    <a:lnTo>
                      <a:pt x="956" y="28"/>
                    </a:lnTo>
                    <a:lnTo>
                      <a:pt x="984" y="37"/>
                    </a:lnTo>
                    <a:lnTo>
                      <a:pt x="1011" y="30"/>
                    </a:lnTo>
                    <a:lnTo>
                      <a:pt x="1039" y="16"/>
                    </a:lnTo>
                    <a:lnTo>
                      <a:pt x="1066" y="5"/>
                    </a:lnTo>
                    <a:lnTo>
                      <a:pt x="1094" y="0"/>
                    </a:lnTo>
                    <a:lnTo>
                      <a:pt x="1122" y="3"/>
                    </a:lnTo>
                    <a:lnTo>
                      <a:pt x="1149" y="9"/>
                    </a:lnTo>
                    <a:lnTo>
                      <a:pt x="1177" y="16"/>
                    </a:lnTo>
                    <a:lnTo>
                      <a:pt x="1205" y="20"/>
                    </a:lnTo>
                    <a:lnTo>
                      <a:pt x="1232" y="23"/>
                    </a:lnTo>
                    <a:lnTo>
                      <a:pt x="1260" y="24"/>
                    </a:lnTo>
                    <a:lnTo>
                      <a:pt x="1288" y="25"/>
                    </a:lnTo>
                    <a:lnTo>
                      <a:pt x="1315" y="28"/>
                    </a:lnTo>
                    <a:lnTo>
                      <a:pt x="1343" y="30"/>
                    </a:lnTo>
                    <a:lnTo>
                      <a:pt x="1371" y="32"/>
                    </a:lnTo>
                    <a:lnTo>
                      <a:pt x="1398" y="35"/>
                    </a:lnTo>
                    <a:lnTo>
                      <a:pt x="1426" y="37"/>
                    </a:lnTo>
                    <a:lnTo>
                      <a:pt x="1454" y="38"/>
                    </a:lnTo>
                    <a:lnTo>
                      <a:pt x="1481" y="38"/>
                    </a:lnTo>
                    <a:lnTo>
                      <a:pt x="1509" y="38"/>
                    </a:lnTo>
                    <a:lnTo>
                      <a:pt x="1537" y="38"/>
                    </a:lnTo>
                    <a:lnTo>
                      <a:pt x="1564" y="36"/>
                    </a:lnTo>
                    <a:lnTo>
                      <a:pt x="1592" y="33"/>
                    </a:lnTo>
                    <a:lnTo>
                      <a:pt x="1619" y="30"/>
                    </a:lnTo>
                    <a:lnTo>
                      <a:pt x="1647" y="25"/>
                    </a:lnTo>
                    <a:lnTo>
                      <a:pt x="1675" y="20"/>
                    </a:lnTo>
                    <a:lnTo>
                      <a:pt x="1701" y="10"/>
                    </a:lnTo>
                    <a:lnTo>
                      <a:pt x="1729" y="0"/>
                    </a:lnTo>
                    <a:lnTo>
                      <a:pt x="2028" y="0"/>
                    </a:lnTo>
                    <a:lnTo>
                      <a:pt x="2028" y="4175"/>
                    </a:lnTo>
                    <a:lnTo>
                      <a:pt x="2015" y="4161"/>
                    </a:lnTo>
                    <a:lnTo>
                      <a:pt x="2000" y="4146"/>
                    </a:lnTo>
                    <a:lnTo>
                      <a:pt x="1986" y="4128"/>
                    </a:lnTo>
                    <a:lnTo>
                      <a:pt x="1972" y="4107"/>
                    </a:lnTo>
                    <a:lnTo>
                      <a:pt x="1958" y="4084"/>
                    </a:lnTo>
                    <a:lnTo>
                      <a:pt x="1945" y="4060"/>
                    </a:lnTo>
                    <a:lnTo>
                      <a:pt x="1932" y="4035"/>
                    </a:lnTo>
                    <a:lnTo>
                      <a:pt x="1918" y="4008"/>
                    </a:lnTo>
                    <a:lnTo>
                      <a:pt x="1905" y="3985"/>
                    </a:lnTo>
                    <a:lnTo>
                      <a:pt x="1890" y="3969"/>
                    </a:lnTo>
                    <a:lnTo>
                      <a:pt x="1876" y="3959"/>
                    </a:lnTo>
                    <a:lnTo>
                      <a:pt x="1861" y="3952"/>
                    </a:lnTo>
                    <a:lnTo>
                      <a:pt x="1846" y="3945"/>
                    </a:lnTo>
                    <a:lnTo>
                      <a:pt x="1831" y="3938"/>
                    </a:lnTo>
                    <a:lnTo>
                      <a:pt x="1816" y="3928"/>
                    </a:lnTo>
                    <a:lnTo>
                      <a:pt x="1803" y="3913"/>
                    </a:lnTo>
                    <a:lnTo>
                      <a:pt x="1789" y="3895"/>
                    </a:lnTo>
                    <a:lnTo>
                      <a:pt x="1775" y="3875"/>
                    </a:lnTo>
                    <a:lnTo>
                      <a:pt x="1761" y="3855"/>
                    </a:lnTo>
                    <a:lnTo>
                      <a:pt x="1746" y="3836"/>
                    </a:lnTo>
                    <a:lnTo>
                      <a:pt x="1732" y="3819"/>
                    </a:lnTo>
                    <a:lnTo>
                      <a:pt x="1719" y="3802"/>
                    </a:lnTo>
                    <a:lnTo>
                      <a:pt x="1705" y="3785"/>
                    </a:lnTo>
                    <a:lnTo>
                      <a:pt x="1690" y="3769"/>
                    </a:lnTo>
                    <a:lnTo>
                      <a:pt x="1676" y="3752"/>
                    </a:lnTo>
                    <a:lnTo>
                      <a:pt x="1662" y="3737"/>
                    </a:lnTo>
                    <a:lnTo>
                      <a:pt x="1647" y="3721"/>
                    </a:lnTo>
                    <a:lnTo>
                      <a:pt x="1633" y="3705"/>
                    </a:lnTo>
                    <a:lnTo>
                      <a:pt x="1618" y="3691"/>
                    </a:lnTo>
                    <a:lnTo>
                      <a:pt x="1604" y="3679"/>
                    </a:lnTo>
                    <a:lnTo>
                      <a:pt x="1590" y="3668"/>
                    </a:lnTo>
                    <a:lnTo>
                      <a:pt x="1576" y="3661"/>
                    </a:lnTo>
                    <a:lnTo>
                      <a:pt x="1561" y="3657"/>
                    </a:lnTo>
                    <a:lnTo>
                      <a:pt x="1546" y="3653"/>
                    </a:lnTo>
                    <a:lnTo>
                      <a:pt x="1531" y="3652"/>
                    </a:lnTo>
                    <a:lnTo>
                      <a:pt x="1516" y="3652"/>
                    </a:lnTo>
                    <a:lnTo>
                      <a:pt x="1501" y="3652"/>
                    </a:lnTo>
                    <a:lnTo>
                      <a:pt x="1486" y="3653"/>
                    </a:lnTo>
                    <a:lnTo>
                      <a:pt x="1471" y="3656"/>
                    </a:lnTo>
                    <a:lnTo>
                      <a:pt x="1456" y="3659"/>
                    </a:lnTo>
                    <a:lnTo>
                      <a:pt x="1441" y="3664"/>
                    </a:lnTo>
                    <a:lnTo>
                      <a:pt x="1427" y="3673"/>
                    </a:lnTo>
                    <a:lnTo>
                      <a:pt x="1412" y="3684"/>
                    </a:lnTo>
                    <a:lnTo>
                      <a:pt x="1398" y="3702"/>
                    </a:lnTo>
                    <a:lnTo>
                      <a:pt x="1384" y="3724"/>
                    </a:lnTo>
                    <a:lnTo>
                      <a:pt x="1371" y="3749"/>
                    </a:lnTo>
                    <a:lnTo>
                      <a:pt x="1358" y="3772"/>
                    </a:lnTo>
                    <a:lnTo>
                      <a:pt x="1344" y="3796"/>
                    </a:lnTo>
                    <a:lnTo>
                      <a:pt x="1330" y="3820"/>
                    </a:lnTo>
                    <a:lnTo>
                      <a:pt x="1316" y="3845"/>
                    </a:lnTo>
                    <a:lnTo>
                      <a:pt x="1304" y="3868"/>
                    </a:lnTo>
                    <a:lnTo>
                      <a:pt x="1290" y="3893"/>
                    </a:lnTo>
                    <a:lnTo>
                      <a:pt x="1277" y="3921"/>
                    </a:lnTo>
                    <a:lnTo>
                      <a:pt x="1265" y="3952"/>
                    </a:lnTo>
                    <a:lnTo>
                      <a:pt x="1252" y="3984"/>
                    </a:lnTo>
                    <a:lnTo>
                      <a:pt x="1239" y="4013"/>
                    </a:lnTo>
                    <a:lnTo>
                      <a:pt x="1225" y="4036"/>
                    </a:lnTo>
                    <a:lnTo>
                      <a:pt x="1212" y="4057"/>
                    </a:lnTo>
                    <a:lnTo>
                      <a:pt x="1198" y="4077"/>
                    </a:lnTo>
                    <a:lnTo>
                      <a:pt x="1184" y="4099"/>
                    </a:lnTo>
                    <a:lnTo>
                      <a:pt x="1170" y="4125"/>
                    </a:lnTo>
                    <a:lnTo>
                      <a:pt x="1156" y="4150"/>
                    </a:lnTo>
                    <a:lnTo>
                      <a:pt x="1141" y="4171"/>
                    </a:lnTo>
                    <a:lnTo>
                      <a:pt x="1126" y="4189"/>
                    </a:lnTo>
                    <a:lnTo>
                      <a:pt x="1111" y="4211"/>
                    </a:lnTo>
                    <a:lnTo>
                      <a:pt x="1100" y="4241"/>
                    </a:lnTo>
                    <a:lnTo>
                      <a:pt x="1092" y="4282"/>
                    </a:lnTo>
                    <a:lnTo>
                      <a:pt x="1087" y="4338"/>
                    </a:lnTo>
                    <a:lnTo>
                      <a:pt x="1086" y="4399"/>
                    </a:lnTo>
                    <a:lnTo>
                      <a:pt x="1083" y="4459"/>
                    </a:lnTo>
                    <a:lnTo>
                      <a:pt x="1078" y="4515"/>
                    </a:lnTo>
                    <a:lnTo>
                      <a:pt x="1071" y="4567"/>
                    </a:lnTo>
                    <a:lnTo>
                      <a:pt x="1064" y="4618"/>
                    </a:lnTo>
                    <a:lnTo>
                      <a:pt x="1056" y="4669"/>
                    </a:lnTo>
                    <a:lnTo>
                      <a:pt x="1050" y="4724"/>
                    </a:lnTo>
                    <a:lnTo>
                      <a:pt x="1045" y="4778"/>
                    </a:lnTo>
                    <a:lnTo>
                      <a:pt x="1037" y="4830"/>
                    </a:lnTo>
                    <a:lnTo>
                      <a:pt x="1028" y="4877"/>
                    </a:lnTo>
                    <a:lnTo>
                      <a:pt x="1018" y="4922"/>
                    </a:lnTo>
                    <a:lnTo>
                      <a:pt x="1009" y="4967"/>
                    </a:lnTo>
                    <a:lnTo>
                      <a:pt x="1000" y="5014"/>
                    </a:lnTo>
                    <a:lnTo>
                      <a:pt x="992" y="5062"/>
                    </a:lnTo>
                    <a:lnTo>
                      <a:pt x="982" y="5107"/>
                    </a:lnTo>
                    <a:lnTo>
                      <a:pt x="971" y="5148"/>
                    </a:lnTo>
                    <a:lnTo>
                      <a:pt x="958" y="5181"/>
                    </a:lnTo>
                    <a:lnTo>
                      <a:pt x="945" y="5206"/>
                    </a:lnTo>
                    <a:lnTo>
                      <a:pt x="932" y="5227"/>
                    </a:lnTo>
                    <a:lnTo>
                      <a:pt x="917" y="5243"/>
                    </a:lnTo>
                    <a:lnTo>
                      <a:pt x="902" y="5258"/>
                    </a:lnTo>
                    <a:lnTo>
                      <a:pt x="886" y="5275"/>
                    </a:lnTo>
                    <a:lnTo>
                      <a:pt x="872" y="5302"/>
                    </a:lnTo>
                    <a:lnTo>
                      <a:pt x="861" y="5343"/>
                    </a:lnTo>
                    <a:lnTo>
                      <a:pt x="857" y="5404"/>
                    </a:lnTo>
                    <a:lnTo>
                      <a:pt x="850" y="5433"/>
                    </a:lnTo>
                    <a:lnTo>
                      <a:pt x="836" y="5394"/>
                    </a:lnTo>
                    <a:lnTo>
                      <a:pt x="820" y="5354"/>
                    </a:lnTo>
                    <a:lnTo>
                      <a:pt x="805" y="5335"/>
                    </a:lnTo>
                    <a:lnTo>
                      <a:pt x="791" y="5332"/>
                    </a:lnTo>
                    <a:lnTo>
                      <a:pt x="776" y="5338"/>
                    </a:lnTo>
                    <a:lnTo>
                      <a:pt x="762" y="5346"/>
                    </a:lnTo>
                    <a:lnTo>
                      <a:pt x="747" y="5350"/>
                    </a:lnTo>
                    <a:lnTo>
                      <a:pt x="731" y="5347"/>
                    </a:lnTo>
                    <a:lnTo>
                      <a:pt x="716" y="5334"/>
                    </a:lnTo>
                    <a:lnTo>
                      <a:pt x="702" y="5312"/>
                    </a:lnTo>
                    <a:lnTo>
                      <a:pt x="690" y="5279"/>
                    </a:lnTo>
                    <a:lnTo>
                      <a:pt x="679" y="5235"/>
                    </a:lnTo>
                    <a:lnTo>
                      <a:pt x="672" y="5182"/>
                    </a:lnTo>
                    <a:lnTo>
                      <a:pt x="664" y="5130"/>
                    </a:lnTo>
                    <a:lnTo>
                      <a:pt x="655" y="5088"/>
                    </a:lnTo>
                    <a:lnTo>
                      <a:pt x="643" y="5061"/>
                    </a:lnTo>
                    <a:lnTo>
                      <a:pt x="624" y="5048"/>
                    </a:lnTo>
                    <a:lnTo>
                      <a:pt x="604" y="5052"/>
                    </a:lnTo>
                    <a:lnTo>
                      <a:pt x="588" y="5069"/>
                    </a:lnTo>
                    <a:lnTo>
                      <a:pt x="581" y="5100"/>
                    </a:lnTo>
                    <a:lnTo>
                      <a:pt x="586" y="5145"/>
                    </a:lnTo>
                    <a:lnTo>
                      <a:pt x="596" y="5196"/>
                    </a:lnTo>
                    <a:lnTo>
                      <a:pt x="604" y="5247"/>
                    </a:lnTo>
                    <a:lnTo>
                      <a:pt x="601" y="5290"/>
                    </a:lnTo>
                    <a:lnTo>
                      <a:pt x="590" y="5326"/>
                    </a:lnTo>
                    <a:lnTo>
                      <a:pt x="572" y="5354"/>
                    </a:lnTo>
                    <a:lnTo>
                      <a:pt x="555" y="5375"/>
                    </a:lnTo>
                    <a:lnTo>
                      <a:pt x="539" y="5388"/>
                    </a:lnTo>
                    <a:lnTo>
                      <a:pt x="525" y="5410"/>
                    </a:lnTo>
                    <a:lnTo>
                      <a:pt x="511" y="5447"/>
                    </a:lnTo>
                    <a:lnTo>
                      <a:pt x="502" y="5495"/>
                    </a:lnTo>
                    <a:lnTo>
                      <a:pt x="501" y="5548"/>
                    </a:lnTo>
                    <a:lnTo>
                      <a:pt x="508" y="5599"/>
                    </a:lnTo>
                    <a:lnTo>
                      <a:pt x="520" y="5638"/>
                    </a:lnTo>
                    <a:lnTo>
                      <a:pt x="538" y="5660"/>
                    </a:lnTo>
                    <a:lnTo>
                      <a:pt x="522" y="5694"/>
                    </a:lnTo>
                    <a:lnTo>
                      <a:pt x="513" y="5737"/>
                    </a:lnTo>
                    <a:lnTo>
                      <a:pt x="507" y="5788"/>
                    </a:lnTo>
                    <a:lnTo>
                      <a:pt x="495" y="5838"/>
                    </a:lnTo>
                    <a:lnTo>
                      <a:pt x="482" y="5884"/>
                    </a:lnTo>
                    <a:lnTo>
                      <a:pt x="475" y="5925"/>
                    </a:lnTo>
                    <a:lnTo>
                      <a:pt x="478" y="5961"/>
                    </a:lnTo>
                    <a:lnTo>
                      <a:pt x="490" y="5992"/>
                    </a:lnTo>
                    <a:lnTo>
                      <a:pt x="505" y="6024"/>
                    </a:lnTo>
                    <a:lnTo>
                      <a:pt x="519" y="6063"/>
                    </a:lnTo>
                    <a:lnTo>
                      <a:pt x="527" y="6112"/>
                    </a:lnTo>
                    <a:lnTo>
                      <a:pt x="539" y="6158"/>
                    </a:lnTo>
                    <a:lnTo>
                      <a:pt x="554" y="6194"/>
                    </a:lnTo>
                    <a:lnTo>
                      <a:pt x="557" y="6218"/>
                    </a:lnTo>
                    <a:lnTo>
                      <a:pt x="543" y="6239"/>
                    </a:lnTo>
                    <a:lnTo>
                      <a:pt x="526" y="6265"/>
                    </a:lnTo>
                    <a:lnTo>
                      <a:pt x="516" y="6305"/>
                    </a:lnTo>
                    <a:lnTo>
                      <a:pt x="510" y="6360"/>
                    </a:lnTo>
                    <a:lnTo>
                      <a:pt x="509" y="6422"/>
                    </a:lnTo>
                    <a:lnTo>
                      <a:pt x="513" y="6479"/>
                    </a:lnTo>
                    <a:lnTo>
                      <a:pt x="524" y="6519"/>
                    </a:lnTo>
                    <a:lnTo>
                      <a:pt x="538" y="6542"/>
                    </a:lnTo>
                    <a:lnTo>
                      <a:pt x="554" y="6552"/>
                    </a:lnTo>
                    <a:lnTo>
                      <a:pt x="570" y="6557"/>
                    </a:lnTo>
                    <a:lnTo>
                      <a:pt x="585" y="6559"/>
                    </a:lnTo>
                    <a:lnTo>
                      <a:pt x="601" y="6562"/>
                    </a:lnTo>
                    <a:lnTo>
                      <a:pt x="615" y="6573"/>
                    </a:lnTo>
                    <a:lnTo>
                      <a:pt x="628" y="6592"/>
                    </a:lnTo>
                    <a:lnTo>
                      <a:pt x="639" y="6626"/>
                    </a:lnTo>
                    <a:lnTo>
                      <a:pt x="651" y="6665"/>
                    </a:lnTo>
                    <a:lnTo>
                      <a:pt x="662" y="6695"/>
                    </a:lnTo>
                    <a:lnTo>
                      <a:pt x="676" y="6717"/>
                    </a:lnTo>
                    <a:lnTo>
                      <a:pt x="691" y="6733"/>
                    </a:lnTo>
                    <a:lnTo>
                      <a:pt x="706" y="6744"/>
                    </a:lnTo>
                    <a:lnTo>
                      <a:pt x="722" y="6754"/>
                    </a:lnTo>
                    <a:lnTo>
                      <a:pt x="737" y="6762"/>
                    </a:lnTo>
                    <a:lnTo>
                      <a:pt x="752" y="6770"/>
                    </a:lnTo>
                    <a:lnTo>
                      <a:pt x="766" y="6777"/>
                    </a:lnTo>
                    <a:lnTo>
                      <a:pt x="780" y="6784"/>
                    </a:lnTo>
                    <a:lnTo>
                      <a:pt x="787" y="6787"/>
                    </a:lnTo>
                    <a:lnTo>
                      <a:pt x="0" y="6787"/>
                    </a:lnTo>
                    <a:lnTo>
                      <a:pt x="0" y="0"/>
                    </a:lnTo>
                    <a:lnTo>
                      <a:pt x="401" y="0"/>
                    </a:lnTo>
                    <a:close/>
                    <a:moveTo>
                      <a:pt x="1720" y="6787"/>
                    </a:moveTo>
                    <a:lnTo>
                      <a:pt x="1719" y="6764"/>
                    </a:lnTo>
                    <a:lnTo>
                      <a:pt x="1717" y="6718"/>
                    </a:lnTo>
                    <a:lnTo>
                      <a:pt x="1715" y="6672"/>
                    </a:lnTo>
                    <a:lnTo>
                      <a:pt x="1713" y="6626"/>
                    </a:lnTo>
                    <a:lnTo>
                      <a:pt x="1712" y="6578"/>
                    </a:lnTo>
                    <a:lnTo>
                      <a:pt x="1710" y="6532"/>
                    </a:lnTo>
                    <a:lnTo>
                      <a:pt x="1709" y="6486"/>
                    </a:lnTo>
                    <a:lnTo>
                      <a:pt x="1708" y="6439"/>
                    </a:lnTo>
                    <a:lnTo>
                      <a:pt x="1707" y="6393"/>
                    </a:lnTo>
                    <a:lnTo>
                      <a:pt x="1706" y="6346"/>
                    </a:lnTo>
                    <a:lnTo>
                      <a:pt x="1706" y="6300"/>
                    </a:lnTo>
                    <a:lnTo>
                      <a:pt x="1705" y="6252"/>
                    </a:lnTo>
                    <a:lnTo>
                      <a:pt x="1704" y="6206"/>
                    </a:lnTo>
                    <a:lnTo>
                      <a:pt x="1701" y="6159"/>
                    </a:lnTo>
                    <a:lnTo>
                      <a:pt x="1700" y="6113"/>
                    </a:lnTo>
                    <a:lnTo>
                      <a:pt x="1699" y="6067"/>
                    </a:lnTo>
                    <a:lnTo>
                      <a:pt x="1701" y="6021"/>
                    </a:lnTo>
                    <a:lnTo>
                      <a:pt x="1704" y="5975"/>
                    </a:lnTo>
                    <a:lnTo>
                      <a:pt x="1705" y="5929"/>
                    </a:lnTo>
                    <a:lnTo>
                      <a:pt x="1704" y="5881"/>
                    </a:lnTo>
                    <a:lnTo>
                      <a:pt x="1702" y="5834"/>
                    </a:lnTo>
                    <a:lnTo>
                      <a:pt x="1702" y="5788"/>
                    </a:lnTo>
                    <a:lnTo>
                      <a:pt x="1704" y="5742"/>
                    </a:lnTo>
                    <a:lnTo>
                      <a:pt x="1705" y="5695"/>
                    </a:lnTo>
                    <a:lnTo>
                      <a:pt x="1707" y="5649"/>
                    </a:lnTo>
                    <a:lnTo>
                      <a:pt x="1709" y="5603"/>
                    </a:lnTo>
                    <a:lnTo>
                      <a:pt x="1712" y="5557"/>
                    </a:lnTo>
                    <a:lnTo>
                      <a:pt x="1713" y="5510"/>
                    </a:lnTo>
                    <a:lnTo>
                      <a:pt x="1714" y="5464"/>
                    </a:lnTo>
                    <a:lnTo>
                      <a:pt x="1716" y="5418"/>
                    </a:lnTo>
                    <a:lnTo>
                      <a:pt x="1717" y="5371"/>
                    </a:lnTo>
                    <a:lnTo>
                      <a:pt x="1720" y="5326"/>
                    </a:lnTo>
                    <a:lnTo>
                      <a:pt x="1723" y="5280"/>
                    </a:lnTo>
                    <a:lnTo>
                      <a:pt x="1725" y="5235"/>
                    </a:lnTo>
                    <a:lnTo>
                      <a:pt x="1728" y="5189"/>
                    </a:lnTo>
                    <a:lnTo>
                      <a:pt x="1730" y="5143"/>
                    </a:lnTo>
                    <a:lnTo>
                      <a:pt x="1732" y="5097"/>
                    </a:lnTo>
                    <a:lnTo>
                      <a:pt x="1735" y="5052"/>
                    </a:lnTo>
                    <a:lnTo>
                      <a:pt x="1738" y="5007"/>
                    </a:lnTo>
                    <a:lnTo>
                      <a:pt x="1742" y="4961"/>
                    </a:lnTo>
                    <a:lnTo>
                      <a:pt x="1744" y="4915"/>
                    </a:lnTo>
                    <a:lnTo>
                      <a:pt x="1747" y="4870"/>
                    </a:lnTo>
                    <a:lnTo>
                      <a:pt x="1753" y="4830"/>
                    </a:lnTo>
                    <a:lnTo>
                      <a:pt x="1760" y="4795"/>
                    </a:lnTo>
                    <a:lnTo>
                      <a:pt x="1769" y="4765"/>
                    </a:lnTo>
                    <a:lnTo>
                      <a:pt x="1780" y="4740"/>
                    </a:lnTo>
                    <a:lnTo>
                      <a:pt x="1790" y="4717"/>
                    </a:lnTo>
                    <a:lnTo>
                      <a:pt x="1800" y="4695"/>
                    </a:lnTo>
                    <a:lnTo>
                      <a:pt x="1811" y="4673"/>
                    </a:lnTo>
                    <a:lnTo>
                      <a:pt x="1821" y="4653"/>
                    </a:lnTo>
                    <a:lnTo>
                      <a:pt x="1833" y="4637"/>
                    </a:lnTo>
                    <a:lnTo>
                      <a:pt x="1844" y="4623"/>
                    </a:lnTo>
                    <a:lnTo>
                      <a:pt x="1854" y="4611"/>
                    </a:lnTo>
                    <a:lnTo>
                      <a:pt x="1866" y="4596"/>
                    </a:lnTo>
                    <a:lnTo>
                      <a:pt x="1878" y="4581"/>
                    </a:lnTo>
                    <a:lnTo>
                      <a:pt x="1888" y="4561"/>
                    </a:lnTo>
                    <a:lnTo>
                      <a:pt x="1898" y="4538"/>
                    </a:lnTo>
                    <a:lnTo>
                      <a:pt x="1907" y="4512"/>
                    </a:lnTo>
                    <a:lnTo>
                      <a:pt x="1917" y="4486"/>
                    </a:lnTo>
                    <a:lnTo>
                      <a:pt x="1927" y="4463"/>
                    </a:lnTo>
                    <a:lnTo>
                      <a:pt x="1939" y="4445"/>
                    </a:lnTo>
                    <a:lnTo>
                      <a:pt x="1949" y="4428"/>
                    </a:lnTo>
                    <a:lnTo>
                      <a:pt x="1960" y="4414"/>
                    </a:lnTo>
                    <a:lnTo>
                      <a:pt x="1971" y="4401"/>
                    </a:lnTo>
                    <a:lnTo>
                      <a:pt x="1982" y="4389"/>
                    </a:lnTo>
                    <a:lnTo>
                      <a:pt x="1994" y="4379"/>
                    </a:lnTo>
                    <a:lnTo>
                      <a:pt x="2005" y="4370"/>
                    </a:lnTo>
                    <a:lnTo>
                      <a:pt x="2017" y="4363"/>
                    </a:lnTo>
                    <a:lnTo>
                      <a:pt x="2028" y="4357"/>
                    </a:lnTo>
                    <a:lnTo>
                      <a:pt x="2028" y="6787"/>
                    </a:lnTo>
                    <a:lnTo>
                      <a:pt x="1720" y="6787"/>
                    </a:lnTo>
                    <a:close/>
                    <a:moveTo>
                      <a:pt x="1602" y="1518"/>
                    </a:moveTo>
                    <a:lnTo>
                      <a:pt x="1584" y="1480"/>
                    </a:lnTo>
                    <a:lnTo>
                      <a:pt x="1564" y="1448"/>
                    </a:lnTo>
                    <a:lnTo>
                      <a:pt x="1546" y="1422"/>
                    </a:lnTo>
                    <a:lnTo>
                      <a:pt x="1525" y="1400"/>
                    </a:lnTo>
                    <a:lnTo>
                      <a:pt x="1505" y="1383"/>
                    </a:lnTo>
                    <a:lnTo>
                      <a:pt x="1485" y="1371"/>
                    </a:lnTo>
                    <a:lnTo>
                      <a:pt x="1465" y="1363"/>
                    </a:lnTo>
                    <a:lnTo>
                      <a:pt x="1444" y="1358"/>
                    </a:lnTo>
                    <a:lnTo>
                      <a:pt x="1424" y="1357"/>
                    </a:lnTo>
                    <a:lnTo>
                      <a:pt x="1403" y="1357"/>
                    </a:lnTo>
                    <a:lnTo>
                      <a:pt x="1383" y="1359"/>
                    </a:lnTo>
                    <a:lnTo>
                      <a:pt x="1364" y="1365"/>
                    </a:lnTo>
                    <a:lnTo>
                      <a:pt x="1342" y="1385"/>
                    </a:lnTo>
                    <a:lnTo>
                      <a:pt x="1319" y="1419"/>
                    </a:lnTo>
                    <a:lnTo>
                      <a:pt x="1299" y="1464"/>
                    </a:lnTo>
                    <a:lnTo>
                      <a:pt x="1288" y="1509"/>
                    </a:lnTo>
                    <a:lnTo>
                      <a:pt x="1289" y="1546"/>
                    </a:lnTo>
                    <a:lnTo>
                      <a:pt x="1303" y="1574"/>
                    </a:lnTo>
                    <a:lnTo>
                      <a:pt x="1326" y="1592"/>
                    </a:lnTo>
                    <a:lnTo>
                      <a:pt x="1352" y="1605"/>
                    </a:lnTo>
                    <a:lnTo>
                      <a:pt x="1380" y="1613"/>
                    </a:lnTo>
                    <a:lnTo>
                      <a:pt x="1404" y="1618"/>
                    </a:lnTo>
                    <a:lnTo>
                      <a:pt x="1425" y="1621"/>
                    </a:lnTo>
                    <a:lnTo>
                      <a:pt x="1444" y="1623"/>
                    </a:lnTo>
                    <a:lnTo>
                      <a:pt x="1463" y="1626"/>
                    </a:lnTo>
                    <a:lnTo>
                      <a:pt x="1482" y="1629"/>
                    </a:lnTo>
                    <a:lnTo>
                      <a:pt x="1505" y="1634"/>
                    </a:lnTo>
                    <a:lnTo>
                      <a:pt x="1530" y="1638"/>
                    </a:lnTo>
                    <a:lnTo>
                      <a:pt x="1553" y="1635"/>
                    </a:lnTo>
                    <a:lnTo>
                      <a:pt x="1575" y="1619"/>
                    </a:lnTo>
                    <a:lnTo>
                      <a:pt x="1592" y="1582"/>
                    </a:lnTo>
                    <a:lnTo>
                      <a:pt x="1602" y="1518"/>
                    </a:lnTo>
                    <a:close/>
                  </a:path>
                </a:pathLst>
              </a:custGeom>
              <a:solidFill>
                <a:srgbClr val="FF7F00">
                  <a:alpha val="100000"/>
                </a:srgbClr>
              </a:solidFill>
              <a:ln w="9525">
                <a:noFill/>
              </a:ln>
            </p:spPr>
            <p:txBody>
              <a:bodyPr/>
              <a:p>
                <a:endParaRPr lang="zh-CN" altLang="en-US"/>
              </a:p>
            </p:txBody>
          </p:sp>
          <p:sp>
            <p:nvSpPr>
              <p:cNvPr id="94847" name="Freeform 14"/>
              <p:cNvSpPr>
                <a:spLocks noEditPoints="1"/>
              </p:cNvSpPr>
              <p:nvPr/>
            </p:nvSpPr>
            <p:spPr>
              <a:xfrm>
                <a:off x="395" y="702"/>
                <a:ext cx="1015" cy="3393"/>
              </a:xfrm>
              <a:custGeom>
                <a:avLst/>
                <a:gdLst/>
                <a:ahLst/>
                <a:cxnLst>
                  <a:cxn ang="0">
                    <a:pos x="150" y="0"/>
                  </a:cxn>
                  <a:cxn ang="0">
                    <a:pos x="233" y="0"/>
                  </a:cxn>
                  <a:cxn ang="0">
                    <a:pos x="309" y="5"/>
                  </a:cxn>
                  <a:cxn ang="0">
                    <a:pos x="385" y="9"/>
                  </a:cxn>
                  <a:cxn ang="0">
                    <a:pos x="501" y="1036"/>
                  </a:cxn>
                  <a:cxn ang="0">
                    <a:pos x="462" y="986"/>
                  </a:cxn>
                  <a:cxn ang="0">
                    <a:pos x="423" y="942"/>
                  </a:cxn>
                  <a:cxn ang="0">
                    <a:pos x="383" y="913"/>
                  </a:cxn>
                  <a:cxn ang="0">
                    <a:pos x="343" y="937"/>
                  </a:cxn>
                  <a:cxn ang="0">
                    <a:pos x="307" y="1009"/>
                  </a:cxn>
                  <a:cxn ang="0">
                    <a:pos x="272" y="1084"/>
                  </a:cxn>
                  <a:cxn ang="0">
                    <a:pos x="255" y="1230"/>
                  </a:cxn>
                  <a:cxn ang="0">
                    <a:pos x="222" y="1318"/>
                  </a:cxn>
                  <a:cxn ang="0">
                    <a:pos x="187" y="1337"/>
                  </a:cxn>
                  <a:cxn ang="0">
                    <a:pos x="151" y="1263"/>
                  </a:cxn>
                  <a:cxn ang="0">
                    <a:pos x="132" y="1352"/>
                  </a:cxn>
                  <a:cxn ang="0">
                    <a:pos x="121" y="1471"/>
                  </a:cxn>
                  <a:cxn ang="0">
                    <a:pos x="132" y="1566"/>
                  </a:cxn>
                  <a:cxn ang="0">
                    <a:pos x="154" y="1643"/>
                  </a:cxn>
                  <a:cxn ang="0">
                    <a:pos x="192" y="1694"/>
                  </a:cxn>
                  <a:cxn ang="0">
                    <a:pos x="429" y="1644"/>
                  </a:cxn>
                  <a:cxn ang="0">
                    <a:pos x="425" y="1516"/>
                  </a:cxn>
                  <a:cxn ang="0">
                    <a:pos x="429" y="1389"/>
                  </a:cxn>
                  <a:cxn ang="0">
                    <a:pos x="434" y="1263"/>
                  </a:cxn>
                  <a:cxn ang="0">
                    <a:pos x="453" y="1168"/>
                  </a:cxn>
                  <a:cxn ang="0">
                    <a:pos x="482" y="1115"/>
                  </a:cxn>
                  <a:cxn ang="0">
                    <a:pos x="431" y="1696"/>
                  </a:cxn>
                  <a:cxn ang="0">
                    <a:pos x="351" y="339"/>
                  </a:cxn>
                  <a:cxn ang="0">
                    <a:pos x="346" y="403"/>
                  </a:cxn>
                  <a:cxn ang="0">
                    <a:pos x="401" y="379"/>
                  </a:cxn>
                  <a:cxn ang="0">
                    <a:pos x="159" y="6"/>
                  </a:cxn>
                  <a:cxn ang="0">
                    <a:pos x="249" y="13"/>
                  </a:cxn>
                  <a:cxn ang="0">
                    <a:pos x="330" y="9"/>
                  </a:cxn>
                  <a:cxn ang="0">
                    <a:pos x="412" y="9"/>
                  </a:cxn>
                  <a:cxn ang="0">
                    <a:pos x="489" y="958"/>
                  </a:cxn>
                  <a:cxn ang="0">
                    <a:pos x="449" y="930"/>
                  </a:cxn>
                  <a:cxn ang="0">
                    <a:pos x="410" y="877"/>
                  </a:cxn>
                  <a:cxn ang="0">
                    <a:pos x="370" y="859"/>
                  </a:cxn>
                  <a:cxn ang="0">
                    <a:pos x="332" y="919"/>
                  </a:cxn>
                  <a:cxn ang="0">
                    <a:pos x="295" y="992"/>
                  </a:cxn>
                  <a:cxn ang="0">
                    <a:pos x="259" y="1069"/>
                  </a:cxn>
                  <a:cxn ang="0">
                    <a:pos x="243" y="1204"/>
                  </a:cxn>
                  <a:cxn ang="0">
                    <a:pos x="210" y="1288"/>
                  </a:cxn>
                  <a:cxn ang="0">
                    <a:pos x="175" y="1212"/>
                  </a:cxn>
                  <a:cxn ang="0">
                    <a:pos x="135" y="1203"/>
                  </a:cxn>
                  <a:cxn ang="0">
                    <a:pos x="120" y="1342"/>
                  </a:cxn>
                  <a:cxn ang="0">
                    <a:pos x="104" y="1482"/>
                  </a:cxn>
                  <a:cxn ang="0">
                    <a:pos x="113" y="1633"/>
                  </a:cxn>
                  <a:cxn ang="0">
                    <a:pos x="15" y="2"/>
                  </a:cxn>
                  <a:cxn ang="0">
                    <a:pos x="446" y="1696"/>
                  </a:cxn>
                  <a:cxn ang="0">
                    <a:pos x="444" y="1577"/>
                  </a:cxn>
                  <a:cxn ang="0">
                    <a:pos x="444" y="1457"/>
                  </a:cxn>
                  <a:cxn ang="0">
                    <a:pos x="451" y="1340"/>
                  </a:cxn>
                  <a:cxn ang="0">
                    <a:pos x="462" y="1229"/>
                  </a:cxn>
                  <a:cxn ang="0">
                    <a:pos x="487" y="1177"/>
                  </a:cxn>
                  <a:cxn ang="0">
                    <a:pos x="405" y="414"/>
                  </a:cxn>
                  <a:cxn ang="0">
                    <a:pos x="367" y="336"/>
                  </a:cxn>
                  <a:cxn ang="0">
                    <a:pos x="320" y="360"/>
                  </a:cxn>
                  <a:cxn ang="0">
                    <a:pos x="357" y="426"/>
                  </a:cxn>
                  <a:cxn ang="0">
                    <a:pos x="405" y="414"/>
                  </a:cxn>
                </a:cxnLst>
                <a:pathLst>
                  <a:path w="2028" h="6787">
                    <a:moveTo>
                      <a:pt x="401" y="0"/>
                    </a:moveTo>
                    <a:lnTo>
                      <a:pt x="413" y="14"/>
                    </a:lnTo>
                    <a:lnTo>
                      <a:pt x="427" y="23"/>
                    </a:lnTo>
                    <a:lnTo>
                      <a:pt x="441" y="28"/>
                    </a:lnTo>
                    <a:lnTo>
                      <a:pt x="454" y="29"/>
                    </a:lnTo>
                    <a:lnTo>
                      <a:pt x="467" y="25"/>
                    </a:lnTo>
                    <a:lnTo>
                      <a:pt x="481" y="20"/>
                    </a:lnTo>
                    <a:lnTo>
                      <a:pt x="495" y="10"/>
                    </a:lnTo>
                    <a:lnTo>
                      <a:pt x="509" y="0"/>
                    </a:lnTo>
                    <a:lnTo>
                      <a:pt x="577" y="0"/>
                    </a:lnTo>
                    <a:lnTo>
                      <a:pt x="598" y="0"/>
                    </a:lnTo>
                    <a:lnTo>
                      <a:pt x="618" y="2"/>
                    </a:lnTo>
                    <a:lnTo>
                      <a:pt x="638" y="7"/>
                    </a:lnTo>
                    <a:lnTo>
                      <a:pt x="659" y="15"/>
                    </a:lnTo>
                    <a:lnTo>
                      <a:pt x="679" y="27"/>
                    </a:lnTo>
                    <a:lnTo>
                      <a:pt x="700" y="37"/>
                    </a:lnTo>
                    <a:lnTo>
                      <a:pt x="721" y="44"/>
                    </a:lnTo>
                    <a:lnTo>
                      <a:pt x="740" y="45"/>
                    </a:lnTo>
                    <a:lnTo>
                      <a:pt x="761" y="37"/>
                    </a:lnTo>
                    <a:lnTo>
                      <a:pt x="781" y="22"/>
                    </a:lnTo>
                    <a:lnTo>
                      <a:pt x="801" y="0"/>
                    </a:lnTo>
                    <a:lnTo>
                      <a:pt x="929" y="0"/>
                    </a:lnTo>
                    <a:lnTo>
                      <a:pt x="956" y="28"/>
                    </a:lnTo>
                    <a:lnTo>
                      <a:pt x="984" y="37"/>
                    </a:lnTo>
                    <a:lnTo>
                      <a:pt x="1011" y="30"/>
                    </a:lnTo>
                    <a:lnTo>
                      <a:pt x="1039" y="16"/>
                    </a:lnTo>
                    <a:lnTo>
                      <a:pt x="1066" y="5"/>
                    </a:lnTo>
                    <a:lnTo>
                      <a:pt x="1094" y="0"/>
                    </a:lnTo>
                    <a:lnTo>
                      <a:pt x="1122" y="3"/>
                    </a:lnTo>
                    <a:lnTo>
                      <a:pt x="1149" y="9"/>
                    </a:lnTo>
                    <a:lnTo>
                      <a:pt x="1177" y="16"/>
                    </a:lnTo>
                    <a:lnTo>
                      <a:pt x="1205" y="20"/>
                    </a:lnTo>
                    <a:lnTo>
                      <a:pt x="1232" y="23"/>
                    </a:lnTo>
                    <a:lnTo>
                      <a:pt x="1260" y="24"/>
                    </a:lnTo>
                    <a:lnTo>
                      <a:pt x="1288" y="25"/>
                    </a:lnTo>
                    <a:lnTo>
                      <a:pt x="1315" y="28"/>
                    </a:lnTo>
                    <a:lnTo>
                      <a:pt x="1343" y="30"/>
                    </a:lnTo>
                    <a:lnTo>
                      <a:pt x="1371" y="32"/>
                    </a:lnTo>
                    <a:lnTo>
                      <a:pt x="1398" y="35"/>
                    </a:lnTo>
                    <a:lnTo>
                      <a:pt x="1426" y="37"/>
                    </a:lnTo>
                    <a:lnTo>
                      <a:pt x="1454" y="38"/>
                    </a:lnTo>
                    <a:lnTo>
                      <a:pt x="1481" y="38"/>
                    </a:lnTo>
                    <a:lnTo>
                      <a:pt x="1509" y="38"/>
                    </a:lnTo>
                    <a:lnTo>
                      <a:pt x="1537" y="38"/>
                    </a:lnTo>
                    <a:lnTo>
                      <a:pt x="1564" y="36"/>
                    </a:lnTo>
                    <a:lnTo>
                      <a:pt x="1592" y="33"/>
                    </a:lnTo>
                    <a:lnTo>
                      <a:pt x="1619" y="30"/>
                    </a:lnTo>
                    <a:lnTo>
                      <a:pt x="1647" y="25"/>
                    </a:lnTo>
                    <a:lnTo>
                      <a:pt x="1675" y="20"/>
                    </a:lnTo>
                    <a:lnTo>
                      <a:pt x="1701" y="10"/>
                    </a:lnTo>
                    <a:lnTo>
                      <a:pt x="1729" y="0"/>
                    </a:lnTo>
                    <a:lnTo>
                      <a:pt x="2028" y="0"/>
                    </a:lnTo>
                    <a:lnTo>
                      <a:pt x="2028" y="4175"/>
                    </a:lnTo>
                    <a:lnTo>
                      <a:pt x="2015" y="4161"/>
                    </a:lnTo>
                    <a:lnTo>
                      <a:pt x="2000" y="4146"/>
                    </a:lnTo>
                    <a:lnTo>
                      <a:pt x="1986" y="4128"/>
                    </a:lnTo>
                    <a:lnTo>
                      <a:pt x="1972" y="4107"/>
                    </a:lnTo>
                    <a:lnTo>
                      <a:pt x="1958" y="4084"/>
                    </a:lnTo>
                    <a:lnTo>
                      <a:pt x="1945" y="4060"/>
                    </a:lnTo>
                    <a:lnTo>
                      <a:pt x="1932" y="4035"/>
                    </a:lnTo>
                    <a:lnTo>
                      <a:pt x="1918" y="4008"/>
                    </a:lnTo>
                    <a:lnTo>
                      <a:pt x="1905" y="3985"/>
                    </a:lnTo>
                    <a:lnTo>
                      <a:pt x="1890" y="3969"/>
                    </a:lnTo>
                    <a:lnTo>
                      <a:pt x="1876" y="3959"/>
                    </a:lnTo>
                    <a:lnTo>
                      <a:pt x="1861" y="3952"/>
                    </a:lnTo>
                    <a:lnTo>
                      <a:pt x="1846" y="3945"/>
                    </a:lnTo>
                    <a:lnTo>
                      <a:pt x="1831" y="3938"/>
                    </a:lnTo>
                    <a:lnTo>
                      <a:pt x="1816" y="3928"/>
                    </a:lnTo>
                    <a:lnTo>
                      <a:pt x="1803" y="3913"/>
                    </a:lnTo>
                    <a:lnTo>
                      <a:pt x="1789" y="3895"/>
                    </a:lnTo>
                    <a:lnTo>
                      <a:pt x="1775" y="3875"/>
                    </a:lnTo>
                    <a:lnTo>
                      <a:pt x="1761" y="3855"/>
                    </a:lnTo>
                    <a:lnTo>
                      <a:pt x="1746" y="3836"/>
                    </a:lnTo>
                    <a:lnTo>
                      <a:pt x="1732" y="3819"/>
                    </a:lnTo>
                    <a:lnTo>
                      <a:pt x="1719" y="3802"/>
                    </a:lnTo>
                    <a:lnTo>
                      <a:pt x="1705" y="3785"/>
                    </a:lnTo>
                    <a:lnTo>
                      <a:pt x="1690" y="3769"/>
                    </a:lnTo>
                    <a:lnTo>
                      <a:pt x="1676" y="3752"/>
                    </a:lnTo>
                    <a:lnTo>
                      <a:pt x="1662" y="3737"/>
                    </a:lnTo>
                    <a:lnTo>
                      <a:pt x="1647" y="3721"/>
                    </a:lnTo>
                    <a:lnTo>
                      <a:pt x="1633" y="3705"/>
                    </a:lnTo>
                    <a:lnTo>
                      <a:pt x="1618" y="3691"/>
                    </a:lnTo>
                    <a:lnTo>
                      <a:pt x="1604" y="3679"/>
                    </a:lnTo>
                    <a:lnTo>
                      <a:pt x="1590" y="3668"/>
                    </a:lnTo>
                    <a:lnTo>
                      <a:pt x="1576" y="3661"/>
                    </a:lnTo>
                    <a:lnTo>
                      <a:pt x="1561" y="3657"/>
                    </a:lnTo>
                    <a:lnTo>
                      <a:pt x="1546" y="3653"/>
                    </a:lnTo>
                    <a:lnTo>
                      <a:pt x="1531" y="3652"/>
                    </a:lnTo>
                    <a:lnTo>
                      <a:pt x="1516" y="3652"/>
                    </a:lnTo>
                    <a:lnTo>
                      <a:pt x="1501" y="3652"/>
                    </a:lnTo>
                    <a:lnTo>
                      <a:pt x="1486" y="3653"/>
                    </a:lnTo>
                    <a:lnTo>
                      <a:pt x="1471" y="3656"/>
                    </a:lnTo>
                    <a:lnTo>
                      <a:pt x="1456" y="3659"/>
                    </a:lnTo>
                    <a:lnTo>
                      <a:pt x="1441" y="3664"/>
                    </a:lnTo>
                    <a:lnTo>
                      <a:pt x="1427" y="3673"/>
                    </a:lnTo>
                    <a:lnTo>
                      <a:pt x="1412" y="3684"/>
                    </a:lnTo>
                    <a:lnTo>
                      <a:pt x="1398" y="3702"/>
                    </a:lnTo>
                    <a:lnTo>
                      <a:pt x="1384" y="3724"/>
                    </a:lnTo>
                    <a:lnTo>
                      <a:pt x="1371" y="3749"/>
                    </a:lnTo>
                    <a:lnTo>
                      <a:pt x="1358" y="3772"/>
                    </a:lnTo>
                    <a:lnTo>
                      <a:pt x="1344" y="3796"/>
                    </a:lnTo>
                    <a:lnTo>
                      <a:pt x="1330" y="3820"/>
                    </a:lnTo>
                    <a:lnTo>
                      <a:pt x="1316" y="3845"/>
                    </a:lnTo>
                    <a:lnTo>
                      <a:pt x="1304" y="3868"/>
                    </a:lnTo>
                    <a:lnTo>
                      <a:pt x="1290" y="3893"/>
                    </a:lnTo>
                    <a:lnTo>
                      <a:pt x="1277" y="3921"/>
                    </a:lnTo>
                    <a:lnTo>
                      <a:pt x="1265" y="3952"/>
                    </a:lnTo>
                    <a:lnTo>
                      <a:pt x="1252" y="3984"/>
                    </a:lnTo>
                    <a:lnTo>
                      <a:pt x="1239" y="4013"/>
                    </a:lnTo>
                    <a:lnTo>
                      <a:pt x="1225" y="4036"/>
                    </a:lnTo>
                    <a:lnTo>
                      <a:pt x="1212" y="4057"/>
                    </a:lnTo>
                    <a:lnTo>
                      <a:pt x="1198" y="4077"/>
                    </a:lnTo>
                    <a:lnTo>
                      <a:pt x="1184" y="4099"/>
                    </a:lnTo>
                    <a:lnTo>
                      <a:pt x="1170" y="4125"/>
                    </a:lnTo>
                    <a:lnTo>
                      <a:pt x="1156" y="4150"/>
                    </a:lnTo>
                    <a:lnTo>
                      <a:pt x="1141" y="4171"/>
                    </a:lnTo>
                    <a:lnTo>
                      <a:pt x="1126" y="4189"/>
                    </a:lnTo>
                    <a:lnTo>
                      <a:pt x="1111" y="4211"/>
                    </a:lnTo>
                    <a:lnTo>
                      <a:pt x="1100" y="4241"/>
                    </a:lnTo>
                    <a:lnTo>
                      <a:pt x="1092" y="4282"/>
                    </a:lnTo>
                    <a:lnTo>
                      <a:pt x="1087" y="4338"/>
                    </a:lnTo>
                    <a:lnTo>
                      <a:pt x="1086" y="4399"/>
                    </a:lnTo>
                    <a:lnTo>
                      <a:pt x="1083" y="4459"/>
                    </a:lnTo>
                    <a:lnTo>
                      <a:pt x="1078" y="4515"/>
                    </a:lnTo>
                    <a:lnTo>
                      <a:pt x="1071" y="4567"/>
                    </a:lnTo>
                    <a:lnTo>
                      <a:pt x="1064" y="4618"/>
                    </a:lnTo>
                    <a:lnTo>
                      <a:pt x="1056" y="4669"/>
                    </a:lnTo>
                    <a:lnTo>
                      <a:pt x="1050" y="4724"/>
                    </a:lnTo>
                    <a:lnTo>
                      <a:pt x="1045" y="4778"/>
                    </a:lnTo>
                    <a:lnTo>
                      <a:pt x="1037" y="4830"/>
                    </a:lnTo>
                    <a:lnTo>
                      <a:pt x="1028" y="4877"/>
                    </a:lnTo>
                    <a:lnTo>
                      <a:pt x="1018" y="4922"/>
                    </a:lnTo>
                    <a:lnTo>
                      <a:pt x="1009" y="4967"/>
                    </a:lnTo>
                    <a:lnTo>
                      <a:pt x="1000" y="5014"/>
                    </a:lnTo>
                    <a:lnTo>
                      <a:pt x="992" y="5062"/>
                    </a:lnTo>
                    <a:lnTo>
                      <a:pt x="982" y="5107"/>
                    </a:lnTo>
                    <a:lnTo>
                      <a:pt x="971" y="5148"/>
                    </a:lnTo>
                    <a:lnTo>
                      <a:pt x="958" y="5181"/>
                    </a:lnTo>
                    <a:lnTo>
                      <a:pt x="945" y="5206"/>
                    </a:lnTo>
                    <a:lnTo>
                      <a:pt x="932" y="5227"/>
                    </a:lnTo>
                    <a:lnTo>
                      <a:pt x="917" y="5243"/>
                    </a:lnTo>
                    <a:lnTo>
                      <a:pt x="902" y="5258"/>
                    </a:lnTo>
                    <a:lnTo>
                      <a:pt x="886" y="5275"/>
                    </a:lnTo>
                    <a:lnTo>
                      <a:pt x="872" y="5302"/>
                    </a:lnTo>
                    <a:lnTo>
                      <a:pt x="861" y="5343"/>
                    </a:lnTo>
                    <a:lnTo>
                      <a:pt x="857" y="5404"/>
                    </a:lnTo>
                    <a:lnTo>
                      <a:pt x="850" y="5433"/>
                    </a:lnTo>
                    <a:lnTo>
                      <a:pt x="836" y="5394"/>
                    </a:lnTo>
                    <a:lnTo>
                      <a:pt x="820" y="5354"/>
                    </a:lnTo>
                    <a:lnTo>
                      <a:pt x="805" y="5335"/>
                    </a:lnTo>
                    <a:lnTo>
                      <a:pt x="791" y="5332"/>
                    </a:lnTo>
                    <a:lnTo>
                      <a:pt x="776" y="5338"/>
                    </a:lnTo>
                    <a:lnTo>
                      <a:pt x="762" y="5346"/>
                    </a:lnTo>
                    <a:lnTo>
                      <a:pt x="747" y="5350"/>
                    </a:lnTo>
                    <a:lnTo>
                      <a:pt x="731" y="5347"/>
                    </a:lnTo>
                    <a:lnTo>
                      <a:pt x="716" y="5334"/>
                    </a:lnTo>
                    <a:lnTo>
                      <a:pt x="702" y="5312"/>
                    </a:lnTo>
                    <a:lnTo>
                      <a:pt x="690" y="5279"/>
                    </a:lnTo>
                    <a:lnTo>
                      <a:pt x="679" y="5235"/>
                    </a:lnTo>
                    <a:lnTo>
                      <a:pt x="672" y="5182"/>
                    </a:lnTo>
                    <a:lnTo>
                      <a:pt x="664" y="5130"/>
                    </a:lnTo>
                    <a:lnTo>
                      <a:pt x="655" y="5088"/>
                    </a:lnTo>
                    <a:lnTo>
                      <a:pt x="643" y="5061"/>
                    </a:lnTo>
                    <a:lnTo>
                      <a:pt x="624" y="5048"/>
                    </a:lnTo>
                    <a:lnTo>
                      <a:pt x="604" y="5052"/>
                    </a:lnTo>
                    <a:lnTo>
                      <a:pt x="588" y="5069"/>
                    </a:lnTo>
                    <a:lnTo>
                      <a:pt x="581" y="5100"/>
                    </a:lnTo>
                    <a:lnTo>
                      <a:pt x="586" y="5145"/>
                    </a:lnTo>
                    <a:lnTo>
                      <a:pt x="596" y="5196"/>
                    </a:lnTo>
                    <a:lnTo>
                      <a:pt x="604" y="5247"/>
                    </a:lnTo>
                    <a:lnTo>
                      <a:pt x="601" y="5290"/>
                    </a:lnTo>
                    <a:lnTo>
                      <a:pt x="590" y="5326"/>
                    </a:lnTo>
                    <a:lnTo>
                      <a:pt x="572" y="5354"/>
                    </a:lnTo>
                    <a:lnTo>
                      <a:pt x="555" y="5375"/>
                    </a:lnTo>
                    <a:lnTo>
                      <a:pt x="539" y="5388"/>
                    </a:lnTo>
                    <a:lnTo>
                      <a:pt x="525" y="5410"/>
                    </a:lnTo>
                    <a:lnTo>
                      <a:pt x="511" y="5447"/>
                    </a:lnTo>
                    <a:lnTo>
                      <a:pt x="502" y="5495"/>
                    </a:lnTo>
                    <a:lnTo>
                      <a:pt x="501" y="5548"/>
                    </a:lnTo>
                    <a:lnTo>
                      <a:pt x="508" y="5599"/>
                    </a:lnTo>
                    <a:lnTo>
                      <a:pt x="520" y="5638"/>
                    </a:lnTo>
                    <a:lnTo>
                      <a:pt x="538" y="5660"/>
                    </a:lnTo>
                    <a:lnTo>
                      <a:pt x="522" y="5694"/>
                    </a:lnTo>
                    <a:lnTo>
                      <a:pt x="513" y="5737"/>
                    </a:lnTo>
                    <a:lnTo>
                      <a:pt x="507" y="5788"/>
                    </a:lnTo>
                    <a:lnTo>
                      <a:pt x="495" y="5838"/>
                    </a:lnTo>
                    <a:lnTo>
                      <a:pt x="482" y="5884"/>
                    </a:lnTo>
                    <a:lnTo>
                      <a:pt x="475" y="5925"/>
                    </a:lnTo>
                    <a:lnTo>
                      <a:pt x="478" y="5961"/>
                    </a:lnTo>
                    <a:lnTo>
                      <a:pt x="490" y="5992"/>
                    </a:lnTo>
                    <a:lnTo>
                      <a:pt x="505" y="6024"/>
                    </a:lnTo>
                    <a:lnTo>
                      <a:pt x="519" y="6063"/>
                    </a:lnTo>
                    <a:lnTo>
                      <a:pt x="527" y="6112"/>
                    </a:lnTo>
                    <a:lnTo>
                      <a:pt x="539" y="6158"/>
                    </a:lnTo>
                    <a:lnTo>
                      <a:pt x="554" y="6194"/>
                    </a:lnTo>
                    <a:lnTo>
                      <a:pt x="557" y="6218"/>
                    </a:lnTo>
                    <a:lnTo>
                      <a:pt x="543" y="6239"/>
                    </a:lnTo>
                    <a:lnTo>
                      <a:pt x="526" y="6265"/>
                    </a:lnTo>
                    <a:lnTo>
                      <a:pt x="516" y="6305"/>
                    </a:lnTo>
                    <a:lnTo>
                      <a:pt x="510" y="6360"/>
                    </a:lnTo>
                    <a:lnTo>
                      <a:pt x="509" y="6422"/>
                    </a:lnTo>
                    <a:lnTo>
                      <a:pt x="513" y="6479"/>
                    </a:lnTo>
                    <a:lnTo>
                      <a:pt x="524" y="6519"/>
                    </a:lnTo>
                    <a:lnTo>
                      <a:pt x="538" y="6542"/>
                    </a:lnTo>
                    <a:lnTo>
                      <a:pt x="554" y="6552"/>
                    </a:lnTo>
                    <a:lnTo>
                      <a:pt x="570" y="6557"/>
                    </a:lnTo>
                    <a:lnTo>
                      <a:pt x="585" y="6559"/>
                    </a:lnTo>
                    <a:lnTo>
                      <a:pt x="601" y="6562"/>
                    </a:lnTo>
                    <a:lnTo>
                      <a:pt x="615" y="6573"/>
                    </a:lnTo>
                    <a:lnTo>
                      <a:pt x="628" y="6592"/>
                    </a:lnTo>
                    <a:lnTo>
                      <a:pt x="639" y="6626"/>
                    </a:lnTo>
                    <a:lnTo>
                      <a:pt x="651" y="6665"/>
                    </a:lnTo>
                    <a:lnTo>
                      <a:pt x="662" y="6695"/>
                    </a:lnTo>
                    <a:lnTo>
                      <a:pt x="676" y="6717"/>
                    </a:lnTo>
                    <a:lnTo>
                      <a:pt x="691" y="6733"/>
                    </a:lnTo>
                    <a:lnTo>
                      <a:pt x="706" y="6744"/>
                    </a:lnTo>
                    <a:lnTo>
                      <a:pt x="722" y="6754"/>
                    </a:lnTo>
                    <a:lnTo>
                      <a:pt x="737" y="6762"/>
                    </a:lnTo>
                    <a:lnTo>
                      <a:pt x="752" y="6770"/>
                    </a:lnTo>
                    <a:lnTo>
                      <a:pt x="766" y="6777"/>
                    </a:lnTo>
                    <a:lnTo>
                      <a:pt x="780" y="6784"/>
                    </a:lnTo>
                    <a:lnTo>
                      <a:pt x="787" y="6787"/>
                    </a:lnTo>
                    <a:lnTo>
                      <a:pt x="0" y="6787"/>
                    </a:lnTo>
                    <a:lnTo>
                      <a:pt x="0" y="0"/>
                    </a:lnTo>
                    <a:lnTo>
                      <a:pt x="401" y="0"/>
                    </a:lnTo>
                    <a:close/>
                    <a:moveTo>
                      <a:pt x="1720" y="6787"/>
                    </a:moveTo>
                    <a:lnTo>
                      <a:pt x="1719" y="6764"/>
                    </a:lnTo>
                    <a:lnTo>
                      <a:pt x="1717" y="6718"/>
                    </a:lnTo>
                    <a:lnTo>
                      <a:pt x="1715" y="6672"/>
                    </a:lnTo>
                    <a:lnTo>
                      <a:pt x="1713" y="6626"/>
                    </a:lnTo>
                    <a:lnTo>
                      <a:pt x="1712" y="6578"/>
                    </a:lnTo>
                    <a:lnTo>
                      <a:pt x="1710" y="6532"/>
                    </a:lnTo>
                    <a:lnTo>
                      <a:pt x="1709" y="6486"/>
                    </a:lnTo>
                    <a:lnTo>
                      <a:pt x="1708" y="6439"/>
                    </a:lnTo>
                    <a:lnTo>
                      <a:pt x="1707" y="6393"/>
                    </a:lnTo>
                    <a:lnTo>
                      <a:pt x="1706" y="6346"/>
                    </a:lnTo>
                    <a:lnTo>
                      <a:pt x="1706" y="6300"/>
                    </a:lnTo>
                    <a:lnTo>
                      <a:pt x="1705" y="6252"/>
                    </a:lnTo>
                    <a:lnTo>
                      <a:pt x="1704" y="6206"/>
                    </a:lnTo>
                    <a:lnTo>
                      <a:pt x="1701" y="6159"/>
                    </a:lnTo>
                    <a:lnTo>
                      <a:pt x="1700" y="6113"/>
                    </a:lnTo>
                    <a:lnTo>
                      <a:pt x="1699" y="6067"/>
                    </a:lnTo>
                    <a:lnTo>
                      <a:pt x="1701" y="6021"/>
                    </a:lnTo>
                    <a:lnTo>
                      <a:pt x="1704" y="5975"/>
                    </a:lnTo>
                    <a:lnTo>
                      <a:pt x="1705" y="5929"/>
                    </a:lnTo>
                    <a:lnTo>
                      <a:pt x="1704" y="5881"/>
                    </a:lnTo>
                    <a:lnTo>
                      <a:pt x="1702" y="5834"/>
                    </a:lnTo>
                    <a:lnTo>
                      <a:pt x="1702" y="5788"/>
                    </a:lnTo>
                    <a:lnTo>
                      <a:pt x="1704" y="5742"/>
                    </a:lnTo>
                    <a:lnTo>
                      <a:pt x="1705" y="5695"/>
                    </a:lnTo>
                    <a:lnTo>
                      <a:pt x="1707" y="5649"/>
                    </a:lnTo>
                    <a:lnTo>
                      <a:pt x="1709" y="5603"/>
                    </a:lnTo>
                    <a:lnTo>
                      <a:pt x="1712" y="5557"/>
                    </a:lnTo>
                    <a:lnTo>
                      <a:pt x="1713" y="5510"/>
                    </a:lnTo>
                    <a:lnTo>
                      <a:pt x="1714" y="5464"/>
                    </a:lnTo>
                    <a:lnTo>
                      <a:pt x="1716" y="5418"/>
                    </a:lnTo>
                    <a:lnTo>
                      <a:pt x="1717" y="5371"/>
                    </a:lnTo>
                    <a:lnTo>
                      <a:pt x="1720" y="5326"/>
                    </a:lnTo>
                    <a:lnTo>
                      <a:pt x="1723" y="5280"/>
                    </a:lnTo>
                    <a:lnTo>
                      <a:pt x="1725" y="5235"/>
                    </a:lnTo>
                    <a:lnTo>
                      <a:pt x="1728" y="5189"/>
                    </a:lnTo>
                    <a:lnTo>
                      <a:pt x="1730" y="5143"/>
                    </a:lnTo>
                    <a:lnTo>
                      <a:pt x="1732" y="5097"/>
                    </a:lnTo>
                    <a:lnTo>
                      <a:pt x="1735" y="5052"/>
                    </a:lnTo>
                    <a:lnTo>
                      <a:pt x="1738" y="5007"/>
                    </a:lnTo>
                    <a:lnTo>
                      <a:pt x="1742" y="4961"/>
                    </a:lnTo>
                    <a:lnTo>
                      <a:pt x="1744" y="4915"/>
                    </a:lnTo>
                    <a:lnTo>
                      <a:pt x="1747" y="4870"/>
                    </a:lnTo>
                    <a:lnTo>
                      <a:pt x="1753" y="4830"/>
                    </a:lnTo>
                    <a:lnTo>
                      <a:pt x="1760" y="4795"/>
                    </a:lnTo>
                    <a:lnTo>
                      <a:pt x="1769" y="4765"/>
                    </a:lnTo>
                    <a:lnTo>
                      <a:pt x="1780" y="4740"/>
                    </a:lnTo>
                    <a:lnTo>
                      <a:pt x="1790" y="4717"/>
                    </a:lnTo>
                    <a:lnTo>
                      <a:pt x="1800" y="4695"/>
                    </a:lnTo>
                    <a:lnTo>
                      <a:pt x="1811" y="4673"/>
                    </a:lnTo>
                    <a:lnTo>
                      <a:pt x="1821" y="4653"/>
                    </a:lnTo>
                    <a:lnTo>
                      <a:pt x="1833" y="4637"/>
                    </a:lnTo>
                    <a:lnTo>
                      <a:pt x="1844" y="4623"/>
                    </a:lnTo>
                    <a:lnTo>
                      <a:pt x="1854" y="4611"/>
                    </a:lnTo>
                    <a:lnTo>
                      <a:pt x="1866" y="4596"/>
                    </a:lnTo>
                    <a:lnTo>
                      <a:pt x="1878" y="4581"/>
                    </a:lnTo>
                    <a:lnTo>
                      <a:pt x="1888" y="4561"/>
                    </a:lnTo>
                    <a:lnTo>
                      <a:pt x="1898" y="4538"/>
                    </a:lnTo>
                    <a:lnTo>
                      <a:pt x="1907" y="4512"/>
                    </a:lnTo>
                    <a:lnTo>
                      <a:pt x="1917" y="4486"/>
                    </a:lnTo>
                    <a:lnTo>
                      <a:pt x="1927" y="4463"/>
                    </a:lnTo>
                    <a:lnTo>
                      <a:pt x="1939" y="4445"/>
                    </a:lnTo>
                    <a:lnTo>
                      <a:pt x="1949" y="4428"/>
                    </a:lnTo>
                    <a:lnTo>
                      <a:pt x="1960" y="4414"/>
                    </a:lnTo>
                    <a:lnTo>
                      <a:pt x="1971" y="4401"/>
                    </a:lnTo>
                    <a:lnTo>
                      <a:pt x="1982" y="4389"/>
                    </a:lnTo>
                    <a:lnTo>
                      <a:pt x="1994" y="4379"/>
                    </a:lnTo>
                    <a:lnTo>
                      <a:pt x="2005" y="4370"/>
                    </a:lnTo>
                    <a:lnTo>
                      <a:pt x="2017" y="4363"/>
                    </a:lnTo>
                    <a:lnTo>
                      <a:pt x="2028" y="4357"/>
                    </a:lnTo>
                    <a:lnTo>
                      <a:pt x="2028" y="6787"/>
                    </a:lnTo>
                    <a:lnTo>
                      <a:pt x="1720" y="6787"/>
                    </a:lnTo>
                    <a:close/>
                    <a:moveTo>
                      <a:pt x="1602" y="1518"/>
                    </a:moveTo>
                    <a:lnTo>
                      <a:pt x="1584" y="1480"/>
                    </a:lnTo>
                    <a:lnTo>
                      <a:pt x="1564" y="1448"/>
                    </a:lnTo>
                    <a:lnTo>
                      <a:pt x="1546" y="1422"/>
                    </a:lnTo>
                    <a:lnTo>
                      <a:pt x="1525" y="1400"/>
                    </a:lnTo>
                    <a:lnTo>
                      <a:pt x="1505" y="1383"/>
                    </a:lnTo>
                    <a:lnTo>
                      <a:pt x="1485" y="1371"/>
                    </a:lnTo>
                    <a:lnTo>
                      <a:pt x="1465" y="1363"/>
                    </a:lnTo>
                    <a:lnTo>
                      <a:pt x="1444" y="1358"/>
                    </a:lnTo>
                    <a:lnTo>
                      <a:pt x="1424" y="1357"/>
                    </a:lnTo>
                    <a:lnTo>
                      <a:pt x="1403" y="1357"/>
                    </a:lnTo>
                    <a:lnTo>
                      <a:pt x="1383" y="1359"/>
                    </a:lnTo>
                    <a:lnTo>
                      <a:pt x="1364" y="1365"/>
                    </a:lnTo>
                    <a:lnTo>
                      <a:pt x="1342" y="1385"/>
                    </a:lnTo>
                    <a:lnTo>
                      <a:pt x="1319" y="1419"/>
                    </a:lnTo>
                    <a:lnTo>
                      <a:pt x="1299" y="1464"/>
                    </a:lnTo>
                    <a:lnTo>
                      <a:pt x="1288" y="1509"/>
                    </a:lnTo>
                    <a:lnTo>
                      <a:pt x="1289" y="1546"/>
                    </a:lnTo>
                    <a:lnTo>
                      <a:pt x="1303" y="1574"/>
                    </a:lnTo>
                    <a:lnTo>
                      <a:pt x="1326" y="1592"/>
                    </a:lnTo>
                    <a:lnTo>
                      <a:pt x="1352" y="1605"/>
                    </a:lnTo>
                    <a:lnTo>
                      <a:pt x="1380" y="1613"/>
                    </a:lnTo>
                    <a:lnTo>
                      <a:pt x="1404" y="1618"/>
                    </a:lnTo>
                    <a:lnTo>
                      <a:pt x="1425" y="1621"/>
                    </a:lnTo>
                    <a:lnTo>
                      <a:pt x="1444" y="1623"/>
                    </a:lnTo>
                    <a:lnTo>
                      <a:pt x="1463" y="1626"/>
                    </a:lnTo>
                    <a:lnTo>
                      <a:pt x="1482" y="1629"/>
                    </a:lnTo>
                    <a:lnTo>
                      <a:pt x="1505" y="1634"/>
                    </a:lnTo>
                    <a:lnTo>
                      <a:pt x="1530" y="1638"/>
                    </a:lnTo>
                    <a:lnTo>
                      <a:pt x="1553" y="1635"/>
                    </a:lnTo>
                    <a:lnTo>
                      <a:pt x="1575" y="1619"/>
                    </a:lnTo>
                    <a:lnTo>
                      <a:pt x="1592" y="1582"/>
                    </a:lnTo>
                    <a:lnTo>
                      <a:pt x="1602" y="1518"/>
                    </a:lnTo>
                    <a:close/>
                    <a:moveTo>
                      <a:pt x="372" y="0"/>
                    </a:moveTo>
                    <a:lnTo>
                      <a:pt x="397" y="28"/>
                    </a:lnTo>
                    <a:lnTo>
                      <a:pt x="424" y="46"/>
                    </a:lnTo>
                    <a:lnTo>
                      <a:pt x="450" y="54"/>
                    </a:lnTo>
                    <a:lnTo>
                      <a:pt x="475" y="54"/>
                    </a:lnTo>
                    <a:lnTo>
                      <a:pt x="502" y="48"/>
                    </a:lnTo>
                    <a:lnTo>
                      <a:pt x="528" y="39"/>
                    </a:lnTo>
                    <a:lnTo>
                      <a:pt x="555" y="31"/>
                    </a:lnTo>
                    <a:lnTo>
                      <a:pt x="581" y="24"/>
                    </a:lnTo>
                    <a:lnTo>
                      <a:pt x="608" y="22"/>
                    </a:lnTo>
                    <a:lnTo>
                      <a:pt x="634" y="24"/>
                    </a:lnTo>
                    <a:lnTo>
                      <a:pt x="661" y="32"/>
                    </a:lnTo>
                    <a:lnTo>
                      <a:pt x="687" y="44"/>
                    </a:lnTo>
                    <a:lnTo>
                      <a:pt x="714" y="54"/>
                    </a:lnTo>
                    <a:lnTo>
                      <a:pt x="739" y="58"/>
                    </a:lnTo>
                    <a:lnTo>
                      <a:pt x="766" y="48"/>
                    </a:lnTo>
                    <a:lnTo>
                      <a:pt x="791" y="29"/>
                    </a:lnTo>
                    <a:lnTo>
                      <a:pt x="818" y="0"/>
                    </a:lnTo>
                    <a:lnTo>
                      <a:pt x="906" y="0"/>
                    </a:lnTo>
                    <a:lnTo>
                      <a:pt x="935" y="35"/>
                    </a:lnTo>
                    <a:lnTo>
                      <a:pt x="964" y="54"/>
                    </a:lnTo>
                    <a:lnTo>
                      <a:pt x="993" y="55"/>
                    </a:lnTo>
                    <a:lnTo>
                      <a:pt x="1023" y="46"/>
                    </a:lnTo>
                    <a:lnTo>
                      <a:pt x="1053" y="33"/>
                    </a:lnTo>
                    <a:lnTo>
                      <a:pt x="1083" y="24"/>
                    </a:lnTo>
                    <a:lnTo>
                      <a:pt x="1111" y="22"/>
                    </a:lnTo>
                    <a:lnTo>
                      <a:pt x="1141" y="24"/>
                    </a:lnTo>
                    <a:lnTo>
                      <a:pt x="1171" y="29"/>
                    </a:lnTo>
                    <a:lnTo>
                      <a:pt x="1200" y="31"/>
                    </a:lnTo>
                    <a:lnTo>
                      <a:pt x="1230" y="33"/>
                    </a:lnTo>
                    <a:lnTo>
                      <a:pt x="1260" y="35"/>
                    </a:lnTo>
                    <a:lnTo>
                      <a:pt x="1289" y="36"/>
                    </a:lnTo>
                    <a:lnTo>
                      <a:pt x="1319" y="38"/>
                    </a:lnTo>
                    <a:lnTo>
                      <a:pt x="1349" y="40"/>
                    </a:lnTo>
                    <a:lnTo>
                      <a:pt x="1378" y="44"/>
                    </a:lnTo>
                    <a:lnTo>
                      <a:pt x="1407" y="47"/>
                    </a:lnTo>
                    <a:lnTo>
                      <a:pt x="1437" y="52"/>
                    </a:lnTo>
                    <a:lnTo>
                      <a:pt x="1466" y="55"/>
                    </a:lnTo>
                    <a:lnTo>
                      <a:pt x="1496" y="56"/>
                    </a:lnTo>
                    <a:lnTo>
                      <a:pt x="1526" y="55"/>
                    </a:lnTo>
                    <a:lnTo>
                      <a:pt x="1555" y="52"/>
                    </a:lnTo>
                    <a:lnTo>
                      <a:pt x="1585" y="47"/>
                    </a:lnTo>
                    <a:lnTo>
                      <a:pt x="1615" y="43"/>
                    </a:lnTo>
                    <a:lnTo>
                      <a:pt x="1644" y="38"/>
                    </a:lnTo>
                    <a:lnTo>
                      <a:pt x="1674" y="31"/>
                    </a:lnTo>
                    <a:lnTo>
                      <a:pt x="1702" y="23"/>
                    </a:lnTo>
                    <a:lnTo>
                      <a:pt x="1732" y="13"/>
                    </a:lnTo>
                    <a:lnTo>
                      <a:pt x="1762" y="0"/>
                    </a:lnTo>
                    <a:lnTo>
                      <a:pt x="2028" y="0"/>
                    </a:lnTo>
                    <a:lnTo>
                      <a:pt x="2028" y="3836"/>
                    </a:lnTo>
                    <a:lnTo>
                      <a:pt x="2013" y="3836"/>
                    </a:lnTo>
                    <a:lnTo>
                      <a:pt x="1998" y="3835"/>
                    </a:lnTo>
                    <a:lnTo>
                      <a:pt x="1984" y="3835"/>
                    </a:lnTo>
                    <a:lnTo>
                      <a:pt x="1969" y="3834"/>
                    </a:lnTo>
                    <a:lnTo>
                      <a:pt x="1954" y="3832"/>
                    </a:lnTo>
                    <a:lnTo>
                      <a:pt x="1940" y="3828"/>
                    </a:lnTo>
                    <a:lnTo>
                      <a:pt x="1925" y="3825"/>
                    </a:lnTo>
                    <a:lnTo>
                      <a:pt x="1910" y="3819"/>
                    </a:lnTo>
                    <a:lnTo>
                      <a:pt x="1895" y="3813"/>
                    </a:lnTo>
                    <a:lnTo>
                      <a:pt x="1880" y="3805"/>
                    </a:lnTo>
                    <a:lnTo>
                      <a:pt x="1865" y="3796"/>
                    </a:lnTo>
                    <a:lnTo>
                      <a:pt x="1850" y="3785"/>
                    </a:lnTo>
                    <a:lnTo>
                      <a:pt x="1836" y="3772"/>
                    </a:lnTo>
                    <a:lnTo>
                      <a:pt x="1821" y="3757"/>
                    </a:lnTo>
                    <a:lnTo>
                      <a:pt x="1807" y="3740"/>
                    </a:lnTo>
                    <a:lnTo>
                      <a:pt x="1792" y="3721"/>
                    </a:lnTo>
                    <a:lnTo>
                      <a:pt x="1778" y="3701"/>
                    </a:lnTo>
                    <a:lnTo>
                      <a:pt x="1765" y="3680"/>
                    </a:lnTo>
                    <a:lnTo>
                      <a:pt x="1751" y="3659"/>
                    </a:lnTo>
                    <a:lnTo>
                      <a:pt x="1737" y="3639"/>
                    </a:lnTo>
                    <a:lnTo>
                      <a:pt x="1722" y="3621"/>
                    </a:lnTo>
                    <a:lnTo>
                      <a:pt x="1708" y="3605"/>
                    </a:lnTo>
                    <a:lnTo>
                      <a:pt x="1693" y="3591"/>
                    </a:lnTo>
                    <a:lnTo>
                      <a:pt x="1679" y="3574"/>
                    </a:lnTo>
                    <a:lnTo>
                      <a:pt x="1666" y="3554"/>
                    </a:lnTo>
                    <a:lnTo>
                      <a:pt x="1652" y="3531"/>
                    </a:lnTo>
                    <a:lnTo>
                      <a:pt x="1637" y="3509"/>
                    </a:lnTo>
                    <a:lnTo>
                      <a:pt x="1623" y="3490"/>
                    </a:lnTo>
                    <a:lnTo>
                      <a:pt x="1609" y="3474"/>
                    </a:lnTo>
                    <a:lnTo>
                      <a:pt x="1594" y="3462"/>
                    </a:lnTo>
                    <a:lnTo>
                      <a:pt x="1579" y="3454"/>
                    </a:lnTo>
                    <a:lnTo>
                      <a:pt x="1564" y="3446"/>
                    </a:lnTo>
                    <a:lnTo>
                      <a:pt x="1550" y="3437"/>
                    </a:lnTo>
                    <a:lnTo>
                      <a:pt x="1535" y="3426"/>
                    </a:lnTo>
                    <a:lnTo>
                      <a:pt x="1520" y="3419"/>
                    </a:lnTo>
                    <a:lnTo>
                      <a:pt x="1505" y="3417"/>
                    </a:lnTo>
                    <a:lnTo>
                      <a:pt x="1490" y="3423"/>
                    </a:lnTo>
                    <a:lnTo>
                      <a:pt x="1477" y="3436"/>
                    </a:lnTo>
                    <a:lnTo>
                      <a:pt x="1462" y="3451"/>
                    </a:lnTo>
                    <a:lnTo>
                      <a:pt x="1447" y="3464"/>
                    </a:lnTo>
                    <a:lnTo>
                      <a:pt x="1432" y="3476"/>
                    </a:lnTo>
                    <a:lnTo>
                      <a:pt x="1417" y="3491"/>
                    </a:lnTo>
                    <a:lnTo>
                      <a:pt x="1403" y="3508"/>
                    </a:lnTo>
                    <a:lnTo>
                      <a:pt x="1390" y="3533"/>
                    </a:lnTo>
                    <a:lnTo>
                      <a:pt x="1378" y="3567"/>
                    </a:lnTo>
                    <a:lnTo>
                      <a:pt x="1365" y="3600"/>
                    </a:lnTo>
                    <a:lnTo>
                      <a:pt x="1352" y="3630"/>
                    </a:lnTo>
                    <a:lnTo>
                      <a:pt x="1338" y="3654"/>
                    </a:lnTo>
                    <a:lnTo>
                      <a:pt x="1325" y="3676"/>
                    </a:lnTo>
                    <a:lnTo>
                      <a:pt x="1311" y="3698"/>
                    </a:lnTo>
                    <a:lnTo>
                      <a:pt x="1297" y="3719"/>
                    </a:lnTo>
                    <a:lnTo>
                      <a:pt x="1283" y="3741"/>
                    </a:lnTo>
                    <a:lnTo>
                      <a:pt x="1269" y="3767"/>
                    </a:lnTo>
                    <a:lnTo>
                      <a:pt x="1257" y="3796"/>
                    </a:lnTo>
                    <a:lnTo>
                      <a:pt x="1244" y="3826"/>
                    </a:lnTo>
                    <a:lnTo>
                      <a:pt x="1230" y="3857"/>
                    </a:lnTo>
                    <a:lnTo>
                      <a:pt x="1217" y="3887"/>
                    </a:lnTo>
                    <a:lnTo>
                      <a:pt x="1205" y="3915"/>
                    </a:lnTo>
                    <a:lnTo>
                      <a:pt x="1191" y="3942"/>
                    </a:lnTo>
                    <a:lnTo>
                      <a:pt x="1178" y="3969"/>
                    </a:lnTo>
                    <a:lnTo>
                      <a:pt x="1164" y="3995"/>
                    </a:lnTo>
                    <a:lnTo>
                      <a:pt x="1151" y="4022"/>
                    </a:lnTo>
                    <a:lnTo>
                      <a:pt x="1138" y="4048"/>
                    </a:lnTo>
                    <a:lnTo>
                      <a:pt x="1124" y="4075"/>
                    </a:lnTo>
                    <a:lnTo>
                      <a:pt x="1111" y="4103"/>
                    </a:lnTo>
                    <a:lnTo>
                      <a:pt x="1098" y="4129"/>
                    </a:lnTo>
                    <a:lnTo>
                      <a:pt x="1085" y="4157"/>
                    </a:lnTo>
                    <a:lnTo>
                      <a:pt x="1071" y="4183"/>
                    </a:lnTo>
                    <a:lnTo>
                      <a:pt x="1057" y="4211"/>
                    </a:lnTo>
                    <a:lnTo>
                      <a:pt x="1045" y="4241"/>
                    </a:lnTo>
                    <a:lnTo>
                      <a:pt x="1033" y="4277"/>
                    </a:lnTo>
                    <a:lnTo>
                      <a:pt x="1023" y="4320"/>
                    </a:lnTo>
                    <a:lnTo>
                      <a:pt x="1015" y="4369"/>
                    </a:lnTo>
                    <a:lnTo>
                      <a:pt x="1004" y="4415"/>
                    </a:lnTo>
                    <a:lnTo>
                      <a:pt x="992" y="4453"/>
                    </a:lnTo>
                    <a:lnTo>
                      <a:pt x="978" y="4489"/>
                    </a:lnTo>
                    <a:lnTo>
                      <a:pt x="967" y="4528"/>
                    </a:lnTo>
                    <a:lnTo>
                      <a:pt x="963" y="4577"/>
                    </a:lnTo>
                    <a:lnTo>
                      <a:pt x="963" y="4637"/>
                    </a:lnTo>
                    <a:lnTo>
                      <a:pt x="962" y="4698"/>
                    </a:lnTo>
                    <a:lnTo>
                      <a:pt x="970" y="4756"/>
                    </a:lnTo>
                    <a:lnTo>
                      <a:pt x="972" y="4816"/>
                    </a:lnTo>
                    <a:lnTo>
                      <a:pt x="963" y="4862"/>
                    </a:lnTo>
                    <a:lnTo>
                      <a:pt x="949" y="4892"/>
                    </a:lnTo>
                    <a:lnTo>
                      <a:pt x="935" y="4913"/>
                    </a:lnTo>
                    <a:lnTo>
                      <a:pt x="920" y="4933"/>
                    </a:lnTo>
                    <a:lnTo>
                      <a:pt x="909" y="4962"/>
                    </a:lnTo>
                    <a:lnTo>
                      <a:pt x="899" y="5007"/>
                    </a:lnTo>
                    <a:lnTo>
                      <a:pt x="891" y="5060"/>
                    </a:lnTo>
                    <a:lnTo>
                      <a:pt x="882" y="5106"/>
                    </a:lnTo>
                    <a:lnTo>
                      <a:pt x="869" y="5135"/>
                    </a:lnTo>
                    <a:lnTo>
                      <a:pt x="854" y="5148"/>
                    </a:lnTo>
                    <a:lnTo>
                      <a:pt x="838" y="5152"/>
                    </a:lnTo>
                    <a:lnTo>
                      <a:pt x="823" y="5149"/>
                    </a:lnTo>
                    <a:lnTo>
                      <a:pt x="810" y="5138"/>
                    </a:lnTo>
                    <a:lnTo>
                      <a:pt x="795" y="5123"/>
                    </a:lnTo>
                    <a:lnTo>
                      <a:pt x="781" y="5103"/>
                    </a:lnTo>
                    <a:lnTo>
                      <a:pt x="767" y="5076"/>
                    </a:lnTo>
                    <a:lnTo>
                      <a:pt x="754" y="5044"/>
                    </a:lnTo>
                    <a:lnTo>
                      <a:pt x="744" y="5002"/>
                    </a:lnTo>
                    <a:lnTo>
                      <a:pt x="734" y="4957"/>
                    </a:lnTo>
                    <a:lnTo>
                      <a:pt x="722" y="4917"/>
                    </a:lnTo>
                    <a:lnTo>
                      <a:pt x="710" y="4881"/>
                    </a:lnTo>
                    <a:lnTo>
                      <a:pt x="698" y="4850"/>
                    </a:lnTo>
                    <a:lnTo>
                      <a:pt x="684" y="4824"/>
                    </a:lnTo>
                    <a:lnTo>
                      <a:pt x="670" y="4802"/>
                    </a:lnTo>
                    <a:lnTo>
                      <a:pt x="655" y="4785"/>
                    </a:lnTo>
                    <a:lnTo>
                      <a:pt x="641" y="4772"/>
                    </a:lnTo>
                    <a:lnTo>
                      <a:pt x="626" y="4765"/>
                    </a:lnTo>
                    <a:lnTo>
                      <a:pt x="611" y="4762"/>
                    </a:lnTo>
                    <a:lnTo>
                      <a:pt x="598" y="4763"/>
                    </a:lnTo>
                    <a:lnTo>
                      <a:pt x="583" y="4769"/>
                    </a:lnTo>
                    <a:lnTo>
                      <a:pt x="568" y="4779"/>
                    </a:lnTo>
                    <a:lnTo>
                      <a:pt x="553" y="4794"/>
                    </a:lnTo>
                    <a:lnTo>
                      <a:pt x="538" y="4812"/>
                    </a:lnTo>
                    <a:lnTo>
                      <a:pt x="525" y="4840"/>
                    </a:lnTo>
                    <a:lnTo>
                      <a:pt x="526" y="4898"/>
                    </a:lnTo>
                    <a:lnTo>
                      <a:pt x="531" y="4963"/>
                    </a:lnTo>
                    <a:lnTo>
                      <a:pt x="525" y="5014"/>
                    </a:lnTo>
                    <a:lnTo>
                      <a:pt x="512" y="5053"/>
                    </a:lnTo>
                    <a:lnTo>
                      <a:pt x="501" y="5093"/>
                    </a:lnTo>
                    <a:lnTo>
                      <a:pt x="496" y="5145"/>
                    </a:lnTo>
                    <a:lnTo>
                      <a:pt x="497" y="5207"/>
                    </a:lnTo>
                    <a:lnTo>
                      <a:pt x="496" y="5269"/>
                    </a:lnTo>
                    <a:lnTo>
                      <a:pt x="490" y="5322"/>
                    </a:lnTo>
                    <a:lnTo>
                      <a:pt x="480" y="5369"/>
                    </a:lnTo>
                    <a:lnTo>
                      <a:pt x="466" y="5410"/>
                    </a:lnTo>
                    <a:lnTo>
                      <a:pt x="454" y="5449"/>
                    </a:lnTo>
                    <a:lnTo>
                      <a:pt x="443" y="5492"/>
                    </a:lnTo>
                    <a:lnTo>
                      <a:pt x="442" y="5546"/>
                    </a:lnTo>
                    <a:lnTo>
                      <a:pt x="445" y="5607"/>
                    </a:lnTo>
                    <a:lnTo>
                      <a:pt x="447" y="5665"/>
                    </a:lnTo>
                    <a:lnTo>
                      <a:pt x="439" y="5713"/>
                    </a:lnTo>
                    <a:lnTo>
                      <a:pt x="427" y="5759"/>
                    </a:lnTo>
                    <a:lnTo>
                      <a:pt x="420" y="5811"/>
                    </a:lnTo>
                    <a:lnTo>
                      <a:pt x="414" y="5868"/>
                    </a:lnTo>
                    <a:lnTo>
                      <a:pt x="413" y="5928"/>
                    </a:lnTo>
                    <a:lnTo>
                      <a:pt x="416" y="5985"/>
                    </a:lnTo>
                    <a:lnTo>
                      <a:pt x="420" y="6043"/>
                    </a:lnTo>
                    <a:lnTo>
                      <a:pt x="426" y="6098"/>
                    </a:lnTo>
                    <a:lnTo>
                      <a:pt x="433" y="6153"/>
                    </a:lnTo>
                    <a:lnTo>
                      <a:pt x="439" y="6207"/>
                    </a:lnTo>
                    <a:lnTo>
                      <a:pt x="437" y="6263"/>
                    </a:lnTo>
                    <a:lnTo>
                      <a:pt x="433" y="6323"/>
                    </a:lnTo>
                    <a:lnTo>
                      <a:pt x="431" y="6384"/>
                    </a:lnTo>
                    <a:lnTo>
                      <a:pt x="434" y="6445"/>
                    </a:lnTo>
                    <a:lnTo>
                      <a:pt x="441" y="6496"/>
                    </a:lnTo>
                    <a:lnTo>
                      <a:pt x="451" y="6535"/>
                    </a:lnTo>
                    <a:lnTo>
                      <a:pt x="464" y="6569"/>
                    </a:lnTo>
                    <a:lnTo>
                      <a:pt x="475" y="6607"/>
                    </a:lnTo>
                    <a:lnTo>
                      <a:pt x="486" y="6658"/>
                    </a:lnTo>
                    <a:lnTo>
                      <a:pt x="492" y="6718"/>
                    </a:lnTo>
                    <a:lnTo>
                      <a:pt x="489" y="6774"/>
                    </a:lnTo>
                    <a:lnTo>
                      <a:pt x="486" y="6787"/>
                    </a:lnTo>
                    <a:lnTo>
                      <a:pt x="0" y="6787"/>
                    </a:lnTo>
                    <a:lnTo>
                      <a:pt x="0" y="12"/>
                    </a:lnTo>
                    <a:lnTo>
                      <a:pt x="19" y="10"/>
                    </a:lnTo>
                    <a:lnTo>
                      <a:pt x="40" y="9"/>
                    </a:lnTo>
                    <a:lnTo>
                      <a:pt x="60" y="8"/>
                    </a:lnTo>
                    <a:lnTo>
                      <a:pt x="80" y="8"/>
                    </a:lnTo>
                    <a:lnTo>
                      <a:pt x="100" y="7"/>
                    </a:lnTo>
                    <a:lnTo>
                      <a:pt x="121" y="8"/>
                    </a:lnTo>
                    <a:lnTo>
                      <a:pt x="141" y="9"/>
                    </a:lnTo>
                    <a:lnTo>
                      <a:pt x="161" y="9"/>
                    </a:lnTo>
                    <a:lnTo>
                      <a:pt x="182" y="8"/>
                    </a:lnTo>
                    <a:lnTo>
                      <a:pt x="201" y="6"/>
                    </a:lnTo>
                    <a:lnTo>
                      <a:pt x="222" y="0"/>
                    </a:lnTo>
                    <a:lnTo>
                      <a:pt x="372" y="0"/>
                    </a:lnTo>
                    <a:close/>
                    <a:moveTo>
                      <a:pt x="1781" y="6787"/>
                    </a:moveTo>
                    <a:lnTo>
                      <a:pt x="1781" y="6784"/>
                    </a:lnTo>
                    <a:lnTo>
                      <a:pt x="1782" y="6741"/>
                    </a:lnTo>
                    <a:lnTo>
                      <a:pt x="1781" y="6696"/>
                    </a:lnTo>
                    <a:lnTo>
                      <a:pt x="1780" y="6653"/>
                    </a:lnTo>
                    <a:lnTo>
                      <a:pt x="1777" y="6610"/>
                    </a:lnTo>
                    <a:lnTo>
                      <a:pt x="1774" y="6567"/>
                    </a:lnTo>
                    <a:lnTo>
                      <a:pt x="1772" y="6525"/>
                    </a:lnTo>
                    <a:lnTo>
                      <a:pt x="1769" y="6483"/>
                    </a:lnTo>
                    <a:lnTo>
                      <a:pt x="1768" y="6439"/>
                    </a:lnTo>
                    <a:lnTo>
                      <a:pt x="1768" y="6395"/>
                    </a:lnTo>
                    <a:lnTo>
                      <a:pt x="1769" y="6350"/>
                    </a:lnTo>
                    <a:lnTo>
                      <a:pt x="1772" y="6308"/>
                    </a:lnTo>
                    <a:lnTo>
                      <a:pt x="1773" y="6264"/>
                    </a:lnTo>
                    <a:lnTo>
                      <a:pt x="1775" y="6221"/>
                    </a:lnTo>
                    <a:lnTo>
                      <a:pt x="1775" y="6178"/>
                    </a:lnTo>
                    <a:lnTo>
                      <a:pt x="1774" y="6134"/>
                    </a:lnTo>
                    <a:lnTo>
                      <a:pt x="1773" y="6090"/>
                    </a:lnTo>
                    <a:lnTo>
                      <a:pt x="1772" y="6046"/>
                    </a:lnTo>
                    <a:lnTo>
                      <a:pt x="1770" y="6002"/>
                    </a:lnTo>
                    <a:lnTo>
                      <a:pt x="1769" y="5959"/>
                    </a:lnTo>
                    <a:lnTo>
                      <a:pt x="1770" y="5915"/>
                    </a:lnTo>
                    <a:lnTo>
                      <a:pt x="1773" y="5872"/>
                    </a:lnTo>
                    <a:lnTo>
                      <a:pt x="1775" y="5830"/>
                    </a:lnTo>
                    <a:lnTo>
                      <a:pt x="1778" y="5787"/>
                    </a:lnTo>
                    <a:lnTo>
                      <a:pt x="1782" y="5745"/>
                    </a:lnTo>
                    <a:lnTo>
                      <a:pt x="1784" y="5703"/>
                    </a:lnTo>
                    <a:lnTo>
                      <a:pt x="1787" y="5660"/>
                    </a:lnTo>
                    <a:lnTo>
                      <a:pt x="1787" y="5616"/>
                    </a:lnTo>
                    <a:lnTo>
                      <a:pt x="1787" y="5572"/>
                    </a:lnTo>
                    <a:lnTo>
                      <a:pt x="1787" y="5528"/>
                    </a:lnTo>
                    <a:lnTo>
                      <a:pt x="1789" y="5485"/>
                    </a:lnTo>
                    <a:lnTo>
                      <a:pt x="1792" y="5444"/>
                    </a:lnTo>
                    <a:lnTo>
                      <a:pt x="1797" y="5402"/>
                    </a:lnTo>
                    <a:lnTo>
                      <a:pt x="1800" y="5362"/>
                    </a:lnTo>
                    <a:lnTo>
                      <a:pt x="1805" y="5320"/>
                    </a:lnTo>
                    <a:lnTo>
                      <a:pt x="1808" y="5279"/>
                    </a:lnTo>
                    <a:lnTo>
                      <a:pt x="1811" y="5237"/>
                    </a:lnTo>
                    <a:lnTo>
                      <a:pt x="1813" y="5194"/>
                    </a:lnTo>
                    <a:lnTo>
                      <a:pt x="1814" y="5151"/>
                    </a:lnTo>
                    <a:lnTo>
                      <a:pt x="1816" y="5107"/>
                    </a:lnTo>
                    <a:lnTo>
                      <a:pt x="1820" y="5068"/>
                    </a:lnTo>
                    <a:lnTo>
                      <a:pt x="1827" y="5034"/>
                    </a:lnTo>
                    <a:lnTo>
                      <a:pt x="1834" y="4998"/>
                    </a:lnTo>
                    <a:lnTo>
                      <a:pt x="1839" y="4961"/>
                    </a:lnTo>
                    <a:lnTo>
                      <a:pt x="1844" y="4918"/>
                    </a:lnTo>
                    <a:lnTo>
                      <a:pt x="1848" y="4877"/>
                    </a:lnTo>
                    <a:lnTo>
                      <a:pt x="1852" y="4839"/>
                    </a:lnTo>
                    <a:lnTo>
                      <a:pt x="1859" y="4807"/>
                    </a:lnTo>
                    <a:lnTo>
                      <a:pt x="1867" y="4784"/>
                    </a:lnTo>
                    <a:lnTo>
                      <a:pt x="1878" y="4765"/>
                    </a:lnTo>
                    <a:lnTo>
                      <a:pt x="1888" y="4752"/>
                    </a:lnTo>
                    <a:lnTo>
                      <a:pt x="1899" y="4742"/>
                    </a:lnTo>
                    <a:lnTo>
                      <a:pt x="1912" y="4734"/>
                    </a:lnTo>
                    <a:lnTo>
                      <a:pt x="1924" y="4726"/>
                    </a:lnTo>
                    <a:lnTo>
                      <a:pt x="1934" y="4718"/>
                    </a:lnTo>
                    <a:lnTo>
                      <a:pt x="1945" y="4709"/>
                    </a:lnTo>
                    <a:lnTo>
                      <a:pt x="1956" y="4699"/>
                    </a:lnTo>
                    <a:lnTo>
                      <a:pt x="1966" y="4689"/>
                    </a:lnTo>
                    <a:lnTo>
                      <a:pt x="1977" y="4679"/>
                    </a:lnTo>
                    <a:lnTo>
                      <a:pt x="1987" y="4667"/>
                    </a:lnTo>
                    <a:lnTo>
                      <a:pt x="1997" y="4654"/>
                    </a:lnTo>
                    <a:lnTo>
                      <a:pt x="2008" y="4642"/>
                    </a:lnTo>
                    <a:lnTo>
                      <a:pt x="2018" y="4629"/>
                    </a:lnTo>
                    <a:lnTo>
                      <a:pt x="2028" y="4615"/>
                    </a:lnTo>
                    <a:lnTo>
                      <a:pt x="2028" y="6787"/>
                    </a:lnTo>
                    <a:lnTo>
                      <a:pt x="1781" y="6787"/>
                    </a:lnTo>
                    <a:close/>
                    <a:moveTo>
                      <a:pt x="1617" y="1657"/>
                    </a:moveTo>
                    <a:lnTo>
                      <a:pt x="1623" y="1574"/>
                    </a:lnTo>
                    <a:lnTo>
                      <a:pt x="1621" y="1515"/>
                    </a:lnTo>
                    <a:lnTo>
                      <a:pt x="1606" y="1479"/>
                    </a:lnTo>
                    <a:lnTo>
                      <a:pt x="1587" y="1452"/>
                    </a:lnTo>
                    <a:lnTo>
                      <a:pt x="1571" y="1426"/>
                    </a:lnTo>
                    <a:lnTo>
                      <a:pt x="1555" y="1403"/>
                    </a:lnTo>
                    <a:lnTo>
                      <a:pt x="1538" y="1384"/>
                    </a:lnTo>
                    <a:lnTo>
                      <a:pt x="1520" y="1370"/>
                    </a:lnTo>
                    <a:lnTo>
                      <a:pt x="1503" y="1359"/>
                    </a:lnTo>
                    <a:lnTo>
                      <a:pt x="1486" y="1351"/>
                    </a:lnTo>
                    <a:lnTo>
                      <a:pt x="1467" y="1346"/>
                    </a:lnTo>
                    <a:lnTo>
                      <a:pt x="1450" y="1341"/>
                    </a:lnTo>
                    <a:lnTo>
                      <a:pt x="1433" y="1339"/>
                    </a:lnTo>
                    <a:lnTo>
                      <a:pt x="1414" y="1338"/>
                    </a:lnTo>
                    <a:lnTo>
                      <a:pt x="1396" y="1336"/>
                    </a:lnTo>
                    <a:lnTo>
                      <a:pt x="1379" y="1335"/>
                    </a:lnTo>
                    <a:lnTo>
                      <a:pt x="1360" y="1336"/>
                    </a:lnTo>
                    <a:lnTo>
                      <a:pt x="1342" y="1341"/>
                    </a:lnTo>
                    <a:lnTo>
                      <a:pt x="1323" y="1351"/>
                    </a:lnTo>
                    <a:lnTo>
                      <a:pt x="1307" y="1370"/>
                    </a:lnTo>
                    <a:lnTo>
                      <a:pt x="1291" y="1398"/>
                    </a:lnTo>
                    <a:lnTo>
                      <a:pt x="1276" y="1440"/>
                    </a:lnTo>
                    <a:lnTo>
                      <a:pt x="1263" y="1499"/>
                    </a:lnTo>
                    <a:lnTo>
                      <a:pt x="1268" y="1558"/>
                    </a:lnTo>
                    <a:lnTo>
                      <a:pt x="1285" y="1603"/>
                    </a:lnTo>
                    <a:lnTo>
                      <a:pt x="1303" y="1627"/>
                    </a:lnTo>
                    <a:lnTo>
                      <a:pt x="1320" y="1637"/>
                    </a:lnTo>
                    <a:lnTo>
                      <a:pt x="1338" y="1641"/>
                    </a:lnTo>
                    <a:lnTo>
                      <a:pt x="1356" y="1644"/>
                    </a:lnTo>
                    <a:lnTo>
                      <a:pt x="1373" y="1657"/>
                    </a:lnTo>
                    <a:lnTo>
                      <a:pt x="1390" y="1679"/>
                    </a:lnTo>
                    <a:lnTo>
                      <a:pt x="1406" y="1696"/>
                    </a:lnTo>
                    <a:lnTo>
                      <a:pt x="1424" y="1706"/>
                    </a:lnTo>
                    <a:lnTo>
                      <a:pt x="1442" y="1713"/>
                    </a:lnTo>
                    <a:lnTo>
                      <a:pt x="1459" y="1717"/>
                    </a:lnTo>
                    <a:lnTo>
                      <a:pt x="1478" y="1720"/>
                    </a:lnTo>
                    <a:lnTo>
                      <a:pt x="1496" y="1724"/>
                    </a:lnTo>
                    <a:lnTo>
                      <a:pt x="1515" y="1729"/>
                    </a:lnTo>
                    <a:lnTo>
                      <a:pt x="1533" y="1735"/>
                    </a:lnTo>
                    <a:lnTo>
                      <a:pt x="1551" y="1737"/>
                    </a:lnTo>
                    <a:lnTo>
                      <a:pt x="1569" y="1733"/>
                    </a:lnTo>
                    <a:lnTo>
                      <a:pt x="1586" y="1719"/>
                    </a:lnTo>
                    <a:lnTo>
                      <a:pt x="1602" y="1695"/>
                    </a:lnTo>
                    <a:lnTo>
                      <a:pt x="1617" y="1657"/>
                    </a:lnTo>
                    <a:close/>
                  </a:path>
                </a:pathLst>
              </a:custGeom>
              <a:solidFill>
                <a:srgbClr val="FF9400">
                  <a:alpha val="100000"/>
                </a:srgbClr>
              </a:solidFill>
              <a:ln w="9525">
                <a:noFill/>
              </a:ln>
            </p:spPr>
            <p:txBody>
              <a:bodyPr/>
              <a:p>
                <a:endParaRPr lang="zh-CN" altLang="en-US"/>
              </a:p>
            </p:txBody>
          </p:sp>
          <p:sp>
            <p:nvSpPr>
              <p:cNvPr id="94848" name="Freeform 15"/>
              <p:cNvSpPr>
                <a:spLocks noEditPoints="1"/>
              </p:cNvSpPr>
              <p:nvPr/>
            </p:nvSpPr>
            <p:spPr>
              <a:xfrm>
                <a:off x="395" y="702"/>
                <a:ext cx="1015" cy="3393"/>
              </a:xfrm>
              <a:custGeom>
                <a:avLst/>
                <a:gdLst/>
                <a:ahLst/>
                <a:cxnLst>
                  <a:cxn ang="0">
                    <a:pos x="159" y="6"/>
                  </a:cxn>
                  <a:cxn ang="0">
                    <a:pos x="249" y="13"/>
                  </a:cxn>
                  <a:cxn ang="0">
                    <a:pos x="330" y="9"/>
                  </a:cxn>
                  <a:cxn ang="0">
                    <a:pos x="412" y="9"/>
                  </a:cxn>
                  <a:cxn ang="0">
                    <a:pos x="489" y="958"/>
                  </a:cxn>
                  <a:cxn ang="0">
                    <a:pos x="449" y="930"/>
                  </a:cxn>
                  <a:cxn ang="0">
                    <a:pos x="410" y="877"/>
                  </a:cxn>
                  <a:cxn ang="0">
                    <a:pos x="370" y="859"/>
                  </a:cxn>
                  <a:cxn ang="0">
                    <a:pos x="332" y="919"/>
                  </a:cxn>
                  <a:cxn ang="0">
                    <a:pos x="295" y="992"/>
                  </a:cxn>
                  <a:cxn ang="0">
                    <a:pos x="259" y="1069"/>
                  </a:cxn>
                  <a:cxn ang="0">
                    <a:pos x="243" y="1204"/>
                  </a:cxn>
                  <a:cxn ang="0">
                    <a:pos x="210" y="1288"/>
                  </a:cxn>
                  <a:cxn ang="0">
                    <a:pos x="175" y="1212"/>
                  </a:cxn>
                  <a:cxn ang="0">
                    <a:pos x="135" y="1203"/>
                  </a:cxn>
                  <a:cxn ang="0">
                    <a:pos x="120" y="1342"/>
                  </a:cxn>
                  <a:cxn ang="0">
                    <a:pos x="104" y="1482"/>
                  </a:cxn>
                  <a:cxn ang="0">
                    <a:pos x="113" y="1633"/>
                  </a:cxn>
                  <a:cxn ang="0">
                    <a:pos x="15" y="2"/>
                  </a:cxn>
                  <a:cxn ang="0">
                    <a:pos x="446" y="1696"/>
                  </a:cxn>
                  <a:cxn ang="0">
                    <a:pos x="444" y="1577"/>
                  </a:cxn>
                  <a:cxn ang="0">
                    <a:pos x="444" y="1457"/>
                  </a:cxn>
                  <a:cxn ang="0">
                    <a:pos x="451" y="1340"/>
                  </a:cxn>
                  <a:cxn ang="0">
                    <a:pos x="462" y="1229"/>
                  </a:cxn>
                  <a:cxn ang="0">
                    <a:pos x="487" y="1177"/>
                  </a:cxn>
                  <a:cxn ang="0">
                    <a:pos x="405" y="414"/>
                  </a:cxn>
                  <a:cxn ang="0">
                    <a:pos x="367" y="336"/>
                  </a:cxn>
                  <a:cxn ang="0">
                    <a:pos x="320" y="360"/>
                  </a:cxn>
                  <a:cxn ang="0">
                    <a:pos x="357" y="426"/>
                  </a:cxn>
                  <a:cxn ang="0">
                    <a:pos x="405" y="414"/>
                  </a:cxn>
                  <a:cxn ang="0">
                    <a:pos x="158" y="11"/>
                  </a:cxn>
                  <a:cxn ang="0">
                    <a:pos x="244" y="19"/>
                  </a:cxn>
                  <a:cxn ang="0">
                    <a:pos x="331" y="12"/>
                  </a:cxn>
                  <a:cxn ang="0">
                    <a:pos x="418" y="11"/>
                  </a:cxn>
                  <a:cxn ang="0">
                    <a:pos x="489" y="924"/>
                  </a:cxn>
                  <a:cxn ang="0">
                    <a:pos x="448" y="890"/>
                  </a:cxn>
                  <a:cxn ang="0">
                    <a:pos x="410" y="835"/>
                  </a:cxn>
                  <a:cxn ang="0">
                    <a:pos x="369" y="813"/>
                  </a:cxn>
                  <a:cxn ang="0">
                    <a:pos x="331" y="877"/>
                  </a:cxn>
                  <a:cxn ang="0">
                    <a:pos x="295" y="957"/>
                  </a:cxn>
                  <a:cxn ang="0">
                    <a:pos x="258" y="1030"/>
                  </a:cxn>
                  <a:cxn ang="0">
                    <a:pos x="222" y="1110"/>
                  </a:cxn>
                  <a:cxn ang="0">
                    <a:pos x="183" y="1161"/>
                  </a:cxn>
                  <a:cxn ang="0">
                    <a:pos x="142" y="1182"/>
                  </a:cxn>
                  <a:cxn ang="0">
                    <a:pos x="114" y="1280"/>
                  </a:cxn>
                  <a:cxn ang="0">
                    <a:pos x="91" y="1420"/>
                  </a:cxn>
                  <a:cxn ang="0">
                    <a:pos x="89" y="1568"/>
                  </a:cxn>
                  <a:cxn ang="0">
                    <a:pos x="0" y="1696"/>
                  </a:cxn>
                  <a:cxn ang="0">
                    <a:pos x="63" y="2"/>
                  </a:cxn>
                  <a:cxn ang="0">
                    <a:pos x="458" y="1613"/>
                  </a:cxn>
                  <a:cxn ang="0">
                    <a:pos x="460" y="1483"/>
                  </a:cxn>
                  <a:cxn ang="0">
                    <a:pos x="470" y="1361"/>
                  </a:cxn>
                  <a:cxn ang="0">
                    <a:pos x="488" y="1255"/>
                  </a:cxn>
                  <a:cxn ang="0">
                    <a:pos x="203" y="1199"/>
                  </a:cxn>
                  <a:cxn ang="0">
                    <a:pos x="206" y="1216"/>
                  </a:cxn>
                  <a:cxn ang="0">
                    <a:pos x="410" y="431"/>
                  </a:cxn>
                  <a:cxn ang="0">
                    <a:pos x="380" y="335"/>
                  </a:cxn>
                  <a:cxn ang="0">
                    <a:pos x="331" y="332"/>
                  </a:cxn>
                  <a:cxn ang="0">
                    <a:pos x="332" y="436"/>
                  </a:cxn>
                  <a:cxn ang="0">
                    <a:pos x="361" y="495"/>
                  </a:cxn>
                </a:cxnLst>
                <a:pathLst>
                  <a:path w="2028" h="6787">
                    <a:moveTo>
                      <a:pt x="372" y="0"/>
                    </a:moveTo>
                    <a:lnTo>
                      <a:pt x="397" y="28"/>
                    </a:lnTo>
                    <a:lnTo>
                      <a:pt x="424" y="46"/>
                    </a:lnTo>
                    <a:lnTo>
                      <a:pt x="450" y="54"/>
                    </a:lnTo>
                    <a:lnTo>
                      <a:pt x="475" y="54"/>
                    </a:lnTo>
                    <a:lnTo>
                      <a:pt x="502" y="48"/>
                    </a:lnTo>
                    <a:lnTo>
                      <a:pt x="528" y="39"/>
                    </a:lnTo>
                    <a:lnTo>
                      <a:pt x="555" y="31"/>
                    </a:lnTo>
                    <a:lnTo>
                      <a:pt x="581" y="24"/>
                    </a:lnTo>
                    <a:lnTo>
                      <a:pt x="608" y="22"/>
                    </a:lnTo>
                    <a:lnTo>
                      <a:pt x="634" y="24"/>
                    </a:lnTo>
                    <a:lnTo>
                      <a:pt x="661" y="32"/>
                    </a:lnTo>
                    <a:lnTo>
                      <a:pt x="687" y="44"/>
                    </a:lnTo>
                    <a:lnTo>
                      <a:pt x="714" y="54"/>
                    </a:lnTo>
                    <a:lnTo>
                      <a:pt x="739" y="58"/>
                    </a:lnTo>
                    <a:lnTo>
                      <a:pt x="766" y="48"/>
                    </a:lnTo>
                    <a:lnTo>
                      <a:pt x="791" y="29"/>
                    </a:lnTo>
                    <a:lnTo>
                      <a:pt x="818" y="0"/>
                    </a:lnTo>
                    <a:lnTo>
                      <a:pt x="906" y="0"/>
                    </a:lnTo>
                    <a:lnTo>
                      <a:pt x="935" y="35"/>
                    </a:lnTo>
                    <a:lnTo>
                      <a:pt x="964" y="54"/>
                    </a:lnTo>
                    <a:lnTo>
                      <a:pt x="993" y="55"/>
                    </a:lnTo>
                    <a:lnTo>
                      <a:pt x="1023" y="46"/>
                    </a:lnTo>
                    <a:lnTo>
                      <a:pt x="1053" y="33"/>
                    </a:lnTo>
                    <a:lnTo>
                      <a:pt x="1083" y="24"/>
                    </a:lnTo>
                    <a:lnTo>
                      <a:pt x="1111" y="22"/>
                    </a:lnTo>
                    <a:lnTo>
                      <a:pt x="1141" y="24"/>
                    </a:lnTo>
                    <a:lnTo>
                      <a:pt x="1171" y="29"/>
                    </a:lnTo>
                    <a:lnTo>
                      <a:pt x="1200" y="31"/>
                    </a:lnTo>
                    <a:lnTo>
                      <a:pt x="1230" y="33"/>
                    </a:lnTo>
                    <a:lnTo>
                      <a:pt x="1260" y="35"/>
                    </a:lnTo>
                    <a:lnTo>
                      <a:pt x="1289" y="36"/>
                    </a:lnTo>
                    <a:lnTo>
                      <a:pt x="1319" y="38"/>
                    </a:lnTo>
                    <a:lnTo>
                      <a:pt x="1349" y="40"/>
                    </a:lnTo>
                    <a:lnTo>
                      <a:pt x="1378" y="44"/>
                    </a:lnTo>
                    <a:lnTo>
                      <a:pt x="1407" y="47"/>
                    </a:lnTo>
                    <a:lnTo>
                      <a:pt x="1437" y="52"/>
                    </a:lnTo>
                    <a:lnTo>
                      <a:pt x="1466" y="55"/>
                    </a:lnTo>
                    <a:lnTo>
                      <a:pt x="1496" y="56"/>
                    </a:lnTo>
                    <a:lnTo>
                      <a:pt x="1526" y="55"/>
                    </a:lnTo>
                    <a:lnTo>
                      <a:pt x="1555" y="52"/>
                    </a:lnTo>
                    <a:lnTo>
                      <a:pt x="1585" y="47"/>
                    </a:lnTo>
                    <a:lnTo>
                      <a:pt x="1615" y="43"/>
                    </a:lnTo>
                    <a:lnTo>
                      <a:pt x="1644" y="38"/>
                    </a:lnTo>
                    <a:lnTo>
                      <a:pt x="1674" y="31"/>
                    </a:lnTo>
                    <a:lnTo>
                      <a:pt x="1702" y="23"/>
                    </a:lnTo>
                    <a:lnTo>
                      <a:pt x="1732" y="13"/>
                    </a:lnTo>
                    <a:lnTo>
                      <a:pt x="1762" y="0"/>
                    </a:lnTo>
                    <a:lnTo>
                      <a:pt x="2028" y="0"/>
                    </a:lnTo>
                    <a:lnTo>
                      <a:pt x="2028" y="3836"/>
                    </a:lnTo>
                    <a:lnTo>
                      <a:pt x="2013" y="3836"/>
                    </a:lnTo>
                    <a:lnTo>
                      <a:pt x="1998" y="3835"/>
                    </a:lnTo>
                    <a:lnTo>
                      <a:pt x="1984" y="3835"/>
                    </a:lnTo>
                    <a:lnTo>
                      <a:pt x="1969" y="3834"/>
                    </a:lnTo>
                    <a:lnTo>
                      <a:pt x="1954" y="3832"/>
                    </a:lnTo>
                    <a:lnTo>
                      <a:pt x="1940" y="3828"/>
                    </a:lnTo>
                    <a:lnTo>
                      <a:pt x="1925" y="3825"/>
                    </a:lnTo>
                    <a:lnTo>
                      <a:pt x="1910" y="3819"/>
                    </a:lnTo>
                    <a:lnTo>
                      <a:pt x="1895" y="3813"/>
                    </a:lnTo>
                    <a:lnTo>
                      <a:pt x="1880" y="3805"/>
                    </a:lnTo>
                    <a:lnTo>
                      <a:pt x="1865" y="3796"/>
                    </a:lnTo>
                    <a:lnTo>
                      <a:pt x="1850" y="3785"/>
                    </a:lnTo>
                    <a:lnTo>
                      <a:pt x="1836" y="3772"/>
                    </a:lnTo>
                    <a:lnTo>
                      <a:pt x="1821" y="3757"/>
                    </a:lnTo>
                    <a:lnTo>
                      <a:pt x="1807" y="3740"/>
                    </a:lnTo>
                    <a:lnTo>
                      <a:pt x="1792" y="3721"/>
                    </a:lnTo>
                    <a:lnTo>
                      <a:pt x="1778" y="3701"/>
                    </a:lnTo>
                    <a:lnTo>
                      <a:pt x="1765" y="3680"/>
                    </a:lnTo>
                    <a:lnTo>
                      <a:pt x="1751" y="3659"/>
                    </a:lnTo>
                    <a:lnTo>
                      <a:pt x="1737" y="3639"/>
                    </a:lnTo>
                    <a:lnTo>
                      <a:pt x="1722" y="3621"/>
                    </a:lnTo>
                    <a:lnTo>
                      <a:pt x="1708" y="3605"/>
                    </a:lnTo>
                    <a:lnTo>
                      <a:pt x="1693" y="3591"/>
                    </a:lnTo>
                    <a:lnTo>
                      <a:pt x="1679" y="3574"/>
                    </a:lnTo>
                    <a:lnTo>
                      <a:pt x="1666" y="3554"/>
                    </a:lnTo>
                    <a:lnTo>
                      <a:pt x="1652" y="3531"/>
                    </a:lnTo>
                    <a:lnTo>
                      <a:pt x="1637" y="3509"/>
                    </a:lnTo>
                    <a:lnTo>
                      <a:pt x="1623" y="3490"/>
                    </a:lnTo>
                    <a:lnTo>
                      <a:pt x="1609" y="3474"/>
                    </a:lnTo>
                    <a:lnTo>
                      <a:pt x="1594" y="3462"/>
                    </a:lnTo>
                    <a:lnTo>
                      <a:pt x="1579" y="3454"/>
                    </a:lnTo>
                    <a:lnTo>
                      <a:pt x="1564" y="3446"/>
                    </a:lnTo>
                    <a:lnTo>
                      <a:pt x="1550" y="3437"/>
                    </a:lnTo>
                    <a:lnTo>
                      <a:pt x="1535" y="3426"/>
                    </a:lnTo>
                    <a:lnTo>
                      <a:pt x="1520" y="3419"/>
                    </a:lnTo>
                    <a:lnTo>
                      <a:pt x="1505" y="3417"/>
                    </a:lnTo>
                    <a:lnTo>
                      <a:pt x="1490" y="3423"/>
                    </a:lnTo>
                    <a:lnTo>
                      <a:pt x="1477" y="3436"/>
                    </a:lnTo>
                    <a:lnTo>
                      <a:pt x="1462" y="3451"/>
                    </a:lnTo>
                    <a:lnTo>
                      <a:pt x="1447" y="3464"/>
                    </a:lnTo>
                    <a:lnTo>
                      <a:pt x="1432" y="3476"/>
                    </a:lnTo>
                    <a:lnTo>
                      <a:pt x="1417" y="3491"/>
                    </a:lnTo>
                    <a:lnTo>
                      <a:pt x="1403" y="3508"/>
                    </a:lnTo>
                    <a:lnTo>
                      <a:pt x="1390" y="3533"/>
                    </a:lnTo>
                    <a:lnTo>
                      <a:pt x="1378" y="3567"/>
                    </a:lnTo>
                    <a:lnTo>
                      <a:pt x="1365" y="3600"/>
                    </a:lnTo>
                    <a:lnTo>
                      <a:pt x="1352" y="3630"/>
                    </a:lnTo>
                    <a:lnTo>
                      <a:pt x="1338" y="3654"/>
                    </a:lnTo>
                    <a:lnTo>
                      <a:pt x="1325" y="3676"/>
                    </a:lnTo>
                    <a:lnTo>
                      <a:pt x="1311" y="3698"/>
                    </a:lnTo>
                    <a:lnTo>
                      <a:pt x="1297" y="3719"/>
                    </a:lnTo>
                    <a:lnTo>
                      <a:pt x="1283" y="3741"/>
                    </a:lnTo>
                    <a:lnTo>
                      <a:pt x="1269" y="3767"/>
                    </a:lnTo>
                    <a:lnTo>
                      <a:pt x="1257" y="3796"/>
                    </a:lnTo>
                    <a:lnTo>
                      <a:pt x="1244" y="3826"/>
                    </a:lnTo>
                    <a:lnTo>
                      <a:pt x="1230" y="3857"/>
                    </a:lnTo>
                    <a:lnTo>
                      <a:pt x="1217" y="3887"/>
                    </a:lnTo>
                    <a:lnTo>
                      <a:pt x="1205" y="3915"/>
                    </a:lnTo>
                    <a:lnTo>
                      <a:pt x="1191" y="3942"/>
                    </a:lnTo>
                    <a:lnTo>
                      <a:pt x="1178" y="3969"/>
                    </a:lnTo>
                    <a:lnTo>
                      <a:pt x="1164" y="3995"/>
                    </a:lnTo>
                    <a:lnTo>
                      <a:pt x="1151" y="4022"/>
                    </a:lnTo>
                    <a:lnTo>
                      <a:pt x="1138" y="4048"/>
                    </a:lnTo>
                    <a:lnTo>
                      <a:pt x="1124" y="4075"/>
                    </a:lnTo>
                    <a:lnTo>
                      <a:pt x="1111" y="4103"/>
                    </a:lnTo>
                    <a:lnTo>
                      <a:pt x="1098" y="4129"/>
                    </a:lnTo>
                    <a:lnTo>
                      <a:pt x="1085" y="4157"/>
                    </a:lnTo>
                    <a:lnTo>
                      <a:pt x="1071" y="4183"/>
                    </a:lnTo>
                    <a:lnTo>
                      <a:pt x="1057" y="4211"/>
                    </a:lnTo>
                    <a:lnTo>
                      <a:pt x="1045" y="4241"/>
                    </a:lnTo>
                    <a:lnTo>
                      <a:pt x="1033" y="4277"/>
                    </a:lnTo>
                    <a:lnTo>
                      <a:pt x="1023" y="4320"/>
                    </a:lnTo>
                    <a:lnTo>
                      <a:pt x="1015" y="4369"/>
                    </a:lnTo>
                    <a:lnTo>
                      <a:pt x="1004" y="4415"/>
                    </a:lnTo>
                    <a:lnTo>
                      <a:pt x="992" y="4453"/>
                    </a:lnTo>
                    <a:lnTo>
                      <a:pt x="978" y="4489"/>
                    </a:lnTo>
                    <a:lnTo>
                      <a:pt x="967" y="4528"/>
                    </a:lnTo>
                    <a:lnTo>
                      <a:pt x="963" y="4577"/>
                    </a:lnTo>
                    <a:lnTo>
                      <a:pt x="963" y="4637"/>
                    </a:lnTo>
                    <a:lnTo>
                      <a:pt x="962" y="4698"/>
                    </a:lnTo>
                    <a:lnTo>
                      <a:pt x="970" y="4756"/>
                    </a:lnTo>
                    <a:lnTo>
                      <a:pt x="972" y="4816"/>
                    </a:lnTo>
                    <a:lnTo>
                      <a:pt x="963" y="4862"/>
                    </a:lnTo>
                    <a:lnTo>
                      <a:pt x="949" y="4892"/>
                    </a:lnTo>
                    <a:lnTo>
                      <a:pt x="935" y="4913"/>
                    </a:lnTo>
                    <a:lnTo>
                      <a:pt x="920" y="4933"/>
                    </a:lnTo>
                    <a:lnTo>
                      <a:pt x="909" y="4962"/>
                    </a:lnTo>
                    <a:lnTo>
                      <a:pt x="899" y="5007"/>
                    </a:lnTo>
                    <a:lnTo>
                      <a:pt x="891" y="5060"/>
                    </a:lnTo>
                    <a:lnTo>
                      <a:pt x="882" y="5106"/>
                    </a:lnTo>
                    <a:lnTo>
                      <a:pt x="869" y="5135"/>
                    </a:lnTo>
                    <a:lnTo>
                      <a:pt x="854" y="5148"/>
                    </a:lnTo>
                    <a:lnTo>
                      <a:pt x="838" y="5152"/>
                    </a:lnTo>
                    <a:lnTo>
                      <a:pt x="823" y="5149"/>
                    </a:lnTo>
                    <a:lnTo>
                      <a:pt x="810" y="5138"/>
                    </a:lnTo>
                    <a:lnTo>
                      <a:pt x="795" y="5123"/>
                    </a:lnTo>
                    <a:lnTo>
                      <a:pt x="781" y="5103"/>
                    </a:lnTo>
                    <a:lnTo>
                      <a:pt x="767" y="5076"/>
                    </a:lnTo>
                    <a:lnTo>
                      <a:pt x="754" y="5044"/>
                    </a:lnTo>
                    <a:lnTo>
                      <a:pt x="744" y="5002"/>
                    </a:lnTo>
                    <a:lnTo>
                      <a:pt x="734" y="4957"/>
                    </a:lnTo>
                    <a:lnTo>
                      <a:pt x="722" y="4917"/>
                    </a:lnTo>
                    <a:lnTo>
                      <a:pt x="710" y="4881"/>
                    </a:lnTo>
                    <a:lnTo>
                      <a:pt x="698" y="4850"/>
                    </a:lnTo>
                    <a:lnTo>
                      <a:pt x="684" y="4824"/>
                    </a:lnTo>
                    <a:lnTo>
                      <a:pt x="670" y="4802"/>
                    </a:lnTo>
                    <a:lnTo>
                      <a:pt x="655" y="4785"/>
                    </a:lnTo>
                    <a:lnTo>
                      <a:pt x="641" y="4772"/>
                    </a:lnTo>
                    <a:lnTo>
                      <a:pt x="626" y="4765"/>
                    </a:lnTo>
                    <a:lnTo>
                      <a:pt x="611" y="4762"/>
                    </a:lnTo>
                    <a:lnTo>
                      <a:pt x="598" y="4763"/>
                    </a:lnTo>
                    <a:lnTo>
                      <a:pt x="583" y="4769"/>
                    </a:lnTo>
                    <a:lnTo>
                      <a:pt x="568" y="4779"/>
                    </a:lnTo>
                    <a:lnTo>
                      <a:pt x="553" y="4794"/>
                    </a:lnTo>
                    <a:lnTo>
                      <a:pt x="538" y="4812"/>
                    </a:lnTo>
                    <a:lnTo>
                      <a:pt x="525" y="4840"/>
                    </a:lnTo>
                    <a:lnTo>
                      <a:pt x="526" y="4898"/>
                    </a:lnTo>
                    <a:lnTo>
                      <a:pt x="531" y="4963"/>
                    </a:lnTo>
                    <a:lnTo>
                      <a:pt x="525" y="5014"/>
                    </a:lnTo>
                    <a:lnTo>
                      <a:pt x="512" y="5053"/>
                    </a:lnTo>
                    <a:lnTo>
                      <a:pt x="501" y="5093"/>
                    </a:lnTo>
                    <a:lnTo>
                      <a:pt x="496" y="5145"/>
                    </a:lnTo>
                    <a:lnTo>
                      <a:pt x="497" y="5207"/>
                    </a:lnTo>
                    <a:lnTo>
                      <a:pt x="496" y="5269"/>
                    </a:lnTo>
                    <a:lnTo>
                      <a:pt x="490" y="5322"/>
                    </a:lnTo>
                    <a:lnTo>
                      <a:pt x="480" y="5369"/>
                    </a:lnTo>
                    <a:lnTo>
                      <a:pt x="466" y="5410"/>
                    </a:lnTo>
                    <a:lnTo>
                      <a:pt x="454" y="5449"/>
                    </a:lnTo>
                    <a:lnTo>
                      <a:pt x="443" y="5492"/>
                    </a:lnTo>
                    <a:lnTo>
                      <a:pt x="442" y="5546"/>
                    </a:lnTo>
                    <a:lnTo>
                      <a:pt x="445" y="5607"/>
                    </a:lnTo>
                    <a:lnTo>
                      <a:pt x="447" y="5665"/>
                    </a:lnTo>
                    <a:lnTo>
                      <a:pt x="439" y="5713"/>
                    </a:lnTo>
                    <a:lnTo>
                      <a:pt x="427" y="5759"/>
                    </a:lnTo>
                    <a:lnTo>
                      <a:pt x="420" y="5811"/>
                    </a:lnTo>
                    <a:lnTo>
                      <a:pt x="414" y="5868"/>
                    </a:lnTo>
                    <a:lnTo>
                      <a:pt x="413" y="5928"/>
                    </a:lnTo>
                    <a:lnTo>
                      <a:pt x="416" y="5985"/>
                    </a:lnTo>
                    <a:lnTo>
                      <a:pt x="420" y="6043"/>
                    </a:lnTo>
                    <a:lnTo>
                      <a:pt x="426" y="6098"/>
                    </a:lnTo>
                    <a:lnTo>
                      <a:pt x="433" y="6153"/>
                    </a:lnTo>
                    <a:lnTo>
                      <a:pt x="439" y="6207"/>
                    </a:lnTo>
                    <a:lnTo>
                      <a:pt x="437" y="6263"/>
                    </a:lnTo>
                    <a:lnTo>
                      <a:pt x="433" y="6323"/>
                    </a:lnTo>
                    <a:lnTo>
                      <a:pt x="431" y="6384"/>
                    </a:lnTo>
                    <a:lnTo>
                      <a:pt x="434" y="6445"/>
                    </a:lnTo>
                    <a:lnTo>
                      <a:pt x="441" y="6496"/>
                    </a:lnTo>
                    <a:lnTo>
                      <a:pt x="451" y="6535"/>
                    </a:lnTo>
                    <a:lnTo>
                      <a:pt x="464" y="6569"/>
                    </a:lnTo>
                    <a:lnTo>
                      <a:pt x="475" y="6607"/>
                    </a:lnTo>
                    <a:lnTo>
                      <a:pt x="486" y="6658"/>
                    </a:lnTo>
                    <a:lnTo>
                      <a:pt x="492" y="6718"/>
                    </a:lnTo>
                    <a:lnTo>
                      <a:pt x="489" y="6774"/>
                    </a:lnTo>
                    <a:lnTo>
                      <a:pt x="486" y="6787"/>
                    </a:lnTo>
                    <a:lnTo>
                      <a:pt x="0" y="6787"/>
                    </a:lnTo>
                    <a:lnTo>
                      <a:pt x="0" y="12"/>
                    </a:lnTo>
                    <a:lnTo>
                      <a:pt x="19" y="10"/>
                    </a:lnTo>
                    <a:lnTo>
                      <a:pt x="40" y="9"/>
                    </a:lnTo>
                    <a:lnTo>
                      <a:pt x="60" y="8"/>
                    </a:lnTo>
                    <a:lnTo>
                      <a:pt x="80" y="8"/>
                    </a:lnTo>
                    <a:lnTo>
                      <a:pt x="100" y="7"/>
                    </a:lnTo>
                    <a:lnTo>
                      <a:pt x="121" y="8"/>
                    </a:lnTo>
                    <a:lnTo>
                      <a:pt x="141" y="9"/>
                    </a:lnTo>
                    <a:lnTo>
                      <a:pt x="161" y="9"/>
                    </a:lnTo>
                    <a:lnTo>
                      <a:pt x="182" y="8"/>
                    </a:lnTo>
                    <a:lnTo>
                      <a:pt x="201" y="6"/>
                    </a:lnTo>
                    <a:lnTo>
                      <a:pt x="222" y="0"/>
                    </a:lnTo>
                    <a:lnTo>
                      <a:pt x="372" y="0"/>
                    </a:lnTo>
                    <a:close/>
                    <a:moveTo>
                      <a:pt x="1781" y="6787"/>
                    </a:moveTo>
                    <a:lnTo>
                      <a:pt x="1781" y="6784"/>
                    </a:lnTo>
                    <a:lnTo>
                      <a:pt x="1782" y="6741"/>
                    </a:lnTo>
                    <a:lnTo>
                      <a:pt x="1781" y="6696"/>
                    </a:lnTo>
                    <a:lnTo>
                      <a:pt x="1780" y="6653"/>
                    </a:lnTo>
                    <a:lnTo>
                      <a:pt x="1777" y="6610"/>
                    </a:lnTo>
                    <a:lnTo>
                      <a:pt x="1774" y="6567"/>
                    </a:lnTo>
                    <a:lnTo>
                      <a:pt x="1772" y="6525"/>
                    </a:lnTo>
                    <a:lnTo>
                      <a:pt x="1769" y="6483"/>
                    </a:lnTo>
                    <a:lnTo>
                      <a:pt x="1768" y="6439"/>
                    </a:lnTo>
                    <a:lnTo>
                      <a:pt x="1768" y="6395"/>
                    </a:lnTo>
                    <a:lnTo>
                      <a:pt x="1769" y="6350"/>
                    </a:lnTo>
                    <a:lnTo>
                      <a:pt x="1772" y="6308"/>
                    </a:lnTo>
                    <a:lnTo>
                      <a:pt x="1773" y="6264"/>
                    </a:lnTo>
                    <a:lnTo>
                      <a:pt x="1775" y="6221"/>
                    </a:lnTo>
                    <a:lnTo>
                      <a:pt x="1775" y="6178"/>
                    </a:lnTo>
                    <a:lnTo>
                      <a:pt x="1774" y="6134"/>
                    </a:lnTo>
                    <a:lnTo>
                      <a:pt x="1773" y="6090"/>
                    </a:lnTo>
                    <a:lnTo>
                      <a:pt x="1772" y="6046"/>
                    </a:lnTo>
                    <a:lnTo>
                      <a:pt x="1770" y="6002"/>
                    </a:lnTo>
                    <a:lnTo>
                      <a:pt x="1769" y="5959"/>
                    </a:lnTo>
                    <a:lnTo>
                      <a:pt x="1770" y="5915"/>
                    </a:lnTo>
                    <a:lnTo>
                      <a:pt x="1773" y="5872"/>
                    </a:lnTo>
                    <a:lnTo>
                      <a:pt x="1775" y="5830"/>
                    </a:lnTo>
                    <a:lnTo>
                      <a:pt x="1778" y="5787"/>
                    </a:lnTo>
                    <a:lnTo>
                      <a:pt x="1782" y="5745"/>
                    </a:lnTo>
                    <a:lnTo>
                      <a:pt x="1784" y="5703"/>
                    </a:lnTo>
                    <a:lnTo>
                      <a:pt x="1787" y="5660"/>
                    </a:lnTo>
                    <a:lnTo>
                      <a:pt x="1787" y="5616"/>
                    </a:lnTo>
                    <a:lnTo>
                      <a:pt x="1787" y="5572"/>
                    </a:lnTo>
                    <a:lnTo>
                      <a:pt x="1787" y="5528"/>
                    </a:lnTo>
                    <a:lnTo>
                      <a:pt x="1789" y="5485"/>
                    </a:lnTo>
                    <a:lnTo>
                      <a:pt x="1792" y="5444"/>
                    </a:lnTo>
                    <a:lnTo>
                      <a:pt x="1797" y="5402"/>
                    </a:lnTo>
                    <a:lnTo>
                      <a:pt x="1800" y="5362"/>
                    </a:lnTo>
                    <a:lnTo>
                      <a:pt x="1805" y="5320"/>
                    </a:lnTo>
                    <a:lnTo>
                      <a:pt x="1808" y="5279"/>
                    </a:lnTo>
                    <a:lnTo>
                      <a:pt x="1811" y="5237"/>
                    </a:lnTo>
                    <a:lnTo>
                      <a:pt x="1813" y="5194"/>
                    </a:lnTo>
                    <a:lnTo>
                      <a:pt x="1814" y="5151"/>
                    </a:lnTo>
                    <a:lnTo>
                      <a:pt x="1816" y="5107"/>
                    </a:lnTo>
                    <a:lnTo>
                      <a:pt x="1820" y="5068"/>
                    </a:lnTo>
                    <a:lnTo>
                      <a:pt x="1827" y="5034"/>
                    </a:lnTo>
                    <a:lnTo>
                      <a:pt x="1834" y="4998"/>
                    </a:lnTo>
                    <a:lnTo>
                      <a:pt x="1839" y="4961"/>
                    </a:lnTo>
                    <a:lnTo>
                      <a:pt x="1844" y="4918"/>
                    </a:lnTo>
                    <a:lnTo>
                      <a:pt x="1848" y="4877"/>
                    </a:lnTo>
                    <a:lnTo>
                      <a:pt x="1852" y="4839"/>
                    </a:lnTo>
                    <a:lnTo>
                      <a:pt x="1859" y="4807"/>
                    </a:lnTo>
                    <a:lnTo>
                      <a:pt x="1867" y="4784"/>
                    </a:lnTo>
                    <a:lnTo>
                      <a:pt x="1878" y="4765"/>
                    </a:lnTo>
                    <a:lnTo>
                      <a:pt x="1888" y="4752"/>
                    </a:lnTo>
                    <a:lnTo>
                      <a:pt x="1899" y="4742"/>
                    </a:lnTo>
                    <a:lnTo>
                      <a:pt x="1912" y="4734"/>
                    </a:lnTo>
                    <a:lnTo>
                      <a:pt x="1924" y="4726"/>
                    </a:lnTo>
                    <a:lnTo>
                      <a:pt x="1934" y="4718"/>
                    </a:lnTo>
                    <a:lnTo>
                      <a:pt x="1945" y="4709"/>
                    </a:lnTo>
                    <a:lnTo>
                      <a:pt x="1956" y="4699"/>
                    </a:lnTo>
                    <a:lnTo>
                      <a:pt x="1966" y="4689"/>
                    </a:lnTo>
                    <a:lnTo>
                      <a:pt x="1977" y="4679"/>
                    </a:lnTo>
                    <a:lnTo>
                      <a:pt x="1987" y="4667"/>
                    </a:lnTo>
                    <a:lnTo>
                      <a:pt x="1997" y="4654"/>
                    </a:lnTo>
                    <a:lnTo>
                      <a:pt x="2008" y="4642"/>
                    </a:lnTo>
                    <a:lnTo>
                      <a:pt x="2018" y="4629"/>
                    </a:lnTo>
                    <a:lnTo>
                      <a:pt x="2028" y="4615"/>
                    </a:lnTo>
                    <a:lnTo>
                      <a:pt x="2028" y="6787"/>
                    </a:lnTo>
                    <a:lnTo>
                      <a:pt x="1781" y="6787"/>
                    </a:lnTo>
                    <a:close/>
                    <a:moveTo>
                      <a:pt x="1617" y="1657"/>
                    </a:moveTo>
                    <a:lnTo>
                      <a:pt x="1623" y="1574"/>
                    </a:lnTo>
                    <a:lnTo>
                      <a:pt x="1621" y="1515"/>
                    </a:lnTo>
                    <a:lnTo>
                      <a:pt x="1606" y="1479"/>
                    </a:lnTo>
                    <a:lnTo>
                      <a:pt x="1587" y="1452"/>
                    </a:lnTo>
                    <a:lnTo>
                      <a:pt x="1571" y="1426"/>
                    </a:lnTo>
                    <a:lnTo>
                      <a:pt x="1555" y="1403"/>
                    </a:lnTo>
                    <a:lnTo>
                      <a:pt x="1538" y="1384"/>
                    </a:lnTo>
                    <a:lnTo>
                      <a:pt x="1520" y="1370"/>
                    </a:lnTo>
                    <a:lnTo>
                      <a:pt x="1503" y="1359"/>
                    </a:lnTo>
                    <a:lnTo>
                      <a:pt x="1486" y="1351"/>
                    </a:lnTo>
                    <a:lnTo>
                      <a:pt x="1467" y="1346"/>
                    </a:lnTo>
                    <a:lnTo>
                      <a:pt x="1450" y="1341"/>
                    </a:lnTo>
                    <a:lnTo>
                      <a:pt x="1433" y="1339"/>
                    </a:lnTo>
                    <a:lnTo>
                      <a:pt x="1414" y="1338"/>
                    </a:lnTo>
                    <a:lnTo>
                      <a:pt x="1396" y="1336"/>
                    </a:lnTo>
                    <a:lnTo>
                      <a:pt x="1379" y="1335"/>
                    </a:lnTo>
                    <a:lnTo>
                      <a:pt x="1360" y="1336"/>
                    </a:lnTo>
                    <a:lnTo>
                      <a:pt x="1342" y="1341"/>
                    </a:lnTo>
                    <a:lnTo>
                      <a:pt x="1323" y="1351"/>
                    </a:lnTo>
                    <a:lnTo>
                      <a:pt x="1307" y="1370"/>
                    </a:lnTo>
                    <a:lnTo>
                      <a:pt x="1291" y="1398"/>
                    </a:lnTo>
                    <a:lnTo>
                      <a:pt x="1276" y="1440"/>
                    </a:lnTo>
                    <a:lnTo>
                      <a:pt x="1263" y="1499"/>
                    </a:lnTo>
                    <a:lnTo>
                      <a:pt x="1268" y="1558"/>
                    </a:lnTo>
                    <a:lnTo>
                      <a:pt x="1285" y="1603"/>
                    </a:lnTo>
                    <a:lnTo>
                      <a:pt x="1303" y="1627"/>
                    </a:lnTo>
                    <a:lnTo>
                      <a:pt x="1320" y="1637"/>
                    </a:lnTo>
                    <a:lnTo>
                      <a:pt x="1338" y="1641"/>
                    </a:lnTo>
                    <a:lnTo>
                      <a:pt x="1356" y="1644"/>
                    </a:lnTo>
                    <a:lnTo>
                      <a:pt x="1373" y="1657"/>
                    </a:lnTo>
                    <a:lnTo>
                      <a:pt x="1390" y="1679"/>
                    </a:lnTo>
                    <a:lnTo>
                      <a:pt x="1406" y="1696"/>
                    </a:lnTo>
                    <a:lnTo>
                      <a:pt x="1424" y="1706"/>
                    </a:lnTo>
                    <a:lnTo>
                      <a:pt x="1442" y="1713"/>
                    </a:lnTo>
                    <a:lnTo>
                      <a:pt x="1459" y="1717"/>
                    </a:lnTo>
                    <a:lnTo>
                      <a:pt x="1478" y="1720"/>
                    </a:lnTo>
                    <a:lnTo>
                      <a:pt x="1496" y="1724"/>
                    </a:lnTo>
                    <a:lnTo>
                      <a:pt x="1515" y="1729"/>
                    </a:lnTo>
                    <a:lnTo>
                      <a:pt x="1533" y="1735"/>
                    </a:lnTo>
                    <a:lnTo>
                      <a:pt x="1551" y="1737"/>
                    </a:lnTo>
                    <a:lnTo>
                      <a:pt x="1569" y="1733"/>
                    </a:lnTo>
                    <a:lnTo>
                      <a:pt x="1586" y="1719"/>
                    </a:lnTo>
                    <a:lnTo>
                      <a:pt x="1602" y="1695"/>
                    </a:lnTo>
                    <a:lnTo>
                      <a:pt x="1617" y="1657"/>
                    </a:lnTo>
                    <a:close/>
                    <a:moveTo>
                      <a:pt x="343" y="0"/>
                    </a:moveTo>
                    <a:lnTo>
                      <a:pt x="372" y="30"/>
                    </a:lnTo>
                    <a:lnTo>
                      <a:pt x="401" y="54"/>
                    </a:lnTo>
                    <a:lnTo>
                      <a:pt x="428" y="74"/>
                    </a:lnTo>
                    <a:lnTo>
                      <a:pt x="458" y="88"/>
                    </a:lnTo>
                    <a:lnTo>
                      <a:pt x="487" y="95"/>
                    </a:lnTo>
                    <a:lnTo>
                      <a:pt x="516" y="95"/>
                    </a:lnTo>
                    <a:lnTo>
                      <a:pt x="545" y="85"/>
                    </a:lnTo>
                    <a:lnTo>
                      <a:pt x="573" y="70"/>
                    </a:lnTo>
                    <a:lnTo>
                      <a:pt x="602" y="54"/>
                    </a:lnTo>
                    <a:lnTo>
                      <a:pt x="632" y="44"/>
                    </a:lnTo>
                    <a:lnTo>
                      <a:pt x="661" y="46"/>
                    </a:lnTo>
                    <a:lnTo>
                      <a:pt x="690" y="56"/>
                    </a:lnTo>
                    <a:lnTo>
                      <a:pt x="719" y="67"/>
                    </a:lnTo>
                    <a:lnTo>
                      <a:pt x="747" y="69"/>
                    </a:lnTo>
                    <a:lnTo>
                      <a:pt x="776" y="58"/>
                    </a:lnTo>
                    <a:lnTo>
                      <a:pt x="805" y="33"/>
                    </a:lnTo>
                    <a:lnTo>
                      <a:pt x="833" y="0"/>
                    </a:lnTo>
                    <a:lnTo>
                      <a:pt x="883" y="0"/>
                    </a:lnTo>
                    <a:lnTo>
                      <a:pt x="914" y="40"/>
                    </a:lnTo>
                    <a:lnTo>
                      <a:pt x="944" y="67"/>
                    </a:lnTo>
                    <a:lnTo>
                      <a:pt x="975" y="77"/>
                    </a:lnTo>
                    <a:lnTo>
                      <a:pt x="1007" y="74"/>
                    </a:lnTo>
                    <a:lnTo>
                      <a:pt x="1039" y="62"/>
                    </a:lnTo>
                    <a:lnTo>
                      <a:pt x="1070" y="51"/>
                    </a:lnTo>
                    <a:lnTo>
                      <a:pt x="1102" y="44"/>
                    </a:lnTo>
                    <a:lnTo>
                      <a:pt x="1133" y="42"/>
                    </a:lnTo>
                    <a:lnTo>
                      <a:pt x="1164" y="42"/>
                    </a:lnTo>
                    <a:lnTo>
                      <a:pt x="1197" y="43"/>
                    </a:lnTo>
                    <a:lnTo>
                      <a:pt x="1228" y="44"/>
                    </a:lnTo>
                    <a:lnTo>
                      <a:pt x="1259" y="46"/>
                    </a:lnTo>
                    <a:lnTo>
                      <a:pt x="1291" y="47"/>
                    </a:lnTo>
                    <a:lnTo>
                      <a:pt x="1322" y="48"/>
                    </a:lnTo>
                    <a:lnTo>
                      <a:pt x="1354" y="51"/>
                    </a:lnTo>
                    <a:lnTo>
                      <a:pt x="1386" y="55"/>
                    </a:lnTo>
                    <a:lnTo>
                      <a:pt x="1417" y="62"/>
                    </a:lnTo>
                    <a:lnTo>
                      <a:pt x="1449" y="69"/>
                    </a:lnTo>
                    <a:lnTo>
                      <a:pt x="1480" y="74"/>
                    </a:lnTo>
                    <a:lnTo>
                      <a:pt x="1511" y="74"/>
                    </a:lnTo>
                    <a:lnTo>
                      <a:pt x="1543" y="69"/>
                    </a:lnTo>
                    <a:lnTo>
                      <a:pt x="1575" y="63"/>
                    </a:lnTo>
                    <a:lnTo>
                      <a:pt x="1606" y="56"/>
                    </a:lnTo>
                    <a:lnTo>
                      <a:pt x="1638" y="51"/>
                    </a:lnTo>
                    <a:lnTo>
                      <a:pt x="1669" y="45"/>
                    </a:lnTo>
                    <a:lnTo>
                      <a:pt x="1700" y="38"/>
                    </a:lnTo>
                    <a:lnTo>
                      <a:pt x="1731" y="28"/>
                    </a:lnTo>
                    <a:lnTo>
                      <a:pt x="1763" y="15"/>
                    </a:lnTo>
                    <a:lnTo>
                      <a:pt x="1795" y="0"/>
                    </a:lnTo>
                    <a:lnTo>
                      <a:pt x="2028" y="0"/>
                    </a:lnTo>
                    <a:lnTo>
                      <a:pt x="2028" y="3707"/>
                    </a:lnTo>
                    <a:lnTo>
                      <a:pt x="2013" y="3707"/>
                    </a:lnTo>
                    <a:lnTo>
                      <a:pt x="1998" y="3706"/>
                    </a:lnTo>
                    <a:lnTo>
                      <a:pt x="1984" y="3705"/>
                    </a:lnTo>
                    <a:lnTo>
                      <a:pt x="1969" y="3703"/>
                    </a:lnTo>
                    <a:lnTo>
                      <a:pt x="1954" y="3699"/>
                    </a:lnTo>
                    <a:lnTo>
                      <a:pt x="1939" y="3694"/>
                    </a:lnTo>
                    <a:lnTo>
                      <a:pt x="1924" y="3686"/>
                    </a:lnTo>
                    <a:lnTo>
                      <a:pt x="1909" y="3675"/>
                    </a:lnTo>
                    <a:lnTo>
                      <a:pt x="1894" y="3664"/>
                    </a:lnTo>
                    <a:lnTo>
                      <a:pt x="1880" y="3650"/>
                    </a:lnTo>
                    <a:lnTo>
                      <a:pt x="1865" y="3635"/>
                    </a:lnTo>
                    <a:lnTo>
                      <a:pt x="1850" y="3620"/>
                    </a:lnTo>
                    <a:lnTo>
                      <a:pt x="1835" y="3605"/>
                    </a:lnTo>
                    <a:lnTo>
                      <a:pt x="1821" y="3591"/>
                    </a:lnTo>
                    <a:lnTo>
                      <a:pt x="1806" y="3577"/>
                    </a:lnTo>
                    <a:lnTo>
                      <a:pt x="1791" y="3562"/>
                    </a:lnTo>
                    <a:lnTo>
                      <a:pt x="1777" y="3545"/>
                    </a:lnTo>
                    <a:lnTo>
                      <a:pt x="1762" y="3527"/>
                    </a:lnTo>
                    <a:lnTo>
                      <a:pt x="1748" y="3507"/>
                    </a:lnTo>
                    <a:lnTo>
                      <a:pt x="1735" y="3486"/>
                    </a:lnTo>
                    <a:lnTo>
                      <a:pt x="1720" y="3464"/>
                    </a:lnTo>
                    <a:lnTo>
                      <a:pt x="1706" y="3440"/>
                    </a:lnTo>
                    <a:lnTo>
                      <a:pt x="1692" y="3418"/>
                    </a:lnTo>
                    <a:lnTo>
                      <a:pt x="1678" y="3399"/>
                    </a:lnTo>
                    <a:lnTo>
                      <a:pt x="1663" y="3379"/>
                    </a:lnTo>
                    <a:lnTo>
                      <a:pt x="1649" y="3360"/>
                    </a:lnTo>
                    <a:lnTo>
                      <a:pt x="1636" y="3340"/>
                    </a:lnTo>
                    <a:lnTo>
                      <a:pt x="1622" y="3319"/>
                    </a:lnTo>
                    <a:lnTo>
                      <a:pt x="1607" y="3295"/>
                    </a:lnTo>
                    <a:lnTo>
                      <a:pt x="1593" y="3273"/>
                    </a:lnTo>
                    <a:lnTo>
                      <a:pt x="1579" y="3255"/>
                    </a:lnTo>
                    <a:lnTo>
                      <a:pt x="1564" y="3241"/>
                    </a:lnTo>
                    <a:lnTo>
                      <a:pt x="1549" y="3232"/>
                    </a:lnTo>
                    <a:lnTo>
                      <a:pt x="1533" y="3227"/>
                    </a:lnTo>
                    <a:lnTo>
                      <a:pt x="1518" y="3227"/>
                    </a:lnTo>
                    <a:lnTo>
                      <a:pt x="1503" y="3232"/>
                    </a:lnTo>
                    <a:lnTo>
                      <a:pt x="1488" y="3241"/>
                    </a:lnTo>
                    <a:lnTo>
                      <a:pt x="1473" y="3255"/>
                    </a:lnTo>
                    <a:lnTo>
                      <a:pt x="1459" y="3271"/>
                    </a:lnTo>
                    <a:lnTo>
                      <a:pt x="1444" y="3288"/>
                    </a:lnTo>
                    <a:lnTo>
                      <a:pt x="1431" y="3304"/>
                    </a:lnTo>
                    <a:lnTo>
                      <a:pt x="1416" y="3318"/>
                    </a:lnTo>
                    <a:lnTo>
                      <a:pt x="1401" y="3331"/>
                    </a:lnTo>
                    <a:lnTo>
                      <a:pt x="1387" y="3348"/>
                    </a:lnTo>
                    <a:lnTo>
                      <a:pt x="1373" y="3373"/>
                    </a:lnTo>
                    <a:lnTo>
                      <a:pt x="1360" y="3406"/>
                    </a:lnTo>
                    <a:lnTo>
                      <a:pt x="1348" y="3441"/>
                    </a:lnTo>
                    <a:lnTo>
                      <a:pt x="1335" y="3476"/>
                    </a:lnTo>
                    <a:lnTo>
                      <a:pt x="1322" y="3509"/>
                    </a:lnTo>
                    <a:lnTo>
                      <a:pt x="1310" y="3540"/>
                    </a:lnTo>
                    <a:lnTo>
                      <a:pt x="1297" y="3569"/>
                    </a:lnTo>
                    <a:lnTo>
                      <a:pt x="1283" y="3595"/>
                    </a:lnTo>
                    <a:lnTo>
                      <a:pt x="1269" y="3621"/>
                    </a:lnTo>
                    <a:lnTo>
                      <a:pt x="1257" y="3651"/>
                    </a:lnTo>
                    <a:lnTo>
                      <a:pt x="1244" y="3684"/>
                    </a:lnTo>
                    <a:lnTo>
                      <a:pt x="1231" y="3717"/>
                    </a:lnTo>
                    <a:lnTo>
                      <a:pt x="1217" y="3747"/>
                    </a:lnTo>
                    <a:lnTo>
                      <a:pt x="1205" y="3775"/>
                    </a:lnTo>
                    <a:lnTo>
                      <a:pt x="1191" y="3802"/>
                    </a:lnTo>
                    <a:lnTo>
                      <a:pt x="1177" y="3828"/>
                    </a:lnTo>
                    <a:lnTo>
                      <a:pt x="1164" y="3855"/>
                    </a:lnTo>
                    <a:lnTo>
                      <a:pt x="1151" y="3881"/>
                    </a:lnTo>
                    <a:lnTo>
                      <a:pt x="1137" y="3908"/>
                    </a:lnTo>
                    <a:lnTo>
                      <a:pt x="1123" y="3933"/>
                    </a:lnTo>
                    <a:lnTo>
                      <a:pt x="1109" y="3959"/>
                    </a:lnTo>
                    <a:lnTo>
                      <a:pt x="1095" y="3985"/>
                    </a:lnTo>
                    <a:lnTo>
                      <a:pt x="1083" y="4012"/>
                    </a:lnTo>
                    <a:lnTo>
                      <a:pt x="1069" y="4039"/>
                    </a:lnTo>
                    <a:lnTo>
                      <a:pt x="1055" y="4066"/>
                    </a:lnTo>
                    <a:lnTo>
                      <a:pt x="1042" y="4093"/>
                    </a:lnTo>
                    <a:lnTo>
                      <a:pt x="1028" y="4121"/>
                    </a:lnTo>
                    <a:lnTo>
                      <a:pt x="1016" y="4151"/>
                    </a:lnTo>
                    <a:lnTo>
                      <a:pt x="1003" y="4186"/>
                    </a:lnTo>
                    <a:lnTo>
                      <a:pt x="992" y="4221"/>
                    </a:lnTo>
                    <a:lnTo>
                      <a:pt x="980" y="4260"/>
                    </a:lnTo>
                    <a:lnTo>
                      <a:pt x="969" y="4301"/>
                    </a:lnTo>
                    <a:lnTo>
                      <a:pt x="956" y="4338"/>
                    </a:lnTo>
                    <a:lnTo>
                      <a:pt x="943" y="4363"/>
                    </a:lnTo>
                    <a:lnTo>
                      <a:pt x="928" y="4383"/>
                    </a:lnTo>
                    <a:lnTo>
                      <a:pt x="914" y="4400"/>
                    </a:lnTo>
                    <a:lnTo>
                      <a:pt x="899" y="4419"/>
                    </a:lnTo>
                    <a:lnTo>
                      <a:pt x="886" y="4442"/>
                    </a:lnTo>
                    <a:lnTo>
                      <a:pt x="872" y="4467"/>
                    </a:lnTo>
                    <a:lnTo>
                      <a:pt x="858" y="4490"/>
                    </a:lnTo>
                    <a:lnTo>
                      <a:pt x="843" y="4506"/>
                    </a:lnTo>
                    <a:lnTo>
                      <a:pt x="828" y="4516"/>
                    </a:lnTo>
                    <a:lnTo>
                      <a:pt x="813" y="4525"/>
                    </a:lnTo>
                    <a:lnTo>
                      <a:pt x="799" y="4538"/>
                    </a:lnTo>
                    <a:lnTo>
                      <a:pt x="784" y="4557"/>
                    </a:lnTo>
                    <a:lnTo>
                      <a:pt x="770" y="4582"/>
                    </a:lnTo>
                    <a:lnTo>
                      <a:pt x="758" y="4610"/>
                    </a:lnTo>
                    <a:lnTo>
                      <a:pt x="744" y="4633"/>
                    </a:lnTo>
                    <a:lnTo>
                      <a:pt x="729" y="4645"/>
                    </a:lnTo>
                    <a:lnTo>
                      <a:pt x="714" y="4650"/>
                    </a:lnTo>
                    <a:lnTo>
                      <a:pt x="699" y="4651"/>
                    </a:lnTo>
                    <a:lnTo>
                      <a:pt x="684" y="4651"/>
                    </a:lnTo>
                    <a:lnTo>
                      <a:pt x="668" y="4652"/>
                    </a:lnTo>
                    <a:lnTo>
                      <a:pt x="653" y="4657"/>
                    </a:lnTo>
                    <a:lnTo>
                      <a:pt x="638" y="4669"/>
                    </a:lnTo>
                    <a:lnTo>
                      <a:pt x="624" y="4689"/>
                    </a:lnTo>
                    <a:lnTo>
                      <a:pt x="610" y="4705"/>
                    </a:lnTo>
                    <a:lnTo>
                      <a:pt x="596" y="4716"/>
                    </a:lnTo>
                    <a:lnTo>
                      <a:pt x="581" y="4724"/>
                    </a:lnTo>
                    <a:lnTo>
                      <a:pt x="566" y="4729"/>
                    </a:lnTo>
                    <a:lnTo>
                      <a:pt x="551" y="4736"/>
                    </a:lnTo>
                    <a:lnTo>
                      <a:pt x="535" y="4744"/>
                    </a:lnTo>
                    <a:lnTo>
                      <a:pt x="518" y="4758"/>
                    </a:lnTo>
                    <a:lnTo>
                      <a:pt x="503" y="4780"/>
                    </a:lnTo>
                    <a:lnTo>
                      <a:pt x="492" y="4815"/>
                    </a:lnTo>
                    <a:lnTo>
                      <a:pt x="488" y="4869"/>
                    </a:lnTo>
                    <a:lnTo>
                      <a:pt x="487" y="4931"/>
                    </a:lnTo>
                    <a:lnTo>
                      <a:pt x="484" y="4989"/>
                    </a:lnTo>
                    <a:lnTo>
                      <a:pt x="473" y="5034"/>
                    </a:lnTo>
                    <a:lnTo>
                      <a:pt x="462" y="5075"/>
                    </a:lnTo>
                    <a:lnTo>
                      <a:pt x="454" y="5123"/>
                    </a:lnTo>
                    <a:lnTo>
                      <a:pt x="448" y="5181"/>
                    </a:lnTo>
                    <a:lnTo>
                      <a:pt x="443" y="5239"/>
                    </a:lnTo>
                    <a:lnTo>
                      <a:pt x="435" y="5288"/>
                    </a:lnTo>
                    <a:lnTo>
                      <a:pt x="425" y="5334"/>
                    </a:lnTo>
                    <a:lnTo>
                      <a:pt x="417" y="5384"/>
                    </a:lnTo>
                    <a:lnTo>
                      <a:pt x="409" y="5434"/>
                    </a:lnTo>
                    <a:lnTo>
                      <a:pt x="399" y="5485"/>
                    </a:lnTo>
                    <a:lnTo>
                      <a:pt x="391" y="5535"/>
                    </a:lnTo>
                    <a:lnTo>
                      <a:pt x="382" y="5582"/>
                    </a:lnTo>
                    <a:lnTo>
                      <a:pt x="373" y="5629"/>
                    </a:lnTo>
                    <a:lnTo>
                      <a:pt x="364" y="5681"/>
                    </a:lnTo>
                    <a:lnTo>
                      <a:pt x="356" y="5735"/>
                    </a:lnTo>
                    <a:lnTo>
                      <a:pt x="353" y="5794"/>
                    </a:lnTo>
                    <a:lnTo>
                      <a:pt x="359" y="5853"/>
                    </a:lnTo>
                    <a:lnTo>
                      <a:pt x="365" y="5910"/>
                    </a:lnTo>
                    <a:lnTo>
                      <a:pt x="364" y="5960"/>
                    </a:lnTo>
                    <a:lnTo>
                      <a:pt x="353" y="6005"/>
                    </a:lnTo>
                    <a:lnTo>
                      <a:pt x="342" y="6052"/>
                    </a:lnTo>
                    <a:lnTo>
                      <a:pt x="336" y="6108"/>
                    </a:lnTo>
                    <a:lnTo>
                      <a:pt x="338" y="6171"/>
                    </a:lnTo>
                    <a:lnTo>
                      <a:pt x="345" y="6227"/>
                    </a:lnTo>
                    <a:lnTo>
                      <a:pt x="356" y="6274"/>
                    </a:lnTo>
                    <a:lnTo>
                      <a:pt x="365" y="6319"/>
                    </a:lnTo>
                    <a:lnTo>
                      <a:pt x="373" y="6369"/>
                    </a:lnTo>
                    <a:lnTo>
                      <a:pt x="378" y="6426"/>
                    </a:lnTo>
                    <a:lnTo>
                      <a:pt x="380" y="6487"/>
                    </a:lnTo>
                    <a:lnTo>
                      <a:pt x="381" y="6549"/>
                    </a:lnTo>
                    <a:lnTo>
                      <a:pt x="382" y="6608"/>
                    </a:lnTo>
                    <a:lnTo>
                      <a:pt x="387" y="6666"/>
                    </a:lnTo>
                    <a:lnTo>
                      <a:pt x="391" y="6724"/>
                    </a:lnTo>
                    <a:lnTo>
                      <a:pt x="395" y="6782"/>
                    </a:lnTo>
                    <a:lnTo>
                      <a:pt x="395" y="6787"/>
                    </a:lnTo>
                    <a:lnTo>
                      <a:pt x="0" y="6787"/>
                    </a:lnTo>
                    <a:lnTo>
                      <a:pt x="0" y="25"/>
                    </a:lnTo>
                    <a:lnTo>
                      <a:pt x="25" y="24"/>
                    </a:lnTo>
                    <a:lnTo>
                      <a:pt x="49" y="22"/>
                    </a:lnTo>
                    <a:lnTo>
                      <a:pt x="75" y="21"/>
                    </a:lnTo>
                    <a:lnTo>
                      <a:pt x="100" y="21"/>
                    </a:lnTo>
                    <a:lnTo>
                      <a:pt x="125" y="22"/>
                    </a:lnTo>
                    <a:lnTo>
                      <a:pt x="151" y="23"/>
                    </a:lnTo>
                    <a:lnTo>
                      <a:pt x="175" y="24"/>
                    </a:lnTo>
                    <a:lnTo>
                      <a:pt x="200" y="23"/>
                    </a:lnTo>
                    <a:lnTo>
                      <a:pt x="225" y="18"/>
                    </a:lnTo>
                    <a:lnTo>
                      <a:pt x="250" y="10"/>
                    </a:lnTo>
                    <a:lnTo>
                      <a:pt x="275" y="0"/>
                    </a:lnTo>
                    <a:lnTo>
                      <a:pt x="343" y="0"/>
                    </a:lnTo>
                    <a:close/>
                    <a:moveTo>
                      <a:pt x="1844" y="6787"/>
                    </a:moveTo>
                    <a:lnTo>
                      <a:pt x="1845" y="6779"/>
                    </a:lnTo>
                    <a:lnTo>
                      <a:pt x="1848" y="6732"/>
                    </a:lnTo>
                    <a:lnTo>
                      <a:pt x="1849" y="6682"/>
                    </a:lnTo>
                    <a:lnTo>
                      <a:pt x="1846" y="6634"/>
                    </a:lnTo>
                    <a:lnTo>
                      <a:pt x="1842" y="6589"/>
                    </a:lnTo>
                    <a:lnTo>
                      <a:pt x="1836" y="6545"/>
                    </a:lnTo>
                    <a:lnTo>
                      <a:pt x="1831" y="6500"/>
                    </a:lnTo>
                    <a:lnTo>
                      <a:pt x="1829" y="6453"/>
                    </a:lnTo>
                    <a:lnTo>
                      <a:pt x="1830" y="6403"/>
                    </a:lnTo>
                    <a:lnTo>
                      <a:pt x="1833" y="6355"/>
                    </a:lnTo>
                    <a:lnTo>
                      <a:pt x="1837" y="6309"/>
                    </a:lnTo>
                    <a:lnTo>
                      <a:pt x="1843" y="6265"/>
                    </a:lnTo>
                    <a:lnTo>
                      <a:pt x="1846" y="6220"/>
                    </a:lnTo>
                    <a:lnTo>
                      <a:pt x="1850" y="6173"/>
                    </a:lnTo>
                    <a:lnTo>
                      <a:pt x="1850" y="6125"/>
                    </a:lnTo>
                    <a:lnTo>
                      <a:pt x="1848" y="6075"/>
                    </a:lnTo>
                    <a:lnTo>
                      <a:pt x="1843" y="6027"/>
                    </a:lnTo>
                    <a:lnTo>
                      <a:pt x="1839" y="5979"/>
                    </a:lnTo>
                    <a:lnTo>
                      <a:pt x="1837" y="5934"/>
                    </a:lnTo>
                    <a:lnTo>
                      <a:pt x="1841" y="5891"/>
                    </a:lnTo>
                    <a:lnTo>
                      <a:pt x="1846" y="5848"/>
                    </a:lnTo>
                    <a:lnTo>
                      <a:pt x="1854" y="5805"/>
                    </a:lnTo>
                    <a:lnTo>
                      <a:pt x="1861" y="5763"/>
                    </a:lnTo>
                    <a:lnTo>
                      <a:pt x="1868" y="5720"/>
                    </a:lnTo>
                    <a:lnTo>
                      <a:pt x="1872" y="5675"/>
                    </a:lnTo>
                    <a:lnTo>
                      <a:pt x="1872" y="5627"/>
                    </a:lnTo>
                    <a:lnTo>
                      <a:pt x="1869" y="5577"/>
                    </a:lnTo>
                    <a:lnTo>
                      <a:pt x="1869" y="5530"/>
                    </a:lnTo>
                    <a:lnTo>
                      <a:pt x="1872" y="5485"/>
                    </a:lnTo>
                    <a:lnTo>
                      <a:pt x="1879" y="5444"/>
                    </a:lnTo>
                    <a:lnTo>
                      <a:pt x="1887" y="5404"/>
                    </a:lnTo>
                    <a:lnTo>
                      <a:pt x="1896" y="5366"/>
                    </a:lnTo>
                    <a:lnTo>
                      <a:pt x="1904" y="5328"/>
                    </a:lnTo>
                    <a:lnTo>
                      <a:pt x="1910" y="5287"/>
                    </a:lnTo>
                    <a:lnTo>
                      <a:pt x="1913" y="5241"/>
                    </a:lnTo>
                    <a:lnTo>
                      <a:pt x="1914" y="5190"/>
                    </a:lnTo>
                    <a:lnTo>
                      <a:pt x="1916" y="5141"/>
                    </a:lnTo>
                    <a:lnTo>
                      <a:pt x="1921" y="5100"/>
                    </a:lnTo>
                    <a:lnTo>
                      <a:pt x="1931" y="5069"/>
                    </a:lnTo>
                    <a:lnTo>
                      <a:pt x="1941" y="5043"/>
                    </a:lnTo>
                    <a:lnTo>
                      <a:pt x="1951" y="5021"/>
                    </a:lnTo>
                    <a:lnTo>
                      <a:pt x="1963" y="5001"/>
                    </a:lnTo>
                    <a:lnTo>
                      <a:pt x="1974" y="4982"/>
                    </a:lnTo>
                    <a:lnTo>
                      <a:pt x="1985" y="4962"/>
                    </a:lnTo>
                    <a:lnTo>
                      <a:pt x="1996" y="4941"/>
                    </a:lnTo>
                    <a:lnTo>
                      <a:pt x="2007" y="4919"/>
                    </a:lnTo>
                    <a:lnTo>
                      <a:pt x="2018" y="4899"/>
                    </a:lnTo>
                    <a:lnTo>
                      <a:pt x="2028" y="4877"/>
                    </a:lnTo>
                    <a:lnTo>
                      <a:pt x="2028" y="6787"/>
                    </a:lnTo>
                    <a:lnTo>
                      <a:pt x="1844" y="6787"/>
                    </a:lnTo>
                    <a:close/>
                    <a:moveTo>
                      <a:pt x="801" y="4831"/>
                    </a:moveTo>
                    <a:lnTo>
                      <a:pt x="812" y="4797"/>
                    </a:lnTo>
                    <a:lnTo>
                      <a:pt x="822" y="4773"/>
                    </a:lnTo>
                    <a:lnTo>
                      <a:pt x="833" y="4760"/>
                    </a:lnTo>
                    <a:lnTo>
                      <a:pt x="843" y="4759"/>
                    </a:lnTo>
                    <a:lnTo>
                      <a:pt x="856" y="4772"/>
                    </a:lnTo>
                    <a:lnTo>
                      <a:pt x="868" y="4797"/>
                    </a:lnTo>
                    <a:lnTo>
                      <a:pt x="875" y="4826"/>
                    </a:lnTo>
                    <a:lnTo>
                      <a:pt x="871" y="4849"/>
                    </a:lnTo>
                    <a:lnTo>
                      <a:pt x="857" y="4864"/>
                    </a:lnTo>
                    <a:lnTo>
                      <a:pt x="844" y="4871"/>
                    </a:lnTo>
                    <a:lnTo>
                      <a:pt x="833" y="4871"/>
                    </a:lnTo>
                    <a:lnTo>
                      <a:pt x="822" y="4864"/>
                    </a:lnTo>
                    <a:lnTo>
                      <a:pt x="812" y="4850"/>
                    </a:lnTo>
                    <a:lnTo>
                      <a:pt x="801" y="4831"/>
                    </a:lnTo>
                    <a:close/>
                    <a:moveTo>
                      <a:pt x="1504" y="1932"/>
                    </a:moveTo>
                    <a:lnTo>
                      <a:pt x="1519" y="1885"/>
                    </a:lnTo>
                    <a:lnTo>
                      <a:pt x="1534" y="1846"/>
                    </a:lnTo>
                    <a:lnTo>
                      <a:pt x="1550" y="1815"/>
                    </a:lnTo>
                    <a:lnTo>
                      <a:pt x="1566" y="1795"/>
                    </a:lnTo>
                    <a:lnTo>
                      <a:pt x="1583" y="1786"/>
                    </a:lnTo>
                    <a:lnTo>
                      <a:pt x="1601" y="1778"/>
                    </a:lnTo>
                    <a:lnTo>
                      <a:pt x="1619" y="1759"/>
                    </a:lnTo>
                    <a:lnTo>
                      <a:pt x="1637" y="1726"/>
                    </a:lnTo>
                    <a:lnTo>
                      <a:pt x="1648" y="1675"/>
                    </a:lnTo>
                    <a:lnTo>
                      <a:pt x="1651" y="1610"/>
                    </a:lnTo>
                    <a:lnTo>
                      <a:pt x="1645" y="1539"/>
                    </a:lnTo>
                    <a:lnTo>
                      <a:pt x="1633" y="1486"/>
                    </a:lnTo>
                    <a:lnTo>
                      <a:pt x="1617" y="1453"/>
                    </a:lnTo>
                    <a:lnTo>
                      <a:pt x="1601" y="1427"/>
                    </a:lnTo>
                    <a:lnTo>
                      <a:pt x="1584" y="1403"/>
                    </a:lnTo>
                    <a:lnTo>
                      <a:pt x="1568" y="1381"/>
                    </a:lnTo>
                    <a:lnTo>
                      <a:pt x="1550" y="1364"/>
                    </a:lnTo>
                    <a:lnTo>
                      <a:pt x="1533" y="1353"/>
                    </a:lnTo>
                    <a:lnTo>
                      <a:pt x="1516" y="1343"/>
                    </a:lnTo>
                    <a:lnTo>
                      <a:pt x="1498" y="1335"/>
                    </a:lnTo>
                    <a:lnTo>
                      <a:pt x="1481" y="1330"/>
                    </a:lnTo>
                    <a:lnTo>
                      <a:pt x="1464" y="1324"/>
                    </a:lnTo>
                    <a:lnTo>
                      <a:pt x="1445" y="1319"/>
                    </a:lnTo>
                    <a:lnTo>
                      <a:pt x="1428" y="1316"/>
                    </a:lnTo>
                    <a:lnTo>
                      <a:pt x="1411" y="1313"/>
                    </a:lnTo>
                    <a:lnTo>
                      <a:pt x="1394" y="1312"/>
                    </a:lnTo>
                    <a:lnTo>
                      <a:pt x="1375" y="1313"/>
                    </a:lnTo>
                    <a:lnTo>
                      <a:pt x="1358" y="1316"/>
                    </a:lnTo>
                    <a:lnTo>
                      <a:pt x="1341" y="1321"/>
                    </a:lnTo>
                    <a:lnTo>
                      <a:pt x="1322" y="1330"/>
                    </a:lnTo>
                    <a:lnTo>
                      <a:pt x="1305" y="1341"/>
                    </a:lnTo>
                    <a:lnTo>
                      <a:pt x="1289" y="1356"/>
                    </a:lnTo>
                    <a:lnTo>
                      <a:pt x="1272" y="1378"/>
                    </a:lnTo>
                    <a:lnTo>
                      <a:pt x="1255" y="1422"/>
                    </a:lnTo>
                    <a:lnTo>
                      <a:pt x="1245" y="1483"/>
                    </a:lnTo>
                    <a:lnTo>
                      <a:pt x="1245" y="1543"/>
                    </a:lnTo>
                    <a:lnTo>
                      <a:pt x="1257" y="1596"/>
                    </a:lnTo>
                    <a:lnTo>
                      <a:pt x="1270" y="1648"/>
                    </a:lnTo>
                    <a:lnTo>
                      <a:pt x="1282" y="1702"/>
                    </a:lnTo>
                    <a:lnTo>
                      <a:pt x="1301" y="1733"/>
                    </a:lnTo>
                    <a:lnTo>
                      <a:pt x="1325" y="1747"/>
                    </a:lnTo>
                    <a:lnTo>
                      <a:pt x="1344" y="1758"/>
                    </a:lnTo>
                    <a:lnTo>
                      <a:pt x="1356" y="1781"/>
                    </a:lnTo>
                    <a:lnTo>
                      <a:pt x="1350" y="1826"/>
                    </a:lnTo>
                    <a:lnTo>
                      <a:pt x="1336" y="1886"/>
                    </a:lnTo>
                    <a:lnTo>
                      <a:pt x="1328" y="1939"/>
                    </a:lnTo>
                    <a:lnTo>
                      <a:pt x="1337" y="1968"/>
                    </a:lnTo>
                    <a:lnTo>
                      <a:pt x="1357" y="1978"/>
                    </a:lnTo>
                    <a:lnTo>
                      <a:pt x="1381" y="1979"/>
                    </a:lnTo>
                    <a:lnTo>
                      <a:pt x="1404" y="1979"/>
                    </a:lnTo>
                    <a:lnTo>
                      <a:pt x="1424" y="1980"/>
                    </a:lnTo>
                    <a:lnTo>
                      <a:pt x="1441" y="1980"/>
                    </a:lnTo>
                    <a:lnTo>
                      <a:pt x="1457" y="1977"/>
                    </a:lnTo>
                    <a:lnTo>
                      <a:pt x="1473" y="1969"/>
                    </a:lnTo>
                    <a:lnTo>
                      <a:pt x="1488" y="1955"/>
                    </a:lnTo>
                    <a:lnTo>
                      <a:pt x="1504" y="1932"/>
                    </a:lnTo>
                    <a:close/>
                  </a:path>
                </a:pathLst>
              </a:custGeom>
              <a:solidFill>
                <a:srgbClr val="FFAA00">
                  <a:alpha val="100000"/>
                </a:srgbClr>
              </a:solidFill>
              <a:ln w="9525">
                <a:noFill/>
              </a:ln>
            </p:spPr>
            <p:txBody>
              <a:bodyPr/>
              <a:p>
                <a:endParaRPr lang="zh-CN" altLang="en-US"/>
              </a:p>
            </p:txBody>
          </p:sp>
          <p:sp>
            <p:nvSpPr>
              <p:cNvPr id="94849" name="Freeform 16"/>
              <p:cNvSpPr>
                <a:spLocks noEditPoints="1"/>
              </p:cNvSpPr>
              <p:nvPr/>
            </p:nvSpPr>
            <p:spPr>
              <a:xfrm>
                <a:off x="395" y="702"/>
                <a:ext cx="1015" cy="3393"/>
              </a:xfrm>
              <a:custGeom>
                <a:avLst/>
                <a:gdLst/>
                <a:ahLst/>
                <a:cxnLst>
                  <a:cxn ang="0">
                    <a:pos x="158" y="11"/>
                  </a:cxn>
                  <a:cxn ang="0">
                    <a:pos x="244" y="19"/>
                  </a:cxn>
                  <a:cxn ang="0">
                    <a:pos x="331" y="12"/>
                  </a:cxn>
                  <a:cxn ang="0">
                    <a:pos x="418" y="11"/>
                  </a:cxn>
                  <a:cxn ang="0">
                    <a:pos x="489" y="924"/>
                  </a:cxn>
                  <a:cxn ang="0">
                    <a:pos x="448" y="890"/>
                  </a:cxn>
                  <a:cxn ang="0">
                    <a:pos x="410" y="835"/>
                  </a:cxn>
                  <a:cxn ang="0">
                    <a:pos x="369" y="813"/>
                  </a:cxn>
                  <a:cxn ang="0">
                    <a:pos x="331" y="877"/>
                  </a:cxn>
                  <a:cxn ang="0">
                    <a:pos x="295" y="957"/>
                  </a:cxn>
                  <a:cxn ang="0">
                    <a:pos x="258" y="1030"/>
                  </a:cxn>
                  <a:cxn ang="0">
                    <a:pos x="222" y="1110"/>
                  </a:cxn>
                  <a:cxn ang="0">
                    <a:pos x="183" y="1161"/>
                  </a:cxn>
                  <a:cxn ang="0">
                    <a:pos x="142" y="1182"/>
                  </a:cxn>
                  <a:cxn ang="0">
                    <a:pos x="114" y="1280"/>
                  </a:cxn>
                  <a:cxn ang="0">
                    <a:pos x="91" y="1420"/>
                  </a:cxn>
                  <a:cxn ang="0">
                    <a:pos x="89" y="1568"/>
                  </a:cxn>
                  <a:cxn ang="0">
                    <a:pos x="0" y="1696"/>
                  </a:cxn>
                  <a:cxn ang="0">
                    <a:pos x="63" y="2"/>
                  </a:cxn>
                  <a:cxn ang="0">
                    <a:pos x="458" y="1613"/>
                  </a:cxn>
                  <a:cxn ang="0">
                    <a:pos x="460" y="1483"/>
                  </a:cxn>
                  <a:cxn ang="0">
                    <a:pos x="470" y="1361"/>
                  </a:cxn>
                  <a:cxn ang="0">
                    <a:pos x="488" y="1255"/>
                  </a:cxn>
                  <a:cxn ang="0">
                    <a:pos x="203" y="1199"/>
                  </a:cxn>
                  <a:cxn ang="0">
                    <a:pos x="206" y="1216"/>
                  </a:cxn>
                  <a:cxn ang="0">
                    <a:pos x="410" y="431"/>
                  </a:cxn>
                  <a:cxn ang="0">
                    <a:pos x="380" y="335"/>
                  </a:cxn>
                  <a:cxn ang="0">
                    <a:pos x="331" y="332"/>
                  </a:cxn>
                  <a:cxn ang="0">
                    <a:pos x="332" y="436"/>
                  </a:cxn>
                  <a:cxn ang="0">
                    <a:pos x="361" y="495"/>
                  </a:cxn>
                  <a:cxn ang="0">
                    <a:pos x="261" y="21"/>
                  </a:cxn>
                  <a:cxn ang="0">
                    <a:pos x="347" y="16"/>
                  </a:cxn>
                  <a:cxn ang="0">
                    <a:pos x="432" y="10"/>
                  </a:cxn>
                  <a:cxn ang="0">
                    <a:pos x="489" y="896"/>
                  </a:cxn>
                  <a:cxn ang="0">
                    <a:pos x="449" y="859"/>
                  </a:cxn>
                  <a:cxn ang="0">
                    <a:pos x="411" y="794"/>
                  </a:cxn>
                  <a:cxn ang="0">
                    <a:pos x="372" y="755"/>
                  </a:cxn>
                  <a:cxn ang="0">
                    <a:pos x="335" y="826"/>
                  </a:cxn>
                  <a:cxn ang="0">
                    <a:pos x="299" y="914"/>
                  </a:cxn>
                  <a:cxn ang="0">
                    <a:pos x="262" y="985"/>
                  </a:cxn>
                  <a:cxn ang="0">
                    <a:pos x="226" y="1064"/>
                  </a:cxn>
                  <a:cxn ang="0">
                    <a:pos x="186" y="1082"/>
                  </a:cxn>
                  <a:cxn ang="0">
                    <a:pos x="143" y="1063"/>
                  </a:cxn>
                  <a:cxn ang="0">
                    <a:pos x="139" y="1158"/>
                  </a:cxn>
                  <a:cxn ang="0">
                    <a:pos x="108" y="1254"/>
                  </a:cxn>
                  <a:cxn ang="0">
                    <a:pos x="85" y="1391"/>
                  </a:cxn>
                  <a:cxn ang="0">
                    <a:pos x="79" y="1486"/>
                  </a:cxn>
                  <a:cxn ang="0">
                    <a:pos x="73" y="1578"/>
                  </a:cxn>
                  <a:cxn ang="0">
                    <a:pos x="78" y="1696"/>
                  </a:cxn>
                  <a:cxn ang="0">
                    <a:pos x="60" y="7"/>
                  </a:cxn>
                  <a:cxn ang="0">
                    <a:pos x="133" y="35"/>
                  </a:cxn>
                  <a:cxn ang="0">
                    <a:pos x="206" y="7"/>
                  </a:cxn>
                  <a:cxn ang="0">
                    <a:pos x="475" y="1626"/>
                  </a:cxn>
                  <a:cxn ang="0">
                    <a:pos x="483" y="1523"/>
                  </a:cxn>
                  <a:cxn ang="0">
                    <a:pos x="490" y="1436"/>
                  </a:cxn>
                  <a:cxn ang="0">
                    <a:pos x="504" y="1347"/>
                  </a:cxn>
                  <a:cxn ang="0">
                    <a:pos x="405" y="466"/>
                  </a:cxn>
                  <a:cxn ang="0">
                    <a:pos x="400" y="344"/>
                  </a:cxn>
                  <a:cxn ang="0">
                    <a:pos x="351" y="322"/>
                  </a:cxn>
                  <a:cxn ang="0">
                    <a:pos x="307" y="377"/>
                  </a:cxn>
                  <a:cxn ang="0">
                    <a:pos x="329" y="517"/>
                  </a:cxn>
                  <a:cxn ang="0">
                    <a:pos x="378" y="519"/>
                  </a:cxn>
                </a:cxnLst>
                <a:pathLst>
                  <a:path w="2028" h="6787">
                    <a:moveTo>
                      <a:pt x="343" y="0"/>
                    </a:moveTo>
                    <a:lnTo>
                      <a:pt x="372" y="30"/>
                    </a:lnTo>
                    <a:lnTo>
                      <a:pt x="401" y="54"/>
                    </a:lnTo>
                    <a:lnTo>
                      <a:pt x="428" y="74"/>
                    </a:lnTo>
                    <a:lnTo>
                      <a:pt x="458" y="88"/>
                    </a:lnTo>
                    <a:lnTo>
                      <a:pt x="487" y="95"/>
                    </a:lnTo>
                    <a:lnTo>
                      <a:pt x="516" y="95"/>
                    </a:lnTo>
                    <a:lnTo>
                      <a:pt x="545" y="85"/>
                    </a:lnTo>
                    <a:lnTo>
                      <a:pt x="573" y="70"/>
                    </a:lnTo>
                    <a:lnTo>
                      <a:pt x="602" y="54"/>
                    </a:lnTo>
                    <a:lnTo>
                      <a:pt x="632" y="44"/>
                    </a:lnTo>
                    <a:lnTo>
                      <a:pt x="661" y="46"/>
                    </a:lnTo>
                    <a:lnTo>
                      <a:pt x="690" y="56"/>
                    </a:lnTo>
                    <a:lnTo>
                      <a:pt x="719" y="67"/>
                    </a:lnTo>
                    <a:lnTo>
                      <a:pt x="747" y="69"/>
                    </a:lnTo>
                    <a:lnTo>
                      <a:pt x="776" y="58"/>
                    </a:lnTo>
                    <a:lnTo>
                      <a:pt x="805" y="33"/>
                    </a:lnTo>
                    <a:lnTo>
                      <a:pt x="833" y="0"/>
                    </a:lnTo>
                    <a:lnTo>
                      <a:pt x="883" y="0"/>
                    </a:lnTo>
                    <a:lnTo>
                      <a:pt x="914" y="40"/>
                    </a:lnTo>
                    <a:lnTo>
                      <a:pt x="944" y="67"/>
                    </a:lnTo>
                    <a:lnTo>
                      <a:pt x="975" y="77"/>
                    </a:lnTo>
                    <a:lnTo>
                      <a:pt x="1007" y="74"/>
                    </a:lnTo>
                    <a:lnTo>
                      <a:pt x="1039" y="62"/>
                    </a:lnTo>
                    <a:lnTo>
                      <a:pt x="1070" y="51"/>
                    </a:lnTo>
                    <a:lnTo>
                      <a:pt x="1102" y="44"/>
                    </a:lnTo>
                    <a:lnTo>
                      <a:pt x="1133" y="42"/>
                    </a:lnTo>
                    <a:lnTo>
                      <a:pt x="1164" y="42"/>
                    </a:lnTo>
                    <a:lnTo>
                      <a:pt x="1197" y="43"/>
                    </a:lnTo>
                    <a:lnTo>
                      <a:pt x="1228" y="44"/>
                    </a:lnTo>
                    <a:lnTo>
                      <a:pt x="1259" y="46"/>
                    </a:lnTo>
                    <a:lnTo>
                      <a:pt x="1291" y="47"/>
                    </a:lnTo>
                    <a:lnTo>
                      <a:pt x="1322" y="48"/>
                    </a:lnTo>
                    <a:lnTo>
                      <a:pt x="1354" y="51"/>
                    </a:lnTo>
                    <a:lnTo>
                      <a:pt x="1386" y="55"/>
                    </a:lnTo>
                    <a:lnTo>
                      <a:pt x="1417" y="62"/>
                    </a:lnTo>
                    <a:lnTo>
                      <a:pt x="1449" y="69"/>
                    </a:lnTo>
                    <a:lnTo>
                      <a:pt x="1480" y="74"/>
                    </a:lnTo>
                    <a:lnTo>
                      <a:pt x="1511" y="74"/>
                    </a:lnTo>
                    <a:lnTo>
                      <a:pt x="1543" y="69"/>
                    </a:lnTo>
                    <a:lnTo>
                      <a:pt x="1575" y="63"/>
                    </a:lnTo>
                    <a:lnTo>
                      <a:pt x="1606" y="56"/>
                    </a:lnTo>
                    <a:lnTo>
                      <a:pt x="1638" y="51"/>
                    </a:lnTo>
                    <a:lnTo>
                      <a:pt x="1669" y="45"/>
                    </a:lnTo>
                    <a:lnTo>
                      <a:pt x="1700" y="38"/>
                    </a:lnTo>
                    <a:lnTo>
                      <a:pt x="1731" y="28"/>
                    </a:lnTo>
                    <a:lnTo>
                      <a:pt x="1763" y="15"/>
                    </a:lnTo>
                    <a:lnTo>
                      <a:pt x="1795" y="0"/>
                    </a:lnTo>
                    <a:lnTo>
                      <a:pt x="2028" y="0"/>
                    </a:lnTo>
                    <a:lnTo>
                      <a:pt x="2028" y="3707"/>
                    </a:lnTo>
                    <a:lnTo>
                      <a:pt x="2013" y="3707"/>
                    </a:lnTo>
                    <a:lnTo>
                      <a:pt x="1998" y="3706"/>
                    </a:lnTo>
                    <a:lnTo>
                      <a:pt x="1984" y="3705"/>
                    </a:lnTo>
                    <a:lnTo>
                      <a:pt x="1969" y="3703"/>
                    </a:lnTo>
                    <a:lnTo>
                      <a:pt x="1954" y="3699"/>
                    </a:lnTo>
                    <a:lnTo>
                      <a:pt x="1939" y="3694"/>
                    </a:lnTo>
                    <a:lnTo>
                      <a:pt x="1924" y="3686"/>
                    </a:lnTo>
                    <a:lnTo>
                      <a:pt x="1909" y="3675"/>
                    </a:lnTo>
                    <a:lnTo>
                      <a:pt x="1894" y="3664"/>
                    </a:lnTo>
                    <a:lnTo>
                      <a:pt x="1880" y="3650"/>
                    </a:lnTo>
                    <a:lnTo>
                      <a:pt x="1865" y="3635"/>
                    </a:lnTo>
                    <a:lnTo>
                      <a:pt x="1850" y="3620"/>
                    </a:lnTo>
                    <a:lnTo>
                      <a:pt x="1835" y="3605"/>
                    </a:lnTo>
                    <a:lnTo>
                      <a:pt x="1821" y="3591"/>
                    </a:lnTo>
                    <a:lnTo>
                      <a:pt x="1806" y="3577"/>
                    </a:lnTo>
                    <a:lnTo>
                      <a:pt x="1791" y="3562"/>
                    </a:lnTo>
                    <a:lnTo>
                      <a:pt x="1777" y="3545"/>
                    </a:lnTo>
                    <a:lnTo>
                      <a:pt x="1762" y="3527"/>
                    </a:lnTo>
                    <a:lnTo>
                      <a:pt x="1748" y="3507"/>
                    </a:lnTo>
                    <a:lnTo>
                      <a:pt x="1735" y="3486"/>
                    </a:lnTo>
                    <a:lnTo>
                      <a:pt x="1720" y="3464"/>
                    </a:lnTo>
                    <a:lnTo>
                      <a:pt x="1706" y="3440"/>
                    </a:lnTo>
                    <a:lnTo>
                      <a:pt x="1692" y="3418"/>
                    </a:lnTo>
                    <a:lnTo>
                      <a:pt x="1678" y="3399"/>
                    </a:lnTo>
                    <a:lnTo>
                      <a:pt x="1663" y="3379"/>
                    </a:lnTo>
                    <a:lnTo>
                      <a:pt x="1649" y="3360"/>
                    </a:lnTo>
                    <a:lnTo>
                      <a:pt x="1636" y="3340"/>
                    </a:lnTo>
                    <a:lnTo>
                      <a:pt x="1622" y="3319"/>
                    </a:lnTo>
                    <a:lnTo>
                      <a:pt x="1607" y="3295"/>
                    </a:lnTo>
                    <a:lnTo>
                      <a:pt x="1593" y="3273"/>
                    </a:lnTo>
                    <a:lnTo>
                      <a:pt x="1579" y="3255"/>
                    </a:lnTo>
                    <a:lnTo>
                      <a:pt x="1564" y="3241"/>
                    </a:lnTo>
                    <a:lnTo>
                      <a:pt x="1549" y="3232"/>
                    </a:lnTo>
                    <a:lnTo>
                      <a:pt x="1533" y="3227"/>
                    </a:lnTo>
                    <a:lnTo>
                      <a:pt x="1518" y="3227"/>
                    </a:lnTo>
                    <a:lnTo>
                      <a:pt x="1503" y="3232"/>
                    </a:lnTo>
                    <a:lnTo>
                      <a:pt x="1488" y="3241"/>
                    </a:lnTo>
                    <a:lnTo>
                      <a:pt x="1473" y="3255"/>
                    </a:lnTo>
                    <a:lnTo>
                      <a:pt x="1459" y="3271"/>
                    </a:lnTo>
                    <a:lnTo>
                      <a:pt x="1444" y="3288"/>
                    </a:lnTo>
                    <a:lnTo>
                      <a:pt x="1431" y="3304"/>
                    </a:lnTo>
                    <a:lnTo>
                      <a:pt x="1416" y="3318"/>
                    </a:lnTo>
                    <a:lnTo>
                      <a:pt x="1401" y="3331"/>
                    </a:lnTo>
                    <a:lnTo>
                      <a:pt x="1387" y="3348"/>
                    </a:lnTo>
                    <a:lnTo>
                      <a:pt x="1373" y="3373"/>
                    </a:lnTo>
                    <a:lnTo>
                      <a:pt x="1360" y="3406"/>
                    </a:lnTo>
                    <a:lnTo>
                      <a:pt x="1348" y="3441"/>
                    </a:lnTo>
                    <a:lnTo>
                      <a:pt x="1335" y="3476"/>
                    </a:lnTo>
                    <a:lnTo>
                      <a:pt x="1322" y="3509"/>
                    </a:lnTo>
                    <a:lnTo>
                      <a:pt x="1310" y="3540"/>
                    </a:lnTo>
                    <a:lnTo>
                      <a:pt x="1297" y="3569"/>
                    </a:lnTo>
                    <a:lnTo>
                      <a:pt x="1283" y="3595"/>
                    </a:lnTo>
                    <a:lnTo>
                      <a:pt x="1269" y="3621"/>
                    </a:lnTo>
                    <a:lnTo>
                      <a:pt x="1257" y="3651"/>
                    </a:lnTo>
                    <a:lnTo>
                      <a:pt x="1244" y="3684"/>
                    </a:lnTo>
                    <a:lnTo>
                      <a:pt x="1231" y="3717"/>
                    </a:lnTo>
                    <a:lnTo>
                      <a:pt x="1217" y="3747"/>
                    </a:lnTo>
                    <a:lnTo>
                      <a:pt x="1205" y="3775"/>
                    </a:lnTo>
                    <a:lnTo>
                      <a:pt x="1191" y="3802"/>
                    </a:lnTo>
                    <a:lnTo>
                      <a:pt x="1177" y="3828"/>
                    </a:lnTo>
                    <a:lnTo>
                      <a:pt x="1164" y="3855"/>
                    </a:lnTo>
                    <a:lnTo>
                      <a:pt x="1151" y="3881"/>
                    </a:lnTo>
                    <a:lnTo>
                      <a:pt x="1137" y="3908"/>
                    </a:lnTo>
                    <a:lnTo>
                      <a:pt x="1123" y="3933"/>
                    </a:lnTo>
                    <a:lnTo>
                      <a:pt x="1109" y="3959"/>
                    </a:lnTo>
                    <a:lnTo>
                      <a:pt x="1095" y="3985"/>
                    </a:lnTo>
                    <a:lnTo>
                      <a:pt x="1083" y="4012"/>
                    </a:lnTo>
                    <a:lnTo>
                      <a:pt x="1069" y="4039"/>
                    </a:lnTo>
                    <a:lnTo>
                      <a:pt x="1055" y="4066"/>
                    </a:lnTo>
                    <a:lnTo>
                      <a:pt x="1042" y="4093"/>
                    </a:lnTo>
                    <a:lnTo>
                      <a:pt x="1028" y="4121"/>
                    </a:lnTo>
                    <a:lnTo>
                      <a:pt x="1016" y="4151"/>
                    </a:lnTo>
                    <a:lnTo>
                      <a:pt x="1003" y="4186"/>
                    </a:lnTo>
                    <a:lnTo>
                      <a:pt x="992" y="4221"/>
                    </a:lnTo>
                    <a:lnTo>
                      <a:pt x="980" y="4260"/>
                    </a:lnTo>
                    <a:lnTo>
                      <a:pt x="969" y="4301"/>
                    </a:lnTo>
                    <a:lnTo>
                      <a:pt x="956" y="4338"/>
                    </a:lnTo>
                    <a:lnTo>
                      <a:pt x="943" y="4363"/>
                    </a:lnTo>
                    <a:lnTo>
                      <a:pt x="928" y="4383"/>
                    </a:lnTo>
                    <a:lnTo>
                      <a:pt x="914" y="4400"/>
                    </a:lnTo>
                    <a:lnTo>
                      <a:pt x="899" y="4419"/>
                    </a:lnTo>
                    <a:lnTo>
                      <a:pt x="886" y="4442"/>
                    </a:lnTo>
                    <a:lnTo>
                      <a:pt x="872" y="4467"/>
                    </a:lnTo>
                    <a:lnTo>
                      <a:pt x="858" y="4490"/>
                    </a:lnTo>
                    <a:lnTo>
                      <a:pt x="843" y="4506"/>
                    </a:lnTo>
                    <a:lnTo>
                      <a:pt x="828" y="4516"/>
                    </a:lnTo>
                    <a:lnTo>
                      <a:pt x="813" y="4525"/>
                    </a:lnTo>
                    <a:lnTo>
                      <a:pt x="799" y="4538"/>
                    </a:lnTo>
                    <a:lnTo>
                      <a:pt x="784" y="4557"/>
                    </a:lnTo>
                    <a:lnTo>
                      <a:pt x="770" y="4582"/>
                    </a:lnTo>
                    <a:lnTo>
                      <a:pt x="758" y="4610"/>
                    </a:lnTo>
                    <a:lnTo>
                      <a:pt x="744" y="4633"/>
                    </a:lnTo>
                    <a:lnTo>
                      <a:pt x="729" y="4645"/>
                    </a:lnTo>
                    <a:lnTo>
                      <a:pt x="714" y="4650"/>
                    </a:lnTo>
                    <a:lnTo>
                      <a:pt x="699" y="4651"/>
                    </a:lnTo>
                    <a:lnTo>
                      <a:pt x="684" y="4651"/>
                    </a:lnTo>
                    <a:lnTo>
                      <a:pt x="668" y="4652"/>
                    </a:lnTo>
                    <a:lnTo>
                      <a:pt x="653" y="4657"/>
                    </a:lnTo>
                    <a:lnTo>
                      <a:pt x="638" y="4669"/>
                    </a:lnTo>
                    <a:lnTo>
                      <a:pt x="624" y="4689"/>
                    </a:lnTo>
                    <a:lnTo>
                      <a:pt x="610" y="4705"/>
                    </a:lnTo>
                    <a:lnTo>
                      <a:pt x="596" y="4716"/>
                    </a:lnTo>
                    <a:lnTo>
                      <a:pt x="581" y="4724"/>
                    </a:lnTo>
                    <a:lnTo>
                      <a:pt x="566" y="4729"/>
                    </a:lnTo>
                    <a:lnTo>
                      <a:pt x="551" y="4736"/>
                    </a:lnTo>
                    <a:lnTo>
                      <a:pt x="535" y="4744"/>
                    </a:lnTo>
                    <a:lnTo>
                      <a:pt x="518" y="4758"/>
                    </a:lnTo>
                    <a:lnTo>
                      <a:pt x="503" y="4780"/>
                    </a:lnTo>
                    <a:lnTo>
                      <a:pt x="492" y="4815"/>
                    </a:lnTo>
                    <a:lnTo>
                      <a:pt x="488" y="4869"/>
                    </a:lnTo>
                    <a:lnTo>
                      <a:pt x="487" y="4931"/>
                    </a:lnTo>
                    <a:lnTo>
                      <a:pt x="484" y="4989"/>
                    </a:lnTo>
                    <a:lnTo>
                      <a:pt x="473" y="5034"/>
                    </a:lnTo>
                    <a:lnTo>
                      <a:pt x="462" y="5075"/>
                    </a:lnTo>
                    <a:lnTo>
                      <a:pt x="454" y="5123"/>
                    </a:lnTo>
                    <a:lnTo>
                      <a:pt x="448" y="5181"/>
                    </a:lnTo>
                    <a:lnTo>
                      <a:pt x="443" y="5239"/>
                    </a:lnTo>
                    <a:lnTo>
                      <a:pt x="435" y="5288"/>
                    </a:lnTo>
                    <a:lnTo>
                      <a:pt x="425" y="5334"/>
                    </a:lnTo>
                    <a:lnTo>
                      <a:pt x="417" y="5384"/>
                    </a:lnTo>
                    <a:lnTo>
                      <a:pt x="409" y="5434"/>
                    </a:lnTo>
                    <a:lnTo>
                      <a:pt x="399" y="5485"/>
                    </a:lnTo>
                    <a:lnTo>
                      <a:pt x="391" y="5535"/>
                    </a:lnTo>
                    <a:lnTo>
                      <a:pt x="382" y="5582"/>
                    </a:lnTo>
                    <a:lnTo>
                      <a:pt x="373" y="5629"/>
                    </a:lnTo>
                    <a:lnTo>
                      <a:pt x="364" y="5681"/>
                    </a:lnTo>
                    <a:lnTo>
                      <a:pt x="356" y="5735"/>
                    </a:lnTo>
                    <a:lnTo>
                      <a:pt x="353" y="5794"/>
                    </a:lnTo>
                    <a:lnTo>
                      <a:pt x="359" y="5853"/>
                    </a:lnTo>
                    <a:lnTo>
                      <a:pt x="365" y="5910"/>
                    </a:lnTo>
                    <a:lnTo>
                      <a:pt x="364" y="5960"/>
                    </a:lnTo>
                    <a:lnTo>
                      <a:pt x="353" y="6005"/>
                    </a:lnTo>
                    <a:lnTo>
                      <a:pt x="342" y="6052"/>
                    </a:lnTo>
                    <a:lnTo>
                      <a:pt x="336" y="6108"/>
                    </a:lnTo>
                    <a:lnTo>
                      <a:pt x="338" y="6171"/>
                    </a:lnTo>
                    <a:lnTo>
                      <a:pt x="345" y="6227"/>
                    </a:lnTo>
                    <a:lnTo>
                      <a:pt x="356" y="6274"/>
                    </a:lnTo>
                    <a:lnTo>
                      <a:pt x="365" y="6319"/>
                    </a:lnTo>
                    <a:lnTo>
                      <a:pt x="373" y="6369"/>
                    </a:lnTo>
                    <a:lnTo>
                      <a:pt x="378" y="6426"/>
                    </a:lnTo>
                    <a:lnTo>
                      <a:pt x="380" y="6487"/>
                    </a:lnTo>
                    <a:lnTo>
                      <a:pt x="381" y="6549"/>
                    </a:lnTo>
                    <a:lnTo>
                      <a:pt x="382" y="6608"/>
                    </a:lnTo>
                    <a:lnTo>
                      <a:pt x="387" y="6666"/>
                    </a:lnTo>
                    <a:lnTo>
                      <a:pt x="391" y="6724"/>
                    </a:lnTo>
                    <a:lnTo>
                      <a:pt x="395" y="6782"/>
                    </a:lnTo>
                    <a:lnTo>
                      <a:pt x="395" y="6787"/>
                    </a:lnTo>
                    <a:lnTo>
                      <a:pt x="0" y="6787"/>
                    </a:lnTo>
                    <a:lnTo>
                      <a:pt x="0" y="25"/>
                    </a:lnTo>
                    <a:lnTo>
                      <a:pt x="25" y="24"/>
                    </a:lnTo>
                    <a:lnTo>
                      <a:pt x="49" y="22"/>
                    </a:lnTo>
                    <a:lnTo>
                      <a:pt x="75" y="21"/>
                    </a:lnTo>
                    <a:lnTo>
                      <a:pt x="100" y="21"/>
                    </a:lnTo>
                    <a:lnTo>
                      <a:pt x="125" y="22"/>
                    </a:lnTo>
                    <a:lnTo>
                      <a:pt x="151" y="23"/>
                    </a:lnTo>
                    <a:lnTo>
                      <a:pt x="175" y="24"/>
                    </a:lnTo>
                    <a:lnTo>
                      <a:pt x="200" y="23"/>
                    </a:lnTo>
                    <a:lnTo>
                      <a:pt x="225" y="18"/>
                    </a:lnTo>
                    <a:lnTo>
                      <a:pt x="250" y="10"/>
                    </a:lnTo>
                    <a:lnTo>
                      <a:pt x="275" y="0"/>
                    </a:lnTo>
                    <a:lnTo>
                      <a:pt x="343" y="0"/>
                    </a:lnTo>
                    <a:close/>
                    <a:moveTo>
                      <a:pt x="1844" y="6787"/>
                    </a:moveTo>
                    <a:lnTo>
                      <a:pt x="1845" y="6779"/>
                    </a:lnTo>
                    <a:lnTo>
                      <a:pt x="1848" y="6732"/>
                    </a:lnTo>
                    <a:lnTo>
                      <a:pt x="1849" y="6682"/>
                    </a:lnTo>
                    <a:lnTo>
                      <a:pt x="1846" y="6634"/>
                    </a:lnTo>
                    <a:lnTo>
                      <a:pt x="1842" y="6589"/>
                    </a:lnTo>
                    <a:lnTo>
                      <a:pt x="1836" y="6545"/>
                    </a:lnTo>
                    <a:lnTo>
                      <a:pt x="1831" y="6500"/>
                    </a:lnTo>
                    <a:lnTo>
                      <a:pt x="1829" y="6453"/>
                    </a:lnTo>
                    <a:lnTo>
                      <a:pt x="1830" y="6403"/>
                    </a:lnTo>
                    <a:lnTo>
                      <a:pt x="1833" y="6355"/>
                    </a:lnTo>
                    <a:lnTo>
                      <a:pt x="1837" y="6309"/>
                    </a:lnTo>
                    <a:lnTo>
                      <a:pt x="1843" y="6265"/>
                    </a:lnTo>
                    <a:lnTo>
                      <a:pt x="1846" y="6220"/>
                    </a:lnTo>
                    <a:lnTo>
                      <a:pt x="1850" y="6173"/>
                    </a:lnTo>
                    <a:lnTo>
                      <a:pt x="1850" y="6125"/>
                    </a:lnTo>
                    <a:lnTo>
                      <a:pt x="1848" y="6075"/>
                    </a:lnTo>
                    <a:lnTo>
                      <a:pt x="1843" y="6027"/>
                    </a:lnTo>
                    <a:lnTo>
                      <a:pt x="1839" y="5979"/>
                    </a:lnTo>
                    <a:lnTo>
                      <a:pt x="1837" y="5934"/>
                    </a:lnTo>
                    <a:lnTo>
                      <a:pt x="1841" y="5891"/>
                    </a:lnTo>
                    <a:lnTo>
                      <a:pt x="1846" y="5848"/>
                    </a:lnTo>
                    <a:lnTo>
                      <a:pt x="1854" y="5805"/>
                    </a:lnTo>
                    <a:lnTo>
                      <a:pt x="1861" y="5763"/>
                    </a:lnTo>
                    <a:lnTo>
                      <a:pt x="1868" y="5720"/>
                    </a:lnTo>
                    <a:lnTo>
                      <a:pt x="1872" y="5675"/>
                    </a:lnTo>
                    <a:lnTo>
                      <a:pt x="1872" y="5627"/>
                    </a:lnTo>
                    <a:lnTo>
                      <a:pt x="1869" y="5577"/>
                    </a:lnTo>
                    <a:lnTo>
                      <a:pt x="1869" y="5530"/>
                    </a:lnTo>
                    <a:lnTo>
                      <a:pt x="1872" y="5485"/>
                    </a:lnTo>
                    <a:lnTo>
                      <a:pt x="1879" y="5444"/>
                    </a:lnTo>
                    <a:lnTo>
                      <a:pt x="1887" y="5404"/>
                    </a:lnTo>
                    <a:lnTo>
                      <a:pt x="1896" y="5366"/>
                    </a:lnTo>
                    <a:lnTo>
                      <a:pt x="1904" y="5328"/>
                    </a:lnTo>
                    <a:lnTo>
                      <a:pt x="1910" y="5287"/>
                    </a:lnTo>
                    <a:lnTo>
                      <a:pt x="1913" y="5241"/>
                    </a:lnTo>
                    <a:lnTo>
                      <a:pt x="1914" y="5190"/>
                    </a:lnTo>
                    <a:lnTo>
                      <a:pt x="1916" y="5141"/>
                    </a:lnTo>
                    <a:lnTo>
                      <a:pt x="1921" y="5100"/>
                    </a:lnTo>
                    <a:lnTo>
                      <a:pt x="1931" y="5069"/>
                    </a:lnTo>
                    <a:lnTo>
                      <a:pt x="1941" y="5043"/>
                    </a:lnTo>
                    <a:lnTo>
                      <a:pt x="1951" y="5021"/>
                    </a:lnTo>
                    <a:lnTo>
                      <a:pt x="1963" y="5001"/>
                    </a:lnTo>
                    <a:lnTo>
                      <a:pt x="1974" y="4982"/>
                    </a:lnTo>
                    <a:lnTo>
                      <a:pt x="1985" y="4962"/>
                    </a:lnTo>
                    <a:lnTo>
                      <a:pt x="1996" y="4941"/>
                    </a:lnTo>
                    <a:lnTo>
                      <a:pt x="2007" y="4919"/>
                    </a:lnTo>
                    <a:lnTo>
                      <a:pt x="2018" y="4899"/>
                    </a:lnTo>
                    <a:lnTo>
                      <a:pt x="2028" y="4877"/>
                    </a:lnTo>
                    <a:lnTo>
                      <a:pt x="2028" y="6787"/>
                    </a:lnTo>
                    <a:lnTo>
                      <a:pt x="1844" y="6787"/>
                    </a:lnTo>
                    <a:close/>
                    <a:moveTo>
                      <a:pt x="801" y="4831"/>
                    </a:moveTo>
                    <a:lnTo>
                      <a:pt x="812" y="4797"/>
                    </a:lnTo>
                    <a:lnTo>
                      <a:pt x="822" y="4773"/>
                    </a:lnTo>
                    <a:lnTo>
                      <a:pt x="833" y="4760"/>
                    </a:lnTo>
                    <a:lnTo>
                      <a:pt x="843" y="4759"/>
                    </a:lnTo>
                    <a:lnTo>
                      <a:pt x="856" y="4772"/>
                    </a:lnTo>
                    <a:lnTo>
                      <a:pt x="868" y="4797"/>
                    </a:lnTo>
                    <a:lnTo>
                      <a:pt x="875" y="4826"/>
                    </a:lnTo>
                    <a:lnTo>
                      <a:pt x="871" y="4849"/>
                    </a:lnTo>
                    <a:lnTo>
                      <a:pt x="857" y="4864"/>
                    </a:lnTo>
                    <a:lnTo>
                      <a:pt x="844" y="4871"/>
                    </a:lnTo>
                    <a:lnTo>
                      <a:pt x="833" y="4871"/>
                    </a:lnTo>
                    <a:lnTo>
                      <a:pt x="822" y="4864"/>
                    </a:lnTo>
                    <a:lnTo>
                      <a:pt x="812" y="4850"/>
                    </a:lnTo>
                    <a:lnTo>
                      <a:pt x="801" y="4831"/>
                    </a:lnTo>
                    <a:close/>
                    <a:moveTo>
                      <a:pt x="1504" y="1932"/>
                    </a:moveTo>
                    <a:lnTo>
                      <a:pt x="1519" y="1885"/>
                    </a:lnTo>
                    <a:lnTo>
                      <a:pt x="1534" y="1846"/>
                    </a:lnTo>
                    <a:lnTo>
                      <a:pt x="1550" y="1815"/>
                    </a:lnTo>
                    <a:lnTo>
                      <a:pt x="1566" y="1795"/>
                    </a:lnTo>
                    <a:lnTo>
                      <a:pt x="1583" y="1786"/>
                    </a:lnTo>
                    <a:lnTo>
                      <a:pt x="1601" y="1778"/>
                    </a:lnTo>
                    <a:lnTo>
                      <a:pt x="1619" y="1759"/>
                    </a:lnTo>
                    <a:lnTo>
                      <a:pt x="1637" y="1726"/>
                    </a:lnTo>
                    <a:lnTo>
                      <a:pt x="1648" y="1675"/>
                    </a:lnTo>
                    <a:lnTo>
                      <a:pt x="1651" y="1610"/>
                    </a:lnTo>
                    <a:lnTo>
                      <a:pt x="1645" y="1539"/>
                    </a:lnTo>
                    <a:lnTo>
                      <a:pt x="1633" y="1486"/>
                    </a:lnTo>
                    <a:lnTo>
                      <a:pt x="1617" y="1453"/>
                    </a:lnTo>
                    <a:lnTo>
                      <a:pt x="1601" y="1427"/>
                    </a:lnTo>
                    <a:lnTo>
                      <a:pt x="1584" y="1403"/>
                    </a:lnTo>
                    <a:lnTo>
                      <a:pt x="1568" y="1381"/>
                    </a:lnTo>
                    <a:lnTo>
                      <a:pt x="1550" y="1364"/>
                    </a:lnTo>
                    <a:lnTo>
                      <a:pt x="1533" y="1353"/>
                    </a:lnTo>
                    <a:lnTo>
                      <a:pt x="1516" y="1343"/>
                    </a:lnTo>
                    <a:lnTo>
                      <a:pt x="1498" y="1335"/>
                    </a:lnTo>
                    <a:lnTo>
                      <a:pt x="1481" y="1330"/>
                    </a:lnTo>
                    <a:lnTo>
                      <a:pt x="1464" y="1324"/>
                    </a:lnTo>
                    <a:lnTo>
                      <a:pt x="1445" y="1319"/>
                    </a:lnTo>
                    <a:lnTo>
                      <a:pt x="1428" y="1316"/>
                    </a:lnTo>
                    <a:lnTo>
                      <a:pt x="1411" y="1313"/>
                    </a:lnTo>
                    <a:lnTo>
                      <a:pt x="1394" y="1312"/>
                    </a:lnTo>
                    <a:lnTo>
                      <a:pt x="1375" y="1313"/>
                    </a:lnTo>
                    <a:lnTo>
                      <a:pt x="1358" y="1316"/>
                    </a:lnTo>
                    <a:lnTo>
                      <a:pt x="1341" y="1321"/>
                    </a:lnTo>
                    <a:lnTo>
                      <a:pt x="1322" y="1330"/>
                    </a:lnTo>
                    <a:lnTo>
                      <a:pt x="1305" y="1341"/>
                    </a:lnTo>
                    <a:lnTo>
                      <a:pt x="1289" y="1356"/>
                    </a:lnTo>
                    <a:lnTo>
                      <a:pt x="1272" y="1378"/>
                    </a:lnTo>
                    <a:lnTo>
                      <a:pt x="1255" y="1422"/>
                    </a:lnTo>
                    <a:lnTo>
                      <a:pt x="1245" y="1483"/>
                    </a:lnTo>
                    <a:lnTo>
                      <a:pt x="1245" y="1543"/>
                    </a:lnTo>
                    <a:lnTo>
                      <a:pt x="1257" y="1596"/>
                    </a:lnTo>
                    <a:lnTo>
                      <a:pt x="1270" y="1648"/>
                    </a:lnTo>
                    <a:lnTo>
                      <a:pt x="1282" y="1702"/>
                    </a:lnTo>
                    <a:lnTo>
                      <a:pt x="1301" y="1733"/>
                    </a:lnTo>
                    <a:lnTo>
                      <a:pt x="1325" y="1747"/>
                    </a:lnTo>
                    <a:lnTo>
                      <a:pt x="1344" y="1758"/>
                    </a:lnTo>
                    <a:lnTo>
                      <a:pt x="1356" y="1781"/>
                    </a:lnTo>
                    <a:lnTo>
                      <a:pt x="1350" y="1826"/>
                    </a:lnTo>
                    <a:lnTo>
                      <a:pt x="1336" y="1886"/>
                    </a:lnTo>
                    <a:lnTo>
                      <a:pt x="1328" y="1939"/>
                    </a:lnTo>
                    <a:lnTo>
                      <a:pt x="1337" y="1968"/>
                    </a:lnTo>
                    <a:lnTo>
                      <a:pt x="1357" y="1978"/>
                    </a:lnTo>
                    <a:lnTo>
                      <a:pt x="1381" y="1979"/>
                    </a:lnTo>
                    <a:lnTo>
                      <a:pt x="1404" y="1979"/>
                    </a:lnTo>
                    <a:lnTo>
                      <a:pt x="1424" y="1980"/>
                    </a:lnTo>
                    <a:lnTo>
                      <a:pt x="1441" y="1980"/>
                    </a:lnTo>
                    <a:lnTo>
                      <a:pt x="1457" y="1977"/>
                    </a:lnTo>
                    <a:lnTo>
                      <a:pt x="1473" y="1969"/>
                    </a:lnTo>
                    <a:lnTo>
                      <a:pt x="1488" y="1955"/>
                    </a:lnTo>
                    <a:lnTo>
                      <a:pt x="1504" y="1932"/>
                    </a:lnTo>
                    <a:close/>
                    <a:moveTo>
                      <a:pt x="860" y="0"/>
                    </a:moveTo>
                    <a:lnTo>
                      <a:pt x="890" y="42"/>
                    </a:lnTo>
                    <a:lnTo>
                      <a:pt x="920" y="74"/>
                    </a:lnTo>
                    <a:lnTo>
                      <a:pt x="951" y="93"/>
                    </a:lnTo>
                    <a:lnTo>
                      <a:pt x="981" y="99"/>
                    </a:lnTo>
                    <a:lnTo>
                      <a:pt x="1012" y="95"/>
                    </a:lnTo>
                    <a:lnTo>
                      <a:pt x="1043" y="84"/>
                    </a:lnTo>
                    <a:lnTo>
                      <a:pt x="1075" y="73"/>
                    </a:lnTo>
                    <a:lnTo>
                      <a:pt x="1106" y="65"/>
                    </a:lnTo>
                    <a:lnTo>
                      <a:pt x="1137" y="59"/>
                    </a:lnTo>
                    <a:lnTo>
                      <a:pt x="1168" y="56"/>
                    </a:lnTo>
                    <a:lnTo>
                      <a:pt x="1199" y="55"/>
                    </a:lnTo>
                    <a:lnTo>
                      <a:pt x="1230" y="55"/>
                    </a:lnTo>
                    <a:lnTo>
                      <a:pt x="1261" y="56"/>
                    </a:lnTo>
                    <a:lnTo>
                      <a:pt x="1292" y="58"/>
                    </a:lnTo>
                    <a:lnTo>
                      <a:pt x="1323" y="59"/>
                    </a:lnTo>
                    <a:lnTo>
                      <a:pt x="1354" y="61"/>
                    </a:lnTo>
                    <a:lnTo>
                      <a:pt x="1384" y="66"/>
                    </a:lnTo>
                    <a:lnTo>
                      <a:pt x="1416" y="75"/>
                    </a:lnTo>
                    <a:lnTo>
                      <a:pt x="1447" y="84"/>
                    </a:lnTo>
                    <a:lnTo>
                      <a:pt x="1478" y="91"/>
                    </a:lnTo>
                    <a:lnTo>
                      <a:pt x="1509" y="92"/>
                    </a:lnTo>
                    <a:lnTo>
                      <a:pt x="1540" y="86"/>
                    </a:lnTo>
                    <a:lnTo>
                      <a:pt x="1571" y="77"/>
                    </a:lnTo>
                    <a:lnTo>
                      <a:pt x="1602" y="69"/>
                    </a:lnTo>
                    <a:lnTo>
                      <a:pt x="1633" y="63"/>
                    </a:lnTo>
                    <a:lnTo>
                      <a:pt x="1664" y="59"/>
                    </a:lnTo>
                    <a:lnTo>
                      <a:pt x="1694" y="52"/>
                    </a:lnTo>
                    <a:lnTo>
                      <a:pt x="1725" y="43"/>
                    </a:lnTo>
                    <a:lnTo>
                      <a:pt x="1757" y="31"/>
                    </a:lnTo>
                    <a:lnTo>
                      <a:pt x="1788" y="18"/>
                    </a:lnTo>
                    <a:lnTo>
                      <a:pt x="1819" y="8"/>
                    </a:lnTo>
                    <a:lnTo>
                      <a:pt x="1850" y="0"/>
                    </a:lnTo>
                    <a:lnTo>
                      <a:pt x="2028" y="0"/>
                    </a:lnTo>
                    <a:lnTo>
                      <a:pt x="2028" y="3623"/>
                    </a:lnTo>
                    <a:lnTo>
                      <a:pt x="2013" y="3616"/>
                    </a:lnTo>
                    <a:lnTo>
                      <a:pt x="1998" y="3608"/>
                    </a:lnTo>
                    <a:lnTo>
                      <a:pt x="1984" y="3601"/>
                    </a:lnTo>
                    <a:lnTo>
                      <a:pt x="1969" y="3595"/>
                    </a:lnTo>
                    <a:lnTo>
                      <a:pt x="1954" y="3586"/>
                    </a:lnTo>
                    <a:lnTo>
                      <a:pt x="1939" y="3580"/>
                    </a:lnTo>
                    <a:lnTo>
                      <a:pt x="1925" y="3572"/>
                    </a:lnTo>
                    <a:lnTo>
                      <a:pt x="1910" y="3562"/>
                    </a:lnTo>
                    <a:lnTo>
                      <a:pt x="1895" y="3552"/>
                    </a:lnTo>
                    <a:lnTo>
                      <a:pt x="1880" y="3539"/>
                    </a:lnTo>
                    <a:lnTo>
                      <a:pt x="1865" y="3524"/>
                    </a:lnTo>
                    <a:lnTo>
                      <a:pt x="1851" y="3509"/>
                    </a:lnTo>
                    <a:lnTo>
                      <a:pt x="1836" y="3493"/>
                    </a:lnTo>
                    <a:lnTo>
                      <a:pt x="1822" y="3476"/>
                    </a:lnTo>
                    <a:lnTo>
                      <a:pt x="1807" y="3457"/>
                    </a:lnTo>
                    <a:lnTo>
                      <a:pt x="1793" y="3438"/>
                    </a:lnTo>
                    <a:lnTo>
                      <a:pt x="1778" y="3417"/>
                    </a:lnTo>
                    <a:lnTo>
                      <a:pt x="1765" y="3396"/>
                    </a:lnTo>
                    <a:lnTo>
                      <a:pt x="1751" y="3372"/>
                    </a:lnTo>
                    <a:lnTo>
                      <a:pt x="1737" y="3347"/>
                    </a:lnTo>
                    <a:lnTo>
                      <a:pt x="1724" y="3320"/>
                    </a:lnTo>
                    <a:lnTo>
                      <a:pt x="1710" y="3292"/>
                    </a:lnTo>
                    <a:lnTo>
                      <a:pt x="1697" y="3266"/>
                    </a:lnTo>
                    <a:lnTo>
                      <a:pt x="1683" y="3245"/>
                    </a:lnTo>
                    <a:lnTo>
                      <a:pt x="1669" y="3226"/>
                    </a:lnTo>
                    <a:lnTo>
                      <a:pt x="1654" y="3203"/>
                    </a:lnTo>
                    <a:lnTo>
                      <a:pt x="1641" y="3176"/>
                    </a:lnTo>
                    <a:lnTo>
                      <a:pt x="1629" y="3142"/>
                    </a:lnTo>
                    <a:lnTo>
                      <a:pt x="1616" y="3106"/>
                    </a:lnTo>
                    <a:lnTo>
                      <a:pt x="1603" y="3076"/>
                    </a:lnTo>
                    <a:lnTo>
                      <a:pt x="1590" y="3057"/>
                    </a:lnTo>
                    <a:lnTo>
                      <a:pt x="1575" y="3046"/>
                    </a:lnTo>
                    <a:lnTo>
                      <a:pt x="1560" y="3038"/>
                    </a:lnTo>
                    <a:lnTo>
                      <a:pt x="1545" y="3030"/>
                    </a:lnTo>
                    <a:lnTo>
                      <a:pt x="1530" y="3021"/>
                    </a:lnTo>
                    <a:lnTo>
                      <a:pt x="1515" y="3013"/>
                    </a:lnTo>
                    <a:lnTo>
                      <a:pt x="1500" y="3012"/>
                    </a:lnTo>
                    <a:lnTo>
                      <a:pt x="1485" y="3020"/>
                    </a:lnTo>
                    <a:lnTo>
                      <a:pt x="1470" y="3032"/>
                    </a:lnTo>
                    <a:lnTo>
                      <a:pt x="1455" y="3048"/>
                    </a:lnTo>
                    <a:lnTo>
                      <a:pt x="1440" y="3065"/>
                    </a:lnTo>
                    <a:lnTo>
                      <a:pt x="1426" y="3084"/>
                    </a:lnTo>
                    <a:lnTo>
                      <a:pt x="1412" y="3107"/>
                    </a:lnTo>
                    <a:lnTo>
                      <a:pt x="1398" y="3138"/>
                    </a:lnTo>
                    <a:lnTo>
                      <a:pt x="1387" y="3176"/>
                    </a:lnTo>
                    <a:lnTo>
                      <a:pt x="1375" y="3214"/>
                    </a:lnTo>
                    <a:lnTo>
                      <a:pt x="1363" y="3248"/>
                    </a:lnTo>
                    <a:lnTo>
                      <a:pt x="1350" y="3277"/>
                    </a:lnTo>
                    <a:lnTo>
                      <a:pt x="1336" y="3304"/>
                    </a:lnTo>
                    <a:lnTo>
                      <a:pt x="1322" y="3332"/>
                    </a:lnTo>
                    <a:lnTo>
                      <a:pt x="1310" y="3361"/>
                    </a:lnTo>
                    <a:lnTo>
                      <a:pt x="1297" y="3392"/>
                    </a:lnTo>
                    <a:lnTo>
                      <a:pt x="1284" y="3425"/>
                    </a:lnTo>
                    <a:lnTo>
                      <a:pt x="1273" y="3462"/>
                    </a:lnTo>
                    <a:lnTo>
                      <a:pt x="1260" y="3498"/>
                    </a:lnTo>
                    <a:lnTo>
                      <a:pt x="1247" y="3532"/>
                    </a:lnTo>
                    <a:lnTo>
                      <a:pt x="1235" y="3565"/>
                    </a:lnTo>
                    <a:lnTo>
                      <a:pt x="1222" y="3596"/>
                    </a:lnTo>
                    <a:lnTo>
                      <a:pt x="1209" y="3627"/>
                    </a:lnTo>
                    <a:lnTo>
                      <a:pt x="1195" y="3656"/>
                    </a:lnTo>
                    <a:lnTo>
                      <a:pt x="1183" y="3686"/>
                    </a:lnTo>
                    <a:lnTo>
                      <a:pt x="1170" y="3716"/>
                    </a:lnTo>
                    <a:lnTo>
                      <a:pt x="1156" y="3744"/>
                    </a:lnTo>
                    <a:lnTo>
                      <a:pt x="1144" y="3772"/>
                    </a:lnTo>
                    <a:lnTo>
                      <a:pt x="1130" y="3798"/>
                    </a:lnTo>
                    <a:lnTo>
                      <a:pt x="1116" y="3824"/>
                    </a:lnTo>
                    <a:lnTo>
                      <a:pt x="1102" y="3849"/>
                    </a:lnTo>
                    <a:lnTo>
                      <a:pt x="1088" y="3876"/>
                    </a:lnTo>
                    <a:lnTo>
                      <a:pt x="1076" y="3901"/>
                    </a:lnTo>
                    <a:lnTo>
                      <a:pt x="1062" y="3923"/>
                    </a:lnTo>
                    <a:lnTo>
                      <a:pt x="1047" y="3941"/>
                    </a:lnTo>
                    <a:lnTo>
                      <a:pt x="1032" y="3959"/>
                    </a:lnTo>
                    <a:lnTo>
                      <a:pt x="1018" y="3977"/>
                    </a:lnTo>
                    <a:lnTo>
                      <a:pt x="1004" y="4000"/>
                    </a:lnTo>
                    <a:lnTo>
                      <a:pt x="992" y="4030"/>
                    </a:lnTo>
                    <a:lnTo>
                      <a:pt x="979" y="4062"/>
                    </a:lnTo>
                    <a:lnTo>
                      <a:pt x="965" y="4092"/>
                    </a:lnTo>
                    <a:lnTo>
                      <a:pt x="951" y="4115"/>
                    </a:lnTo>
                    <a:lnTo>
                      <a:pt x="937" y="4137"/>
                    </a:lnTo>
                    <a:lnTo>
                      <a:pt x="926" y="4172"/>
                    </a:lnTo>
                    <a:lnTo>
                      <a:pt x="914" y="4216"/>
                    </a:lnTo>
                    <a:lnTo>
                      <a:pt x="904" y="4259"/>
                    </a:lnTo>
                    <a:lnTo>
                      <a:pt x="893" y="4294"/>
                    </a:lnTo>
                    <a:lnTo>
                      <a:pt x="879" y="4318"/>
                    </a:lnTo>
                    <a:lnTo>
                      <a:pt x="864" y="4334"/>
                    </a:lnTo>
                    <a:lnTo>
                      <a:pt x="849" y="4346"/>
                    </a:lnTo>
                    <a:lnTo>
                      <a:pt x="833" y="4356"/>
                    </a:lnTo>
                    <a:lnTo>
                      <a:pt x="818" y="4363"/>
                    </a:lnTo>
                    <a:lnTo>
                      <a:pt x="803" y="4368"/>
                    </a:lnTo>
                    <a:lnTo>
                      <a:pt x="788" y="4366"/>
                    </a:lnTo>
                    <a:lnTo>
                      <a:pt x="773" y="4361"/>
                    </a:lnTo>
                    <a:lnTo>
                      <a:pt x="758" y="4349"/>
                    </a:lnTo>
                    <a:lnTo>
                      <a:pt x="744" y="4331"/>
                    </a:lnTo>
                    <a:lnTo>
                      <a:pt x="729" y="4308"/>
                    </a:lnTo>
                    <a:lnTo>
                      <a:pt x="716" y="4281"/>
                    </a:lnTo>
                    <a:lnTo>
                      <a:pt x="702" y="4259"/>
                    </a:lnTo>
                    <a:lnTo>
                      <a:pt x="690" y="4240"/>
                    </a:lnTo>
                    <a:lnTo>
                      <a:pt x="676" y="4226"/>
                    </a:lnTo>
                    <a:lnTo>
                      <a:pt x="661" y="4217"/>
                    </a:lnTo>
                    <a:lnTo>
                      <a:pt x="644" y="4213"/>
                    </a:lnTo>
                    <a:lnTo>
                      <a:pt x="623" y="4214"/>
                    </a:lnTo>
                    <a:lnTo>
                      <a:pt x="603" y="4222"/>
                    </a:lnTo>
                    <a:lnTo>
                      <a:pt x="585" y="4235"/>
                    </a:lnTo>
                    <a:lnTo>
                      <a:pt x="572" y="4254"/>
                    </a:lnTo>
                    <a:lnTo>
                      <a:pt x="568" y="4277"/>
                    </a:lnTo>
                    <a:lnTo>
                      <a:pt x="573" y="4305"/>
                    </a:lnTo>
                    <a:lnTo>
                      <a:pt x="586" y="4341"/>
                    </a:lnTo>
                    <a:lnTo>
                      <a:pt x="601" y="4387"/>
                    </a:lnTo>
                    <a:lnTo>
                      <a:pt x="611" y="4445"/>
                    </a:lnTo>
                    <a:lnTo>
                      <a:pt x="615" y="4507"/>
                    </a:lnTo>
                    <a:lnTo>
                      <a:pt x="613" y="4561"/>
                    </a:lnTo>
                    <a:lnTo>
                      <a:pt x="603" y="4595"/>
                    </a:lnTo>
                    <a:lnTo>
                      <a:pt x="591" y="4613"/>
                    </a:lnTo>
                    <a:lnTo>
                      <a:pt x="573" y="4625"/>
                    </a:lnTo>
                    <a:lnTo>
                      <a:pt x="556" y="4634"/>
                    </a:lnTo>
                    <a:lnTo>
                      <a:pt x="540" y="4649"/>
                    </a:lnTo>
                    <a:lnTo>
                      <a:pt x="526" y="4675"/>
                    </a:lnTo>
                    <a:lnTo>
                      <a:pt x="513" y="4706"/>
                    </a:lnTo>
                    <a:lnTo>
                      <a:pt x="498" y="4728"/>
                    </a:lnTo>
                    <a:lnTo>
                      <a:pt x="482" y="4749"/>
                    </a:lnTo>
                    <a:lnTo>
                      <a:pt x="469" y="4773"/>
                    </a:lnTo>
                    <a:lnTo>
                      <a:pt x="457" y="4807"/>
                    </a:lnTo>
                    <a:lnTo>
                      <a:pt x="450" y="4855"/>
                    </a:lnTo>
                    <a:lnTo>
                      <a:pt x="445" y="4914"/>
                    </a:lnTo>
                    <a:lnTo>
                      <a:pt x="440" y="4970"/>
                    </a:lnTo>
                    <a:lnTo>
                      <a:pt x="431" y="5016"/>
                    </a:lnTo>
                    <a:lnTo>
                      <a:pt x="421" y="5065"/>
                    </a:lnTo>
                    <a:lnTo>
                      <a:pt x="414" y="5119"/>
                    </a:lnTo>
                    <a:lnTo>
                      <a:pt x="407" y="5172"/>
                    </a:lnTo>
                    <a:lnTo>
                      <a:pt x="399" y="5222"/>
                    </a:lnTo>
                    <a:lnTo>
                      <a:pt x="389" y="5270"/>
                    </a:lnTo>
                    <a:lnTo>
                      <a:pt x="380" y="5315"/>
                    </a:lnTo>
                    <a:lnTo>
                      <a:pt x="371" y="5362"/>
                    </a:lnTo>
                    <a:lnTo>
                      <a:pt x="363" y="5414"/>
                    </a:lnTo>
                    <a:lnTo>
                      <a:pt x="357" y="5469"/>
                    </a:lnTo>
                    <a:lnTo>
                      <a:pt x="350" y="5522"/>
                    </a:lnTo>
                    <a:lnTo>
                      <a:pt x="340" y="5567"/>
                    </a:lnTo>
                    <a:lnTo>
                      <a:pt x="326" y="5600"/>
                    </a:lnTo>
                    <a:lnTo>
                      <a:pt x="312" y="5619"/>
                    </a:lnTo>
                    <a:lnTo>
                      <a:pt x="297" y="5634"/>
                    </a:lnTo>
                    <a:lnTo>
                      <a:pt x="283" y="5658"/>
                    </a:lnTo>
                    <a:lnTo>
                      <a:pt x="273" y="5706"/>
                    </a:lnTo>
                    <a:lnTo>
                      <a:pt x="267" y="5767"/>
                    </a:lnTo>
                    <a:lnTo>
                      <a:pt x="273" y="5824"/>
                    </a:lnTo>
                    <a:lnTo>
                      <a:pt x="285" y="5868"/>
                    </a:lnTo>
                    <a:lnTo>
                      <a:pt x="303" y="5901"/>
                    </a:lnTo>
                    <a:lnTo>
                      <a:pt x="314" y="5926"/>
                    </a:lnTo>
                    <a:lnTo>
                      <a:pt x="316" y="5945"/>
                    </a:lnTo>
                    <a:lnTo>
                      <a:pt x="306" y="5959"/>
                    </a:lnTo>
                    <a:lnTo>
                      <a:pt x="290" y="5974"/>
                    </a:lnTo>
                    <a:lnTo>
                      <a:pt x="270" y="5994"/>
                    </a:lnTo>
                    <a:lnTo>
                      <a:pt x="252" y="6024"/>
                    </a:lnTo>
                    <a:lnTo>
                      <a:pt x="239" y="6067"/>
                    </a:lnTo>
                    <a:lnTo>
                      <a:pt x="236" y="6127"/>
                    </a:lnTo>
                    <a:lnTo>
                      <a:pt x="239" y="6189"/>
                    </a:lnTo>
                    <a:lnTo>
                      <a:pt x="248" y="6237"/>
                    </a:lnTo>
                    <a:lnTo>
                      <a:pt x="262" y="6269"/>
                    </a:lnTo>
                    <a:lnTo>
                      <a:pt x="276" y="6290"/>
                    </a:lnTo>
                    <a:lnTo>
                      <a:pt x="291" y="6312"/>
                    </a:lnTo>
                    <a:lnTo>
                      <a:pt x="304" y="6342"/>
                    </a:lnTo>
                    <a:lnTo>
                      <a:pt x="313" y="6387"/>
                    </a:lnTo>
                    <a:lnTo>
                      <a:pt x="321" y="6443"/>
                    </a:lnTo>
                    <a:lnTo>
                      <a:pt x="323" y="6498"/>
                    </a:lnTo>
                    <a:lnTo>
                      <a:pt x="312" y="6544"/>
                    </a:lnTo>
                    <a:lnTo>
                      <a:pt x="299" y="6581"/>
                    </a:lnTo>
                    <a:lnTo>
                      <a:pt x="290" y="6623"/>
                    </a:lnTo>
                    <a:lnTo>
                      <a:pt x="290" y="6681"/>
                    </a:lnTo>
                    <a:lnTo>
                      <a:pt x="298" y="6740"/>
                    </a:lnTo>
                    <a:lnTo>
                      <a:pt x="310" y="6781"/>
                    </a:lnTo>
                    <a:lnTo>
                      <a:pt x="312" y="6787"/>
                    </a:lnTo>
                    <a:lnTo>
                      <a:pt x="0" y="6787"/>
                    </a:lnTo>
                    <a:lnTo>
                      <a:pt x="0" y="39"/>
                    </a:lnTo>
                    <a:lnTo>
                      <a:pt x="26" y="37"/>
                    </a:lnTo>
                    <a:lnTo>
                      <a:pt x="53" y="35"/>
                    </a:lnTo>
                    <a:lnTo>
                      <a:pt x="80" y="33"/>
                    </a:lnTo>
                    <a:lnTo>
                      <a:pt x="107" y="35"/>
                    </a:lnTo>
                    <a:lnTo>
                      <a:pt x="133" y="38"/>
                    </a:lnTo>
                    <a:lnTo>
                      <a:pt x="160" y="43"/>
                    </a:lnTo>
                    <a:lnTo>
                      <a:pt x="186" y="44"/>
                    </a:lnTo>
                    <a:lnTo>
                      <a:pt x="214" y="39"/>
                    </a:lnTo>
                    <a:lnTo>
                      <a:pt x="240" y="28"/>
                    </a:lnTo>
                    <a:lnTo>
                      <a:pt x="267" y="14"/>
                    </a:lnTo>
                    <a:lnTo>
                      <a:pt x="293" y="6"/>
                    </a:lnTo>
                    <a:lnTo>
                      <a:pt x="320" y="7"/>
                    </a:lnTo>
                    <a:lnTo>
                      <a:pt x="346" y="23"/>
                    </a:lnTo>
                    <a:lnTo>
                      <a:pt x="373" y="48"/>
                    </a:lnTo>
                    <a:lnTo>
                      <a:pt x="399" y="76"/>
                    </a:lnTo>
                    <a:lnTo>
                      <a:pt x="425" y="97"/>
                    </a:lnTo>
                    <a:lnTo>
                      <a:pt x="451" y="106"/>
                    </a:lnTo>
                    <a:lnTo>
                      <a:pt x="478" y="111"/>
                    </a:lnTo>
                    <a:lnTo>
                      <a:pt x="505" y="120"/>
                    </a:lnTo>
                    <a:lnTo>
                      <a:pt x="532" y="142"/>
                    </a:lnTo>
                    <a:lnTo>
                      <a:pt x="557" y="107"/>
                    </a:lnTo>
                    <a:lnTo>
                      <a:pt x="584" y="82"/>
                    </a:lnTo>
                    <a:lnTo>
                      <a:pt x="610" y="67"/>
                    </a:lnTo>
                    <a:lnTo>
                      <a:pt x="637" y="61"/>
                    </a:lnTo>
                    <a:lnTo>
                      <a:pt x="664" y="65"/>
                    </a:lnTo>
                    <a:lnTo>
                      <a:pt x="691" y="73"/>
                    </a:lnTo>
                    <a:lnTo>
                      <a:pt x="717" y="81"/>
                    </a:lnTo>
                    <a:lnTo>
                      <a:pt x="744" y="82"/>
                    </a:lnTo>
                    <a:lnTo>
                      <a:pt x="770" y="74"/>
                    </a:lnTo>
                    <a:lnTo>
                      <a:pt x="797" y="56"/>
                    </a:lnTo>
                    <a:lnTo>
                      <a:pt x="823" y="31"/>
                    </a:lnTo>
                    <a:lnTo>
                      <a:pt x="849" y="0"/>
                    </a:lnTo>
                    <a:lnTo>
                      <a:pt x="860" y="0"/>
                    </a:lnTo>
                    <a:close/>
                    <a:moveTo>
                      <a:pt x="1910" y="6787"/>
                    </a:moveTo>
                    <a:lnTo>
                      <a:pt x="1913" y="6770"/>
                    </a:lnTo>
                    <a:lnTo>
                      <a:pt x="1917" y="6731"/>
                    </a:lnTo>
                    <a:lnTo>
                      <a:pt x="1918" y="6690"/>
                    </a:lnTo>
                    <a:lnTo>
                      <a:pt x="1917" y="6649"/>
                    </a:lnTo>
                    <a:lnTo>
                      <a:pt x="1913" y="6611"/>
                    </a:lnTo>
                    <a:lnTo>
                      <a:pt x="1909" y="6575"/>
                    </a:lnTo>
                    <a:lnTo>
                      <a:pt x="1903" y="6540"/>
                    </a:lnTo>
                    <a:lnTo>
                      <a:pt x="1898" y="6506"/>
                    </a:lnTo>
                    <a:lnTo>
                      <a:pt x="1896" y="6468"/>
                    </a:lnTo>
                    <a:lnTo>
                      <a:pt x="1896" y="6428"/>
                    </a:lnTo>
                    <a:lnTo>
                      <a:pt x="1898" y="6387"/>
                    </a:lnTo>
                    <a:lnTo>
                      <a:pt x="1902" y="6348"/>
                    </a:lnTo>
                    <a:lnTo>
                      <a:pt x="1906" y="6311"/>
                    </a:lnTo>
                    <a:lnTo>
                      <a:pt x="1911" y="6277"/>
                    </a:lnTo>
                    <a:lnTo>
                      <a:pt x="1917" y="6244"/>
                    </a:lnTo>
                    <a:lnTo>
                      <a:pt x="1924" y="6213"/>
                    </a:lnTo>
                    <a:lnTo>
                      <a:pt x="1928" y="6178"/>
                    </a:lnTo>
                    <a:lnTo>
                      <a:pt x="1931" y="6136"/>
                    </a:lnTo>
                    <a:lnTo>
                      <a:pt x="1929" y="6093"/>
                    </a:lnTo>
                    <a:lnTo>
                      <a:pt x="1925" y="6057"/>
                    </a:lnTo>
                    <a:lnTo>
                      <a:pt x="1919" y="6023"/>
                    </a:lnTo>
                    <a:lnTo>
                      <a:pt x="1913" y="5986"/>
                    </a:lnTo>
                    <a:lnTo>
                      <a:pt x="1910" y="5948"/>
                    </a:lnTo>
                    <a:lnTo>
                      <a:pt x="1912" y="5914"/>
                    </a:lnTo>
                    <a:lnTo>
                      <a:pt x="1919" y="5881"/>
                    </a:lnTo>
                    <a:lnTo>
                      <a:pt x="1927" y="5853"/>
                    </a:lnTo>
                    <a:lnTo>
                      <a:pt x="1934" y="5825"/>
                    </a:lnTo>
                    <a:lnTo>
                      <a:pt x="1942" y="5800"/>
                    </a:lnTo>
                    <a:lnTo>
                      <a:pt x="1949" y="5773"/>
                    </a:lnTo>
                    <a:lnTo>
                      <a:pt x="1957" y="5745"/>
                    </a:lnTo>
                    <a:lnTo>
                      <a:pt x="1964" y="5716"/>
                    </a:lnTo>
                    <a:lnTo>
                      <a:pt x="1970" y="5682"/>
                    </a:lnTo>
                    <a:lnTo>
                      <a:pt x="1973" y="5645"/>
                    </a:lnTo>
                    <a:lnTo>
                      <a:pt x="1974" y="5605"/>
                    </a:lnTo>
                    <a:lnTo>
                      <a:pt x="1974" y="5563"/>
                    </a:lnTo>
                    <a:lnTo>
                      <a:pt x="1977" y="5525"/>
                    </a:lnTo>
                    <a:lnTo>
                      <a:pt x="1980" y="5491"/>
                    </a:lnTo>
                    <a:lnTo>
                      <a:pt x="1987" y="5462"/>
                    </a:lnTo>
                    <a:lnTo>
                      <a:pt x="1995" y="5436"/>
                    </a:lnTo>
                    <a:lnTo>
                      <a:pt x="2004" y="5411"/>
                    </a:lnTo>
                    <a:lnTo>
                      <a:pt x="2012" y="5388"/>
                    </a:lnTo>
                    <a:lnTo>
                      <a:pt x="2020" y="5364"/>
                    </a:lnTo>
                    <a:lnTo>
                      <a:pt x="2028" y="5340"/>
                    </a:lnTo>
                    <a:lnTo>
                      <a:pt x="2028" y="6787"/>
                    </a:lnTo>
                    <a:lnTo>
                      <a:pt x="1910" y="6787"/>
                    </a:lnTo>
                    <a:close/>
                    <a:moveTo>
                      <a:pt x="1527" y="2070"/>
                    </a:moveTo>
                    <a:lnTo>
                      <a:pt x="1543" y="2038"/>
                    </a:lnTo>
                    <a:lnTo>
                      <a:pt x="1560" y="2007"/>
                    </a:lnTo>
                    <a:lnTo>
                      <a:pt x="1576" y="1976"/>
                    </a:lnTo>
                    <a:lnTo>
                      <a:pt x="1592" y="1946"/>
                    </a:lnTo>
                    <a:lnTo>
                      <a:pt x="1608" y="1915"/>
                    </a:lnTo>
                    <a:lnTo>
                      <a:pt x="1619" y="1866"/>
                    </a:lnTo>
                    <a:lnTo>
                      <a:pt x="1632" y="1812"/>
                    </a:lnTo>
                    <a:lnTo>
                      <a:pt x="1648" y="1765"/>
                    </a:lnTo>
                    <a:lnTo>
                      <a:pt x="1667" y="1726"/>
                    </a:lnTo>
                    <a:lnTo>
                      <a:pt x="1679" y="1684"/>
                    </a:lnTo>
                    <a:lnTo>
                      <a:pt x="1683" y="1633"/>
                    </a:lnTo>
                    <a:lnTo>
                      <a:pt x="1674" y="1570"/>
                    </a:lnTo>
                    <a:lnTo>
                      <a:pt x="1660" y="1512"/>
                    </a:lnTo>
                    <a:lnTo>
                      <a:pt x="1645" y="1465"/>
                    </a:lnTo>
                    <a:lnTo>
                      <a:pt x="1629" y="1430"/>
                    </a:lnTo>
                    <a:lnTo>
                      <a:pt x="1614" y="1401"/>
                    </a:lnTo>
                    <a:lnTo>
                      <a:pt x="1598" y="1378"/>
                    </a:lnTo>
                    <a:lnTo>
                      <a:pt x="1580" y="1358"/>
                    </a:lnTo>
                    <a:lnTo>
                      <a:pt x="1563" y="1343"/>
                    </a:lnTo>
                    <a:lnTo>
                      <a:pt x="1545" y="1333"/>
                    </a:lnTo>
                    <a:lnTo>
                      <a:pt x="1527" y="1325"/>
                    </a:lnTo>
                    <a:lnTo>
                      <a:pt x="1510" y="1318"/>
                    </a:lnTo>
                    <a:lnTo>
                      <a:pt x="1492" y="1312"/>
                    </a:lnTo>
                    <a:lnTo>
                      <a:pt x="1474" y="1307"/>
                    </a:lnTo>
                    <a:lnTo>
                      <a:pt x="1456" y="1302"/>
                    </a:lnTo>
                    <a:lnTo>
                      <a:pt x="1439" y="1296"/>
                    </a:lnTo>
                    <a:lnTo>
                      <a:pt x="1421" y="1293"/>
                    </a:lnTo>
                    <a:lnTo>
                      <a:pt x="1403" y="1290"/>
                    </a:lnTo>
                    <a:lnTo>
                      <a:pt x="1386" y="1289"/>
                    </a:lnTo>
                    <a:lnTo>
                      <a:pt x="1367" y="1292"/>
                    </a:lnTo>
                    <a:lnTo>
                      <a:pt x="1350" y="1295"/>
                    </a:lnTo>
                    <a:lnTo>
                      <a:pt x="1331" y="1302"/>
                    </a:lnTo>
                    <a:lnTo>
                      <a:pt x="1314" y="1311"/>
                    </a:lnTo>
                    <a:lnTo>
                      <a:pt x="1297" y="1324"/>
                    </a:lnTo>
                    <a:lnTo>
                      <a:pt x="1280" y="1340"/>
                    </a:lnTo>
                    <a:lnTo>
                      <a:pt x="1262" y="1362"/>
                    </a:lnTo>
                    <a:lnTo>
                      <a:pt x="1246" y="1396"/>
                    </a:lnTo>
                    <a:lnTo>
                      <a:pt x="1231" y="1448"/>
                    </a:lnTo>
                    <a:lnTo>
                      <a:pt x="1224" y="1509"/>
                    </a:lnTo>
                    <a:lnTo>
                      <a:pt x="1227" y="1574"/>
                    </a:lnTo>
                    <a:lnTo>
                      <a:pt x="1237" y="1636"/>
                    </a:lnTo>
                    <a:lnTo>
                      <a:pt x="1252" y="1694"/>
                    </a:lnTo>
                    <a:lnTo>
                      <a:pt x="1265" y="1749"/>
                    </a:lnTo>
                    <a:lnTo>
                      <a:pt x="1268" y="1808"/>
                    </a:lnTo>
                    <a:lnTo>
                      <a:pt x="1260" y="1874"/>
                    </a:lnTo>
                    <a:lnTo>
                      <a:pt x="1255" y="1942"/>
                    </a:lnTo>
                    <a:lnTo>
                      <a:pt x="1263" y="2005"/>
                    </a:lnTo>
                    <a:lnTo>
                      <a:pt x="1280" y="2050"/>
                    </a:lnTo>
                    <a:lnTo>
                      <a:pt x="1297" y="2068"/>
                    </a:lnTo>
                    <a:lnTo>
                      <a:pt x="1315" y="2070"/>
                    </a:lnTo>
                    <a:lnTo>
                      <a:pt x="1333" y="2071"/>
                    </a:lnTo>
                    <a:lnTo>
                      <a:pt x="1350" y="2075"/>
                    </a:lnTo>
                    <a:lnTo>
                      <a:pt x="1368" y="2080"/>
                    </a:lnTo>
                    <a:lnTo>
                      <a:pt x="1386" y="2084"/>
                    </a:lnTo>
                    <a:lnTo>
                      <a:pt x="1404" y="2086"/>
                    </a:lnTo>
                    <a:lnTo>
                      <a:pt x="1421" y="2088"/>
                    </a:lnTo>
                    <a:lnTo>
                      <a:pt x="1439" y="2088"/>
                    </a:lnTo>
                    <a:lnTo>
                      <a:pt x="1457" y="2086"/>
                    </a:lnTo>
                    <a:lnTo>
                      <a:pt x="1474" y="2084"/>
                    </a:lnTo>
                    <a:lnTo>
                      <a:pt x="1493" y="2081"/>
                    </a:lnTo>
                    <a:lnTo>
                      <a:pt x="1510" y="2076"/>
                    </a:lnTo>
                    <a:lnTo>
                      <a:pt x="1527" y="2070"/>
                    </a:lnTo>
                    <a:close/>
                  </a:path>
                </a:pathLst>
              </a:custGeom>
              <a:solidFill>
                <a:srgbClr val="FFBF00">
                  <a:alpha val="100000"/>
                </a:srgbClr>
              </a:solidFill>
              <a:ln w="9525">
                <a:noFill/>
              </a:ln>
            </p:spPr>
            <p:txBody>
              <a:bodyPr/>
              <a:p>
                <a:endParaRPr lang="zh-CN" altLang="en-US"/>
              </a:p>
            </p:txBody>
          </p:sp>
          <p:sp>
            <p:nvSpPr>
              <p:cNvPr id="94850" name="Freeform 17"/>
              <p:cNvSpPr>
                <a:spLocks noEditPoints="1"/>
              </p:cNvSpPr>
              <p:nvPr/>
            </p:nvSpPr>
            <p:spPr>
              <a:xfrm>
                <a:off x="395" y="702"/>
                <a:ext cx="1015" cy="3393"/>
              </a:xfrm>
              <a:custGeom>
                <a:avLst/>
                <a:gdLst/>
                <a:ahLst/>
                <a:cxnLst>
                  <a:cxn ang="0">
                    <a:pos x="300" y="13"/>
                  </a:cxn>
                  <a:cxn ang="0">
                    <a:pos x="393" y="19"/>
                  </a:cxn>
                  <a:cxn ang="0">
                    <a:pos x="504" y="904"/>
                  </a:cxn>
                  <a:cxn ang="0">
                    <a:pos x="460" y="873"/>
                  </a:cxn>
                  <a:cxn ang="0">
                    <a:pos x="418" y="806"/>
                  </a:cxn>
                  <a:cxn ang="0">
                    <a:pos x="376" y="753"/>
                  </a:cxn>
                  <a:cxn ang="0">
                    <a:pos x="335" y="826"/>
                  </a:cxn>
                  <a:cxn ang="0">
                    <a:pos x="296" y="921"/>
                  </a:cxn>
                  <a:cxn ang="0">
                    <a:pos x="255" y="994"/>
                  </a:cxn>
                  <a:cxn ang="0">
                    <a:pos x="216" y="1083"/>
                  </a:cxn>
                  <a:cxn ang="0">
                    <a:pos x="173" y="1060"/>
                  </a:cxn>
                  <a:cxn ang="0">
                    <a:pos x="153" y="1111"/>
                  </a:cxn>
                  <a:cxn ang="0">
                    <a:pos x="118" y="1193"/>
                  </a:cxn>
                  <a:cxn ang="0">
                    <a:pos x="93" y="1340"/>
                  </a:cxn>
                  <a:cxn ang="0">
                    <a:pos x="72" y="1467"/>
                  </a:cxn>
                  <a:cxn ang="0">
                    <a:pos x="66" y="1567"/>
                  </a:cxn>
                  <a:cxn ang="0">
                    <a:pos x="78" y="1695"/>
                  </a:cxn>
                  <a:cxn ang="0">
                    <a:pos x="60" y="7"/>
                  </a:cxn>
                  <a:cxn ang="0">
                    <a:pos x="140" y="26"/>
                  </a:cxn>
                  <a:cxn ang="0">
                    <a:pos x="215" y="0"/>
                  </a:cxn>
                  <a:cxn ang="0">
                    <a:pos x="475" y="1596"/>
                  </a:cxn>
                  <a:cxn ang="0">
                    <a:pos x="478" y="1487"/>
                  </a:cxn>
                  <a:cxn ang="0">
                    <a:pos x="494" y="1390"/>
                  </a:cxn>
                  <a:cxn ang="0">
                    <a:pos x="386" y="509"/>
                  </a:cxn>
                  <a:cxn ang="0">
                    <a:pos x="416" y="378"/>
                  </a:cxn>
                  <a:cxn ang="0">
                    <a:pos x="365" y="325"/>
                  </a:cxn>
                  <a:cxn ang="0">
                    <a:pos x="312" y="349"/>
                  </a:cxn>
                  <a:cxn ang="0">
                    <a:pos x="325" y="517"/>
                  </a:cxn>
                  <a:cxn ang="0">
                    <a:pos x="378" y="519"/>
                  </a:cxn>
                  <a:cxn ang="0">
                    <a:pos x="467" y="854"/>
                  </a:cxn>
                  <a:cxn ang="0">
                    <a:pos x="422" y="763"/>
                  </a:cxn>
                  <a:cxn ang="0">
                    <a:pos x="374" y="714"/>
                  </a:cxn>
                  <a:cxn ang="0">
                    <a:pos x="329" y="797"/>
                  </a:cxn>
                  <a:cxn ang="0">
                    <a:pos x="287" y="909"/>
                  </a:cxn>
                  <a:cxn ang="0">
                    <a:pos x="240" y="989"/>
                  </a:cxn>
                  <a:cxn ang="0">
                    <a:pos x="191" y="1021"/>
                  </a:cxn>
                  <a:cxn ang="0">
                    <a:pos x="141" y="1045"/>
                  </a:cxn>
                  <a:cxn ang="0">
                    <a:pos x="115" y="1176"/>
                  </a:cxn>
                  <a:cxn ang="0">
                    <a:pos x="84" y="1330"/>
                  </a:cxn>
                  <a:cxn ang="0">
                    <a:pos x="40" y="1415"/>
                  </a:cxn>
                  <a:cxn ang="0">
                    <a:pos x="8" y="12"/>
                  </a:cxn>
                  <a:cxn ang="0">
                    <a:pos x="97" y="24"/>
                  </a:cxn>
                  <a:cxn ang="0">
                    <a:pos x="185" y="24"/>
                  </a:cxn>
                  <a:cxn ang="0">
                    <a:pos x="274" y="22"/>
                  </a:cxn>
                  <a:cxn ang="0">
                    <a:pos x="364" y="25"/>
                  </a:cxn>
                  <a:cxn ang="0">
                    <a:pos x="453" y="8"/>
                  </a:cxn>
                  <a:cxn ang="0">
                    <a:pos x="498" y="1639"/>
                  </a:cxn>
                  <a:cxn ang="0">
                    <a:pos x="507" y="1509"/>
                  </a:cxn>
                  <a:cxn ang="0">
                    <a:pos x="15" y="1545"/>
                  </a:cxn>
                  <a:cxn ang="0">
                    <a:pos x="52" y="1601"/>
                  </a:cxn>
                  <a:cxn ang="0">
                    <a:pos x="56" y="1696"/>
                  </a:cxn>
                  <a:cxn ang="0">
                    <a:pos x="363" y="613"/>
                  </a:cxn>
                  <a:cxn ang="0">
                    <a:pos x="411" y="517"/>
                  </a:cxn>
                  <a:cxn ang="0">
                    <a:pos x="413" y="356"/>
                  </a:cxn>
                  <a:cxn ang="0">
                    <a:pos x="358" y="318"/>
                  </a:cxn>
                  <a:cxn ang="0">
                    <a:pos x="304" y="361"/>
                  </a:cxn>
                  <a:cxn ang="0">
                    <a:pos x="320" y="534"/>
                  </a:cxn>
                  <a:cxn ang="0">
                    <a:pos x="376" y="543"/>
                  </a:cxn>
                </a:cxnLst>
                <a:pathLst>
                  <a:path w="2028" h="6787">
                    <a:moveTo>
                      <a:pt x="860" y="0"/>
                    </a:moveTo>
                    <a:lnTo>
                      <a:pt x="890" y="42"/>
                    </a:lnTo>
                    <a:lnTo>
                      <a:pt x="920" y="74"/>
                    </a:lnTo>
                    <a:lnTo>
                      <a:pt x="951" y="93"/>
                    </a:lnTo>
                    <a:lnTo>
                      <a:pt x="981" y="99"/>
                    </a:lnTo>
                    <a:lnTo>
                      <a:pt x="1012" y="95"/>
                    </a:lnTo>
                    <a:lnTo>
                      <a:pt x="1043" y="84"/>
                    </a:lnTo>
                    <a:lnTo>
                      <a:pt x="1075" y="73"/>
                    </a:lnTo>
                    <a:lnTo>
                      <a:pt x="1106" y="65"/>
                    </a:lnTo>
                    <a:lnTo>
                      <a:pt x="1137" y="59"/>
                    </a:lnTo>
                    <a:lnTo>
                      <a:pt x="1168" y="56"/>
                    </a:lnTo>
                    <a:lnTo>
                      <a:pt x="1199" y="55"/>
                    </a:lnTo>
                    <a:lnTo>
                      <a:pt x="1230" y="55"/>
                    </a:lnTo>
                    <a:lnTo>
                      <a:pt x="1261" y="56"/>
                    </a:lnTo>
                    <a:lnTo>
                      <a:pt x="1292" y="58"/>
                    </a:lnTo>
                    <a:lnTo>
                      <a:pt x="1323" y="59"/>
                    </a:lnTo>
                    <a:lnTo>
                      <a:pt x="1354" y="61"/>
                    </a:lnTo>
                    <a:lnTo>
                      <a:pt x="1384" y="66"/>
                    </a:lnTo>
                    <a:lnTo>
                      <a:pt x="1416" y="75"/>
                    </a:lnTo>
                    <a:lnTo>
                      <a:pt x="1447" y="84"/>
                    </a:lnTo>
                    <a:lnTo>
                      <a:pt x="1478" y="91"/>
                    </a:lnTo>
                    <a:lnTo>
                      <a:pt x="1509" y="92"/>
                    </a:lnTo>
                    <a:lnTo>
                      <a:pt x="1540" y="86"/>
                    </a:lnTo>
                    <a:lnTo>
                      <a:pt x="1571" y="77"/>
                    </a:lnTo>
                    <a:lnTo>
                      <a:pt x="1602" y="69"/>
                    </a:lnTo>
                    <a:lnTo>
                      <a:pt x="1633" y="63"/>
                    </a:lnTo>
                    <a:lnTo>
                      <a:pt x="1664" y="59"/>
                    </a:lnTo>
                    <a:lnTo>
                      <a:pt x="1694" y="52"/>
                    </a:lnTo>
                    <a:lnTo>
                      <a:pt x="1725" y="43"/>
                    </a:lnTo>
                    <a:lnTo>
                      <a:pt x="1757" y="31"/>
                    </a:lnTo>
                    <a:lnTo>
                      <a:pt x="1788" y="18"/>
                    </a:lnTo>
                    <a:lnTo>
                      <a:pt x="1819" y="8"/>
                    </a:lnTo>
                    <a:lnTo>
                      <a:pt x="1850" y="0"/>
                    </a:lnTo>
                    <a:lnTo>
                      <a:pt x="2028" y="0"/>
                    </a:lnTo>
                    <a:lnTo>
                      <a:pt x="2028" y="3623"/>
                    </a:lnTo>
                    <a:lnTo>
                      <a:pt x="2013" y="3616"/>
                    </a:lnTo>
                    <a:lnTo>
                      <a:pt x="1998" y="3608"/>
                    </a:lnTo>
                    <a:lnTo>
                      <a:pt x="1984" y="3601"/>
                    </a:lnTo>
                    <a:lnTo>
                      <a:pt x="1969" y="3595"/>
                    </a:lnTo>
                    <a:lnTo>
                      <a:pt x="1954" y="3586"/>
                    </a:lnTo>
                    <a:lnTo>
                      <a:pt x="1939" y="3580"/>
                    </a:lnTo>
                    <a:lnTo>
                      <a:pt x="1925" y="3572"/>
                    </a:lnTo>
                    <a:lnTo>
                      <a:pt x="1910" y="3562"/>
                    </a:lnTo>
                    <a:lnTo>
                      <a:pt x="1895" y="3552"/>
                    </a:lnTo>
                    <a:lnTo>
                      <a:pt x="1880" y="3539"/>
                    </a:lnTo>
                    <a:lnTo>
                      <a:pt x="1865" y="3524"/>
                    </a:lnTo>
                    <a:lnTo>
                      <a:pt x="1851" y="3509"/>
                    </a:lnTo>
                    <a:lnTo>
                      <a:pt x="1836" y="3493"/>
                    </a:lnTo>
                    <a:lnTo>
                      <a:pt x="1822" y="3476"/>
                    </a:lnTo>
                    <a:lnTo>
                      <a:pt x="1807" y="3457"/>
                    </a:lnTo>
                    <a:lnTo>
                      <a:pt x="1793" y="3438"/>
                    </a:lnTo>
                    <a:lnTo>
                      <a:pt x="1778" y="3417"/>
                    </a:lnTo>
                    <a:lnTo>
                      <a:pt x="1765" y="3396"/>
                    </a:lnTo>
                    <a:lnTo>
                      <a:pt x="1751" y="3372"/>
                    </a:lnTo>
                    <a:lnTo>
                      <a:pt x="1737" y="3347"/>
                    </a:lnTo>
                    <a:lnTo>
                      <a:pt x="1724" y="3320"/>
                    </a:lnTo>
                    <a:lnTo>
                      <a:pt x="1710" y="3292"/>
                    </a:lnTo>
                    <a:lnTo>
                      <a:pt x="1697" y="3266"/>
                    </a:lnTo>
                    <a:lnTo>
                      <a:pt x="1683" y="3245"/>
                    </a:lnTo>
                    <a:lnTo>
                      <a:pt x="1669" y="3226"/>
                    </a:lnTo>
                    <a:lnTo>
                      <a:pt x="1654" y="3203"/>
                    </a:lnTo>
                    <a:lnTo>
                      <a:pt x="1641" y="3176"/>
                    </a:lnTo>
                    <a:lnTo>
                      <a:pt x="1629" y="3142"/>
                    </a:lnTo>
                    <a:lnTo>
                      <a:pt x="1616" y="3106"/>
                    </a:lnTo>
                    <a:lnTo>
                      <a:pt x="1603" y="3076"/>
                    </a:lnTo>
                    <a:lnTo>
                      <a:pt x="1590" y="3057"/>
                    </a:lnTo>
                    <a:lnTo>
                      <a:pt x="1575" y="3046"/>
                    </a:lnTo>
                    <a:lnTo>
                      <a:pt x="1560" y="3038"/>
                    </a:lnTo>
                    <a:lnTo>
                      <a:pt x="1545" y="3030"/>
                    </a:lnTo>
                    <a:lnTo>
                      <a:pt x="1530" y="3021"/>
                    </a:lnTo>
                    <a:lnTo>
                      <a:pt x="1515" y="3013"/>
                    </a:lnTo>
                    <a:lnTo>
                      <a:pt x="1500" y="3012"/>
                    </a:lnTo>
                    <a:lnTo>
                      <a:pt x="1485" y="3020"/>
                    </a:lnTo>
                    <a:lnTo>
                      <a:pt x="1470" y="3032"/>
                    </a:lnTo>
                    <a:lnTo>
                      <a:pt x="1455" y="3048"/>
                    </a:lnTo>
                    <a:lnTo>
                      <a:pt x="1440" y="3065"/>
                    </a:lnTo>
                    <a:lnTo>
                      <a:pt x="1426" y="3084"/>
                    </a:lnTo>
                    <a:lnTo>
                      <a:pt x="1412" y="3107"/>
                    </a:lnTo>
                    <a:lnTo>
                      <a:pt x="1398" y="3138"/>
                    </a:lnTo>
                    <a:lnTo>
                      <a:pt x="1387" y="3176"/>
                    </a:lnTo>
                    <a:lnTo>
                      <a:pt x="1375" y="3214"/>
                    </a:lnTo>
                    <a:lnTo>
                      <a:pt x="1363" y="3248"/>
                    </a:lnTo>
                    <a:lnTo>
                      <a:pt x="1350" y="3277"/>
                    </a:lnTo>
                    <a:lnTo>
                      <a:pt x="1336" y="3304"/>
                    </a:lnTo>
                    <a:lnTo>
                      <a:pt x="1322" y="3332"/>
                    </a:lnTo>
                    <a:lnTo>
                      <a:pt x="1310" y="3361"/>
                    </a:lnTo>
                    <a:lnTo>
                      <a:pt x="1297" y="3392"/>
                    </a:lnTo>
                    <a:lnTo>
                      <a:pt x="1284" y="3425"/>
                    </a:lnTo>
                    <a:lnTo>
                      <a:pt x="1273" y="3462"/>
                    </a:lnTo>
                    <a:lnTo>
                      <a:pt x="1260" y="3498"/>
                    </a:lnTo>
                    <a:lnTo>
                      <a:pt x="1247" y="3532"/>
                    </a:lnTo>
                    <a:lnTo>
                      <a:pt x="1235" y="3565"/>
                    </a:lnTo>
                    <a:lnTo>
                      <a:pt x="1222" y="3596"/>
                    </a:lnTo>
                    <a:lnTo>
                      <a:pt x="1209" y="3627"/>
                    </a:lnTo>
                    <a:lnTo>
                      <a:pt x="1195" y="3656"/>
                    </a:lnTo>
                    <a:lnTo>
                      <a:pt x="1183" y="3686"/>
                    </a:lnTo>
                    <a:lnTo>
                      <a:pt x="1170" y="3716"/>
                    </a:lnTo>
                    <a:lnTo>
                      <a:pt x="1156" y="3744"/>
                    </a:lnTo>
                    <a:lnTo>
                      <a:pt x="1144" y="3772"/>
                    </a:lnTo>
                    <a:lnTo>
                      <a:pt x="1130" y="3798"/>
                    </a:lnTo>
                    <a:lnTo>
                      <a:pt x="1116" y="3824"/>
                    </a:lnTo>
                    <a:lnTo>
                      <a:pt x="1102" y="3849"/>
                    </a:lnTo>
                    <a:lnTo>
                      <a:pt x="1088" y="3876"/>
                    </a:lnTo>
                    <a:lnTo>
                      <a:pt x="1076" y="3901"/>
                    </a:lnTo>
                    <a:lnTo>
                      <a:pt x="1062" y="3923"/>
                    </a:lnTo>
                    <a:lnTo>
                      <a:pt x="1047" y="3941"/>
                    </a:lnTo>
                    <a:lnTo>
                      <a:pt x="1032" y="3959"/>
                    </a:lnTo>
                    <a:lnTo>
                      <a:pt x="1018" y="3977"/>
                    </a:lnTo>
                    <a:lnTo>
                      <a:pt x="1004" y="4000"/>
                    </a:lnTo>
                    <a:lnTo>
                      <a:pt x="992" y="4030"/>
                    </a:lnTo>
                    <a:lnTo>
                      <a:pt x="979" y="4062"/>
                    </a:lnTo>
                    <a:lnTo>
                      <a:pt x="965" y="4092"/>
                    </a:lnTo>
                    <a:lnTo>
                      <a:pt x="951" y="4115"/>
                    </a:lnTo>
                    <a:lnTo>
                      <a:pt x="937" y="4137"/>
                    </a:lnTo>
                    <a:lnTo>
                      <a:pt x="926" y="4172"/>
                    </a:lnTo>
                    <a:lnTo>
                      <a:pt x="914" y="4216"/>
                    </a:lnTo>
                    <a:lnTo>
                      <a:pt x="904" y="4259"/>
                    </a:lnTo>
                    <a:lnTo>
                      <a:pt x="893" y="4294"/>
                    </a:lnTo>
                    <a:lnTo>
                      <a:pt x="879" y="4318"/>
                    </a:lnTo>
                    <a:lnTo>
                      <a:pt x="864" y="4334"/>
                    </a:lnTo>
                    <a:lnTo>
                      <a:pt x="849" y="4346"/>
                    </a:lnTo>
                    <a:lnTo>
                      <a:pt x="833" y="4356"/>
                    </a:lnTo>
                    <a:lnTo>
                      <a:pt x="818" y="4363"/>
                    </a:lnTo>
                    <a:lnTo>
                      <a:pt x="803" y="4368"/>
                    </a:lnTo>
                    <a:lnTo>
                      <a:pt x="788" y="4366"/>
                    </a:lnTo>
                    <a:lnTo>
                      <a:pt x="773" y="4361"/>
                    </a:lnTo>
                    <a:lnTo>
                      <a:pt x="758" y="4349"/>
                    </a:lnTo>
                    <a:lnTo>
                      <a:pt x="744" y="4331"/>
                    </a:lnTo>
                    <a:lnTo>
                      <a:pt x="729" y="4308"/>
                    </a:lnTo>
                    <a:lnTo>
                      <a:pt x="716" y="4281"/>
                    </a:lnTo>
                    <a:lnTo>
                      <a:pt x="702" y="4259"/>
                    </a:lnTo>
                    <a:lnTo>
                      <a:pt x="690" y="4240"/>
                    </a:lnTo>
                    <a:lnTo>
                      <a:pt x="676" y="4226"/>
                    </a:lnTo>
                    <a:lnTo>
                      <a:pt x="661" y="4217"/>
                    </a:lnTo>
                    <a:lnTo>
                      <a:pt x="644" y="4213"/>
                    </a:lnTo>
                    <a:lnTo>
                      <a:pt x="623" y="4214"/>
                    </a:lnTo>
                    <a:lnTo>
                      <a:pt x="603" y="4222"/>
                    </a:lnTo>
                    <a:lnTo>
                      <a:pt x="585" y="4235"/>
                    </a:lnTo>
                    <a:lnTo>
                      <a:pt x="572" y="4254"/>
                    </a:lnTo>
                    <a:lnTo>
                      <a:pt x="568" y="4277"/>
                    </a:lnTo>
                    <a:lnTo>
                      <a:pt x="573" y="4305"/>
                    </a:lnTo>
                    <a:lnTo>
                      <a:pt x="586" y="4341"/>
                    </a:lnTo>
                    <a:lnTo>
                      <a:pt x="601" y="4387"/>
                    </a:lnTo>
                    <a:lnTo>
                      <a:pt x="611" y="4445"/>
                    </a:lnTo>
                    <a:lnTo>
                      <a:pt x="615" y="4507"/>
                    </a:lnTo>
                    <a:lnTo>
                      <a:pt x="613" y="4561"/>
                    </a:lnTo>
                    <a:lnTo>
                      <a:pt x="603" y="4595"/>
                    </a:lnTo>
                    <a:lnTo>
                      <a:pt x="591" y="4613"/>
                    </a:lnTo>
                    <a:lnTo>
                      <a:pt x="573" y="4625"/>
                    </a:lnTo>
                    <a:lnTo>
                      <a:pt x="556" y="4634"/>
                    </a:lnTo>
                    <a:lnTo>
                      <a:pt x="540" y="4649"/>
                    </a:lnTo>
                    <a:lnTo>
                      <a:pt x="526" y="4675"/>
                    </a:lnTo>
                    <a:lnTo>
                      <a:pt x="513" y="4706"/>
                    </a:lnTo>
                    <a:lnTo>
                      <a:pt x="498" y="4728"/>
                    </a:lnTo>
                    <a:lnTo>
                      <a:pt x="482" y="4749"/>
                    </a:lnTo>
                    <a:lnTo>
                      <a:pt x="469" y="4773"/>
                    </a:lnTo>
                    <a:lnTo>
                      <a:pt x="457" y="4807"/>
                    </a:lnTo>
                    <a:lnTo>
                      <a:pt x="450" y="4855"/>
                    </a:lnTo>
                    <a:lnTo>
                      <a:pt x="445" y="4914"/>
                    </a:lnTo>
                    <a:lnTo>
                      <a:pt x="440" y="4970"/>
                    </a:lnTo>
                    <a:lnTo>
                      <a:pt x="431" y="5016"/>
                    </a:lnTo>
                    <a:lnTo>
                      <a:pt x="421" y="5065"/>
                    </a:lnTo>
                    <a:lnTo>
                      <a:pt x="414" y="5119"/>
                    </a:lnTo>
                    <a:lnTo>
                      <a:pt x="407" y="5172"/>
                    </a:lnTo>
                    <a:lnTo>
                      <a:pt x="399" y="5222"/>
                    </a:lnTo>
                    <a:lnTo>
                      <a:pt x="389" y="5270"/>
                    </a:lnTo>
                    <a:lnTo>
                      <a:pt x="380" y="5315"/>
                    </a:lnTo>
                    <a:lnTo>
                      <a:pt x="371" y="5362"/>
                    </a:lnTo>
                    <a:lnTo>
                      <a:pt x="363" y="5414"/>
                    </a:lnTo>
                    <a:lnTo>
                      <a:pt x="357" y="5469"/>
                    </a:lnTo>
                    <a:lnTo>
                      <a:pt x="350" y="5522"/>
                    </a:lnTo>
                    <a:lnTo>
                      <a:pt x="340" y="5567"/>
                    </a:lnTo>
                    <a:lnTo>
                      <a:pt x="326" y="5600"/>
                    </a:lnTo>
                    <a:lnTo>
                      <a:pt x="312" y="5619"/>
                    </a:lnTo>
                    <a:lnTo>
                      <a:pt x="297" y="5634"/>
                    </a:lnTo>
                    <a:lnTo>
                      <a:pt x="283" y="5658"/>
                    </a:lnTo>
                    <a:lnTo>
                      <a:pt x="273" y="5706"/>
                    </a:lnTo>
                    <a:lnTo>
                      <a:pt x="267" y="5767"/>
                    </a:lnTo>
                    <a:lnTo>
                      <a:pt x="273" y="5824"/>
                    </a:lnTo>
                    <a:lnTo>
                      <a:pt x="285" y="5868"/>
                    </a:lnTo>
                    <a:lnTo>
                      <a:pt x="303" y="5901"/>
                    </a:lnTo>
                    <a:lnTo>
                      <a:pt x="314" y="5926"/>
                    </a:lnTo>
                    <a:lnTo>
                      <a:pt x="316" y="5945"/>
                    </a:lnTo>
                    <a:lnTo>
                      <a:pt x="306" y="5959"/>
                    </a:lnTo>
                    <a:lnTo>
                      <a:pt x="290" y="5974"/>
                    </a:lnTo>
                    <a:lnTo>
                      <a:pt x="270" y="5994"/>
                    </a:lnTo>
                    <a:lnTo>
                      <a:pt x="252" y="6024"/>
                    </a:lnTo>
                    <a:lnTo>
                      <a:pt x="239" y="6067"/>
                    </a:lnTo>
                    <a:lnTo>
                      <a:pt x="236" y="6127"/>
                    </a:lnTo>
                    <a:lnTo>
                      <a:pt x="239" y="6189"/>
                    </a:lnTo>
                    <a:lnTo>
                      <a:pt x="248" y="6237"/>
                    </a:lnTo>
                    <a:lnTo>
                      <a:pt x="262" y="6269"/>
                    </a:lnTo>
                    <a:lnTo>
                      <a:pt x="276" y="6290"/>
                    </a:lnTo>
                    <a:lnTo>
                      <a:pt x="291" y="6312"/>
                    </a:lnTo>
                    <a:lnTo>
                      <a:pt x="304" y="6342"/>
                    </a:lnTo>
                    <a:lnTo>
                      <a:pt x="313" y="6387"/>
                    </a:lnTo>
                    <a:lnTo>
                      <a:pt x="321" y="6443"/>
                    </a:lnTo>
                    <a:lnTo>
                      <a:pt x="323" y="6498"/>
                    </a:lnTo>
                    <a:lnTo>
                      <a:pt x="312" y="6544"/>
                    </a:lnTo>
                    <a:lnTo>
                      <a:pt x="299" y="6581"/>
                    </a:lnTo>
                    <a:lnTo>
                      <a:pt x="290" y="6623"/>
                    </a:lnTo>
                    <a:lnTo>
                      <a:pt x="290" y="6681"/>
                    </a:lnTo>
                    <a:lnTo>
                      <a:pt x="298" y="6740"/>
                    </a:lnTo>
                    <a:lnTo>
                      <a:pt x="310" y="6781"/>
                    </a:lnTo>
                    <a:lnTo>
                      <a:pt x="312" y="6787"/>
                    </a:lnTo>
                    <a:lnTo>
                      <a:pt x="0" y="6787"/>
                    </a:lnTo>
                    <a:lnTo>
                      <a:pt x="0" y="39"/>
                    </a:lnTo>
                    <a:lnTo>
                      <a:pt x="26" y="37"/>
                    </a:lnTo>
                    <a:lnTo>
                      <a:pt x="53" y="35"/>
                    </a:lnTo>
                    <a:lnTo>
                      <a:pt x="80" y="33"/>
                    </a:lnTo>
                    <a:lnTo>
                      <a:pt x="107" y="35"/>
                    </a:lnTo>
                    <a:lnTo>
                      <a:pt x="133" y="38"/>
                    </a:lnTo>
                    <a:lnTo>
                      <a:pt x="160" y="43"/>
                    </a:lnTo>
                    <a:lnTo>
                      <a:pt x="186" y="44"/>
                    </a:lnTo>
                    <a:lnTo>
                      <a:pt x="214" y="39"/>
                    </a:lnTo>
                    <a:lnTo>
                      <a:pt x="240" y="28"/>
                    </a:lnTo>
                    <a:lnTo>
                      <a:pt x="267" y="14"/>
                    </a:lnTo>
                    <a:lnTo>
                      <a:pt x="293" y="6"/>
                    </a:lnTo>
                    <a:lnTo>
                      <a:pt x="320" y="7"/>
                    </a:lnTo>
                    <a:lnTo>
                      <a:pt x="346" y="23"/>
                    </a:lnTo>
                    <a:lnTo>
                      <a:pt x="373" y="48"/>
                    </a:lnTo>
                    <a:lnTo>
                      <a:pt x="399" y="76"/>
                    </a:lnTo>
                    <a:lnTo>
                      <a:pt x="425" y="97"/>
                    </a:lnTo>
                    <a:lnTo>
                      <a:pt x="451" y="106"/>
                    </a:lnTo>
                    <a:lnTo>
                      <a:pt x="478" y="111"/>
                    </a:lnTo>
                    <a:lnTo>
                      <a:pt x="505" y="120"/>
                    </a:lnTo>
                    <a:lnTo>
                      <a:pt x="532" y="142"/>
                    </a:lnTo>
                    <a:lnTo>
                      <a:pt x="557" y="107"/>
                    </a:lnTo>
                    <a:lnTo>
                      <a:pt x="584" y="82"/>
                    </a:lnTo>
                    <a:lnTo>
                      <a:pt x="610" y="67"/>
                    </a:lnTo>
                    <a:lnTo>
                      <a:pt x="637" y="61"/>
                    </a:lnTo>
                    <a:lnTo>
                      <a:pt x="664" y="65"/>
                    </a:lnTo>
                    <a:lnTo>
                      <a:pt x="691" y="73"/>
                    </a:lnTo>
                    <a:lnTo>
                      <a:pt x="717" y="81"/>
                    </a:lnTo>
                    <a:lnTo>
                      <a:pt x="744" y="82"/>
                    </a:lnTo>
                    <a:lnTo>
                      <a:pt x="770" y="74"/>
                    </a:lnTo>
                    <a:lnTo>
                      <a:pt x="797" y="56"/>
                    </a:lnTo>
                    <a:lnTo>
                      <a:pt x="823" y="31"/>
                    </a:lnTo>
                    <a:lnTo>
                      <a:pt x="849" y="0"/>
                    </a:lnTo>
                    <a:lnTo>
                      <a:pt x="860" y="0"/>
                    </a:lnTo>
                    <a:close/>
                    <a:moveTo>
                      <a:pt x="1910" y="6787"/>
                    </a:moveTo>
                    <a:lnTo>
                      <a:pt x="1913" y="6770"/>
                    </a:lnTo>
                    <a:lnTo>
                      <a:pt x="1917" y="6731"/>
                    </a:lnTo>
                    <a:lnTo>
                      <a:pt x="1918" y="6690"/>
                    </a:lnTo>
                    <a:lnTo>
                      <a:pt x="1917" y="6649"/>
                    </a:lnTo>
                    <a:lnTo>
                      <a:pt x="1913" y="6611"/>
                    </a:lnTo>
                    <a:lnTo>
                      <a:pt x="1909" y="6575"/>
                    </a:lnTo>
                    <a:lnTo>
                      <a:pt x="1903" y="6540"/>
                    </a:lnTo>
                    <a:lnTo>
                      <a:pt x="1898" y="6506"/>
                    </a:lnTo>
                    <a:lnTo>
                      <a:pt x="1896" y="6468"/>
                    </a:lnTo>
                    <a:lnTo>
                      <a:pt x="1896" y="6428"/>
                    </a:lnTo>
                    <a:lnTo>
                      <a:pt x="1898" y="6387"/>
                    </a:lnTo>
                    <a:lnTo>
                      <a:pt x="1902" y="6348"/>
                    </a:lnTo>
                    <a:lnTo>
                      <a:pt x="1906" y="6311"/>
                    </a:lnTo>
                    <a:lnTo>
                      <a:pt x="1911" y="6277"/>
                    </a:lnTo>
                    <a:lnTo>
                      <a:pt x="1917" y="6244"/>
                    </a:lnTo>
                    <a:lnTo>
                      <a:pt x="1924" y="6213"/>
                    </a:lnTo>
                    <a:lnTo>
                      <a:pt x="1928" y="6178"/>
                    </a:lnTo>
                    <a:lnTo>
                      <a:pt x="1931" y="6136"/>
                    </a:lnTo>
                    <a:lnTo>
                      <a:pt x="1929" y="6093"/>
                    </a:lnTo>
                    <a:lnTo>
                      <a:pt x="1925" y="6057"/>
                    </a:lnTo>
                    <a:lnTo>
                      <a:pt x="1919" y="6023"/>
                    </a:lnTo>
                    <a:lnTo>
                      <a:pt x="1913" y="5986"/>
                    </a:lnTo>
                    <a:lnTo>
                      <a:pt x="1910" y="5948"/>
                    </a:lnTo>
                    <a:lnTo>
                      <a:pt x="1912" y="5914"/>
                    </a:lnTo>
                    <a:lnTo>
                      <a:pt x="1919" y="5881"/>
                    </a:lnTo>
                    <a:lnTo>
                      <a:pt x="1927" y="5853"/>
                    </a:lnTo>
                    <a:lnTo>
                      <a:pt x="1934" y="5825"/>
                    </a:lnTo>
                    <a:lnTo>
                      <a:pt x="1942" y="5800"/>
                    </a:lnTo>
                    <a:lnTo>
                      <a:pt x="1949" y="5773"/>
                    </a:lnTo>
                    <a:lnTo>
                      <a:pt x="1957" y="5745"/>
                    </a:lnTo>
                    <a:lnTo>
                      <a:pt x="1964" y="5716"/>
                    </a:lnTo>
                    <a:lnTo>
                      <a:pt x="1970" y="5682"/>
                    </a:lnTo>
                    <a:lnTo>
                      <a:pt x="1973" y="5645"/>
                    </a:lnTo>
                    <a:lnTo>
                      <a:pt x="1974" y="5605"/>
                    </a:lnTo>
                    <a:lnTo>
                      <a:pt x="1974" y="5563"/>
                    </a:lnTo>
                    <a:lnTo>
                      <a:pt x="1977" y="5525"/>
                    </a:lnTo>
                    <a:lnTo>
                      <a:pt x="1980" y="5491"/>
                    </a:lnTo>
                    <a:lnTo>
                      <a:pt x="1987" y="5462"/>
                    </a:lnTo>
                    <a:lnTo>
                      <a:pt x="1995" y="5436"/>
                    </a:lnTo>
                    <a:lnTo>
                      <a:pt x="2004" y="5411"/>
                    </a:lnTo>
                    <a:lnTo>
                      <a:pt x="2012" y="5388"/>
                    </a:lnTo>
                    <a:lnTo>
                      <a:pt x="2020" y="5364"/>
                    </a:lnTo>
                    <a:lnTo>
                      <a:pt x="2028" y="5340"/>
                    </a:lnTo>
                    <a:lnTo>
                      <a:pt x="2028" y="6787"/>
                    </a:lnTo>
                    <a:lnTo>
                      <a:pt x="1910" y="6787"/>
                    </a:lnTo>
                    <a:close/>
                    <a:moveTo>
                      <a:pt x="1527" y="2070"/>
                    </a:moveTo>
                    <a:lnTo>
                      <a:pt x="1543" y="2038"/>
                    </a:lnTo>
                    <a:lnTo>
                      <a:pt x="1560" y="2007"/>
                    </a:lnTo>
                    <a:lnTo>
                      <a:pt x="1576" y="1976"/>
                    </a:lnTo>
                    <a:lnTo>
                      <a:pt x="1592" y="1946"/>
                    </a:lnTo>
                    <a:lnTo>
                      <a:pt x="1608" y="1915"/>
                    </a:lnTo>
                    <a:lnTo>
                      <a:pt x="1619" y="1866"/>
                    </a:lnTo>
                    <a:lnTo>
                      <a:pt x="1632" y="1812"/>
                    </a:lnTo>
                    <a:lnTo>
                      <a:pt x="1648" y="1765"/>
                    </a:lnTo>
                    <a:lnTo>
                      <a:pt x="1667" y="1726"/>
                    </a:lnTo>
                    <a:lnTo>
                      <a:pt x="1679" y="1684"/>
                    </a:lnTo>
                    <a:lnTo>
                      <a:pt x="1683" y="1633"/>
                    </a:lnTo>
                    <a:lnTo>
                      <a:pt x="1674" y="1570"/>
                    </a:lnTo>
                    <a:lnTo>
                      <a:pt x="1660" y="1512"/>
                    </a:lnTo>
                    <a:lnTo>
                      <a:pt x="1645" y="1465"/>
                    </a:lnTo>
                    <a:lnTo>
                      <a:pt x="1629" y="1430"/>
                    </a:lnTo>
                    <a:lnTo>
                      <a:pt x="1614" y="1401"/>
                    </a:lnTo>
                    <a:lnTo>
                      <a:pt x="1598" y="1378"/>
                    </a:lnTo>
                    <a:lnTo>
                      <a:pt x="1580" y="1358"/>
                    </a:lnTo>
                    <a:lnTo>
                      <a:pt x="1563" y="1343"/>
                    </a:lnTo>
                    <a:lnTo>
                      <a:pt x="1545" y="1333"/>
                    </a:lnTo>
                    <a:lnTo>
                      <a:pt x="1527" y="1325"/>
                    </a:lnTo>
                    <a:lnTo>
                      <a:pt x="1510" y="1318"/>
                    </a:lnTo>
                    <a:lnTo>
                      <a:pt x="1492" y="1312"/>
                    </a:lnTo>
                    <a:lnTo>
                      <a:pt x="1474" y="1307"/>
                    </a:lnTo>
                    <a:lnTo>
                      <a:pt x="1456" y="1302"/>
                    </a:lnTo>
                    <a:lnTo>
                      <a:pt x="1439" y="1296"/>
                    </a:lnTo>
                    <a:lnTo>
                      <a:pt x="1421" y="1293"/>
                    </a:lnTo>
                    <a:lnTo>
                      <a:pt x="1403" y="1290"/>
                    </a:lnTo>
                    <a:lnTo>
                      <a:pt x="1386" y="1289"/>
                    </a:lnTo>
                    <a:lnTo>
                      <a:pt x="1367" y="1292"/>
                    </a:lnTo>
                    <a:lnTo>
                      <a:pt x="1350" y="1295"/>
                    </a:lnTo>
                    <a:lnTo>
                      <a:pt x="1331" y="1302"/>
                    </a:lnTo>
                    <a:lnTo>
                      <a:pt x="1314" y="1311"/>
                    </a:lnTo>
                    <a:lnTo>
                      <a:pt x="1297" y="1324"/>
                    </a:lnTo>
                    <a:lnTo>
                      <a:pt x="1280" y="1340"/>
                    </a:lnTo>
                    <a:lnTo>
                      <a:pt x="1262" y="1362"/>
                    </a:lnTo>
                    <a:lnTo>
                      <a:pt x="1246" y="1396"/>
                    </a:lnTo>
                    <a:lnTo>
                      <a:pt x="1231" y="1448"/>
                    </a:lnTo>
                    <a:lnTo>
                      <a:pt x="1224" y="1509"/>
                    </a:lnTo>
                    <a:lnTo>
                      <a:pt x="1227" y="1574"/>
                    </a:lnTo>
                    <a:lnTo>
                      <a:pt x="1237" y="1636"/>
                    </a:lnTo>
                    <a:lnTo>
                      <a:pt x="1252" y="1694"/>
                    </a:lnTo>
                    <a:lnTo>
                      <a:pt x="1265" y="1749"/>
                    </a:lnTo>
                    <a:lnTo>
                      <a:pt x="1268" y="1808"/>
                    </a:lnTo>
                    <a:lnTo>
                      <a:pt x="1260" y="1874"/>
                    </a:lnTo>
                    <a:lnTo>
                      <a:pt x="1255" y="1942"/>
                    </a:lnTo>
                    <a:lnTo>
                      <a:pt x="1263" y="2005"/>
                    </a:lnTo>
                    <a:lnTo>
                      <a:pt x="1280" y="2050"/>
                    </a:lnTo>
                    <a:lnTo>
                      <a:pt x="1297" y="2068"/>
                    </a:lnTo>
                    <a:lnTo>
                      <a:pt x="1315" y="2070"/>
                    </a:lnTo>
                    <a:lnTo>
                      <a:pt x="1333" y="2071"/>
                    </a:lnTo>
                    <a:lnTo>
                      <a:pt x="1350" y="2075"/>
                    </a:lnTo>
                    <a:lnTo>
                      <a:pt x="1368" y="2080"/>
                    </a:lnTo>
                    <a:lnTo>
                      <a:pt x="1386" y="2084"/>
                    </a:lnTo>
                    <a:lnTo>
                      <a:pt x="1404" y="2086"/>
                    </a:lnTo>
                    <a:lnTo>
                      <a:pt x="1421" y="2088"/>
                    </a:lnTo>
                    <a:lnTo>
                      <a:pt x="1439" y="2088"/>
                    </a:lnTo>
                    <a:lnTo>
                      <a:pt x="1457" y="2086"/>
                    </a:lnTo>
                    <a:lnTo>
                      <a:pt x="1474" y="2084"/>
                    </a:lnTo>
                    <a:lnTo>
                      <a:pt x="1493" y="2081"/>
                    </a:lnTo>
                    <a:lnTo>
                      <a:pt x="1510" y="2076"/>
                    </a:lnTo>
                    <a:lnTo>
                      <a:pt x="1527" y="2070"/>
                    </a:lnTo>
                    <a:close/>
                    <a:moveTo>
                      <a:pt x="2028" y="3544"/>
                    </a:moveTo>
                    <a:lnTo>
                      <a:pt x="2012" y="3538"/>
                    </a:lnTo>
                    <a:lnTo>
                      <a:pt x="1995" y="3532"/>
                    </a:lnTo>
                    <a:lnTo>
                      <a:pt x="1978" y="3523"/>
                    </a:lnTo>
                    <a:lnTo>
                      <a:pt x="1962" y="3513"/>
                    </a:lnTo>
                    <a:lnTo>
                      <a:pt x="1945" y="3501"/>
                    </a:lnTo>
                    <a:lnTo>
                      <a:pt x="1928" y="3489"/>
                    </a:lnTo>
                    <a:lnTo>
                      <a:pt x="1912" y="3474"/>
                    </a:lnTo>
                    <a:lnTo>
                      <a:pt x="1896" y="3457"/>
                    </a:lnTo>
                    <a:lnTo>
                      <a:pt x="1880" y="3438"/>
                    </a:lnTo>
                    <a:lnTo>
                      <a:pt x="1864" y="3417"/>
                    </a:lnTo>
                    <a:lnTo>
                      <a:pt x="1848" y="3394"/>
                    </a:lnTo>
                    <a:lnTo>
                      <a:pt x="1831" y="3371"/>
                    </a:lnTo>
                    <a:lnTo>
                      <a:pt x="1816" y="3346"/>
                    </a:lnTo>
                    <a:lnTo>
                      <a:pt x="1800" y="3320"/>
                    </a:lnTo>
                    <a:lnTo>
                      <a:pt x="1785" y="3294"/>
                    </a:lnTo>
                    <a:lnTo>
                      <a:pt x="1769" y="3266"/>
                    </a:lnTo>
                    <a:lnTo>
                      <a:pt x="1754" y="3236"/>
                    </a:lnTo>
                    <a:lnTo>
                      <a:pt x="1740" y="3203"/>
                    </a:lnTo>
                    <a:lnTo>
                      <a:pt x="1725" y="3165"/>
                    </a:lnTo>
                    <a:lnTo>
                      <a:pt x="1713" y="3123"/>
                    </a:lnTo>
                    <a:lnTo>
                      <a:pt x="1699" y="3086"/>
                    </a:lnTo>
                    <a:lnTo>
                      <a:pt x="1684" y="3053"/>
                    </a:lnTo>
                    <a:lnTo>
                      <a:pt x="1669" y="3021"/>
                    </a:lnTo>
                    <a:lnTo>
                      <a:pt x="1654" y="2987"/>
                    </a:lnTo>
                    <a:lnTo>
                      <a:pt x="1638" y="2956"/>
                    </a:lnTo>
                    <a:lnTo>
                      <a:pt x="1623" y="2931"/>
                    </a:lnTo>
                    <a:lnTo>
                      <a:pt x="1607" y="2915"/>
                    </a:lnTo>
                    <a:lnTo>
                      <a:pt x="1591" y="2909"/>
                    </a:lnTo>
                    <a:lnTo>
                      <a:pt x="1573" y="2909"/>
                    </a:lnTo>
                    <a:lnTo>
                      <a:pt x="1556" y="2903"/>
                    </a:lnTo>
                    <a:lnTo>
                      <a:pt x="1539" y="2883"/>
                    </a:lnTo>
                    <a:lnTo>
                      <a:pt x="1522" y="2855"/>
                    </a:lnTo>
                    <a:lnTo>
                      <a:pt x="1505" y="2840"/>
                    </a:lnTo>
                    <a:lnTo>
                      <a:pt x="1492" y="2858"/>
                    </a:lnTo>
                    <a:lnTo>
                      <a:pt x="1478" y="2902"/>
                    </a:lnTo>
                    <a:lnTo>
                      <a:pt x="1464" y="2933"/>
                    </a:lnTo>
                    <a:lnTo>
                      <a:pt x="1448" y="2949"/>
                    </a:lnTo>
                    <a:lnTo>
                      <a:pt x="1431" y="2956"/>
                    </a:lnTo>
                    <a:lnTo>
                      <a:pt x="1413" y="2960"/>
                    </a:lnTo>
                    <a:lnTo>
                      <a:pt x="1396" y="2968"/>
                    </a:lnTo>
                    <a:lnTo>
                      <a:pt x="1379" y="2985"/>
                    </a:lnTo>
                    <a:lnTo>
                      <a:pt x="1364" y="3015"/>
                    </a:lnTo>
                    <a:lnTo>
                      <a:pt x="1350" y="3055"/>
                    </a:lnTo>
                    <a:lnTo>
                      <a:pt x="1338" y="3103"/>
                    </a:lnTo>
                    <a:lnTo>
                      <a:pt x="1326" y="3149"/>
                    </a:lnTo>
                    <a:lnTo>
                      <a:pt x="1313" y="3190"/>
                    </a:lnTo>
                    <a:lnTo>
                      <a:pt x="1298" y="3225"/>
                    </a:lnTo>
                    <a:lnTo>
                      <a:pt x="1284" y="3260"/>
                    </a:lnTo>
                    <a:lnTo>
                      <a:pt x="1270" y="3303"/>
                    </a:lnTo>
                    <a:lnTo>
                      <a:pt x="1258" y="3348"/>
                    </a:lnTo>
                    <a:lnTo>
                      <a:pt x="1245" y="3389"/>
                    </a:lnTo>
                    <a:lnTo>
                      <a:pt x="1231" y="3430"/>
                    </a:lnTo>
                    <a:lnTo>
                      <a:pt x="1217" y="3467"/>
                    </a:lnTo>
                    <a:lnTo>
                      <a:pt x="1202" y="3504"/>
                    </a:lnTo>
                    <a:lnTo>
                      <a:pt x="1189" y="3538"/>
                    </a:lnTo>
                    <a:lnTo>
                      <a:pt x="1174" y="3572"/>
                    </a:lnTo>
                    <a:lnTo>
                      <a:pt x="1159" y="3605"/>
                    </a:lnTo>
                    <a:lnTo>
                      <a:pt x="1145" y="3639"/>
                    </a:lnTo>
                    <a:lnTo>
                      <a:pt x="1130" y="3673"/>
                    </a:lnTo>
                    <a:lnTo>
                      <a:pt x="1115" y="3706"/>
                    </a:lnTo>
                    <a:lnTo>
                      <a:pt x="1101" y="3737"/>
                    </a:lnTo>
                    <a:lnTo>
                      <a:pt x="1085" y="3767"/>
                    </a:lnTo>
                    <a:lnTo>
                      <a:pt x="1070" y="3795"/>
                    </a:lnTo>
                    <a:lnTo>
                      <a:pt x="1055" y="3822"/>
                    </a:lnTo>
                    <a:lnTo>
                      <a:pt x="1039" y="3847"/>
                    </a:lnTo>
                    <a:lnTo>
                      <a:pt x="1023" y="3872"/>
                    </a:lnTo>
                    <a:lnTo>
                      <a:pt x="1008" y="3898"/>
                    </a:lnTo>
                    <a:lnTo>
                      <a:pt x="992" y="3922"/>
                    </a:lnTo>
                    <a:lnTo>
                      <a:pt x="975" y="3942"/>
                    </a:lnTo>
                    <a:lnTo>
                      <a:pt x="959" y="3957"/>
                    </a:lnTo>
                    <a:lnTo>
                      <a:pt x="942" y="3966"/>
                    </a:lnTo>
                    <a:lnTo>
                      <a:pt x="926" y="3971"/>
                    </a:lnTo>
                    <a:lnTo>
                      <a:pt x="909" y="3978"/>
                    </a:lnTo>
                    <a:lnTo>
                      <a:pt x="893" y="3990"/>
                    </a:lnTo>
                    <a:lnTo>
                      <a:pt x="876" y="4009"/>
                    </a:lnTo>
                    <a:lnTo>
                      <a:pt x="860" y="4036"/>
                    </a:lnTo>
                    <a:lnTo>
                      <a:pt x="845" y="4060"/>
                    </a:lnTo>
                    <a:lnTo>
                      <a:pt x="829" y="4076"/>
                    </a:lnTo>
                    <a:lnTo>
                      <a:pt x="812" y="4085"/>
                    </a:lnTo>
                    <a:lnTo>
                      <a:pt x="796" y="4089"/>
                    </a:lnTo>
                    <a:lnTo>
                      <a:pt x="778" y="4089"/>
                    </a:lnTo>
                    <a:lnTo>
                      <a:pt x="761" y="4086"/>
                    </a:lnTo>
                    <a:lnTo>
                      <a:pt x="744" y="4083"/>
                    </a:lnTo>
                    <a:lnTo>
                      <a:pt x="727" y="4080"/>
                    </a:lnTo>
                    <a:lnTo>
                      <a:pt x="709" y="4078"/>
                    </a:lnTo>
                    <a:lnTo>
                      <a:pt x="692" y="4080"/>
                    </a:lnTo>
                    <a:lnTo>
                      <a:pt x="676" y="4083"/>
                    </a:lnTo>
                    <a:lnTo>
                      <a:pt x="660" y="4092"/>
                    </a:lnTo>
                    <a:lnTo>
                      <a:pt x="643" y="4106"/>
                    </a:lnTo>
                    <a:lnTo>
                      <a:pt x="626" y="4125"/>
                    </a:lnTo>
                    <a:lnTo>
                      <a:pt x="610" y="4144"/>
                    </a:lnTo>
                    <a:lnTo>
                      <a:pt x="595" y="4158"/>
                    </a:lnTo>
                    <a:lnTo>
                      <a:pt x="579" y="4171"/>
                    </a:lnTo>
                    <a:lnTo>
                      <a:pt x="563" y="4183"/>
                    </a:lnTo>
                    <a:lnTo>
                      <a:pt x="546" y="4199"/>
                    </a:lnTo>
                    <a:lnTo>
                      <a:pt x="527" y="4222"/>
                    </a:lnTo>
                    <a:lnTo>
                      <a:pt x="512" y="4257"/>
                    </a:lnTo>
                    <a:lnTo>
                      <a:pt x="508" y="4307"/>
                    </a:lnTo>
                    <a:lnTo>
                      <a:pt x="513" y="4371"/>
                    </a:lnTo>
                    <a:lnTo>
                      <a:pt x="522" y="4442"/>
                    </a:lnTo>
                    <a:lnTo>
                      <a:pt x="524" y="4513"/>
                    </a:lnTo>
                    <a:lnTo>
                      <a:pt x="520" y="4572"/>
                    </a:lnTo>
                    <a:lnTo>
                      <a:pt x="510" y="4615"/>
                    </a:lnTo>
                    <a:lnTo>
                      <a:pt x="494" y="4650"/>
                    </a:lnTo>
                    <a:lnTo>
                      <a:pt x="477" y="4678"/>
                    </a:lnTo>
                    <a:lnTo>
                      <a:pt x="459" y="4705"/>
                    </a:lnTo>
                    <a:lnTo>
                      <a:pt x="444" y="4737"/>
                    </a:lnTo>
                    <a:lnTo>
                      <a:pt x="432" y="4775"/>
                    </a:lnTo>
                    <a:lnTo>
                      <a:pt x="419" y="4824"/>
                    </a:lnTo>
                    <a:lnTo>
                      <a:pt x="411" y="4880"/>
                    </a:lnTo>
                    <a:lnTo>
                      <a:pt x="403" y="4942"/>
                    </a:lnTo>
                    <a:lnTo>
                      <a:pt x="397" y="5006"/>
                    </a:lnTo>
                    <a:lnTo>
                      <a:pt x="390" y="5067"/>
                    </a:lnTo>
                    <a:lnTo>
                      <a:pt x="380" y="5122"/>
                    </a:lnTo>
                    <a:lnTo>
                      <a:pt x="368" y="5169"/>
                    </a:lnTo>
                    <a:lnTo>
                      <a:pt x="357" y="5217"/>
                    </a:lnTo>
                    <a:lnTo>
                      <a:pt x="345" y="5267"/>
                    </a:lnTo>
                    <a:lnTo>
                      <a:pt x="334" y="5322"/>
                    </a:lnTo>
                    <a:lnTo>
                      <a:pt x="322" y="5366"/>
                    </a:lnTo>
                    <a:lnTo>
                      <a:pt x="308" y="5403"/>
                    </a:lnTo>
                    <a:lnTo>
                      <a:pt x="297" y="5454"/>
                    </a:lnTo>
                    <a:lnTo>
                      <a:pt x="285" y="5507"/>
                    </a:lnTo>
                    <a:lnTo>
                      <a:pt x="273" y="5548"/>
                    </a:lnTo>
                    <a:lnTo>
                      <a:pt x="258" y="5578"/>
                    </a:lnTo>
                    <a:lnTo>
                      <a:pt x="242" y="5597"/>
                    </a:lnTo>
                    <a:lnTo>
                      <a:pt x="224" y="5608"/>
                    </a:lnTo>
                    <a:lnTo>
                      <a:pt x="207" y="5618"/>
                    </a:lnTo>
                    <a:lnTo>
                      <a:pt x="190" y="5626"/>
                    </a:lnTo>
                    <a:lnTo>
                      <a:pt x="174" y="5640"/>
                    </a:lnTo>
                    <a:lnTo>
                      <a:pt x="157" y="5661"/>
                    </a:lnTo>
                    <a:lnTo>
                      <a:pt x="143" y="5694"/>
                    </a:lnTo>
                    <a:lnTo>
                      <a:pt x="129" y="5731"/>
                    </a:lnTo>
                    <a:lnTo>
                      <a:pt x="114" y="5764"/>
                    </a:lnTo>
                    <a:lnTo>
                      <a:pt x="99" y="5788"/>
                    </a:lnTo>
                    <a:lnTo>
                      <a:pt x="81" y="5804"/>
                    </a:lnTo>
                    <a:lnTo>
                      <a:pt x="65" y="5819"/>
                    </a:lnTo>
                    <a:lnTo>
                      <a:pt x="49" y="5835"/>
                    </a:lnTo>
                    <a:lnTo>
                      <a:pt x="33" y="5849"/>
                    </a:lnTo>
                    <a:lnTo>
                      <a:pt x="16" y="5862"/>
                    </a:lnTo>
                    <a:lnTo>
                      <a:pt x="0" y="5873"/>
                    </a:lnTo>
                    <a:lnTo>
                      <a:pt x="0" y="53"/>
                    </a:lnTo>
                    <a:lnTo>
                      <a:pt x="30" y="50"/>
                    </a:lnTo>
                    <a:lnTo>
                      <a:pt x="60" y="47"/>
                    </a:lnTo>
                    <a:lnTo>
                      <a:pt x="90" y="47"/>
                    </a:lnTo>
                    <a:lnTo>
                      <a:pt x="118" y="50"/>
                    </a:lnTo>
                    <a:lnTo>
                      <a:pt x="148" y="53"/>
                    </a:lnTo>
                    <a:lnTo>
                      <a:pt x="178" y="58"/>
                    </a:lnTo>
                    <a:lnTo>
                      <a:pt x="208" y="58"/>
                    </a:lnTo>
                    <a:lnTo>
                      <a:pt x="238" y="53"/>
                    </a:lnTo>
                    <a:lnTo>
                      <a:pt x="268" y="47"/>
                    </a:lnTo>
                    <a:lnTo>
                      <a:pt x="298" y="45"/>
                    </a:lnTo>
                    <a:lnTo>
                      <a:pt x="328" y="53"/>
                    </a:lnTo>
                    <a:lnTo>
                      <a:pt x="357" y="73"/>
                    </a:lnTo>
                    <a:lnTo>
                      <a:pt x="387" y="96"/>
                    </a:lnTo>
                    <a:lnTo>
                      <a:pt x="416" y="116"/>
                    </a:lnTo>
                    <a:lnTo>
                      <a:pt x="445" y="128"/>
                    </a:lnTo>
                    <a:lnTo>
                      <a:pt x="475" y="145"/>
                    </a:lnTo>
                    <a:lnTo>
                      <a:pt x="505" y="172"/>
                    </a:lnTo>
                    <a:lnTo>
                      <a:pt x="534" y="174"/>
                    </a:lnTo>
                    <a:lnTo>
                      <a:pt x="563" y="135"/>
                    </a:lnTo>
                    <a:lnTo>
                      <a:pt x="592" y="101"/>
                    </a:lnTo>
                    <a:lnTo>
                      <a:pt x="622" y="83"/>
                    </a:lnTo>
                    <a:lnTo>
                      <a:pt x="651" y="80"/>
                    </a:lnTo>
                    <a:lnTo>
                      <a:pt x="681" y="88"/>
                    </a:lnTo>
                    <a:lnTo>
                      <a:pt x="710" y="97"/>
                    </a:lnTo>
                    <a:lnTo>
                      <a:pt x="740" y="97"/>
                    </a:lnTo>
                    <a:lnTo>
                      <a:pt x="770" y="80"/>
                    </a:lnTo>
                    <a:lnTo>
                      <a:pt x="800" y="52"/>
                    </a:lnTo>
                    <a:lnTo>
                      <a:pt x="829" y="29"/>
                    </a:lnTo>
                    <a:lnTo>
                      <a:pt x="858" y="23"/>
                    </a:lnTo>
                    <a:lnTo>
                      <a:pt x="888" y="43"/>
                    </a:lnTo>
                    <a:lnTo>
                      <a:pt x="917" y="75"/>
                    </a:lnTo>
                    <a:lnTo>
                      <a:pt x="945" y="107"/>
                    </a:lnTo>
                    <a:lnTo>
                      <a:pt x="975" y="126"/>
                    </a:lnTo>
                    <a:lnTo>
                      <a:pt x="1005" y="126"/>
                    </a:lnTo>
                    <a:lnTo>
                      <a:pt x="1034" y="115"/>
                    </a:lnTo>
                    <a:lnTo>
                      <a:pt x="1064" y="100"/>
                    </a:lnTo>
                    <a:lnTo>
                      <a:pt x="1094" y="88"/>
                    </a:lnTo>
                    <a:lnTo>
                      <a:pt x="1124" y="78"/>
                    </a:lnTo>
                    <a:lnTo>
                      <a:pt x="1154" y="71"/>
                    </a:lnTo>
                    <a:lnTo>
                      <a:pt x="1184" y="68"/>
                    </a:lnTo>
                    <a:lnTo>
                      <a:pt x="1214" y="67"/>
                    </a:lnTo>
                    <a:lnTo>
                      <a:pt x="1244" y="67"/>
                    </a:lnTo>
                    <a:lnTo>
                      <a:pt x="1274" y="68"/>
                    </a:lnTo>
                    <a:lnTo>
                      <a:pt x="1304" y="68"/>
                    </a:lnTo>
                    <a:lnTo>
                      <a:pt x="1334" y="69"/>
                    </a:lnTo>
                    <a:lnTo>
                      <a:pt x="1363" y="73"/>
                    </a:lnTo>
                    <a:lnTo>
                      <a:pt x="1392" y="80"/>
                    </a:lnTo>
                    <a:lnTo>
                      <a:pt x="1422" y="90"/>
                    </a:lnTo>
                    <a:lnTo>
                      <a:pt x="1452" y="101"/>
                    </a:lnTo>
                    <a:lnTo>
                      <a:pt x="1482" y="109"/>
                    </a:lnTo>
                    <a:lnTo>
                      <a:pt x="1512" y="109"/>
                    </a:lnTo>
                    <a:lnTo>
                      <a:pt x="1541" y="103"/>
                    </a:lnTo>
                    <a:lnTo>
                      <a:pt x="1571" y="91"/>
                    </a:lnTo>
                    <a:lnTo>
                      <a:pt x="1601" y="82"/>
                    </a:lnTo>
                    <a:lnTo>
                      <a:pt x="1631" y="75"/>
                    </a:lnTo>
                    <a:lnTo>
                      <a:pt x="1661" y="70"/>
                    </a:lnTo>
                    <a:lnTo>
                      <a:pt x="1691" y="66"/>
                    </a:lnTo>
                    <a:lnTo>
                      <a:pt x="1721" y="59"/>
                    </a:lnTo>
                    <a:lnTo>
                      <a:pt x="1751" y="50"/>
                    </a:lnTo>
                    <a:lnTo>
                      <a:pt x="1780" y="40"/>
                    </a:lnTo>
                    <a:lnTo>
                      <a:pt x="1810" y="33"/>
                    </a:lnTo>
                    <a:lnTo>
                      <a:pt x="1839" y="31"/>
                    </a:lnTo>
                    <a:lnTo>
                      <a:pt x="1869" y="29"/>
                    </a:lnTo>
                    <a:lnTo>
                      <a:pt x="1899" y="20"/>
                    </a:lnTo>
                    <a:lnTo>
                      <a:pt x="1929" y="0"/>
                    </a:lnTo>
                    <a:lnTo>
                      <a:pt x="2028" y="0"/>
                    </a:lnTo>
                    <a:lnTo>
                      <a:pt x="2028" y="3544"/>
                    </a:lnTo>
                    <a:close/>
                    <a:moveTo>
                      <a:pt x="1990" y="6787"/>
                    </a:moveTo>
                    <a:lnTo>
                      <a:pt x="1997" y="6744"/>
                    </a:lnTo>
                    <a:lnTo>
                      <a:pt x="2001" y="6696"/>
                    </a:lnTo>
                    <a:lnTo>
                      <a:pt x="2000" y="6645"/>
                    </a:lnTo>
                    <a:lnTo>
                      <a:pt x="1995" y="6599"/>
                    </a:lnTo>
                    <a:lnTo>
                      <a:pt x="1988" y="6558"/>
                    </a:lnTo>
                    <a:lnTo>
                      <a:pt x="1982" y="6516"/>
                    </a:lnTo>
                    <a:lnTo>
                      <a:pt x="1979" y="6472"/>
                    </a:lnTo>
                    <a:lnTo>
                      <a:pt x="1979" y="6423"/>
                    </a:lnTo>
                    <a:lnTo>
                      <a:pt x="1984" y="6376"/>
                    </a:lnTo>
                    <a:lnTo>
                      <a:pt x="1990" y="6332"/>
                    </a:lnTo>
                    <a:lnTo>
                      <a:pt x="1998" y="6296"/>
                    </a:lnTo>
                    <a:lnTo>
                      <a:pt x="2007" y="6262"/>
                    </a:lnTo>
                    <a:lnTo>
                      <a:pt x="2015" y="6227"/>
                    </a:lnTo>
                    <a:lnTo>
                      <a:pt x="2022" y="6186"/>
                    </a:lnTo>
                    <a:lnTo>
                      <a:pt x="2026" y="6138"/>
                    </a:lnTo>
                    <a:lnTo>
                      <a:pt x="2027" y="6089"/>
                    </a:lnTo>
                    <a:lnTo>
                      <a:pt x="2024" y="6039"/>
                    </a:lnTo>
                    <a:lnTo>
                      <a:pt x="2017" y="5992"/>
                    </a:lnTo>
                    <a:lnTo>
                      <a:pt x="2013" y="5949"/>
                    </a:lnTo>
                    <a:lnTo>
                      <a:pt x="2017" y="5911"/>
                    </a:lnTo>
                    <a:lnTo>
                      <a:pt x="2028" y="5881"/>
                    </a:lnTo>
                    <a:lnTo>
                      <a:pt x="2028" y="6787"/>
                    </a:lnTo>
                    <a:lnTo>
                      <a:pt x="1990" y="6787"/>
                    </a:lnTo>
                    <a:close/>
                    <a:moveTo>
                      <a:pt x="0" y="6046"/>
                    </a:moveTo>
                    <a:lnTo>
                      <a:pt x="12" y="6067"/>
                    </a:lnTo>
                    <a:lnTo>
                      <a:pt x="24" y="6092"/>
                    </a:lnTo>
                    <a:lnTo>
                      <a:pt x="35" y="6121"/>
                    </a:lnTo>
                    <a:lnTo>
                      <a:pt x="46" y="6152"/>
                    </a:lnTo>
                    <a:lnTo>
                      <a:pt x="57" y="6182"/>
                    </a:lnTo>
                    <a:lnTo>
                      <a:pt x="69" y="6210"/>
                    </a:lnTo>
                    <a:lnTo>
                      <a:pt x="81" y="6233"/>
                    </a:lnTo>
                    <a:lnTo>
                      <a:pt x="94" y="6251"/>
                    </a:lnTo>
                    <a:lnTo>
                      <a:pt x="107" y="6269"/>
                    </a:lnTo>
                    <a:lnTo>
                      <a:pt x="119" y="6285"/>
                    </a:lnTo>
                    <a:lnTo>
                      <a:pt x="132" y="6301"/>
                    </a:lnTo>
                    <a:lnTo>
                      <a:pt x="146" y="6316"/>
                    </a:lnTo>
                    <a:lnTo>
                      <a:pt x="159" y="6331"/>
                    </a:lnTo>
                    <a:lnTo>
                      <a:pt x="171" y="6346"/>
                    </a:lnTo>
                    <a:lnTo>
                      <a:pt x="184" y="6360"/>
                    </a:lnTo>
                    <a:lnTo>
                      <a:pt x="196" y="6378"/>
                    </a:lnTo>
                    <a:lnTo>
                      <a:pt x="208" y="6406"/>
                    </a:lnTo>
                    <a:lnTo>
                      <a:pt x="220" y="6446"/>
                    </a:lnTo>
                    <a:lnTo>
                      <a:pt x="223" y="6492"/>
                    </a:lnTo>
                    <a:lnTo>
                      <a:pt x="214" y="6530"/>
                    </a:lnTo>
                    <a:lnTo>
                      <a:pt x="199" y="6558"/>
                    </a:lnTo>
                    <a:lnTo>
                      <a:pt x="185" y="6582"/>
                    </a:lnTo>
                    <a:lnTo>
                      <a:pt x="176" y="6611"/>
                    </a:lnTo>
                    <a:lnTo>
                      <a:pt x="175" y="6650"/>
                    </a:lnTo>
                    <a:lnTo>
                      <a:pt x="182" y="6697"/>
                    </a:lnTo>
                    <a:lnTo>
                      <a:pt x="193" y="6741"/>
                    </a:lnTo>
                    <a:lnTo>
                      <a:pt x="206" y="6769"/>
                    </a:lnTo>
                    <a:lnTo>
                      <a:pt x="219" y="6782"/>
                    </a:lnTo>
                    <a:lnTo>
                      <a:pt x="222" y="6787"/>
                    </a:lnTo>
                    <a:lnTo>
                      <a:pt x="0" y="6787"/>
                    </a:lnTo>
                    <a:lnTo>
                      <a:pt x="0" y="6046"/>
                    </a:lnTo>
                    <a:close/>
                    <a:moveTo>
                      <a:pt x="1554" y="2622"/>
                    </a:moveTo>
                    <a:lnTo>
                      <a:pt x="1555" y="2553"/>
                    </a:lnTo>
                    <a:lnTo>
                      <a:pt x="1554" y="2500"/>
                    </a:lnTo>
                    <a:lnTo>
                      <a:pt x="1548" y="2467"/>
                    </a:lnTo>
                    <a:lnTo>
                      <a:pt x="1537" y="2452"/>
                    </a:lnTo>
                    <a:lnTo>
                      <a:pt x="1520" y="2447"/>
                    </a:lnTo>
                    <a:lnTo>
                      <a:pt x="1503" y="2447"/>
                    </a:lnTo>
                    <a:lnTo>
                      <a:pt x="1484" y="2447"/>
                    </a:lnTo>
                    <a:lnTo>
                      <a:pt x="1466" y="2446"/>
                    </a:lnTo>
                    <a:lnTo>
                      <a:pt x="1451" y="2454"/>
                    </a:lnTo>
                    <a:lnTo>
                      <a:pt x="1442" y="2477"/>
                    </a:lnTo>
                    <a:lnTo>
                      <a:pt x="1442" y="2523"/>
                    </a:lnTo>
                    <a:lnTo>
                      <a:pt x="1448" y="2580"/>
                    </a:lnTo>
                    <a:lnTo>
                      <a:pt x="1459" y="2630"/>
                    </a:lnTo>
                    <a:lnTo>
                      <a:pt x="1472" y="2664"/>
                    </a:lnTo>
                    <a:lnTo>
                      <a:pt x="1485" y="2682"/>
                    </a:lnTo>
                    <a:lnTo>
                      <a:pt x="1498" y="2688"/>
                    </a:lnTo>
                    <a:lnTo>
                      <a:pt x="1512" y="2687"/>
                    </a:lnTo>
                    <a:lnTo>
                      <a:pt x="1526" y="2675"/>
                    </a:lnTo>
                    <a:lnTo>
                      <a:pt x="1540" y="2654"/>
                    </a:lnTo>
                    <a:lnTo>
                      <a:pt x="1554" y="2622"/>
                    </a:lnTo>
                    <a:close/>
                    <a:moveTo>
                      <a:pt x="1641" y="2070"/>
                    </a:moveTo>
                    <a:lnTo>
                      <a:pt x="1640" y="1991"/>
                    </a:lnTo>
                    <a:lnTo>
                      <a:pt x="1642" y="1923"/>
                    </a:lnTo>
                    <a:lnTo>
                      <a:pt x="1654" y="1870"/>
                    </a:lnTo>
                    <a:lnTo>
                      <a:pt x="1670" y="1825"/>
                    </a:lnTo>
                    <a:lnTo>
                      <a:pt x="1686" y="1781"/>
                    </a:lnTo>
                    <a:lnTo>
                      <a:pt x="1699" y="1734"/>
                    </a:lnTo>
                    <a:lnTo>
                      <a:pt x="1713" y="1672"/>
                    </a:lnTo>
                    <a:lnTo>
                      <a:pt x="1702" y="1619"/>
                    </a:lnTo>
                    <a:lnTo>
                      <a:pt x="1690" y="1563"/>
                    </a:lnTo>
                    <a:lnTo>
                      <a:pt x="1678" y="1508"/>
                    </a:lnTo>
                    <a:lnTo>
                      <a:pt x="1664" y="1463"/>
                    </a:lnTo>
                    <a:lnTo>
                      <a:pt x="1648" y="1426"/>
                    </a:lnTo>
                    <a:lnTo>
                      <a:pt x="1630" y="1398"/>
                    </a:lnTo>
                    <a:lnTo>
                      <a:pt x="1613" y="1373"/>
                    </a:lnTo>
                    <a:lnTo>
                      <a:pt x="1594" y="1353"/>
                    </a:lnTo>
                    <a:lnTo>
                      <a:pt x="1577" y="1336"/>
                    </a:lnTo>
                    <a:lnTo>
                      <a:pt x="1558" y="1323"/>
                    </a:lnTo>
                    <a:lnTo>
                      <a:pt x="1540" y="1312"/>
                    </a:lnTo>
                    <a:lnTo>
                      <a:pt x="1522" y="1304"/>
                    </a:lnTo>
                    <a:lnTo>
                      <a:pt x="1503" y="1296"/>
                    </a:lnTo>
                    <a:lnTo>
                      <a:pt x="1484" y="1289"/>
                    </a:lnTo>
                    <a:lnTo>
                      <a:pt x="1465" y="1282"/>
                    </a:lnTo>
                    <a:lnTo>
                      <a:pt x="1447" y="1277"/>
                    </a:lnTo>
                    <a:lnTo>
                      <a:pt x="1428" y="1272"/>
                    </a:lnTo>
                    <a:lnTo>
                      <a:pt x="1410" y="1268"/>
                    </a:lnTo>
                    <a:lnTo>
                      <a:pt x="1391" y="1266"/>
                    </a:lnTo>
                    <a:lnTo>
                      <a:pt x="1373" y="1267"/>
                    </a:lnTo>
                    <a:lnTo>
                      <a:pt x="1354" y="1271"/>
                    </a:lnTo>
                    <a:lnTo>
                      <a:pt x="1335" y="1277"/>
                    </a:lnTo>
                    <a:lnTo>
                      <a:pt x="1316" y="1286"/>
                    </a:lnTo>
                    <a:lnTo>
                      <a:pt x="1298" y="1297"/>
                    </a:lnTo>
                    <a:lnTo>
                      <a:pt x="1281" y="1312"/>
                    </a:lnTo>
                    <a:lnTo>
                      <a:pt x="1263" y="1332"/>
                    </a:lnTo>
                    <a:lnTo>
                      <a:pt x="1245" y="1358"/>
                    </a:lnTo>
                    <a:lnTo>
                      <a:pt x="1229" y="1396"/>
                    </a:lnTo>
                    <a:lnTo>
                      <a:pt x="1214" y="1447"/>
                    </a:lnTo>
                    <a:lnTo>
                      <a:pt x="1205" y="1509"/>
                    </a:lnTo>
                    <a:lnTo>
                      <a:pt x="1204" y="1582"/>
                    </a:lnTo>
                    <a:lnTo>
                      <a:pt x="1212" y="1654"/>
                    </a:lnTo>
                    <a:lnTo>
                      <a:pt x="1224" y="1721"/>
                    </a:lnTo>
                    <a:lnTo>
                      <a:pt x="1231" y="1783"/>
                    </a:lnTo>
                    <a:lnTo>
                      <a:pt x="1227" y="1848"/>
                    </a:lnTo>
                    <a:lnTo>
                      <a:pt x="1216" y="1917"/>
                    </a:lnTo>
                    <a:lnTo>
                      <a:pt x="1216" y="1991"/>
                    </a:lnTo>
                    <a:lnTo>
                      <a:pt x="1227" y="2059"/>
                    </a:lnTo>
                    <a:lnTo>
                      <a:pt x="1242" y="2104"/>
                    </a:lnTo>
                    <a:lnTo>
                      <a:pt x="1260" y="2127"/>
                    </a:lnTo>
                    <a:lnTo>
                      <a:pt x="1278" y="2138"/>
                    </a:lnTo>
                    <a:lnTo>
                      <a:pt x="1298" y="2145"/>
                    </a:lnTo>
                    <a:lnTo>
                      <a:pt x="1316" y="2151"/>
                    </a:lnTo>
                    <a:lnTo>
                      <a:pt x="1335" y="2154"/>
                    </a:lnTo>
                    <a:lnTo>
                      <a:pt x="1353" y="2157"/>
                    </a:lnTo>
                    <a:lnTo>
                      <a:pt x="1372" y="2158"/>
                    </a:lnTo>
                    <a:lnTo>
                      <a:pt x="1390" y="2158"/>
                    </a:lnTo>
                    <a:lnTo>
                      <a:pt x="1409" y="2158"/>
                    </a:lnTo>
                    <a:lnTo>
                      <a:pt x="1427" y="2157"/>
                    </a:lnTo>
                    <a:lnTo>
                      <a:pt x="1445" y="2158"/>
                    </a:lnTo>
                    <a:lnTo>
                      <a:pt x="1464" y="2160"/>
                    </a:lnTo>
                    <a:lnTo>
                      <a:pt x="1482" y="2166"/>
                    </a:lnTo>
                    <a:lnTo>
                      <a:pt x="1502" y="2174"/>
                    </a:lnTo>
                    <a:lnTo>
                      <a:pt x="1522" y="2186"/>
                    </a:lnTo>
                    <a:lnTo>
                      <a:pt x="1540" y="2196"/>
                    </a:lnTo>
                    <a:lnTo>
                      <a:pt x="1560" y="2203"/>
                    </a:lnTo>
                    <a:lnTo>
                      <a:pt x="1578" y="2201"/>
                    </a:lnTo>
                    <a:lnTo>
                      <a:pt x="1595" y="2189"/>
                    </a:lnTo>
                    <a:lnTo>
                      <a:pt x="1611" y="2163"/>
                    </a:lnTo>
                    <a:lnTo>
                      <a:pt x="1628" y="2121"/>
                    </a:lnTo>
                    <a:lnTo>
                      <a:pt x="1641" y="2070"/>
                    </a:lnTo>
                    <a:close/>
                  </a:path>
                </a:pathLst>
              </a:custGeom>
              <a:solidFill>
                <a:srgbClr val="FFD400">
                  <a:alpha val="100000"/>
                </a:srgbClr>
              </a:solidFill>
              <a:ln w="9525">
                <a:noFill/>
              </a:ln>
            </p:spPr>
            <p:txBody>
              <a:bodyPr/>
              <a:p>
                <a:endParaRPr lang="zh-CN" altLang="en-US"/>
              </a:p>
            </p:txBody>
          </p:sp>
          <p:sp>
            <p:nvSpPr>
              <p:cNvPr id="94851" name="Freeform 18"/>
              <p:cNvSpPr>
                <a:spLocks noEditPoints="1"/>
              </p:cNvSpPr>
              <p:nvPr/>
            </p:nvSpPr>
            <p:spPr>
              <a:xfrm>
                <a:off x="395" y="702"/>
                <a:ext cx="1015" cy="3393"/>
              </a:xfrm>
              <a:custGeom>
                <a:avLst/>
                <a:gdLst/>
                <a:ahLst/>
                <a:cxnLst>
                  <a:cxn ang="0">
                    <a:pos x="467" y="854"/>
                  </a:cxn>
                  <a:cxn ang="0">
                    <a:pos x="425" y="771"/>
                  </a:cxn>
                  <a:cxn ang="0">
                    <a:pos x="381" y="713"/>
                  </a:cxn>
                  <a:cxn ang="0">
                    <a:pos x="338" y="763"/>
                  </a:cxn>
                  <a:cxn ang="0">
                    <a:pos x="301" y="876"/>
                  </a:cxn>
                  <a:cxn ang="0">
                    <a:pos x="260" y="961"/>
                  </a:cxn>
                  <a:cxn ang="0">
                    <a:pos x="215" y="1009"/>
                  </a:cxn>
                  <a:cxn ang="0">
                    <a:pos x="169" y="1020"/>
                  </a:cxn>
                  <a:cxn ang="0">
                    <a:pos x="127" y="1076"/>
                  </a:cxn>
                  <a:cxn ang="0">
                    <a:pos x="105" y="1206"/>
                  </a:cxn>
                  <a:cxn ang="0">
                    <a:pos x="77" y="1350"/>
                  </a:cxn>
                  <a:cxn ang="0">
                    <a:pos x="36" y="1423"/>
                  </a:cxn>
                  <a:cxn ang="0">
                    <a:pos x="8" y="12"/>
                  </a:cxn>
                  <a:cxn ang="0">
                    <a:pos x="90" y="18"/>
                  </a:cxn>
                  <a:cxn ang="0">
                    <a:pos x="171" y="22"/>
                  </a:cxn>
                  <a:cxn ang="0">
                    <a:pos x="252" y="31"/>
                  </a:cxn>
                  <a:cxn ang="0">
                    <a:pos x="334" y="17"/>
                  </a:cxn>
                  <a:cxn ang="0">
                    <a:pos x="416" y="17"/>
                  </a:cxn>
                  <a:cxn ang="0">
                    <a:pos x="508" y="886"/>
                  </a:cxn>
                  <a:cxn ang="0">
                    <a:pos x="498" y="1583"/>
                  </a:cxn>
                  <a:cxn ang="0">
                    <a:pos x="508" y="1470"/>
                  </a:cxn>
                  <a:cxn ang="0">
                    <a:pos x="24" y="1562"/>
                  </a:cxn>
                  <a:cxn ang="0">
                    <a:pos x="56" y="1623"/>
                  </a:cxn>
                  <a:cxn ang="0">
                    <a:pos x="0" y="1696"/>
                  </a:cxn>
                  <a:cxn ang="0">
                    <a:pos x="363" y="613"/>
                  </a:cxn>
                  <a:cxn ang="0">
                    <a:pos x="389" y="655"/>
                  </a:cxn>
                  <a:cxn ang="0">
                    <a:pos x="420" y="377"/>
                  </a:cxn>
                  <a:cxn ang="0">
                    <a:pos x="372" y="322"/>
                  </a:cxn>
                  <a:cxn ang="0">
                    <a:pos x="321" y="328"/>
                  </a:cxn>
                  <a:cxn ang="0">
                    <a:pos x="305" y="479"/>
                  </a:cxn>
                  <a:cxn ang="0">
                    <a:pos x="348" y="539"/>
                  </a:cxn>
                  <a:cxn ang="0">
                    <a:pos x="399" y="547"/>
                  </a:cxn>
                  <a:cxn ang="0">
                    <a:pos x="481" y="846"/>
                  </a:cxn>
                  <a:cxn ang="0">
                    <a:pos x="443" y="776"/>
                  </a:cxn>
                  <a:cxn ang="0">
                    <a:pos x="419" y="659"/>
                  </a:cxn>
                  <a:cxn ang="0">
                    <a:pos x="422" y="496"/>
                  </a:cxn>
                  <a:cxn ang="0">
                    <a:pos x="423" y="370"/>
                  </a:cxn>
                  <a:cxn ang="0">
                    <a:pos x="383" y="321"/>
                  </a:cxn>
                  <a:cxn ang="0">
                    <a:pos x="340" y="311"/>
                  </a:cxn>
                  <a:cxn ang="0">
                    <a:pos x="300" y="359"/>
                  </a:cxn>
                  <a:cxn ang="0">
                    <a:pos x="294" y="517"/>
                  </a:cxn>
                  <a:cxn ang="0">
                    <a:pos x="332" y="586"/>
                  </a:cxn>
                  <a:cxn ang="0">
                    <a:pos x="344" y="678"/>
                  </a:cxn>
                  <a:cxn ang="0">
                    <a:pos x="317" y="783"/>
                  </a:cxn>
                  <a:cxn ang="0">
                    <a:pos x="283" y="885"/>
                  </a:cxn>
                  <a:cxn ang="0">
                    <a:pos x="245" y="960"/>
                  </a:cxn>
                  <a:cxn ang="0">
                    <a:pos x="204" y="985"/>
                  </a:cxn>
                  <a:cxn ang="0">
                    <a:pos x="162" y="959"/>
                  </a:cxn>
                  <a:cxn ang="0">
                    <a:pos x="130" y="1039"/>
                  </a:cxn>
                  <a:cxn ang="0">
                    <a:pos x="106" y="1165"/>
                  </a:cxn>
                  <a:cxn ang="0">
                    <a:pos x="81" y="1300"/>
                  </a:cxn>
                  <a:cxn ang="0">
                    <a:pos x="43" y="1370"/>
                  </a:cxn>
                  <a:cxn ang="0">
                    <a:pos x="0" y="1378"/>
                  </a:cxn>
                  <a:cxn ang="0">
                    <a:pos x="70" y="20"/>
                  </a:cxn>
                  <a:cxn ang="0">
                    <a:pos x="145" y="37"/>
                  </a:cxn>
                  <a:cxn ang="0">
                    <a:pos x="221" y="17"/>
                  </a:cxn>
                  <a:cxn ang="0">
                    <a:pos x="297" y="20"/>
                  </a:cxn>
                  <a:cxn ang="0">
                    <a:pos x="373" y="32"/>
                  </a:cxn>
                  <a:cxn ang="0">
                    <a:pos x="449" y="15"/>
                  </a:cxn>
                  <a:cxn ang="0">
                    <a:pos x="137" y="753"/>
                  </a:cxn>
                  <a:cxn ang="0">
                    <a:pos x="138" y="763"/>
                  </a:cxn>
                  <a:cxn ang="0">
                    <a:pos x="133" y="635"/>
                  </a:cxn>
                  <a:cxn ang="0">
                    <a:pos x="142" y="690"/>
                  </a:cxn>
                </a:cxnLst>
                <a:pathLst>
                  <a:path w="2028" h="6787">
                    <a:moveTo>
                      <a:pt x="2028" y="3544"/>
                    </a:moveTo>
                    <a:lnTo>
                      <a:pt x="2012" y="3538"/>
                    </a:lnTo>
                    <a:lnTo>
                      <a:pt x="1995" y="3532"/>
                    </a:lnTo>
                    <a:lnTo>
                      <a:pt x="1978" y="3523"/>
                    </a:lnTo>
                    <a:lnTo>
                      <a:pt x="1962" y="3513"/>
                    </a:lnTo>
                    <a:lnTo>
                      <a:pt x="1945" y="3501"/>
                    </a:lnTo>
                    <a:lnTo>
                      <a:pt x="1928" y="3489"/>
                    </a:lnTo>
                    <a:lnTo>
                      <a:pt x="1912" y="3474"/>
                    </a:lnTo>
                    <a:lnTo>
                      <a:pt x="1896" y="3457"/>
                    </a:lnTo>
                    <a:lnTo>
                      <a:pt x="1880" y="3438"/>
                    </a:lnTo>
                    <a:lnTo>
                      <a:pt x="1864" y="3417"/>
                    </a:lnTo>
                    <a:lnTo>
                      <a:pt x="1848" y="3394"/>
                    </a:lnTo>
                    <a:lnTo>
                      <a:pt x="1831" y="3371"/>
                    </a:lnTo>
                    <a:lnTo>
                      <a:pt x="1816" y="3346"/>
                    </a:lnTo>
                    <a:lnTo>
                      <a:pt x="1800" y="3320"/>
                    </a:lnTo>
                    <a:lnTo>
                      <a:pt x="1785" y="3294"/>
                    </a:lnTo>
                    <a:lnTo>
                      <a:pt x="1769" y="3266"/>
                    </a:lnTo>
                    <a:lnTo>
                      <a:pt x="1754" y="3236"/>
                    </a:lnTo>
                    <a:lnTo>
                      <a:pt x="1740" y="3203"/>
                    </a:lnTo>
                    <a:lnTo>
                      <a:pt x="1725" y="3165"/>
                    </a:lnTo>
                    <a:lnTo>
                      <a:pt x="1713" y="3123"/>
                    </a:lnTo>
                    <a:lnTo>
                      <a:pt x="1699" y="3086"/>
                    </a:lnTo>
                    <a:lnTo>
                      <a:pt x="1684" y="3053"/>
                    </a:lnTo>
                    <a:lnTo>
                      <a:pt x="1669" y="3021"/>
                    </a:lnTo>
                    <a:lnTo>
                      <a:pt x="1654" y="2987"/>
                    </a:lnTo>
                    <a:lnTo>
                      <a:pt x="1638" y="2956"/>
                    </a:lnTo>
                    <a:lnTo>
                      <a:pt x="1623" y="2931"/>
                    </a:lnTo>
                    <a:lnTo>
                      <a:pt x="1607" y="2915"/>
                    </a:lnTo>
                    <a:lnTo>
                      <a:pt x="1591" y="2909"/>
                    </a:lnTo>
                    <a:lnTo>
                      <a:pt x="1573" y="2909"/>
                    </a:lnTo>
                    <a:lnTo>
                      <a:pt x="1556" y="2903"/>
                    </a:lnTo>
                    <a:lnTo>
                      <a:pt x="1539" y="2883"/>
                    </a:lnTo>
                    <a:lnTo>
                      <a:pt x="1522" y="2855"/>
                    </a:lnTo>
                    <a:lnTo>
                      <a:pt x="1505" y="2840"/>
                    </a:lnTo>
                    <a:lnTo>
                      <a:pt x="1492" y="2858"/>
                    </a:lnTo>
                    <a:lnTo>
                      <a:pt x="1478" y="2902"/>
                    </a:lnTo>
                    <a:lnTo>
                      <a:pt x="1464" y="2933"/>
                    </a:lnTo>
                    <a:lnTo>
                      <a:pt x="1448" y="2949"/>
                    </a:lnTo>
                    <a:lnTo>
                      <a:pt x="1431" y="2956"/>
                    </a:lnTo>
                    <a:lnTo>
                      <a:pt x="1413" y="2960"/>
                    </a:lnTo>
                    <a:lnTo>
                      <a:pt x="1396" y="2968"/>
                    </a:lnTo>
                    <a:lnTo>
                      <a:pt x="1379" y="2985"/>
                    </a:lnTo>
                    <a:lnTo>
                      <a:pt x="1364" y="3015"/>
                    </a:lnTo>
                    <a:lnTo>
                      <a:pt x="1350" y="3055"/>
                    </a:lnTo>
                    <a:lnTo>
                      <a:pt x="1338" y="3103"/>
                    </a:lnTo>
                    <a:lnTo>
                      <a:pt x="1326" y="3149"/>
                    </a:lnTo>
                    <a:lnTo>
                      <a:pt x="1313" y="3190"/>
                    </a:lnTo>
                    <a:lnTo>
                      <a:pt x="1298" y="3225"/>
                    </a:lnTo>
                    <a:lnTo>
                      <a:pt x="1284" y="3260"/>
                    </a:lnTo>
                    <a:lnTo>
                      <a:pt x="1270" y="3303"/>
                    </a:lnTo>
                    <a:lnTo>
                      <a:pt x="1258" y="3348"/>
                    </a:lnTo>
                    <a:lnTo>
                      <a:pt x="1245" y="3389"/>
                    </a:lnTo>
                    <a:lnTo>
                      <a:pt x="1231" y="3430"/>
                    </a:lnTo>
                    <a:lnTo>
                      <a:pt x="1217" y="3467"/>
                    </a:lnTo>
                    <a:lnTo>
                      <a:pt x="1202" y="3504"/>
                    </a:lnTo>
                    <a:lnTo>
                      <a:pt x="1189" y="3538"/>
                    </a:lnTo>
                    <a:lnTo>
                      <a:pt x="1174" y="3572"/>
                    </a:lnTo>
                    <a:lnTo>
                      <a:pt x="1159" y="3605"/>
                    </a:lnTo>
                    <a:lnTo>
                      <a:pt x="1145" y="3639"/>
                    </a:lnTo>
                    <a:lnTo>
                      <a:pt x="1130" y="3673"/>
                    </a:lnTo>
                    <a:lnTo>
                      <a:pt x="1115" y="3706"/>
                    </a:lnTo>
                    <a:lnTo>
                      <a:pt x="1101" y="3737"/>
                    </a:lnTo>
                    <a:lnTo>
                      <a:pt x="1085" y="3767"/>
                    </a:lnTo>
                    <a:lnTo>
                      <a:pt x="1070" y="3795"/>
                    </a:lnTo>
                    <a:lnTo>
                      <a:pt x="1055" y="3822"/>
                    </a:lnTo>
                    <a:lnTo>
                      <a:pt x="1039" y="3847"/>
                    </a:lnTo>
                    <a:lnTo>
                      <a:pt x="1023" y="3872"/>
                    </a:lnTo>
                    <a:lnTo>
                      <a:pt x="1008" y="3898"/>
                    </a:lnTo>
                    <a:lnTo>
                      <a:pt x="992" y="3922"/>
                    </a:lnTo>
                    <a:lnTo>
                      <a:pt x="975" y="3942"/>
                    </a:lnTo>
                    <a:lnTo>
                      <a:pt x="959" y="3957"/>
                    </a:lnTo>
                    <a:lnTo>
                      <a:pt x="942" y="3966"/>
                    </a:lnTo>
                    <a:lnTo>
                      <a:pt x="926" y="3971"/>
                    </a:lnTo>
                    <a:lnTo>
                      <a:pt x="909" y="3978"/>
                    </a:lnTo>
                    <a:lnTo>
                      <a:pt x="893" y="3990"/>
                    </a:lnTo>
                    <a:lnTo>
                      <a:pt x="876" y="4009"/>
                    </a:lnTo>
                    <a:lnTo>
                      <a:pt x="860" y="4036"/>
                    </a:lnTo>
                    <a:lnTo>
                      <a:pt x="845" y="4060"/>
                    </a:lnTo>
                    <a:lnTo>
                      <a:pt x="829" y="4076"/>
                    </a:lnTo>
                    <a:lnTo>
                      <a:pt x="812" y="4085"/>
                    </a:lnTo>
                    <a:lnTo>
                      <a:pt x="796" y="4089"/>
                    </a:lnTo>
                    <a:lnTo>
                      <a:pt x="778" y="4089"/>
                    </a:lnTo>
                    <a:lnTo>
                      <a:pt x="761" y="4086"/>
                    </a:lnTo>
                    <a:lnTo>
                      <a:pt x="744" y="4083"/>
                    </a:lnTo>
                    <a:lnTo>
                      <a:pt x="727" y="4080"/>
                    </a:lnTo>
                    <a:lnTo>
                      <a:pt x="709" y="4078"/>
                    </a:lnTo>
                    <a:lnTo>
                      <a:pt x="692" y="4080"/>
                    </a:lnTo>
                    <a:lnTo>
                      <a:pt x="676" y="4083"/>
                    </a:lnTo>
                    <a:lnTo>
                      <a:pt x="660" y="4092"/>
                    </a:lnTo>
                    <a:lnTo>
                      <a:pt x="643" y="4106"/>
                    </a:lnTo>
                    <a:lnTo>
                      <a:pt x="626" y="4125"/>
                    </a:lnTo>
                    <a:lnTo>
                      <a:pt x="610" y="4144"/>
                    </a:lnTo>
                    <a:lnTo>
                      <a:pt x="595" y="4158"/>
                    </a:lnTo>
                    <a:lnTo>
                      <a:pt x="579" y="4171"/>
                    </a:lnTo>
                    <a:lnTo>
                      <a:pt x="563" y="4183"/>
                    </a:lnTo>
                    <a:lnTo>
                      <a:pt x="546" y="4199"/>
                    </a:lnTo>
                    <a:lnTo>
                      <a:pt x="527" y="4222"/>
                    </a:lnTo>
                    <a:lnTo>
                      <a:pt x="512" y="4257"/>
                    </a:lnTo>
                    <a:lnTo>
                      <a:pt x="508" y="4307"/>
                    </a:lnTo>
                    <a:lnTo>
                      <a:pt x="513" y="4371"/>
                    </a:lnTo>
                    <a:lnTo>
                      <a:pt x="522" y="4442"/>
                    </a:lnTo>
                    <a:lnTo>
                      <a:pt x="524" y="4513"/>
                    </a:lnTo>
                    <a:lnTo>
                      <a:pt x="520" y="4572"/>
                    </a:lnTo>
                    <a:lnTo>
                      <a:pt x="510" y="4615"/>
                    </a:lnTo>
                    <a:lnTo>
                      <a:pt x="494" y="4650"/>
                    </a:lnTo>
                    <a:lnTo>
                      <a:pt x="477" y="4678"/>
                    </a:lnTo>
                    <a:lnTo>
                      <a:pt x="459" y="4705"/>
                    </a:lnTo>
                    <a:lnTo>
                      <a:pt x="444" y="4737"/>
                    </a:lnTo>
                    <a:lnTo>
                      <a:pt x="432" y="4775"/>
                    </a:lnTo>
                    <a:lnTo>
                      <a:pt x="419" y="4824"/>
                    </a:lnTo>
                    <a:lnTo>
                      <a:pt x="411" y="4880"/>
                    </a:lnTo>
                    <a:lnTo>
                      <a:pt x="403" y="4942"/>
                    </a:lnTo>
                    <a:lnTo>
                      <a:pt x="397" y="5006"/>
                    </a:lnTo>
                    <a:lnTo>
                      <a:pt x="390" y="5067"/>
                    </a:lnTo>
                    <a:lnTo>
                      <a:pt x="380" y="5122"/>
                    </a:lnTo>
                    <a:lnTo>
                      <a:pt x="368" y="5169"/>
                    </a:lnTo>
                    <a:lnTo>
                      <a:pt x="357" y="5217"/>
                    </a:lnTo>
                    <a:lnTo>
                      <a:pt x="345" y="5267"/>
                    </a:lnTo>
                    <a:lnTo>
                      <a:pt x="334" y="5322"/>
                    </a:lnTo>
                    <a:lnTo>
                      <a:pt x="322" y="5366"/>
                    </a:lnTo>
                    <a:lnTo>
                      <a:pt x="308" y="5403"/>
                    </a:lnTo>
                    <a:lnTo>
                      <a:pt x="297" y="5454"/>
                    </a:lnTo>
                    <a:lnTo>
                      <a:pt x="285" y="5507"/>
                    </a:lnTo>
                    <a:lnTo>
                      <a:pt x="273" y="5548"/>
                    </a:lnTo>
                    <a:lnTo>
                      <a:pt x="258" y="5578"/>
                    </a:lnTo>
                    <a:lnTo>
                      <a:pt x="242" y="5597"/>
                    </a:lnTo>
                    <a:lnTo>
                      <a:pt x="224" y="5608"/>
                    </a:lnTo>
                    <a:lnTo>
                      <a:pt x="207" y="5618"/>
                    </a:lnTo>
                    <a:lnTo>
                      <a:pt x="190" y="5626"/>
                    </a:lnTo>
                    <a:lnTo>
                      <a:pt x="174" y="5640"/>
                    </a:lnTo>
                    <a:lnTo>
                      <a:pt x="157" y="5661"/>
                    </a:lnTo>
                    <a:lnTo>
                      <a:pt x="143" y="5694"/>
                    </a:lnTo>
                    <a:lnTo>
                      <a:pt x="129" y="5731"/>
                    </a:lnTo>
                    <a:lnTo>
                      <a:pt x="114" y="5764"/>
                    </a:lnTo>
                    <a:lnTo>
                      <a:pt x="99" y="5788"/>
                    </a:lnTo>
                    <a:lnTo>
                      <a:pt x="81" y="5804"/>
                    </a:lnTo>
                    <a:lnTo>
                      <a:pt x="65" y="5819"/>
                    </a:lnTo>
                    <a:lnTo>
                      <a:pt x="49" y="5835"/>
                    </a:lnTo>
                    <a:lnTo>
                      <a:pt x="33" y="5849"/>
                    </a:lnTo>
                    <a:lnTo>
                      <a:pt x="16" y="5862"/>
                    </a:lnTo>
                    <a:lnTo>
                      <a:pt x="0" y="5873"/>
                    </a:lnTo>
                    <a:lnTo>
                      <a:pt x="0" y="53"/>
                    </a:lnTo>
                    <a:lnTo>
                      <a:pt x="30" y="50"/>
                    </a:lnTo>
                    <a:lnTo>
                      <a:pt x="60" y="47"/>
                    </a:lnTo>
                    <a:lnTo>
                      <a:pt x="90" y="47"/>
                    </a:lnTo>
                    <a:lnTo>
                      <a:pt x="118" y="50"/>
                    </a:lnTo>
                    <a:lnTo>
                      <a:pt x="148" y="53"/>
                    </a:lnTo>
                    <a:lnTo>
                      <a:pt x="178" y="58"/>
                    </a:lnTo>
                    <a:lnTo>
                      <a:pt x="208" y="58"/>
                    </a:lnTo>
                    <a:lnTo>
                      <a:pt x="238" y="53"/>
                    </a:lnTo>
                    <a:lnTo>
                      <a:pt x="268" y="47"/>
                    </a:lnTo>
                    <a:lnTo>
                      <a:pt x="298" y="45"/>
                    </a:lnTo>
                    <a:lnTo>
                      <a:pt x="328" y="53"/>
                    </a:lnTo>
                    <a:lnTo>
                      <a:pt x="357" y="73"/>
                    </a:lnTo>
                    <a:lnTo>
                      <a:pt x="387" y="96"/>
                    </a:lnTo>
                    <a:lnTo>
                      <a:pt x="416" y="116"/>
                    </a:lnTo>
                    <a:lnTo>
                      <a:pt x="445" y="128"/>
                    </a:lnTo>
                    <a:lnTo>
                      <a:pt x="475" y="145"/>
                    </a:lnTo>
                    <a:lnTo>
                      <a:pt x="505" y="172"/>
                    </a:lnTo>
                    <a:lnTo>
                      <a:pt x="534" y="174"/>
                    </a:lnTo>
                    <a:lnTo>
                      <a:pt x="563" y="135"/>
                    </a:lnTo>
                    <a:lnTo>
                      <a:pt x="592" y="101"/>
                    </a:lnTo>
                    <a:lnTo>
                      <a:pt x="622" y="83"/>
                    </a:lnTo>
                    <a:lnTo>
                      <a:pt x="651" y="80"/>
                    </a:lnTo>
                    <a:lnTo>
                      <a:pt x="681" y="88"/>
                    </a:lnTo>
                    <a:lnTo>
                      <a:pt x="710" y="97"/>
                    </a:lnTo>
                    <a:lnTo>
                      <a:pt x="740" y="97"/>
                    </a:lnTo>
                    <a:lnTo>
                      <a:pt x="770" y="80"/>
                    </a:lnTo>
                    <a:lnTo>
                      <a:pt x="800" y="52"/>
                    </a:lnTo>
                    <a:lnTo>
                      <a:pt x="829" y="29"/>
                    </a:lnTo>
                    <a:lnTo>
                      <a:pt x="858" y="23"/>
                    </a:lnTo>
                    <a:lnTo>
                      <a:pt x="888" y="43"/>
                    </a:lnTo>
                    <a:lnTo>
                      <a:pt x="917" y="75"/>
                    </a:lnTo>
                    <a:lnTo>
                      <a:pt x="945" y="107"/>
                    </a:lnTo>
                    <a:lnTo>
                      <a:pt x="975" y="126"/>
                    </a:lnTo>
                    <a:lnTo>
                      <a:pt x="1005" y="126"/>
                    </a:lnTo>
                    <a:lnTo>
                      <a:pt x="1034" y="115"/>
                    </a:lnTo>
                    <a:lnTo>
                      <a:pt x="1064" y="100"/>
                    </a:lnTo>
                    <a:lnTo>
                      <a:pt x="1094" y="88"/>
                    </a:lnTo>
                    <a:lnTo>
                      <a:pt x="1124" y="78"/>
                    </a:lnTo>
                    <a:lnTo>
                      <a:pt x="1154" y="71"/>
                    </a:lnTo>
                    <a:lnTo>
                      <a:pt x="1184" y="68"/>
                    </a:lnTo>
                    <a:lnTo>
                      <a:pt x="1214" y="67"/>
                    </a:lnTo>
                    <a:lnTo>
                      <a:pt x="1244" y="67"/>
                    </a:lnTo>
                    <a:lnTo>
                      <a:pt x="1274" y="68"/>
                    </a:lnTo>
                    <a:lnTo>
                      <a:pt x="1304" y="68"/>
                    </a:lnTo>
                    <a:lnTo>
                      <a:pt x="1334" y="69"/>
                    </a:lnTo>
                    <a:lnTo>
                      <a:pt x="1363" y="73"/>
                    </a:lnTo>
                    <a:lnTo>
                      <a:pt x="1392" y="80"/>
                    </a:lnTo>
                    <a:lnTo>
                      <a:pt x="1422" y="90"/>
                    </a:lnTo>
                    <a:lnTo>
                      <a:pt x="1452" y="101"/>
                    </a:lnTo>
                    <a:lnTo>
                      <a:pt x="1482" y="109"/>
                    </a:lnTo>
                    <a:lnTo>
                      <a:pt x="1512" y="109"/>
                    </a:lnTo>
                    <a:lnTo>
                      <a:pt x="1541" y="103"/>
                    </a:lnTo>
                    <a:lnTo>
                      <a:pt x="1571" y="91"/>
                    </a:lnTo>
                    <a:lnTo>
                      <a:pt x="1601" y="82"/>
                    </a:lnTo>
                    <a:lnTo>
                      <a:pt x="1631" y="75"/>
                    </a:lnTo>
                    <a:lnTo>
                      <a:pt x="1661" y="70"/>
                    </a:lnTo>
                    <a:lnTo>
                      <a:pt x="1691" y="66"/>
                    </a:lnTo>
                    <a:lnTo>
                      <a:pt x="1721" y="59"/>
                    </a:lnTo>
                    <a:lnTo>
                      <a:pt x="1751" y="50"/>
                    </a:lnTo>
                    <a:lnTo>
                      <a:pt x="1780" y="40"/>
                    </a:lnTo>
                    <a:lnTo>
                      <a:pt x="1810" y="33"/>
                    </a:lnTo>
                    <a:lnTo>
                      <a:pt x="1839" y="31"/>
                    </a:lnTo>
                    <a:lnTo>
                      <a:pt x="1869" y="29"/>
                    </a:lnTo>
                    <a:lnTo>
                      <a:pt x="1899" y="20"/>
                    </a:lnTo>
                    <a:lnTo>
                      <a:pt x="1929" y="0"/>
                    </a:lnTo>
                    <a:lnTo>
                      <a:pt x="2028" y="0"/>
                    </a:lnTo>
                    <a:lnTo>
                      <a:pt x="2028" y="3544"/>
                    </a:lnTo>
                    <a:close/>
                    <a:moveTo>
                      <a:pt x="1990" y="6787"/>
                    </a:moveTo>
                    <a:lnTo>
                      <a:pt x="1997" y="6744"/>
                    </a:lnTo>
                    <a:lnTo>
                      <a:pt x="2001" y="6696"/>
                    </a:lnTo>
                    <a:lnTo>
                      <a:pt x="2000" y="6645"/>
                    </a:lnTo>
                    <a:lnTo>
                      <a:pt x="1995" y="6599"/>
                    </a:lnTo>
                    <a:lnTo>
                      <a:pt x="1988" y="6558"/>
                    </a:lnTo>
                    <a:lnTo>
                      <a:pt x="1982" y="6516"/>
                    </a:lnTo>
                    <a:lnTo>
                      <a:pt x="1979" y="6472"/>
                    </a:lnTo>
                    <a:lnTo>
                      <a:pt x="1979" y="6423"/>
                    </a:lnTo>
                    <a:lnTo>
                      <a:pt x="1984" y="6376"/>
                    </a:lnTo>
                    <a:lnTo>
                      <a:pt x="1990" y="6332"/>
                    </a:lnTo>
                    <a:lnTo>
                      <a:pt x="1998" y="6296"/>
                    </a:lnTo>
                    <a:lnTo>
                      <a:pt x="2007" y="6262"/>
                    </a:lnTo>
                    <a:lnTo>
                      <a:pt x="2015" y="6227"/>
                    </a:lnTo>
                    <a:lnTo>
                      <a:pt x="2022" y="6186"/>
                    </a:lnTo>
                    <a:lnTo>
                      <a:pt x="2026" y="6138"/>
                    </a:lnTo>
                    <a:lnTo>
                      <a:pt x="2027" y="6089"/>
                    </a:lnTo>
                    <a:lnTo>
                      <a:pt x="2024" y="6039"/>
                    </a:lnTo>
                    <a:lnTo>
                      <a:pt x="2017" y="5992"/>
                    </a:lnTo>
                    <a:lnTo>
                      <a:pt x="2013" y="5949"/>
                    </a:lnTo>
                    <a:lnTo>
                      <a:pt x="2017" y="5911"/>
                    </a:lnTo>
                    <a:lnTo>
                      <a:pt x="2028" y="5881"/>
                    </a:lnTo>
                    <a:lnTo>
                      <a:pt x="2028" y="6787"/>
                    </a:lnTo>
                    <a:lnTo>
                      <a:pt x="1990" y="6787"/>
                    </a:lnTo>
                    <a:close/>
                    <a:moveTo>
                      <a:pt x="0" y="6046"/>
                    </a:moveTo>
                    <a:lnTo>
                      <a:pt x="12" y="6067"/>
                    </a:lnTo>
                    <a:lnTo>
                      <a:pt x="24" y="6092"/>
                    </a:lnTo>
                    <a:lnTo>
                      <a:pt x="35" y="6121"/>
                    </a:lnTo>
                    <a:lnTo>
                      <a:pt x="46" y="6152"/>
                    </a:lnTo>
                    <a:lnTo>
                      <a:pt x="57" y="6182"/>
                    </a:lnTo>
                    <a:lnTo>
                      <a:pt x="69" y="6210"/>
                    </a:lnTo>
                    <a:lnTo>
                      <a:pt x="81" y="6233"/>
                    </a:lnTo>
                    <a:lnTo>
                      <a:pt x="94" y="6251"/>
                    </a:lnTo>
                    <a:lnTo>
                      <a:pt x="107" y="6269"/>
                    </a:lnTo>
                    <a:lnTo>
                      <a:pt x="119" y="6285"/>
                    </a:lnTo>
                    <a:lnTo>
                      <a:pt x="132" y="6301"/>
                    </a:lnTo>
                    <a:lnTo>
                      <a:pt x="146" y="6316"/>
                    </a:lnTo>
                    <a:lnTo>
                      <a:pt x="159" y="6331"/>
                    </a:lnTo>
                    <a:lnTo>
                      <a:pt x="171" y="6346"/>
                    </a:lnTo>
                    <a:lnTo>
                      <a:pt x="184" y="6360"/>
                    </a:lnTo>
                    <a:lnTo>
                      <a:pt x="196" y="6378"/>
                    </a:lnTo>
                    <a:lnTo>
                      <a:pt x="208" y="6406"/>
                    </a:lnTo>
                    <a:lnTo>
                      <a:pt x="220" y="6446"/>
                    </a:lnTo>
                    <a:lnTo>
                      <a:pt x="223" y="6492"/>
                    </a:lnTo>
                    <a:lnTo>
                      <a:pt x="214" y="6530"/>
                    </a:lnTo>
                    <a:lnTo>
                      <a:pt x="199" y="6558"/>
                    </a:lnTo>
                    <a:lnTo>
                      <a:pt x="185" y="6582"/>
                    </a:lnTo>
                    <a:lnTo>
                      <a:pt x="176" y="6611"/>
                    </a:lnTo>
                    <a:lnTo>
                      <a:pt x="175" y="6650"/>
                    </a:lnTo>
                    <a:lnTo>
                      <a:pt x="182" y="6697"/>
                    </a:lnTo>
                    <a:lnTo>
                      <a:pt x="193" y="6741"/>
                    </a:lnTo>
                    <a:lnTo>
                      <a:pt x="206" y="6769"/>
                    </a:lnTo>
                    <a:lnTo>
                      <a:pt x="219" y="6782"/>
                    </a:lnTo>
                    <a:lnTo>
                      <a:pt x="222" y="6787"/>
                    </a:lnTo>
                    <a:lnTo>
                      <a:pt x="0" y="6787"/>
                    </a:lnTo>
                    <a:lnTo>
                      <a:pt x="0" y="6046"/>
                    </a:lnTo>
                    <a:close/>
                    <a:moveTo>
                      <a:pt x="1554" y="2622"/>
                    </a:moveTo>
                    <a:lnTo>
                      <a:pt x="1555" y="2553"/>
                    </a:lnTo>
                    <a:lnTo>
                      <a:pt x="1554" y="2500"/>
                    </a:lnTo>
                    <a:lnTo>
                      <a:pt x="1548" y="2467"/>
                    </a:lnTo>
                    <a:lnTo>
                      <a:pt x="1537" y="2452"/>
                    </a:lnTo>
                    <a:lnTo>
                      <a:pt x="1520" y="2447"/>
                    </a:lnTo>
                    <a:lnTo>
                      <a:pt x="1503" y="2447"/>
                    </a:lnTo>
                    <a:lnTo>
                      <a:pt x="1484" y="2447"/>
                    </a:lnTo>
                    <a:lnTo>
                      <a:pt x="1466" y="2446"/>
                    </a:lnTo>
                    <a:lnTo>
                      <a:pt x="1451" y="2454"/>
                    </a:lnTo>
                    <a:lnTo>
                      <a:pt x="1442" y="2477"/>
                    </a:lnTo>
                    <a:lnTo>
                      <a:pt x="1442" y="2523"/>
                    </a:lnTo>
                    <a:lnTo>
                      <a:pt x="1448" y="2580"/>
                    </a:lnTo>
                    <a:lnTo>
                      <a:pt x="1459" y="2630"/>
                    </a:lnTo>
                    <a:lnTo>
                      <a:pt x="1472" y="2664"/>
                    </a:lnTo>
                    <a:lnTo>
                      <a:pt x="1485" y="2682"/>
                    </a:lnTo>
                    <a:lnTo>
                      <a:pt x="1498" y="2688"/>
                    </a:lnTo>
                    <a:lnTo>
                      <a:pt x="1512" y="2687"/>
                    </a:lnTo>
                    <a:lnTo>
                      <a:pt x="1526" y="2675"/>
                    </a:lnTo>
                    <a:lnTo>
                      <a:pt x="1540" y="2654"/>
                    </a:lnTo>
                    <a:lnTo>
                      <a:pt x="1554" y="2622"/>
                    </a:lnTo>
                    <a:close/>
                    <a:moveTo>
                      <a:pt x="1641" y="2070"/>
                    </a:moveTo>
                    <a:lnTo>
                      <a:pt x="1640" y="1991"/>
                    </a:lnTo>
                    <a:lnTo>
                      <a:pt x="1642" y="1923"/>
                    </a:lnTo>
                    <a:lnTo>
                      <a:pt x="1654" y="1870"/>
                    </a:lnTo>
                    <a:lnTo>
                      <a:pt x="1670" y="1825"/>
                    </a:lnTo>
                    <a:lnTo>
                      <a:pt x="1686" y="1781"/>
                    </a:lnTo>
                    <a:lnTo>
                      <a:pt x="1699" y="1734"/>
                    </a:lnTo>
                    <a:lnTo>
                      <a:pt x="1713" y="1672"/>
                    </a:lnTo>
                    <a:lnTo>
                      <a:pt x="1702" y="1619"/>
                    </a:lnTo>
                    <a:lnTo>
                      <a:pt x="1690" y="1563"/>
                    </a:lnTo>
                    <a:lnTo>
                      <a:pt x="1678" y="1508"/>
                    </a:lnTo>
                    <a:lnTo>
                      <a:pt x="1664" y="1463"/>
                    </a:lnTo>
                    <a:lnTo>
                      <a:pt x="1648" y="1426"/>
                    </a:lnTo>
                    <a:lnTo>
                      <a:pt x="1630" y="1398"/>
                    </a:lnTo>
                    <a:lnTo>
                      <a:pt x="1613" y="1373"/>
                    </a:lnTo>
                    <a:lnTo>
                      <a:pt x="1594" y="1353"/>
                    </a:lnTo>
                    <a:lnTo>
                      <a:pt x="1577" y="1336"/>
                    </a:lnTo>
                    <a:lnTo>
                      <a:pt x="1558" y="1323"/>
                    </a:lnTo>
                    <a:lnTo>
                      <a:pt x="1540" y="1312"/>
                    </a:lnTo>
                    <a:lnTo>
                      <a:pt x="1522" y="1304"/>
                    </a:lnTo>
                    <a:lnTo>
                      <a:pt x="1503" y="1296"/>
                    </a:lnTo>
                    <a:lnTo>
                      <a:pt x="1484" y="1289"/>
                    </a:lnTo>
                    <a:lnTo>
                      <a:pt x="1465" y="1282"/>
                    </a:lnTo>
                    <a:lnTo>
                      <a:pt x="1447" y="1277"/>
                    </a:lnTo>
                    <a:lnTo>
                      <a:pt x="1428" y="1272"/>
                    </a:lnTo>
                    <a:lnTo>
                      <a:pt x="1410" y="1268"/>
                    </a:lnTo>
                    <a:lnTo>
                      <a:pt x="1391" y="1266"/>
                    </a:lnTo>
                    <a:lnTo>
                      <a:pt x="1373" y="1267"/>
                    </a:lnTo>
                    <a:lnTo>
                      <a:pt x="1354" y="1271"/>
                    </a:lnTo>
                    <a:lnTo>
                      <a:pt x="1335" y="1277"/>
                    </a:lnTo>
                    <a:lnTo>
                      <a:pt x="1316" y="1286"/>
                    </a:lnTo>
                    <a:lnTo>
                      <a:pt x="1298" y="1297"/>
                    </a:lnTo>
                    <a:lnTo>
                      <a:pt x="1281" y="1312"/>
                    </a:lnTo>
                    <a:lnTo>
                      <a:pt x="1263" y="1332"/>
                    </a:lnTo>
                    <a:lnTo>
                      <a:pt x="1245" y="1358"/>
                    </a:lnTo>
                    <a:lnTo>
                      <a:pt x="1229" y="1396"/>
                    </a:lnTo>
                    <a:lnTo>
                      <a:pt x="1214" y="1447"/>
                    </a:lnTo>
                    <a:lnTo>
                      <a:pt x="1205" y="1509"/>
                    </a:lnTo>
                    <a:lnTo>
                      <a:pt x="1204" y="1582"/>
                    </a:lnTo>
                    <a:lnTo>
                      <a:pt x="1212" y="1654"/>
                    </a:lnTo>
                    <a:lnTo>
                      <a:pt x="1224" y="1721"/>
                    </a:lnTo>
                    <a:lnTo>
                      <a:pt x="1231" y="1783"/>
                    </a:lnTo>
                    <a:lnTo>
                      <a:pt x="1227" y="1848"/>
                    </a:lnTo>
                    <a:lnTo>
                      <a:pt x="1216" y="1917"/>
                    </a:lnTo>
                    <a:lnTo>
                      <a:pt x="1216" y="1991"/>
                    </a:lnTo>
                    <a:lnTo>
                      <a:pt x="1227" y="2059"/>
                    </a:lnTo>
                    <a:lnTo>
                      <a:pt x="1242" y="2104"/>
                    </a:lnTo>
                    <a:lnTo>
                      <a:pt x="1260" y="2127"/>
                    </a:lnTo>
                    <a:lnTo>
                      <a:pt x="1278" y="2138"/>
                    </a:lnTo>
                    <a:lnTo>
                      <a:pt x="1298" y="2145"/>
                    </a:lnTo>
                    <a:lnTo>
                      <a:pt x="1316" y="2151"/>
                    </a:lnTo>
                    <a:lnTo>
                      <a:pt x="1335" y="2154"/>
                    </a:lnTo>
                    <a:lnTo>
                      <a:pt x="1353" y="2157"/>
                    </a:lnTo>
                    <a:lnTo>
                      <a:pt x="1372" y="2158"/>
                    </a:lnTo>
                    <a:lnTo>
                      <a:pt x="1390" y="2158"/>
                    </a:lnTo>
                    <a:lnTo>
                      <a:pt x="1409" y="2158"/>
                    </a:lnTo>
                    <a:lnTo>
                      <a:pt x="1427" y="2157"/>
                    </a:lnTo>
                    <a:lnTo>
                      <a:pt x="1445" y="2158"/>
                    </a:lnTo>
                    <a:lnTo>
                      <a:pt x="1464" y="2160"/>
                    </a:lnTo>
                    <a:lnTo>
                      <a:pt x="1482" y="2166"/>
                    </a:lnTo>
                    <a:lnTo>
                      <a:pt x="1502" y="2174"/>
                    </a:lnTo>
                    <a:lnTo>
                      <a:pt x="1522" y="2186"/>
                    </a:lnTo>
                    <a:lnTo>
                      <a:pt x="1540" y="2196"/>
                    </a:lnTo>
                    <a:lnTo>
                      <a:pt x="1560" y="2203"/>
                    </a:lnTo>
                    <a:lnTo>
                      <a:pt x="1578" y="2201"/>
                    </a:lnTo>
                    <a:lnTo>
                      <a:pt x="1595" y="2189"/>
                    </a:lnTo>
                    <a:lnTo>
                      <a:pt x="1611" y="2163"/>
                    </a:lnTo>
                    <a:lnTo>
                      <a:pt x="1628" y="2121"/>
                    </a:lnTo>
                    <a:lnTo>
                      <a:pt x="1641" y="2070"/>
                    </a:lnTo>
                    <a:close/>
                    <a:moveTo>
                      <a:pt x="2028" y="3468"/>
                    </a:moveTo>
                    <a:lnTo>
                      <a:pt x="2013" y="3459"/>
                    </a:lnTo>
                    <a:lnTo>
                      <a:pt x="1998" y="3449"/>
                    </a:lnTo>
                    <a:lnTo>
                      <a:pt x="1984" y="3439"/>
                    </a:lnTo>
                    <a:lnTo>
                      <a:pt x="1967" y="3427"/>
                    </a:lnTo>
                    <a:lnTo>
                      <a:pt x="1952" y="3415"/>
                    </a:lnTo>
                    <a:lnTo>
                      <a:pt x="1937" y="3401"/>
                    </a:lnTo>
                    <a:lnTo>
                      <a:pt x="1922" y="3385"/>
                    </a:lnTo>
                    <a:lnTo>
                      <a:pt x="1907" y="3368"/>
                    </a:lnTo>
                    <a:lnTo>
                      <a:pt x="1894" y="3348"/>
                    </a:lnTo>
                    <a:lnTo>
                      <a:pt x="1879" y="3326"/>
                    </a:lnTo>
                    <a:lnTo>
                      <a:pt x="1865" y="3302"/>
                    </a:lnTo>
                    <a:lnTo>
                      <a:pt x="1850" y="3278"/>
                    </a:lnTo>
                    <a:lnTo>
                      <a:pt x="1836" y="3252"/>
                    </a:lnTo>
                    <a:lnTo>
                      <a:pt x="1822" y="3226"/>
                    </a:lnTo>
                    <a:lnTo>
                      <a:pt x="1808" y="3198"/>
                    </a:lnTo>
                    <a:lnTo>
                      <a:pt x="1795" y="3171"/>
                    </a:lnTo>
                    <a:lnTo>
                      <a:pt x="1782" y="3139"/>
                    </a:lnTo>
                    <a:lnTo>
                      <a:pt x="1769" y="3105"/>
                    </a:lnTo>
                    <a:lnTo>
                      <a:pt x="1757" y="3068"/>
                    </a:lnTo>
                    <a:lnTo>
                      <a:pt x="1744" y="3030"/>
                    </a:lnTo>
                    <a:lnTo>
                      <a:pt x="1731" y="2991"/>
                    </a:lnTo>
                    <a:lnTo>
                      <a:pt x="1720" y="2954"/>
                    </a:lnTo>
                    <a:lnTo>
                      <a:pt x="1706" y="2926"/>
                    </a:lnTo>
                    <a:lnTo>
                      <a:pt x="1692" y="2902"/>
                    </a:lnTo>
                    <a:lnTo>
                      <a:pt x="1678" y="2864"/>
                    </a:lnTo>
                    <a:lnTo>
                      <a:pt x="1668" y="2813"/>
                    </a:lnTo>
                    <a:lnTo>
                      <a:pt x="1663" y="2756"/>
                    </a:lnTo>
                    <a:lnTo>
                      <a:pt x="1667" y="2698"/>
                    </a:lnTo>
                    <a:lnTo>
                      <a:pt x="1674" y="2638"/>
                    </a:lnTo>
                    <a:lnTo>
                      <a:pt x="1677" y="2577"/>
                    </a:lnTo>
                    <a:lnTo>
                      <a:pt x="1677" y="2515"/>
                    </a:lnTo>
                    <a:lnTo>
                      <a:pt x="1672" y="2454"/>
                    </a:lnTo>
                    <a:lnTo>
                      <a:pt x="1668" y="2395"/>
                    </a:lnTo>
                    <a:lnTo>
                      <a:pt x="1666" y="2336"/>
                    </a:lnTo>
                    <a:lnTo>
                      <a:pt x="1669" y="2278"/>
                    </a:lnTo>
                    <a:lnTo>
                      <a:pt x="1676" y="2220"/>
                    </a:lnTo>
                    <a:lnTo>
                      <a:pt x="1686" y="2165"/>
                    </a:lnTo>
                    <a:lnTo>
                      <a:pt x="1693" y="2110"/>
                    </a:lnTo>
                    <a:lnTo>
                      <a:pt x="1692" y="2050"/>
                    </a:lnTo>
                    <a:lnTo>
                      <a:pt x="1685" y="1987"/>
                    </a:lnTo>
                    <a:lnTo>
                      <a:pt x="1683" y="1933"/>
                    </a:lnTo>
                    <a:lnTo>
                      <a:pt x="1692" y="1891"/>
                    </a:lnTo>
                    <a:lnTo>
                      <a:pt x="1706" y="1855"/>
                    </a:lnTo>
                    <a:lnTo>
                      <a:pt x="1717" y="1813"/>
                    </a:lnTo>
                    <a:lnTo>
                      <a:pt x="1728" y="1760"/>
                    </a:lnTo>
                    <a:lnTo>
                      <a:pt x="1736" y="1703"/>
                    </a:lnTo>
                    <a:lnTo>
                      <a:pt x="1737" y="1649"/>
                    </a:lnTo>
                    <a:lnTo>
                      <a:pt x="1728" y="1607"/>
                    </a:lnTo>
                    <a:lnTo>
                      <a:pt x="1714" y="1568"/>
                    </a:lnTo>
                    <a:lnTo>
                      <a:pt x="1702" y="1524"/>
                    </a:lnTo>
                    <a:lnTo>
                      <a:pt x="1691" y="1483"/>
                    </a:lnTo>
                    <a:lnTo>
                      <a:pt x="1678" y="1449"/>
                    </a:lnTo>
                    <a:lnTo>
                      <a:pt x="1664" y="1422"/>
                    </a:lnTo>
                    <a:lnTo>
                      <a:pt x="1649" y="1399"/>
                    </a:lnTo>
                    <a:lnTo>
                      <a:pt x="1634" y="1378"/>
                    </a:lnTo>
                    <a:lnTo>
                      <a:pt x="1619" y="1359"/>
                    </a:lnTo>
                    <a:lnTo>
                      <a:pt x="1604" y="1342"/>
                    </a:lnTo>
                    <a:lnTo>
                      <a:pt x="1590" y="1327"/>
                    </a:lnTo>
                    <a:lnTo>
                      <a:pt x="1575" y="1315"/>
                    </a:lnTo>
                    <a:lnTo>
                      <a:pt x="1560" y="1304"/>
                    </a:lnTo>
                    <a:lnTo>
                      <a:pt x="1545" y="1295"/>
                    </a:lnTo>
                    <a:lnTo>
                      <a:pt x="1530" y="1287"/>
                    </a:lnTo>
                    <a:lnTo>
                      <a:pt x="1513" y="1280"/>
                    </a:lnTo>
                    <a:lnTo>
                      <a:pt x="1498" y="1273"/>
                    </a:lnTo>
                    <a:lnTo>
                      <a:pt x="1482" y="1267"/>
                    </a:lnTo>
                    <a:lnTo>
                      <a:pt x="1467" y="1262"/>
                    </a:lnTo>
                    <a:lnTo>
                      <a:pt x="1452" y="1256"/>
                    </a:lnTo>
                    <a:lnTo>
                      <a:pt x="1436" y="1251"/>
                    </a:lnTo>
                    <a:lnTo>
                      <a:pt x="1421" y="1248"/>
                    </a:lnTo>
                    <a:lnTo>
                      <a:pt x="1406" y="1245"/>
                    </a:lnTo>
                    <a:lnTo>
                      <a:pt x="1390" y="1243"/>
                    </a:lnTo>
                    <a:lnTo>
                      <a:pt x="1375" y="1244"/>
                    </a:lnTo>
                    <a:lnTo>
                      <a:pt x="1359" y="1245"/>
                    </a:lnTo>
                    <a:lnTo>
                      <a:pt x="1344" y="1249"/>
                    </a:lnTo>
                    <a:lnTo>
                      <a:pt x="1329" y="1255"/>
                    </a:lnTo>
                    <a:lnTo>
                      <a:pt x="1313" y="1263"/>
                    </a:lnTo>
                    <a:lnTo>
                      <a:pt x="1298" y="1272"/>
                    </a:lnTo>
                    <a:lnTo>
                      <a:pt x="1283" y="1283"/>
                    </a:lnTo>
                    <a:lnTo>
                      <a:pt x="1268" y="1298"/>
                    </a:lnTo>
                    <a:lnTo>
                      <a:pt x="1253" y="1316"/>
                    </a:lnTo>
                    <a:lnTo>
                      <a:pt x="1238" y="1338"/>
                    </a:lnTo>
                    <a:lnTo>
                      <a:pt x="1224" y="1364"/>
                    </a:lnTo>
                    <a:lnTo>
                      <a:pt x="1212" y="1396"/>
                    </a:lnTo>
                    <a:lnTo>
                      <a:pt x="1199" y="1436"/>
                    </a:lnTo>
                    <a:lnTo>
                      <a:pt x="1189" y="1483"/>
                    </a:lnTo>
                    <a:lnTo>
                      <a:pt x="1182" y="1538"/>
                    </a:lnTo>
                    <a:lnTo>
                      <a:pt x="1179" y="1600"/>
                    </a:lnTo>
                    <a:lnTo>
                      <a:pt x="1182" y="1664"/>
                    </a:lnTo>
                    <a:lnTo>
                      <a:pt x="1190" y="1722"/>
                    </a:lnTo>
                    <a:lnTo>
                      <a:pt x="1194" y="1779"/>
                    </a:lnTo>
                    <a:lnTo>
                      <a:pt x="1191" y="1833"/>
                    </a:lnTo>
                    <a:lnTo>
                      <a:pt x="1182" y="1887"/>
                    </a:lnTo>
                    <a:lnTo>
                      <a:pt x="1176" y="1942"/>
                    </a:lnTo>
                    <a:lnTo>
                      <a:pt x="1175" y="2004"/>
                    </a:lnTo>
                    <a:lnTo>
                      <a:pt x="1174" y="2068"/>
                    </a:lnTo>
                    <a:lnTo>
                      <a:pt x="1185" y="2105"/>
                    </a:lnTo>
                    <a:lnTo>
                      <a:pt x="1200" y="2127"/>
                    </a:lnTo>
                    <a:lnTo>
                      <a:pt x="1216" y="2138"/>
                    </a:lnTo>
                    <a:lnTo>
                      <a:pt x="1232" y="2148"/>
                    </a:lnTo>
                    <a:lnTo>
                      <a:pt x="1248" y="2160"/>
                    </a:lnTo>
                    <a:lnTo>
                      <a:pt x="1262" y="2181"/>
                    </a:lnTo>
                    <a:lnTo>
                      <a:pt x="1274" y="2218"/>
                    </a:lnTo>
                    <a:lnTo>
                      <a:pt x="1285" y="2263"/>
                    </a:lnTo>
                    <a:lnTo>
                      <a:pt x="1303" y="2297"/>
                    </a:lnTo>
                    <a:lnTo>
                      <a:pt x="1319" y="2323"/>
                    </a:lnTo>
                    <a:lnTo>
                      <a:pt x="1327" y="2345"/>
                    </a:lnTo>
                    <a:lnTo>
                      <a:pt x="1322" y="2366"/>
                    </a:lnTo>
                    <a:lnTo>
                      <a:pt x="1308" y="2393"/>
                    </a:lnTo>
                    <a:lnTo>
                      <a:pt x="1291" y="2429"/>
                    </a:lnTo>
                    <a:lnTo>
                      <a:pt x="1276" y="2478"/>
                    </a:lnTo>
                    <a:lnTo>
                      <a:pt x="1288" y="2522"/>
                    </a:lnTo>
                    <a:lnTo>
                      <a:pt x="1298" y="2563"/>
                    </a:lnTo>
                    <a:lnTo>
                      <a:pt x="1310" y="2601"/>
                    </a:lnTo>
                    <a:lnTo>
                      <a:pt x="1323" y="2634"/>
                    </a:lnTo>
                    <a:lnTo>
                      <a:pt x="1341" y="2660"/>
                    </a:lnTo>
                    <a:lnTo>
                      <a:pt x="1358" y="2686"/>
                    </a:lnTo>
                    <a:lnTo>
                      <a:pt x="1372" y="2713"/>
                    </a:lnTo>
                    <a:lnTo>
                      <a:pt x="1380" y="2750"/>
                    </a:lnTo>
                    <a:lnTo>
                      <a:pt x="1379" y="2798"/>
                    </a:lnTo>
                    <a:lnTo>
                      <a:pt x="1369" y="2853"/>
                    </a:lnTo>
                    <a:lnTo>
                      <a:pt x="1356" y="2901"/>
                    </a:lnTo>
                    <a:lnTo>
                      <a:pt x="1342" y="2937"/>
                    </a:lnTo>
                    <a:lnTo>
                      <a:pt x="1328" y="2963"/>
                    </a:lnTo>
                    <a:lnTo>
                      <a:pt x="1314" y="2987"/>
                    </a:lnTo>
                    <a:lnTo>
                      <a:pt x="1300" y="3012"/>
                    </a:lnTo>
                    <a:lnTo>
                      <a:pt x="1288" y="3045"/>
                    </a:lnTo>
                    <a:lnTo>
                      <a:pt x="1277" y="3088"/>
                    </a:lnTo>
                    <a:lnTo>
                      <a:pt x="1267" y="3134"/>
                    </a:lnTo>
                    <a:lnTo>
                      <a:pt x="1257" y="3179"/>
                    </a:lnTo>
                    <a:lnTo>
                      <a:pt x="1245" y="3222"/>
                    </a:lnTo>
                    <a:lnTo>
                      <a:pt x="1234" y="3263"/>
                    </a:lnTo>
                    <a:lnTo>
                      <a:pt x="1221" y="3302"/>
                    </a:lnTo>
                    <a:lnTo>
                      <a:pt x="1209" y="3340"/>
                    </a:lnTo>
                    <a:lnTo>
                      <a:pt x="1197" y="3378"/>
                    </a:lnTo>
                    <a:lnTo>
                      <a:pt x="1184" y="3414"/>
                    </a:lnTo>
                    <a:lnTo>
                      <a:pt x="1171" y="3448"/>
                    </a:lnTo>
                    <a:lnTo>
                      <a:pt x="1159" y="3480"/>
                    </a:lnTo>
                    <a:lnTo>
                      <a:pt x="1145" y="3512"/>
                    </a:lnTo>
                    <a:lnTo>
                      <a:pt x="1131" y="3540"/>
                    </a:lnTo>
                    <a:lnTo>
                      <a:pt x="1118" y="3570"/>
                    </a:lnTo>
                    <a:lnTo>
                      <a:pt x="1104" y="3600"/>
                    </a:lnTo>
                    <a:lnTo>
                      <a:pt x="1091" y="3630"/>
                    </a:lnTo>
                    <a:lnTo>
                      <a:pt x="1078" y="3661"/>
                    </a:lnTo>
                    <a:lnTo>
                      <a:pt x="1064" y="3690"/>
                    </a:lnTo>
                    <a:lnTo>
                      <a:pt x="1050" y="3719"/>
                    </a:lnTo>
                    <a:lnTo>
                      <a:pt x="1037" y="3747"/>
                    </a:lnTo>
                    <a:lnTo>
                      <a:pt x="1023" y="3773"/>
                    </a:lnTo>
                    <a:lnTo>
                      <a:pt x="1008" y="3798"/>
                    </a:lnTo>
                    <a:lnTo>
                      <a:pt x="994" y="3823"/>
                    </a:lnTo>
                    <a:lnTo>
                      <a:pt x="979" y="3843"/>
                    </a:lnTo>
                    <a:lnTo>
                      <a:pt x="965" y="3861"/>
                    </a:lnTo>
                    <a:lnTo>
                      <a:pt x="950" y="3876"/>
                    </a:lnTo>
                    <a:lnTo>
                      <a:pt x="934" y="3889"/>
                    </a:lnTo>
                    <a:lnTo>
                      <a:pt x="919" y="3903"/>
                    </a:lnTo>
                    <a:lnTo>
                      <a:pt x="904" y="3916"/>
                    </a:lnTo>
                    <a:lnTo>
                      <a:pt x="889" y="3926"/>
                    </a:lnTo>
                    <a:lnTo>
                      <a:pt x="874" y="3936"/>
                    </a:lnTo>
                    <a:lnTo>
                      <a:pt x="858" y="3941"/>
                    </a:lnTo>
                    <a:lnTo>
                      <a:pt x="843" y="3944"/>
                    </a:lnTo>
                    <a:lnTo>
                      <a:pt x="828" y="3944"/>
                    </a:lnTo>
                    <a:lnTo>
                      <a:pt x="813" y="3941"/>
                    </a:lnTo>
                    <a:lnTo>
                      <a:pt x="798" y="3939"/>
                    </a:lnTo>
                    <a:lnTo>
                      <a:pt x="782" y="3937"/>
                    </a:lnTo>
                    <a:lnTo>
                      <a:pt x="767" y="3937"/>
                    </a:lnTo>
                    <a:lnTo>
                      <a:pt x="751" y="3938"/>
                    </a:lnTo>
                    <a:lnTo>
                      <a:pt x="735" y="3942"/>
                    </a:lnTo>
                    <a:lnTo>
                      <a:pt x="719" y="3947"/>
                    </a:lnTo>
                    <a:lnTo>
                      <a:pt x="702" y="3948"/>
                    </a:lnTo>
                    <a:lnTo>
                      <a:pt x="686" y="3941"/>
                    </a:lnTo>
                    <a:lnTo>
                      <a:pt x="671" y="3923"/>
                    </a:lnTo>
                    <a:lnTo>
                      <a:pt x="659" y="3889"/>
                    </a:lnTo>
                    <a:lnTo>
                      <a:pt x="646" y="3839"/>
                    </a:lnTo>
                    <a:lnTo>
                      <a:pt x="634" y="3840"/>
                    </a:lnTo>
                    <a:lnTo>
                      <a:pt x="626" y="3902"/>
                    </a:lnTo>
                    <a:lnTo>
                      <a:pt x="623" y="3966"/>
                    </a:lnTo>
                    <a:lnTo>
                      <a:pt x="619" y="4014"/>
                    </a:lnTo>
                    <a:lnTo>
                      <a:pt x="609" y="4043"/>
                    </a:lnTo>
                    <a:lnTo>
                      <a:pt x="594" y="4057"/>
                    </a:lnTo>
                    <a:lnTo>
                      <a:pt x="577" y="4063"/>
                    </a:lnTo>
                    <a:lnTo>
                      <a:pt x="558" y="4072"/>
                    </a:lnTo>
                    <a:lnTo>
                      <a:pt x="542" y="4088"/>
                    </a:lnTo>
                    <a:lnTo>
                      <a:pt x="530" y="4121"/>
                    </a:lnTo>
                    <a:lnTo>
                      <a:pt x="517" y="4159"/>
                    </a:lnTo>
                    <a:lnTo>
                      <a:pt x="501" y="4189"/>
                    </a:lnTo>
                    <a:lnTo>
                      <a:pt x="486" y="4217"/>
                    </a:lnTo>
                    <a:lnTo>
                      <a:pt x="474" y="4250"/>
                    </a:lnTo>
                    <a:lnTo>
                      <a:pt x="469" y="4297"/>
                    </a:lnTo>
                    <a:lnTo>
                      <a:pt x="467" y="4358"/>
                    </a:lnTo>
                    <a:lnTo>
                      <a:pt x="469" y="4425"/>
                    </a:lnTo>
                    <a:lnTo>
                      <a:pt x="466" y="4490"/>
                    </a:lnTo>
                    <a:lnTo>
                      <a:pt x="459" y="4544"/>
                    </a:lnTo>
                    <a:lnTo>
                      <a:pt x="448" y="4586"/>
                    </a:lnTo>
                    <a:lnTo>
                      <a:pt x="435" y="4621"/>
                    </a:lnTo>
                    <a:lnTo>
                      <a:pt x="424" y="4660"/>
                    </a:lnTo>
                    <a:lnTo>
                      <a:pt x="413" y="4706"/>
                    </a:lnTo>
                    <a:lnTo>
                      <a:pt x="404" y="4756"/>
                    </a:lnTo>
                    <a:lnTo>
                      <a:pt x="395" y="4807"/>
                    </a:lnTo>
                    <a:lnTo>
                      <a:pt x="384" y="4854"/>
                    </a:lnTo>
                    <a:lnTo>
                      <a:pt x="375" y="4901"/>
                    </a:lnTo>
                    <a:lnTo>
                      <a:pt x="366" y="4952"/>
                    </a:lnTo>
                    <a:lnTo>
                      <a:pt x="360" y="5008"/>
                    </a:lnTo>
                    <a:lnTo>
                      <a:pt x="354" y="5068"/>
                    </a:lnTo>
                    <a:lnTo>
                      <a:pt x="348" y="5122"/>
                    </a:lnTo>
                    <a:lnTo>
                      <a:pt x="337" y="5167"/>
                    </a:lnTo>
                    <a:lnTo>
                      <a:pt x="323" y="5201"/>
                    </a:lnTo>
                    <a:lnTo>
                      <a:pt x="310" y="5225"/>
                    </a:lnTo>
                    <a:lnTo>
                      <a:pt x="295" y="5244"/>
                    </a:lnTo>
                    <a:lnTo>
                      <a:pt x="281" y="5266"/>
                    </a:lnTo>
                    <a:lnTo>
                      <a:pt x="267" y="5292"/>
                    </a:lnTo>
                    <a:lnTo>
                      <a:pt x="253" y="5320"/>
                    </a:lnTo>
                    <a:lnTo>
                      <a:pt x="239" y="5353"/>
                    </a:lnTo>
                    <a:lnTo>
                      <a:pt x="227" y="5388"/>
                    </a:lnTo>
                    <a:lnTo>
                      <a:pt x="214" y="5423"/>
                    </a:lnTo>
                    <a:lnTo>
                      <a:pt x="200" y="5451"/>
                    </a:lnTo>
                    <a:lnTo>
                      <a:pt x="186" y="5469"/>
                    </a:lnTo>
                    <a:lnTo>
                      <a:pt x="171" y="5481"/>
                    </a:lnTo>
                    <a:lnTo>
                      <a:pt x="155" y="5487"/>
                    </a:lnTo>
                    <a:lnTo>
                      <a:pt x="139" y="5490"/>
                    </a:lnTo>
                    <a:lnTo>
                      <a:pt x="123" y="5491"/>
                    </a:lnTo>
                    <a:lnTo>
                      <a:pt x="107" y="5492"/>
                    </a:lnTo>
                    <a:lnTo>
                      <a:pt x="92" y="5494"/>
                    </a:lnTo>
                    <a:lnTo>
                      <a:pt x="76" y="5498"/>
                    </a:lnTo>
                    <a:lnTo>
                      <a:pt x="61" y="5502"/>
                    </a:lnTo>
                    <a:lnTo>
                      <a:pt x="46" y="5507"/>
                    </a:lnTo>
                    <a:lnTo>
                      <a:pt x="30" y="5510"/>
                    </a:lnTo>
                    <a:lnTo>
                      <a:pt x="15" y="5513"/>
                    </a:lnTo>
                    <a:lnTo>
                      <a:pt x="0" y="5514"/>
                    </a:lnTo>
                    <a:lnTo>
                      <a:pt x="0" y="67"/>
                    </a:lnTo>
                    <a:lnTo>
                      <a:pt x="27" y="63"/>
                    </a:lnTo>
                    <a:lnTo>
                      <a:pt x="55" y="61"/>
                    </a:lnTo>
                    <a:lnTo>
                      <a:pt x="83" y="60"/>
                    </a:lnTo>
                    <a:lnTo>
                      <a:pt x="110" y="62"/>
                    </a:lnTo>
                    <a:lnTo>
                      <a:pt x="138" y="65"/>
                    </a:lnTo>
                    <a:lnTo>
                      <a:pt x="166" y="69"/>
                    </a:lnTo>
                    <a:lnTo>
                      <a:pt x="193" y="74"/>
                    </a:lnTo>
                    <a:lnTo>
                      <a:pt x="222" y="76"/>
                    </a:lnTo>
                    <a:lnTo>
                      <a:pt x="250" y="78"/>
                    </a:lnTo>
                    <a:lnTo>
                      <a:pt x="277" y="82"/>
                    </a:lnTo>
                    <a:lnTo>
                      <a:pt x="305" y="88"/>
                    </a:lnTo>
                    <a:lnTo>
                      <a:pt x="333" y="98"/>
                    </a:lnTo>
                    <a:lnTo>
                      <a:pt x="360" y="113"/>
                    </a:lnTo>
                    <a:lnTo>
                      <a:pt x="388" y="130"/>
                    </a:lnTo>
                    <a:lnTo>
                      <a:pt x="414" y="148"/>
                    </a:lnTo>
                    <a:lnTo>
                      <a:pt x="442" y="169"/>
                    </a:lnTo>
                    <a:lnTo>
                      <a:pt x="470" y="194"/>
                    </a:lnTo>
                    <a:lnTo>
                      <a:pt x="498" y="212"/>
                    </a:lnTo>
                    <a:lnTo>
                      <a:pt x="525" y="212"/>
                    </a:lnTo>
                    <a:lnTo>
                      <a:pt x="551" y="187"/>
                    </a:lnTo>
                    <a:lnTo>
                      <a:pt x="578" y="148"/>
                    </a:lnTo>
                    <a:lnTo>
                      <a:pt x="604" y="116"/>
                    </a:lnTo>
                    <a:lnTo>
                      <a:pt x="632" y="99"/>
                    </a:lnTo>
                    <a:lnTo>
                      <a:pt x="660" y="97"/>
                    </a:lnTo>
                    <a:lnTo>
                      <a:pt x="687" y="103"/>
                    </a:lnTo>
                    <a:lnTo>
                      <a:pt x="715" y="109"/>
                    </a:lnTo>
                    <a:lnTo>
                      <a:pt x="744" y="108"/>
                    </a:lnTo>
                    <a:lnTo>
                      <a:pt x="772" y="95"/>
                    </a:lnTo>
                    <a:lnTo>
                      <a:pt x="799" y="75"/>
                    </a:lnTo>
                    <a:lnTo>
                      <a:pt x="827" y="58"/>
                    </a:lnTo>
                    <a:lnTo>
                      <a:pt x="853" y="54"/>
                    </a:lnTo>
                    <a:lnTo>
                      <a:pt x="881" y="70"/>
                    </a:lnTo>
                    <a:lnTo>
                      <a:pt x="907" y="98"/>
                    </a:lnTo>
                    <a:lnTo>
                      <a:pt x="935" y="126"/>
                    </a:lnTo>
                    <a:lnTo>
                      <a:pt x="963" y="139"/>
                    </a:lnTo>
                    <a:lnTo>
                      <a:pt x="990" y="136"/>
                    </a:lnTo>
                    <a:lnTo>
                      <a:pt x="1018" y="133"/>
                    </a:lnTo>
                    <a:lnTo>
                      <a:pt x="1046" y="128"/>
                    </a:lnTo>
                    <a:lnTo>
                      <a:pt x="1073" y="120"/>
                    </a:lnTo>
                    <a:lnTo>
                      <a:pt x="1101" y="109"/>
                    </a:lnTo>
                    <a:lnTo>
                      <a:pt x="1129" y="98"/>
                    </a:lnTo>
                    <a:lnTo>
                      <a:pt x="1156" y="88"/>
                    </a:lnTo>
                    <a:lnTo>
                      <a:pt x="1184" y="81"/>
                    </a:lnTo>
                    <a:lnTo>
                      <a:pt x="1212" y="77"/>
                    </a:lnTo>
                    <a:lnTo>
                      <a:pt x="1239" y="77"/>
                    </a:lnTo>
                    <a:lnTo>
                      <a:pt x="1267" y="78"/>
                    </a:lnTo>
                    <a:lnTo>
                      <a:pt x="1296" y="78"/>
                    </a:lnTo>
                    <a:lnTo>
                      <a:pt x="1323" y="80"/>
                    </a:lnTo>
                    <a:lnTo>
                      <a:pt x="1351" y="81"/>
                    </a:lnTo>
                    <a:lnTo>
                      <a:pt x="1379" y="86"/>
                    </a:lnTo>
                    <a:lnTo>
                      <a:pt x="1406" y="96"/>
                    </a:lnTo>
                    <a:lnTo>
                      <a:pt x="1434" y="108"/>
                    </a:lnTo>
                    <a:lnTo>
                      <a:pt x="1462" y="121"/>
                    </a:lnTo>
                    <a:lnTo>
                      <a:pt x="1489" y="128"/>
                    </a:lnTo>
                    <a:lnTo>
                      <a:pt x="1517" y="126"/>
                    </a:lnTo>
                    <a:lnTo>
                      <a:pt x="1545" y="118"/>
                    </a:lnTo>
                    <a:lnTo>
                      <a:pt x="1572" y="106"/>
                    </a:lnTo>
                    <a:lnTo>
                      <a:pt x="1600" y="95"/>
                    </a:lnTo>
                    <a:lnTo>
                      <a:pt x="1628" y="86"/>
                    </a:lnTo>
                    <a:lnTo>
                      <a:pt x="1655" y="82"/>
                    </a:lnTo>
                    <a:lnTo>
                      <a:pt x="1683" y="78"/>
                    </a:lnTo>
                    <a:lnTo>
                      <a:pt x="1710" y="75"/>
                    </a:lnTo>
                    <a:lnTo>
                      <a:pt x="1738" y="70"/>
                    </a:lnTo>
                    <a:lnTo>
                      <a:pt x="1766" y="66"/>
                    </a:lnTo>
                    <a:lnTo>
                      <a:pt x="1795" y="60"/>
                    </a:lnTo>
                    <a:lnTo>
                      <a:pt x="1822" y="58"/>
                    </a:lnTo>
                    <a:lnTo>
                      <a:pt x="1850" y="55"/>
                    </a:lnTo>
                    <a:lnTo>
                      <a:pt x="1878" y="51"/>
                    </a:lnTo>
                    <a:lnTo>
                      <a:pt x="1905" y="43"/>
                    </a:lnTo>
                    <a:lnTo>
                      <a:pt x="1933" y="25"/>
                    </a:lnTo>
                    <a:lnTo>
                      <a:pt x="1959" y="0"/>
                    </a:lnTo>
                    <a:lnTo>
                      <a:pt x="2028" y="0"/>
                    </a:lnTo>
                    <a:lnTo>
                      <a:pt x="2028" y="3468"/>
                    </a:lnTo>
                    <a:close/>
                    <a:moveTo>
                      <a:pt x="557" y="3037"/>
                    </a:moveTo>
                    <a:lnTo>
                      <a:pt x="551" y="3022"/>
                    </a:lnTo>
                    <a:lnTo>
                      <a:pt x="547" y="3013"/>
                    </a:lnTo>
                    <a:lnTo>
                      <a:pt x="542" y="3007"/>
                    </a:lnTo>
                    <a:lnTo>
                      <a:pt x="538" y="3006"/>
                    </a:lnTo>
                    <a:lnTo>
                      <a:pt x="533" y="3012"/>
                    </a:lnTo>
                    <a:lnTo>
                      <a:pt x="527" y="3023"/>
                    </a:lnTo>
                    <a:lnTo>
                      <a:pt x="525" y="3038"/>
                    </a:lnTo>
                    <a:lnTo>
                      <a:pt x="528" y="3053"/>
                    </a:lnTo>
                    <a:lnTo>
                      <a:pt x="533" y="3066"/>
                    </a:lnTo>
                    <a:lnTo>
                      <a:pt x="538" y="3072"/>
                    </a:lnTo>
                    <a:lnTo>
                      <a:pt x="542" y="3070"/>
                    </a:lnTo>
                    <a:lnTo>
                      <a:pt x="547" y="3065"/>
                    </a:lnTo>
                    <a:lnTo>
                      <a:pt x="551" y="3053"/>
                    </a:lnTo>
                    <a:lnTo>
                      <a:pt x="557" y="3037"/>
                    </a:lnTo>
                    <a:close/>
                    <a:moveTo>
                      <a:pt x="565" y="2760"/>
                    </a:moveTo>
                    <a:lnTo>
                      <a:pt x="561" y="2729"/>
                    </a:lnTo>
                    <a:lnTo>
                      <a:pt x="556" y="2699"/>
                    </a:lnTo>
                    <a:lnTo>
                      <a:pt x="551" y="2667"/>
                    </a:lnTo>
                    <a:lnTo>
                      <a:pt x="547" y="2628"/>
                    </a:lnTo>
                    <a:lnTo>
                      <a:pt x="542" y="2581"/>
                    </a:lnTo>
                    <a:lnTo>
                      <a:pt x="539" y="2537"/>
                    </a:lnTo>
                    <a:lnTo>
                      <a:pt x="535" y="2508"/>
                    </a:lnTo>
                    <a:lnTo>
                      <a:pt x="532" y="2512"/>
                    </a:lnTo>
                    <a:lnTo>
                      <a:pt x="531" y="2543"/>
                    </a:lnTo>
                    <a:lnTo>
                      <a:pt x="528" y="2591"/>
                    </a:lnTo>
                    <a:lnTo>
                      <a:pt x="525" y="2639"/>
                    </a:lnTo>
                    <a:lnTo>
                      <a:pt x="520" y="2682"/>
                    </a:lnTo>
                    <a:lnTo>
                      <a:pt x="517" y="2718"/>
                    </a:lnTo>
                    <a:lnTo>
                      <a:pt x="517" y="2750"/>
                    </a:lnTo>
                    <a:lnTo>
                      <a:pt x="522" y="2779"/>
                    </a:lnTo>
                    <a:lnTo>
                      <a:pt x="530" y="2802"/>
                    </a:lnTo>
                    <a:lnTo>
                      <a:pt x="539" y="2812"/>
                    </a:lnTo>
                    <a:lnTo>
                      <a:pt x="547" y="2809"/>
                    </a:lnTo>
                    <a:lnTo>
                      <a:pt x="556" y="2790"/>
                    </a:lnTo>
                    <a:lnTo>
                      <a:pt x="565" y="2760"/>
                    </a:lnTo>
                    <a:close/>
                  </a:path>
                </a:pathLst>
              </a:custGeom>
              <a:solidFill>
                <a:srgbClr val="FFE900">
                  <a:alpha val="100000"/>
                </a:srgbClr>
              </a:solidFill>
              <a:ln w="9525">
                <a:noFill/>
              </a:ln>
            </p:spPr>
            <p:txBody>
              <a:bodyPr/>
              <a:p>
                <a:endParaRPr lang="zh-CN" altLang="en-US"/>
              </a:p>
            </p:txBody>
          </p:sp>
          <p:sp>
            <p:nvSpPr>
              <p:cNvPr id="94852" name="Freeform 19"/>
              <p:cNvSpPr>
                <a:spLocks noEditPoints="1"/>
              </p:cNvSpPr>
              <p:nvPr/>
            </p:nvSpPr>
            <p:spPr>
              <a:xfrm>
                <a:off x="395" y="702"/>
                <a:ext cx="1015" cy="2756"/>
              </a:xfrm>
              <a:custGeom>
                <a:avLst/>
                <a:gdLst/>
                <a:ahLst/>
                <a:cxnLst>
                  <a:cxn ang="0">
                    <a:pos x="467" y="825"/>
                  </a:cxn>
                  <a:cxn ang="0">
                    <a:pos x="427" y="731"/>
                  </a:cxn>
                  <a:cxn ang="0">
                    <a:pos x="418" y="569"/>
                  </a:cxn>
                  <a:cxn ang="0">
                    <a:pos x="435" y="412"/>
                  </a:cxn>
                  <a:cxn ang="0">
                    <a:pos x="394" y="328"/>
                  </a:cxn>
                  <a:cxn ang="0">
                    <a:pos x="348" y="310"/>
                  </a:cxn>
                  <a:cxn ang="0">
                    <a:pos x="304" y="349"/>
                  </a:cxn>
                  <a:cxn ang="0">
                    <a:pos x="294" y="517"/>
                  </a:cxn>
                  <a:cxn ang="0">
                    <a:pos x="331" y="591"/>
                  </a:cxn>
                  <a:cxn ang="0">
                    <a:pos x="345" y="699"/>
                  </a:cxn>
                  <a:cxn ang="0">
                    <a:pos x="309" y="815"/>
                  </a:cxn>
                  <a:cxn ang="0">
                    <a:pos x="270" y="915"/>
                  </a:cxn>
                  <a:cxn ang="0">
                    <a:pos x="226" y="978"/>
                  </a:cxn>
                  <a:cxn ang="0">
                    <a:pos x="180" y="986"/>
                  </a:cxn>
                  <a:cxn ang="0">
                    <a:pos x="145" y="1015"/>
                  </a:cxn>
                  <a:cxn ang="0">
                    <a:pos x="115" y="1135"/>
                  </a:cxn>
                  <a:cxn ang="0">
                    <a:pos x="87" y="1280"/>
                  </a:cxn>
                  <a:cxn ang="0">
                    <a:pos x="47" y="1367"/>
                  </a:cxn>
                  <a:cxn ang="0">
                    <a:pos x="0" y="1378"/>
                  </a:cxn>
                  <a:cxn ang="0">
                    <a:pos x="77" y="22"/>
                  </a:cxn>
                  <a:cxn ang="0">
                    <a:pos x="158" y="24"/>
                  </a:cxn>
                  <a:cxn ang="0">
                    <a:pos x="241" y="34"/>
                  </a:cxn>
                  <a:cxn ang="0">
                    <a:pos x="325" y="19"/>
                  </a:cxn>
                  <a:cxn ang="0">
                    <a:pos x="408" y="21"/>
                  </a:cxn>
                  <a:cxn ang="0">
                    <a:pos x="490" y="0"/>
                  </a:cxn>
                  <a:cxn ang="0">
                    <a:pos x="134" y="766"/>
                  </a:cxn>
                  <a:cxn ang="0">
                    <a:pos x="135" y="634"/>
                  </a:cxn>
                  <a:cxn ang="0">
                    <a:pos x="137" y="702"/>
                  </a:cxn>
                  <a:cxn ang="0">
                    <a:pos x="475" y="811"/>
                  </a:cxn>
                  <a:cxn ang="0">
                    <a:pos x="438" y="715"/>
                  </a:cxn>
                  <a:cxn ang="0">
                    <a:pos x="435" y="538"/>
                  </a:cxn>
                  <a:cxn ang="0">
                    <a:pos x="434" y="386"/>
                  </a:cxn>
                  <a:cxn ang="0">
                    <a:pos x="393" y="322"/>
                  </a:cxn>
                  <a:cxn ang="0">
                    <a:pos x="348" y="304"/>
                  </a:cxn>
                  <a:cxn ang="0">
                    <a:pos x="304" y="335"/>
                  </a:cxn>
                  <a:cxn ang="0">
                    <a:pos x="287" y="491"/>
                  </a:cxn>
                  <a:cxn ang="0">
                    <a:pos x="303" y="638"/>
                  </a:cxn>
                  <a:cxn ang="0">
                    <a:pos x="315" y="745"/>
                  </a:cxn>
                  <a:cxn ang="0">
                    <a:pos x="280" y="859"/>
                  </a:cxn>
                  <a:cxn ang="0">
                    <a:pos x="240" y="941"/>
                  </a:cxn>
                  <a:cxn ang="0">
                    <a:pos x="196" y="962"/>
                  </a:cxn>
                  <a:cxn ang="0">
                    <a:pos x="154" y="902"/>
                  </a:cxn>
                  <a:cxn ang="0">
                    <a:pos x="127" y="1016"/>
                  </a:cxn>
                  <a:cxn ang="0">
                    <a:pos x="97" y="1145"/>
                  </a:cxn>
                  <a:cxn ang="0">
                    <a:pos x="75" y="1291"/>
                  </a:cxn>
                  <a:cxn ang="0">
                    <a:pos x="30" y="1331"/>
                  </a:cxn>
                  <a:cxn ang="0">
                    <a:pos x="20" y="18"/>
                  </a:cxn>
                  <a:cxn ang="0">
                    <a:pos x="97" y="44"/>
                  </a:cxn>
                  <a:cxn ang="0">
                    <a:pos x="174" y="29"/>
                  </a:cxn>
                  <a:cxn ang="0">
                    <a:pos x="252" y="37"/>
                  </a:cxn>
                  <a:cxn ang="0">
                    <a:pos x="330" y="23"/>
                  </a:cxn>
                  <a:cxn ang="0">
                    <a:pos x="408" y="25"/>
                  </a:cxn>
                  <a:cxn ang="0">
                    <a:pos x="486" y="12"/>
                  </a:cxn>
                  <a:cxn ang="0">
                    <a:pos x="139" y="828"/>
                  </a:cxn>
                  <a:cxn ang="0">
                    <a:pos x="150" y="727"/>
                  </a:cxn>
                  <a:cxn ang="0">
                    <a:pos x="134" y="812"/>
                  </a:cxn>
                  <a:cxn ang="0">
                    <a:pos x="162" y="876"/>
                  </a:cxn>
                  <a:cxn ang="0">
                    <a:pos x="139" y="562"/>
                  </a:cxn>
                  <a:cxn ang="0">
                    <a:pos x="123" y="697"/>
                  </a:cxn>
                </a:cxnLst>
                <a:pathLst>
                  <a:path w="2028" h="5514">
                    <a:moveTo>
                      <a:pt x="2028" y="3468"/>
                    </a:moveTo>
                    <a:lnTo>
                      <a:pt x="2013" y="3459"/>
                    </a:lnTo>
                    <a:lnTo>
                      <a:pt x="1998" y="3449"/>
                    </a:lnTo>
                    <a:lnTo>
                      <a:pt x="1984" y="3439"/>
                    </a:lnTo>
                    <a:lnTo>
                      <a:pt x="1967" y="3427"/>
                    </a:lnTo>
                    <a:lnTo>
                      <a:pt x="1952" y="3415"/>
                    </a:lnTo>
                    <a:lnTo>
                      <a:pt x="1937" y="3401"/>
                    </a:lnTo>
                    <a:lnTo>
                      <a:pt x="1922" y="3385"/>
                    </a:lnTo>
                    <a:lnTo>
                      <a:pt x="1907" y="3368"/>
                    </a:lnTo>
                    <a:lnTo>
                      <a:pt x="1894" y="3348"/>
                    </a:lnTo>
                    <a:lnTo>
                      <a:pt x="1879" y="3326"/>
                    </a:lnTo>
                    <a:lnTo>
                      <a:pt x="1865" y="3302"/>
                    </a:lnTo>
                    <a:lnTo>
                      <a:pt x="1850" y="3278"/>
                    </a:lnTo>
                    <a:lnTo>
                      <a:pt x="1836" y="3252"/>
                    </a:lnTo>
                    <a:lnTo>
                      <a:pt x="1822" y="3226"/>
                    </a:lnTo>
                    <a:lnTo>
                      <a:pt x="1808" y="3198"/>
                    </a:lnTo>
                    <a:lnTo>
                      <a:pt x="1795" y="3171"/>
                    </a:lnTo>
                    <a:lnTo>
                      <a:pt x="1782" y="3139"/>
                    </a:lnTo>
                    <a:lnTo>
                      <a:pt x="1769" y="3105"/>
                    </a:lnTo>
                    <a:lnTo>
                      <a:pt x="1757" y="3068"/>
                    </a:lnTo>
                    <a:lnTo>
                      <a:pt x="1744" y="3030"/>
                    </a:lnTo>
                    <a:lnTo>
                      <a:pt x="1731" y="2991"/>
                    </a:lnTo>
                    <a:lnTo>
                      <a:pt x="1720" y="2954"/>
                    </a:lnTo>
                    <a:lnTo>
                      <a:pt x="1706" y="2926"/>
                    </a:lnTo>
                    <a:lnTo>
                      <a:pt x="1692" y="2902"/>
                    </a:lnTo>
                    <a:lnTo>
                      <a:pt x="1678" y="2864"/>
                    </a:lnTo>
                    <a:lnTo>
                      <a:pt x="1668" y="2813"/>
                    </a:lnTo>
                    <a:lnTo>
                      <a:pt x="1663" y="2756"/>
                    </a:lnTo>
                    <a:lnTo>
                      <a:pt x="1667" y="2698"/>
                    </a:lnTo>
                    <a:lnTo>
                      <a:pt x="1674" y="2638"/>
                    </a:lnTo>
                    <a:lnTo>
                      <a:pt x="1677" y="2577"/>
                    </a:lnTo>
                    <a:lnTo>
                      <a:pt x="1677" y="2515"/>
                    </a:lnTo>
                    <a:lnTo>
                      <a:pt x="1672" y="2454"/>
                    </a:lnTo>
                    <a:lnTo>
                      <a:pt x="1668" y="2395"/>
                    </a:lnTo>
                    <a:lnTo>
                      <a:pt x="1666" y="2336"/>
                    </a:lnTo>
                    <a:lnTo>
                      <a:pt x="1669" y="2278"/>
                    </a:lnTo>
                    <a:lnTo>
                      <a:pt x="1676" y="2220"/>
                    </a:lnTo>
                    <a:lnTo>
                      <a:pt x="1686" y="2165"/>
                    </a:lnTo>
                    <a:lnTo>
                      <a:pt x="1693" y="2110"/>
                    </a:lnTo>
                    <a:lnTo>
                      <a:pt x="1692" y="2050"/>
                    </a:lnTo>
                    <a:lnTo>
                      <a:pt x="1685" y="1987"/>
                    </a:lnTo>
                    <a:lnTo>
                      <a:pt x="1683" y="1933"/>
                    </a:lnTo>
                    <a:lnTo>
                      <a:pt x="1692" y="1891"/>
                    </a:lnTo>
                    <a:lnTo>
                      <a:pt x="1706" y="1855"/>
                    </a:lnTo>
                    <a:lnTo>
                      <a:pt x="1717" y="1813"/>
                    </a:lnTo>
                    <a:lnTo>
                      <a:pt x="1728" y="1760"/>
                    </a:lnTo>
                    <a:lnTo>
                      <a:pt x="1736" y="1703"/>
                    </a:lnTo>
                    <a:lnTo>
                      <a:pt x="1737" y="1649"/>
                    </a:lnTo>
                    <a:lnTo>
                      <a:pt x="1728" y="1607"/>
                    </a:lnTo>
                    <a:lnTo>
                      <a:pt x="1714" y="1568"/>
                    </a:lnTo>
                    <a:lnTo>
                      <a:pt x="1702" y="1524"/>
                    </a:lnTo>
                    <a:lnTo>
                      <a:pt x="1691" y="1483"/>
                    </a:lnTo>
                    <a:lnTo>
                      <a:pt x="1678" y="1449"/>
                    </a:lnTo>
                    <a:lnTo>
                      <a:pt x="1664" y="1422"/>
                    </a:lnTo>
                    <a:lnTo>
                      <a:pt x="1649" y="1399"/>
                    </a:lnTo>
                    <a:lnTo>
                      <a:pt x="1634" y="1378"/>
                    </a:lnTo>
                    <a:lnTo>
                      <a:pt x="1619" y="1359"/>
                    </a:lnTo>
                    <a:lnTo>
                      <a:pt x="1604" y="1342"/>
                    </a:lnTo>
                    <a:lnTo>
                      <a:pt x="1590" y="1327"/>
                    </a:lnTo>
                    <a:lnTo>
                      <a:pt x="1575" y="1315"/>
                    </a:lnTo>
                    <a:lnTo>
                      <a:pt x="1560" y="1304"/>
                    </a:lnTo>
                    <a:lnTo>
                      <a:pt x="1545" y="1295"/>
                    </a:lnTo>
                    <a:lnTo>
                      <a:pt x="1530" y="1287"/>
                    </a:lnTo>
                    <a:lnTo>
                      <a:pt x="1513" y="1280"/>
                    </a:lnTo>
                    <a:lnTo>
                      <a:pt x="1498" y="1273"/>
                    </a:lnTo>
                    <a:lnTo>
                      <a:pt x="1482" y="1267"/>
                    </a:lnTo>
                    <a:lnTo>
                      <a:pt x="1467" y="1262"/>
                    </a:lnTo>
                    <a:lnTo>
                      <a:pt x="1452" y="1256"/>
                    </a:lnTo>
                    <a:lnTo>
                      <a:pt x="1436" y="1251"/>
                    </a:lnTo>
                    <a:lnTo>
                      <a:pt x="1421" y="1248"/>
                    </a:lnTo>
                    <a:lnTo>
                      <a:pt x="1406" y="1245"/>
                    </a:lnTo>
                    <a:lnTo>
                      <a:pt x="1390" y="1243"/>
                    </a:lnTo>
                    <a:lnTo>
                      <a:pt x="1375" y="1244"/>
                    </a:lnTo>
                    <a:lnTo>
                      <a:pt x="1359" y="1245"/>
                    </a:lnTo>
                    <a:lnTo>
                      <a:pt x="1344" y="1249"/>
                    </a:lnTo>
                    <a:lnTo>
                      <a:pt x="1329" y="1255"/>
                    </a:lnTo>
                    <a:lnTo>
                      <a:pt x="1313" y="1263"/>
                    </a:lnTo>
                    <a:lnTo>
                      <a:pt x="1298" y="1272"/>
                    </a:lnTo>
                    <a:lnTo>
                      <a:pt x="1283" y="1283"/>
                    </a:lnTo>
                    <a:lnTo>
                      <a:pt x="1268" y="1298"/>
                    </a:lnTo>
                    <a:lnTo>
                      <a:pt x="1253" y="1316"/>
                    </a:lnTo>
                    <a:lnTo>
                      <a:pt x="1238" y="1338"/>
                    </a:lnTo>
                    <a:lnTo>
                      <a:pt x="1224" y="1364"/>
                    </a:lnTo>
                    <a:lnTo>
                      <a:pt x="1212" y="1396"/>
                    </a:lnTo>
                    <a:lnTo>
                      <a:pt x="1199" y="1436"/>
                    </a:lnTo>
                    <a:lnTo>
                      <a:pt x="1189" y="1483"/>
                    </a:lnTo>
                    <a:lnTo>
                      <a:pt x="1182" y="1538"/>
                    </a:lnTo>
                    <a:lnTo>
                      <a:pt x="1179" y="1600"/>
                    </a:lnTo>
                    <a:lnTo>
                      <a:pt x="1182" y="1664"/>
                    </a:lnTo>
                    <a:lnTo>
                      <a:pt x="1190" y="1722"/>
                    </a:lnTo>
                    <a:lnTo>
                      <a:pt x="1194" y="1779"/>
                    </a:lnTo>
                    <a:lnTo>
                      <a:pt x="1191" y="1833"/>
                    </a:lnTo>
                    <a:lnTo>
                      <a:pt x="1182" y="1887"/>
                    </a:lnTo>
                    <a:lnTo>
                      <a:pt x="1176" y="1942"/>
                    </a:lnTo>
                    <a:lnTo>
                      <a:pt x="1175" y="2004"/>
                    </a:lnTo>
                    <a:lnTo>
                      <a:pt x="1174" y="2068"/>
                    </a:lnTo>
                    <a:lnTo>
                      <a:pt x="1185" y="2105"/>
                    </a:lnTo>
                    <a:lnTo>
                      <a:pt x="1200" y="2127"/>
                    </a:lnTo>
                    <a:lnTo>
                      <a:pt x="1216" y="2138"/>
                    </a:lnTo>
                    <a:lnTo>
                      <a:pt x="1232" y="2148"/>
                    </a:lnTo>
                    <a:lnTo>
                      <a:pt x="1248" y="2160"/>
                    </a:lnTo>
                    <a:lnTo>
                      <a:pt x="1262" y="2181"/>
                    </a:lnTo>
                    <a:lnTo>
                      <a:pt x="1274" y="2218"/>
                    </a:lnTo>
                    <a:lnTo>
                      <a:pt x="1285" y="2263"/>
                    </a:lnTo>
                    <a:lnTo>
                      <a:pt x="1303" y="2297"/>
                    </a:lnTo>
                    <a:lnTo>
                      <a:pt x="1319" y="2323"/>
                    </a:lnTo>
                    <a:lnTo>
                      <a:pt x="1327" y="2345"/>
                    </a:lnTo>
                    <a:lnTo>
                      <a:pt x="1322" y="2366"/>
                    </a:lnTo>
                    <a:lnTo>
                      <a:pt x="1308" y="2393"/>
                    </a:lnTo>
                    <a:lnTo>
                      <a:pt x="1291" y="2429"/>
                    </a:lnTo>
                    <a:lnTo>
                      <a:pt x="1276" y="2478"/>
                    </a:lnTo>
                    <a:lnTo>
                      <a:pt x="1288" y="2522"/>
                    </a:lnTo>
                    <a:lnTo>
                      <a:pt x="1298" y="2563"/>
                    </a:lnTo>
                    <a:lnTo>
                      <a:pt x="1310" y="2601"/>
                    </a:lnTo>
                    <a:lnTo>
                      <a:pt x="1323" y="2634"/>
                    </a:lnTo>
                    <a:lnTo>
                      <a:pt x="1341" y="2660"/>
                    </a:lnTo>
                    <a:lnTo>
                      <a:pt x="1358" y="2686"/>
                    </a:lnTo>
                    <a:lnTo>
                      <a:pt x="1372" y="2713"/>
                    </a:lnTo>
                    <a:lnTo>
                      <a:pt x="1380" y="2750"/>
                    </a:lnTo>
                    <a:lnTo>
                      <a:pt x="1379" y="2798"/>
                    </a:lnTo>
                    <a:lnTo>
                      <a:pt x="1369" y="2853"/>
                    </a:lnTo>
                    <a:lnTo>
                      <a:pt x="1356" y="2901"/>
                    </a:lnTo>
                    <a:lnTo>
                      <a:pt x="1342" y="2937"/>
                    </a:lnTo>
                    <a:lnTo>
                      <a:pt x="1328" y="2963"/>
                    </a:lnTo>
                    <a:lnTo>
                      <a:pt x="1314" y="2987"/>
                    </a:lnTo>
                    <a:lnTo>
                      <a:pt x="1300" y="3012"/>
                    </a:lnTo>
                    <a:lnTo>
                      <a:pt x="1288" y="3045"/>
                    </a:lnTo>
                    <a:lnTo>
                      <a:pt x="1277" y="3088"/>
                    </a:lnTo>
                    <a:lnTo>
                      <a:pt x="1267" y="3134"/>
                    </a:lnTo>
                    <a:lnTo>
                      <a:pt x="1257" y="3179"/>
                    </a:lnTo>
                    <a:lnTo>
                      <a:pt x="1245" y="3222"/>
                    </a:lnTo>
                    <a:lnTo>
                      <a:pt x="1234" y="3263"/>
                    </a:lnTo>
                    <a:lnTo>
                      <a:pt x="1221" y="3302"/>
                    </a:lnTo>
                    <a:lnTo>
                      <a:pt x="1209" y="3340"/>
                    </a:lnTo>
                    <a:lnTo>
                      <a:pt x="1197" y="3378"/>
                    </a:lnTo>
                    <a:lnTo>
                      <a:pt x="1184" y="3414"/>
                    </a:lnTo>
                    <a:lnTo>
                      <a:pt x="1171" y="3448"/>
                    </a:lnTo>
                    <a:lnTo>
                      <a:pt x="1159" y="3480"/>
                    </a:lnTo>
                    <a:lnTo>
                      <a:pt x="1145" y="3512"/>
                    </a:lnTo>
                    <a:lnTo>
                      <a:pt x="1131" y="3540"/>
                    </a:lnTo>
                    <a:lnTo>
                      <a:pt x="1118" y="3570"/>
                    </a:lnTo>
                    <a:lnTo>
                      <a:pt x="1104" y="3600"/>
                    </a:lnTo>
                    <a:lnTo>
                      <a:pt x="1091" y="3630"/>
                    </a:lnTo>
                    <a:lnTo>
                      <a:pt x="1078" y="3661"/>
                    </a:lnTo>
                    <a:lnTo>
                      <a:pt x="1064" y="3690"/>
                    </a:lnTo>
                    <a:lnTo>
                      <a:pt x="1050" y="3719"/>
                    </a:lnTo>
                    <a:lnTo>
                      <a:pt x="1037" y="3747"/>
                    </a:lnTo>
                    <a:lnTo>
                      <a:pt x="1023" y="3773"/>
                    </a:lnTo>
                    <a:lnTo>
                      <a:pt x="1008" y="3798"/>
                    </a:lnTo>
                    <a:lnTo>
                      <a:pt x="994" y="3823"/>
                    </a:lnTo>
                    <a:lnTo>
                      <a:pt x="979" y="3843"/>
                    </a:lnTo>
                    <a:lnTo>
                      <a:pt x="965" y="3861"/>
                    </a:lnTo>
                    <a:lnTo>
                      <a:pt x="950" y="3876"/>
                    </a:lnTo>
                    <a:lnTo>
                      <a:pt x="934" y="3889"/>
                    </a:lnTo>
                    <a:lnTo>
                      <a:pt x="919" y="3903"/>
                    </a:lnTo>
                    <a:lnTo>
                      <a:pt x="904" y="3916"/>
                    </a:lnTo>
                    <a:lnTo>
                      <a:pt x="889" y="3926"/>
                    </a:lnTo>
                    <a:lnTo>
                      <a:pt x="874" y="3936"/>
                    </a:lnTo>
                    <a:lnTo>
                      <a:pt x="858" y="3941"/>
                    </a:lnTo>
                    <a:lnTo>
                      <a:pt x="843" y="3944"/>
                    </a:lnTo>
                    <a:lnTo>
                      <a:pt x="828" y="3944"/>
                    </a:lnTo>
                    <a:lnTo>
                      <a:pt x="813" y="3941"/>
                    </a:lnTo>
                    <a:lnTo>
                      <a:pt x="798" y="3939"/>
                    </a:lnTo>
                    <a:lnTo>
                      <a:pt x="782" y="3937"/>
                    </a:lnTo>
                    <a:lnTo>
                      <a:pt x="767" y="3937"/>
                    </a:lnTo>
                    <a:lnTo>
                      <a:pt x="751" y="3938"/>
                    </a:lnTo>
                    <a:lnTo>
                      <a:pt x="735" y="3942"/>
                    </a:lnTo>
                    <a:lnTo>
                      <a:pt x="719" y="3947"/>
                    </a:lnTo>
                    <a:lnTo>
                      <a:pt x="702" y="3948"/>
                    </a:lnTo>
                    <a:lnTo>
                      <a:pt x="686" y="3941"/>
                    </a:lnTo>
                    <a:lnTo>
                      <a:pt x="671" y="3923"/>
                    </a:lnTo>
                    <a:lnTo>
                      <a:pt x="659" y="3889"/>
                    </a:lnTo>
                    <a:lnTo>
                      <a:pt x="646" y="3839"/>
                    </a:lnTo>
                    <a:lnTo>
                      <a:pt x="634" y="3840"/>
                    </a:lnTo>
                    <a:lnTo>
                      <a:pt x="626" y="3902"/>
                    </a:lnTo>
                    <a:lnTo>
                      <a:pt x="623" y="3966"/>
                    </a:lnTo>
                    <a:lnTo>
                      <a:pt x="619" y="4014"/>
                    </a:lnTo>
                    <a:lnTo>
                      <a:pt x="609" y="4043"/>
                    </a:lnTo>
                    <a:lnTo>
                      <a:pt x="594" y="4057"/>
                    </a:lnTo>
                    <a:lnTo>
                      <a:pt x="577" y="4063"/>
                    </a:lnTo>
                    <a:lnTo>
                      <a:pt x="558" y="4072"/>
                    </a:lnTo>
                    <a:lnTo>
                      <a:pt x="542" y="4088"/>
                    </a:lnTo>
                    <a:lnTo>
                      <a:pt x="530" y="4121"/>
                    </a:lnTo>
                    <a:lnTo>
                      <a:pt x="517" y="4159"/>
                    </a:lnTo>
                    <a:lnTo>
                      <a:pt x="501" y="4189"/>
                    </a:lnTo>
                    <a:lnTo>
                      <a:pt x="486" y="4217"/>
                    </a:lnTo>
                    <a:lnTo>
                      <a:pt x="474" y="4250"/>
                    </a:lnTo>
                    <a:lnTo>
                      <a:pt x="469" y="4297"/>
                    </a:lnTo>
                    <a:lnTo>
                      <a:pt x="467" y="4358"/>
                    </a:lnTo>
                    <a:lnTo>
                      <a:pt x="469" y="4425"/>
                    </a:lnTo>
                    <a:lnTo>
                      <a:pt x="466" y="4490"/>
                    </a:lnTo>
                    <a:lnTo>
                      <a:pt x="459" y="4544"/>
                    </a:lnTo>
                    <a:lnTo>
                      <a:pt x="448" y="4586"/>
                    </a:lnTo>
                    <a:lnTo>
                      <a:pt x="435" y="4621"/>
                    </a:lnTo>
                    <a:lnTo>
                      <a:pt x="424" y="4660"/>
                    </a:lnTo>
                    <a:lnTo>
                      <a:pt x="413" y="4706"/>
                    </a:lnTo>
                    <a:lnTo>
                      <a:pt x="404" y="4756"/>
                    </a:lnTo>
                    <a:lnTo>
                      <a:pt x="395" y="4807"/>
                    </a:lnTo>
                    <a:lnTo>
                      <a:pt x="384" y="4854"/>
                    </a:lnTo>
                    <a:lnTo>
                      <a:pt x="375" y="4901"/>
                    </a:lnTo>
                    <a:lnTo>
                      <a:pt x="366" y="4952"/>
                    </a:lnTo>
                    <a:lnTo>
                      <a:pt x="360" y="5008"/>
                    </a:lnTo>
                    <a:lnTo>
                      <a:pt x="354" y="5068"/>
                    </a:lnTo>
                    <a:lnTo>
                      <a:pt x="348" y="5122"/>
                    </a:lnTo>
                    <a:lnTo>
                      <a:pt x="337" y="5167"/>
                    </a:lnTo>
                    <a:lnTo>
                      <a:pt x="323" y="5201"/>
                    </a:lnTo>
                    <a:lnTo>
                      <a:pt x="310" y="5225"/>
                    </a:lnTo>
                    <a:lnTo>
                      <a:pt x="295" y="5244"/>
                    </a:lnTo>
                    <a:lnTo>
                      <a:pt x="281" y="5266"/>
                    </a:lnTo>
                    <a:lnTo>
                      <a:pt x="267" y="5292"/>
                    </a:lnTo>
                    <a:lnTo>
                      <a:pt x="253" y="5320"/>
                    </a:lnTo>
                    <a:lnTo>
                      <a:pt x="239" y="5353"/>
                    </a:lnTo>
                    <a:lnTo>
                      <a:pt x="227" y="5388"/>
                    </a:lnTo>
                    <a:lnTo>
                      <a:pt x="214" y="5423"/>
                    </a:lnTo>
                    <a:lnTo>
                      <a:pt x="200" y="5451"/>
                    </a:lnTo>
                    <a:lnTo>
                      <a:pt x="186" y="5469"/>
                    </a:lnTo>
                    <a:lnTo>
                      <a:pt x="171" y="5481"/>
                    </a:lnTo>
                    <a:lnTo>
                      <a:pt x="155" y="5487"/>
                    </a:lnTo>
                    <a:lnTo>
                      <a:pt x="139" y="5490"/>
                    </a:lnTo>
                    <a:lnTo>
                      <a:pt x="123" y="5491"/>
                    </a:lnTo>
                    <a:lnTo>
                      <a:pt x="107" y="5492"/>
                    </a:lnTo>
                    <a:lnTo>
                      <a:pt x="92" y="5494"/>
                    </a:lnTo>
                    <a:lnTo>
                      <a:pt x="76" y="5498"/>
                    </a:lnTo>
                    <a:lnTo>
                      <a:pt x="61" y="5502"/>
                    </a:lnTo>
                    <a:lnTo>
                      <a:pt x="46" y="5507"/>
                    </a:lnTo>
                    <a:lnTo>
                      <a:pt x="30" y="5510"/>
                    </a:lnTo>
                    <a:lnTo>
                      <a:pt x="15" y="5513"/>
                    </a:lnTo>
                    <a:lnTo>
                      <a:pt x="0" y="5514"/>
                    </a:lnTo>
                    <a:lnTo>
                      <a:pt x="0" y="67"/>
                    </a:lnTo>
                    <a:lnTo>
                      <a:pt x="27" y="63"/>
                    </a:lnTo>
                    <a:lnTo>
                      <a:pt x="55" y="61"/>
                    </a:lnTo>
                    <a:lnTo>
                      <a:pt x="83" y="60"/>
                    </a:lnTo>
                    <a:lnTo>
                      <a:pt x="110" y="62"/>
                    </a:lnTo>
                    <a:lnTo>
                      <a:pt x="138" y="65"/>
                    </a:lnTo>
                    <a:lnTo>
                      <a:pt x="166" y="69"/>
                    </a:lnTo>
                    <a:lnTo>
                      <a:pt x="193" y="74"/>
                    </a:lnTo>
                    <a:lnTo>
                      <a:pt x="222" y="76"/>
                    </a:lnTo>
                    <a:lnTo>
                      <a:pt x="250" y="78"/>
                    </a:lnTo>
                    <a:lnTo>
                      <a:pt x="277" y="82"/>
                    </a:lnTo>
                    <a:lnTo>
                      <a:pt x="305" y="88"/>
                    </a:lnTo>
                    <a:lnTo>
                      <a:pt x="333" y="98"/>
                    </a:lnTo>
                    <a:lnTo>
                      <a:pt x="360" y="113"/>
                    </a:lnTo>
                    <a:lnTo>
                      <a:pt x="388" y="130"/>
                    </a:lnTo>
                    <a:lnTo>
                      <a:pt x="414" y="148"/>
                    </a:lnTo>
                    <a:lnTo>
                      <a:pt x="442" y="169"/>
                    </a:lnTo>
                    <a:lnTo>
                      <a:pt x="470" y="194"/>
                    </a:lnTo>
                    <a:lnTo>
                      <a:pt x="498" y="212"/>
                    </a:lnTo>
                    <a:lnTo>
                      <a:pt x="525" y="212"/>
                    </a:lnTo>
                    <a:lnTo>
                      <a:pt x="551" y="187"/>
                    </a:lnTo>
                    <a:lnTo>
                      <a:pt x="578" y="148"/>
                    </a:lnTo>
                    <a:lnTo>
                      <a:pt x="604" y="116"/>
                    </a:lnTo>
                    <a:lnTo>
                      <a:pt x="632" y="99"/>
                    </a:lnTo>
                    <a:lnTo>
                      <a:pt x="660" y="97"/>
                    </a:lnTo>
                    <a:lnTo>
                      <a:pt x="687" y="103"/>
                    </a:lnTo>
                    <a:lnTo>
                      <a:pt x="715" y="109"/>
                    </a:lnTo>
                    <a:lnTo>
                      <a:pt x="744" y="108"/>
                    </a:lnTo>
                    <a:lnTo>
                      <a:pt x="772" y="95"/>
                    </a:lnTo>
                    <a:lnTo>
                      <a:pt x="799" y="75"/>
                    </a:lnTo>
                    <a:lnTo>
                      <a:pt x="827" y="58"/>
                    </a:lnTo>
                    <a:lnTo>
                      <a:pt x="853" y="54"/>
                    </a:lnTo>
                    <a:lnTo>
                      <a:pt x="881" y="70"/>
                    </a:lnTo>
                    <a:lnTo>
                      <a:pt x="907" y="98"/>
                    </a:lnTo>
                    <a:lnTo>
                      <a:pt x="935" y="126"/>
                    </a:lnTo>
                    <a:lnTo>
                      <a:pt x="963" y="139"/>
                    </a:lnTo>
                    <a:lnTo>
                      <a:pt x="990" y="136"/>
                    </a:lnTo>
                    <a:lnTo>
                      <a:pt x="1018" y="133"/>
                    </a:lnTo>
                    <a:lnTo>
                      <a:pt x="1046" y="128"/>
                    </a:lnTo>
                    <a:lnTo>
                      <a:pt x="1073" y="120"/>
                    </a:lnTo>
                    <a:lnTo>
                      <a:pt x="1101" y="109"/>
                    </a:lnTo>
                    <a:lnTo>
                      <a:pt x="1129" y="98"/>
                    </a:lnTo>
                    <a:lnTo>
                      <a:pt x="1156" y="88"/>
                    </a:lnTo>
                    <a:lnTo>
                      <a:pt x="1184" y="81"/>
                    </a:lnTo>
                    <a:lnTo>
                      <a:pt x="1212" y="77"/>
                    </a:lnTo>
                    <a:lnTo>
                      <a:pt x="1239" y="77"/>
                    </a:lnTo>
                    <a:lnTo>
                      <a:pt x="1267" y="78"/>
                    </a:lnTo>
                    <a:lnTo>
                      <a:pt x="1296" y="78"/>
                    </a:lnTo>
                    <a:lnTo>
                      <a:pt x="1323" y="80"/>
                    </a:lnTo>
                    <a:lnTo>
                      <a:pt x="1351" y="81"/>
                    </a:lnTo>
                    <a:lnTo>
                      <a:pt x="1379" y="86"/>
                    </a:lnTo>
                    <a:lnTo>
                      <a:pt x="1406" y="96"/>
                    </a:lnTo>
                    <a:lnTo>
                      <a:pt x="1434" y="108"/>
                    </a:lnTo>
                    <a:lnTo>
                      <a:pt x="1462" y="121"/>
                    </a:lnTo>
                    <a:lnTo>
                      <a:pt x="1489" y="128"/>
                    </a:lnTo>
                    <a:lnTo>
                      <a:pt x="1517" y="126"/>
                    </a:lnTo>
                    <a:lnTo>
                      <a:pt x="1545" y="118"/>
                    </a:lnTo>
                    <a:lnTo>
                      <a:pt x="1572" y="106"/>
                    </a:lnTo>
                    <a:lnTo>
                      <a:pt x="1600" y="95"/>
                    </a:lnTo>
                    <a:lnTo>
                      <a:pt x="1628" y="86"/>
                    </a:lnTo>
                    <a:lnTo>
                      <a:pt x="1655" y="82"/>
                    </a:lnTo>
                    <a:lnTo>
                      <a:pt x="1683" y="78"/>
                    </a:lnTo>
                    <a:lnTo>
                      <a:pt x="1710" y="75"/>
                    </a:lnTo>
                    <a:lnTo>
                      <a:pt x="1738" y="70"/>
                    </a:lnTo>
                    <a:lnTo>
                      <a:pt x="1766" y="66"/>
                    </a:lnTo>
                    <a:lnTo>
                      <a:pt x="1795" y="60"/>
                    </a:lnTo>
                    <a:lnTo>
                      <a:pt x="1822" y="58"/>
                    </a:lnTo>
                    <a:lnTo>
                      <a:pt x="1850" y="55"/>
                    </a:lnTo>
                    <a:lnTo>
                      <a:pt x="1878" y="51"/>
                    </a:lnTo>
                    <a:lnTo>
                      <a:pt x="1905" y="43"/>
                    </a:lnTo>
                    <a:lnTo>
                      <a:pt x="1933" y="25"/>
                    </a:lnTo>
                    <a:lnTo>
                      <a:pt x="1959" y="0"/>
                    </a:lnTo>
                    <a:lnTo>
                      <a:pt x="2028" y="0"/>
                    </a:lnTo>
                    <a:lnTo>
                      <a:pt x="2028" y="3468"/>
                    </a:lnTo>
                    <a:close/>
                    <a:moveTo>
                      <a:pt x="557" y="3037"/>
                    </a:moveTo>
                    <a:lnTo>
                      <a:pt x="551" y="3022"/>
                    </a:lnTo>
                    <a:lnTo>
                      <a:pt x="547" y="3013"/>
                    </a:lnTo>
                    <a:lnTo>
                      <a:pt x="542" y="3007"/>
                    </a:lnTo>
                    <a:lnTo>
                      <a:pt x="538" y="3006"/>
                    </a:lnTo>
                    <a:lnTo>
                      <a:pt x="533" y="3012"/>
                    </a:lnTo>
                    <a:lnTo>
                      <a:pt x="527" y="3023"/>
                    </a:lnTo>
                    <a:lnTo>
                      <a:pt x="525" y="3038"/>
                    </a:lnTo>
                    <a:lnTo>
                      <a:pt x="528" y="3053"/>
                    </a:lnTo>
                    <a:lnTo>
                      <a:pt x="533" y="3066"/>
                    </a:lnTo>
                    <a:lnTo>
                      <a:pt x="538" y="3072"/>
                    </a:lnTo>
                    <a:lnTo>
                      <a:pt x="542" y="3070"/>
                    </a:lnTo>
                    <a:lnTo>
                      <a:pt x="547" y="3065"/>
                    </a:lnTo>
                    <a:lnTo>
                      <a:pt x="551" y="3053"/>
                    </a:lnTo>
                    <a:lnTo>
                      <a:pt x="557" y="3037"/>
                    </a:lnTo>
                    <a:close/>
                    <a:moveTo>
                      <a:pt x="565" y="2760"/>
                    </a:moveTo>
                    <a:lnTo>
                      <a:pt x="561" y="2729"/>
                    </a:lnTo>
                    <a:lnTo>
                      <a:pt x="556" y="2699"/>
                    </a:lnTo>
                    <a:lnTo>
                      <a:pt x="551" y="2667"/>
                    </a:lnTo>
                    <a:lnTo>
                      <a:pt x="547" y="2628"/>
                    </a:lnTo>
                    <a:lnTo>
                      <a:pt x="542" y="2581"/>
                    </a:lnTo>
                    <a:lnTo>
                      <a:pt x="539" y="2537"/>
                    </a:lnTo>
                    <a:lnTo>
                      <a:pt x="535" y="2508"/>
                    </a:lnTo>
                    <a:lnTo>
                      <a:pt x="532" y="2512"/>
                    </a:lnTo>
                    <a:lnTo>
                      <a:pt x="531" y="2543"/>
                    </a:lnTo>
                    <a:lnTo>
                      <a:pt x="528" y="2591"/>
                    </a:lnTo>
                    <a:lnTo>
                      <a:pt x="525" y="2639"/>
                    </a:lnTo>
                    <a:lnTo>
                      <a:pt x="520" y="2682"/>
                    </a:lnTo>
                    <a:lnTo>
                      <a:pt x="517" y="2718"/>
                    </a:lnTo>
                    <a:lnTo>
                      <a:pt x="517" y="2750"/>
                    </a:lnTo>
                    <a:lnTo>
                      <a:pt x="522" y="2779"/>
                    </a:lnTo>
                    <a:lnTo>
                      <a:pt x="530" y="2802"/>
                    </a:lnTo>
                    <a:lnTo>
                      <a:pt x="539" y="2812"/>
                    </a:lnTo>
                    <a:lnTo>
                      <a:pt x="547" y="2809"/>
                    </a:lnTo>
                    <a:lnTo>
                      <a:pt x="556" y="2790"/>
                    </a:lnTo>
                    <a:lnTo>
                      <a:pt x="565" y="2760"/>
                    </a:lnTo>
                    <a:close/>
                    <a:moveTo>
                      <a:pt x="2028" y="3383"/>
                    </a:moveTo>
                    <a:lnTo>
                      <a:pt x="2015" y="3371"/>
                    </a:lnTo>
                    <a:lnTo>
                      <a:pt x="2000" y="3358"/>
                    </a:lnTo>
                    <a:lnTo>
                      <a:pt x="1985" y="3346"/>
                    </a:lnTo>
                    <a:lnTo>
                      <a:pt x="1971" y="3331"/>
                    </a:lnTo>
                    <a:lnTo>
                      <a:pt x="1956" y="3317"/>
                    </a:lnTo>
                    <a:lnTo>
                      <a:pt x="1941" y="3302"/>
                    </a:lnTo>
                    <a:lnTo>
                      <a:pt x="1927" y="3286"/>
                    </a:lnTo>
                    <a:lnTo>
                      <a:pt x="1913" y="3267"/>
                    </a:lnTo>
                    <a:lnTo>
                      <a:pt x="1898" y="3248"/>
                    </a:lnTo>
                    <a:lnTo>
                      <a:pt x="1884" y="3225"/>
                    </a:lnTo>
                    <a:lnTo>
                      <a:pt x="1872" y="3198"/>
                    </a:lnTo>
                    <a:lnTo>
                      <a:pt x="1858" y="3171"/>
                    </a:lnTo>
                    <a:lnTo>
                      <a:pt x="1845" y="3139"/>
                    </a:lnTo>
                    <a:lnTo>
                      <a:pt x="1833" y="3107"/>
                    </a:lnTo>
                    <a:lnTo>
                      <a:pt x="1820" y="3074"/>
                    </a:lnTo>
                    <a:lnTo>
                      <a:pt x="1807" y="3042"/>
                    </a:lnTo>
                    <a:lnTo>
                      <a:pt x="1795" y="3010"/>
                    </a:lnTo>
                    <a:lnTo>
                      <a:pt x="1782" y="2979"/>
                    </a:lnTo>
                    <a:lnTo>
                      <a:pt x="1769" y="2947"/>
                    </a:lnTo>
                    <a:lnTo>
                      <a:pt x="1758" y="2908"/>
                    </a:lnTo>
                    <a:lnTo>
                      <a:pt x="1748" y="2862"/>
                    </a:lnTo>
                    <a:lnTo>
                      <a:pt x="1742" y="2808"/>
                    </a:lnTo>
                    <a:lnTo>
                      <a:pt x="1737" y="2750"/>
                    </a:lnTo>
                    <a:lnTo>
                      <a:pt x="1736" y="2691"/>
                    </a:lnTo>
                    <a:lnTo>
                      <a:pt x="1737" y="2630"/>
                    </a:lnTo>
                    <a:lnTo>
                      <a:pt x="1737" y="2570"/>
                    </a:lnTo>
                    <a:lnTo>
                      <a:pt x="1737" y="2510"/>
                    </a:lnTo>
                    <a:lnTo>
                      <a:pt x="1735" y="2451"/>
                    </a:lnTo>
                    <a:lnTo>
                      <a:pt x="1734" y="2391"/>
                    </a:lnTo>
                    <a:lnTo>
                      <a:pt x="1734" y="2331"/>
                    </a:lnTo>
                    <a:lnTo>
                      <a:pt x="1735" y="2272"/>
                    </a:lnTo>
                    <a:lnTo>
                      <a:pt x="1736" y="2212"/>
                    </a:lnTo>
                    <a:lnTo>
                      <a:pt x="1737" y="2152"/>
                    </a:lnTo>
                    <a:lnTo>
                      <a:pt x="1734" y="2093"/>
                    </a:lnTo>
                    <a:lnTo>
                      <a:pt x="1728" y="2033"/>
                    </a:lnTo>
                    <a:lnTo>
                      <a:pt x="1721" y="1975"/>
                    </a:lnTo>
                    <a:lnTo>
                      <a:pt x="1721" y="1924"/>
                    </a:lnTo>
                    <a:lnTo>
                      <a:pt x="1728" y="1881"/>
                    </a:lnTo>
                    <a:lnTo>
                      <a:pt x="1740" y="1842"/>
                    </a:lnTo>
                    <a:lnTo>
                      <a:pt x="1753" y="1796"/>
                    </a:lnTo>
                    <a:lnTo>
                      <a:pt x="1761" y="1740"/>
                    </a:lnTo>
                    <a:lnTo>
                      <a:pt x="1762" y="1679"/>
                    </a:lnTo>
                    <a:lnTo>
                      <a:pt x="1758" y="1626"/>
                    </a:lnTo>
                    <a:lnTo>
                      <a:pt x="1748" y="1582"/>
                    </a:lnTo>
                    <a:lnTo>
                      <a:pt x="1735" y="1547"/>
                    </a:lnTo>
                    <a:lnTo>
                      <a:pt x="1721" y="1518"/>
                    </a:lnTo>
                    <a:lnTo>
                      <a:pt x="1707" y="1492"/>
                    </a:lnTo>
                    <a:lnTo>
                      <a:pt x="1694" y="1464"/>
                    </a:lnTo>
                    <a:lnTo>
                      <a:pt x="1681" y="1436"/>
                    </a:lnTo>
                    <a:lnTo>
                      <a:pt x="1668" y="1407"/>
                    </a:lnTo>
                    <a:lnTo>
                      <a:pt x="1654" y="1381"/>
                    </a:lnTo>
                    <a:lnTo>
                      <a:pt x="1640" y="1359"/>
                    </a:lnTo>
                    <a:lnTo>
                      <a:pt x="1626" y="1341"/>
                    </a:lnTo>
                    <a:lnTo>
                      <a:pt x="1611" y="1326"/>
                    </a:lnTo>
                    <a:lnTo>
                      <a:pt x="1596" y="1312"/>
                    </a:lnTo>
                    <a:lnTo>
                      <a:pt x="1583" y="1300"/>
                    </a:lnTo>
                    <a:lnTo>
                      <a:pt x="1568" y="1288"/>
                    </a:lnTo>
                    <a:lnTo>
                      <a:pt x="1553" y="1279"/>
                    </a:lnTo>
                    <a:lnTo>
                      <a:pt x="1538" y="1270"/>
                    </a:lnTo>
                    <a:lnTo>
                      <a:pt x="1523" y="1263"/>
                    </a:lnTo>
                    <a:lnTo>
                      <a:pt x="1508" y="1256"/>
                    </a:lnTo>
                    <a:lnTo>
                      <a:pt x="1494" y="1251"/>
                    </a:lnTo>
                    <a:lnTo>
                      <a:pt x="1479" y="1248"/>
                    </a:lnTo>
                    <a:lnTo>
                      <a:pt x="1464" y="1243"/>
                    </a:lnTo>
                    <a:lnTo>
                      <a:pt x="1449" y="1237"/>
                    </a:lnTo>
                    <a:lnTo>
                      <a:pt x="1434" y="1232"/>
                    </a:lnTo>
                    <a:lnTo>
                      <a:pt x="1419" y="1225"/>
                    </a:lnTo>
                    <a:lnTo>
                      <a:pt x="1404" y="1220"/>
                    </a:lnTo>
                    <a:lnTo>
                      <a:pt x="1389" y="1218"/>
                    </a:lnTo>
                    <a:lnTo>
                      <a:pt x="1374" y="1220"/>
                    </a:lnTo>
                    <a:lnTo>
                      <a:pt x="1359" y="1226"/>
                    </a:lnTo>
                    <a:lnTo>
                      <a:pt x="1344" y="1233"/>
                    </a:lnTo>
                    <a:lnTo>
                      <a:pt x="1329" y="1240"/>
                    </a:lnTo>
                    <a:lnTo>
                      <a:pt x="1315" y="1245"/>
                    </a:lnTo>
                    <a:lnTo>
                      <a:pt x="1300" y="1251"/>
                    </a:lnTo>
                    <a:lnTo>
                      <a:pt x="1285" y="1257"/>
                    </a:lnTo>
                    <a:lnTo>
                      <a:pt x="1270" y="1266"/>
                    </a:lnTo>
                    <a:lnTo>
                      <a:pt x="1255" y="1278"/>
                    </a:lnTo>
                    <a:lnTo>
                      <a:pt x="1240" y="1295"/>
                    </a:lnTo>
                    <a:lnTo>
                      <a:pt x="1227" y="1317"/>
                    </a:lnTo>
                    <a:lnTo>
                      <a:pt x="1213" y="1343"/>
                    </a:lnTo>
                    <a:lnTo>
                      <a:pt x="1200" y="1377"/>
                    </a:lnTo>
                    <a:lnTo>
                      <a:pt x="1190" y="1417"/>
                    </a:lnTo>
                    <a:lnTo>
                      <a:pt x="1179" y="1460"/>
                    </a:lnTo>
                    <a:lnTo>
                      <a:pt x="1169" y="1505"/>
                    </a:lnTo>
                    <a:lnTo>
                      <a:pt x="1162" y="1557"/>
                    </a:lnTo>
                    <a:lnTo>
                      <a:pt x="1160" y="1616"/>
                    </a:lnTo>
                    <a:lnTo>
                      <a:pt x="1161" y="1679"/>
                    </a:lnTo>
                    <a:lnTo>
                      <a:pt x="1163" y="1740"/>
                    </a:lnTo>
                    <a:lnTo>
                      <a:pt x="1164" y="1797"/>
                    </a:lnTo>
                    <a:lnTo>
                      <a:pt x="1160" y="1853"/>
                    </a:lnTo>
                    <a:lnTo>
                      <a:pt x="1154" y="1908"/>
                    </a:lnTo>
                    <a:lnTo>
                      <a:pt x="1147" y="1965"/>
                    </a:lnTo>
                    <a:lnTo>
                      <a:pt x="1142" y="2024"/>
                    </a:lnTo>
                    <a:lnTo>
                      <a:pt x="1142" y="2082"/>
                    </a:lnTo>
                    <a:lnTo>
                      <a:pt x="1151" y="2136"/>
                    </a:lnTo>
                    <a:lnTo>
                      <a:pt x="1162" y="2181"/>
                    </a:lnTo>
                    <a:lnTo>
                      <a:pt x="1175" y="2209"/>
                    </a:lnTo>
                    <a:lnTo>
                      <a:pt x="1190" y="2240"/>
                    </a:lnTo>
                    <a:lnTo>
                      <a:pt x="1201" y="2286"/>
                    </a:lnTo>
                    <a:lnTo>
                      <a:pt x="1206" y="2341"/>
                    </a:lnTo>
                    <a:lnTo>
                      <a:pt x="1204" y="2401"/>
                    </a:lnTo>
                    <a:lnTo>
                      <a:pt x="1199" y="2459"/>
                    </a:lnTo>
                    <a:lnTo>
                      <a:pt x="1199" y="2510"/>
                    </a:lnTo>
                    <a:lnTo>
                      <a:pt x="1208" y="2554"/>
                    </a:lnTo>
                    <a:lnTo>
                      <a:pt x="1223" y="2591"/>
                    </a:lnTo>
                    <a:lnTo>
                      <a:pt x="1237" y="2623"/>
                    </a:lnTo>
                    <a:lnTo>
                      <a:pt x="1251" y="2654"/>
                    </a:lnTo>
                    <a:lnTo>
                      <a:pt x="1262" y="2682"/>
                    </a:lnTo>
                    <a:lnTo>
                      <a:pt x="1276" y="2707"/>
                    </a:lnTo>
                    <a:lnTo>
                      <a:pt x="1293" y="2730"/>
                    </a:lnTo>
                    <a:lnTo>
                      <a:pt x="1305" y="2759"/>
                    </a:lnTo>
                    <a:lnTo>
                      <a:pt x="1300" y="2801"/>
                    </a:lnTo>
                    <a:lnTo>
                      <a:pt x="1289" y="2851"/>
                    </a:lnTo>
                    <a:lnTo>
                      <a:pt x="1280" y="2904"/>
                    </a:lnTo>
                    <a:lnTo>
                      <a:pt x="1269" y="2948"/>
                    </a:lnTo>
                    <a:lnTo>
                      <a:pt x="1258" y="2984"/>
                    </a:lnTo>
                    <a:lnTo>
                      <a:pt x="1244" y="3017"/>
                    </a:lnTo>
                    <a:lnTo>
                      <a:pt x="1232" y="3055"/>
                    </a:lnTo>
                    <a:lnTo>
                      <a:pt x="1222" y="3099"/>
                    </a:lnTo>
                    <a:lnTo>
                      <a:pt x="1213" y="3144"/>
                    </a:lnTo>
                    <a:lnTo>
                      <a:pt x="1202" y="3188"/>
                    </a:lnTo>
                    <a:lnTo>
                      <a:pt x="1191" y="3228"/>
                    </a:lnTo>
                    <a:lnTo>
                      <a:pt x="1179" y="3269"/>
                    </a:lnTo>
                    <a:lnTo>
                      <a:pt x="1169" y="3309"/>
                    </a:lnTo>
                    <a:lnTo>
                      <a:pt x="1157" y="3347"/>
                    </a:lnTo>
                    <a:lnTo>
                      <a:pt x="1145" y="3379"/>
                    </a:lnTo>
                    <a:lnTo>
                      <a:pt x="1132" y="3409"/>
                    </a:lnTo>
                    <a:lnTo>
                      <a:pt x="1118" y="3439"/>
                    </a:lnTo>
                    <a:lnTo>
                      <a:pt x="1106" y="3469"/>
                    </a:lnTo>
                    <a:lnTo>
                      <a:pt x="1093" y="3499"/>
                    </a:lnTo>
                    <a:lnTo>
                      <a:pt x="1080" y="3529"/>
                    </a:lnTo>
                    <a:lnTo>
                      <a:pt x="1066" y="3557"/>
                    </a:lnTo>
                    <a:lnTo>
                      <a:pt x="1053" y="3581"/>
                    </a:lnTo>
                    <a:lnTo>
                      <a:pt x="1040" y="3607"/>
                    </a:lnTo>
                    <a:lnTo>
                      <a:pt x="1026" y="3636"/>
                    </a:lnTo>
                    <a:lnTo>
                      <a:pt x="1013" y="3666"/>
                    </a:lnTo>
                    <a:lnTo>
                      <a:pt x="1001" y="3695"/>
                    </a:lnTo>
                    <a:lnTo>
                      <a:pt x="987" y="3722"/>
                    </a:lnTo>
                    <a:lnTo>
                      <a:pt x="973" y="3747"/>
                    </a:lnTo>
                    <a:lnTo>
                      <a:pt x="959" y="3767"/>
                    </a:lnTo>
                    <a:lnTo>
                      <a:pt x="945" y="3786"/>
                    </a:lnTo>
                    <a:lnTo>
                      <a:pt x="931" y="3802"/>
                    </a:lnTo>
                    <a:lnTo>
                      <a:pt x="917" y="3816"/>
                    </a:lnTo>
                    <a:lnTo>
                      <a:pt x="902" y="3830"/>
                    </a:lnTo>
                    <a:lnTo>
                      <a:pt x="887" y="3842"/>
                    </a:lnTo>
                    <a:lnTo>
                      <a:pt x="873" y="3854"/>
                    </a:lnTo>
                    <a:lnTo>
                      <a:pt x="858" y="3866"/>
                    </a:lnTo>
                    <a:lnTo>
                      <a:pt x="843" y="3868"/>
                    </a:lnTo>
                    <a:lnTo>
                      <a:pt x="828" y="3861"/>
                    </a:lnTo>
                    <a:lnTo>
                      <a:pt x="813" y="3857"/>
                    </a:lnTo>
                    <a:lnTo>
                      <a:pt x="798" y="3854"/>
                    </a:lnTo>
                    <a:lnTo>
                      <a:pt x="783" y="3849"/>
                    </a:lnTo>
                    <a:lnTo>
                      <a:pt x="768" y="3841"/>
                    </a:lnTo>
                    <a:lnTo>
                      <a:pt x="753" y="3830"/>
                    </a:lnTo>
                    <a:lnTo>
                      <a:pt x="739" y="3810"/>
                    </a:lnTo>
                    <a:lnTo>
                      <a:pt x="727" y="3783"/>
                    </a:lnTo>
                    <a:lnTo>
                      <a:pt x="713" y="3755"/>
                    </a:lnTo>
                    <a:lnTo>
                      <a:pt x="700" y="3725"/>
                    </a:lnTo>
                    <a:lnTo>
                      <a:pt x="687" y="3696"/>
                    </a:lnTo>
                    <a:lnTo>
                      <a:pt x="674" y="3669"/>
                    </a:lnTo>
                    <a:lnTo>
                      <a:pt x="660" y="3648"/>
                    </a:lnTo>
                    <a:lnTo>
                      <a:pt x="645" y="3629"/>
                    </a:lnTo>
                    <a:lnTo>
                      <a:pt x="630" y="3618"/>
                    </a:lnTo>
                    <a:lnTo>
                      <a:pt x="614" y="3611"/>
                    </a:lnTo>
                    <a:lnTo>
                      <a:pt x="599" y="3612"/>
                    </a:lnTo>
                    <a:lnTo>
                      <a:pt x="583" y="3619"/>
                    </a:lnTo>
                    <a:lnTo>
                      <a:pt x="568" y="3635"/>
                    </a:lnTo>
                    <a:lnTo>
                      <a:pt x="554" y="3658"/>
                    </a:lnTo>
                    <a:lnTo>
                      <a:pt x="541" y="3690"/>
                    </a:lnTo>
                    <a:lnTo>
                      <a:pt x="530" y="3732"/>
                    </a:lnTo>
                    <a:lnTo>
                      <a:pt x="525" y="3787"/>
                    </a:lnTo>
                    <a:lnTo>
                      <a:pt x="525" y="3849"/>
                    </a:lnTo>
                    <a:lnTo>
                      <a:pt x="524" y="3914"/>
                    </a:lnTo>
                    <a:lnTo>
                      <a:pt x="523" y="3972"/>
                    </a:lnTo>
                    <a:lnTo>
                      <a:pt x="517" y="4024"/>
                    </a:lnTo>
                    <a:lnTo>
                      <a:pt x="508" y="4068"/>
                    </a:lnTo>
                    <a:lnTo>
                      <a:pt x="495" y="4105"/>
                    </a:lnTo>
                    <a:lnTo>
                      <a:pt x="481" y="4137"/>
                    </a:lnTo>
                    <a:lnTo>
                      <a:pt x="466" y="4165"/>
                    </a:lnTo>
                    <a:lnTo>
                      <a:pt x="452" y="4195"/>
                    </a:lnTo>
                    <a:lnTo>
                      <a:pt x="440" y="4229"/>
                    </a:lnTo>
                    <a:lnTo>
                      <a:pt x="432" y="4274"/>
                    </a:lnTo>
                    <a:lnTo>
                      <a:pt x="427" y="4332"/>
                    </a:lnTo>
                    <a:lnTo>
                      <a:pt x="422" y="4388"/>
                    </a:lnTo>
                    <a:lnTo>
                      <a:pt x="416" y="4441"/>
                    </a:lnTo>
                    <a:lnTo>
                      <a:pt x="407" y="4491"/>
                    </a:lnTo>
                    <a:lnTo>
                      <a:pt x="397" y="4538"/>
                    </a:lnTo>
                    <a:lnTo>
                      <a:pt x="387" y="4584"/>
                    </a:lnTo>
                    <a:lnTo>
                      <a:pt x="378" y="4630"/>
                    </a:lnTo>
                    <a:lnTo>
                      <a:pt x="371" y="4682"/>
                    </a:lnTo>
                    <a:lnTo>
                      <a:pt x="367" y="4741"/>
                    </a:lnTo>
                    <a:lnTo>
                      <a:pt x="365" y="4801"/>
                    </a:lnTo>
                    <a:lnTo>
                      <a:pt x="358" y="4851"/>
                    </a:lnTo>
                    <a:lnTo>
                      <a:pt x="346" y="4892"/>
                    </a:lnTo>
                    <a:lnTo>
                      <a:pt x="334" y="4930"/>
                    </a:lnTo>
                    <a:lnTo>
                      <a:pt x="326" y="4977"/>
                    </a:lnTo>
                    <a:lnTo>
                      <a:pt x="322" y="5035"/>
                    </a:lnTo>
                    <a:lnTo>
                      <a:pt x="318" y="5092"/>
                    </a:lnTo>
                    <a:lnTo>
                      <a:pt x="308" y="5137"/>
                    </a:lnTo>
                    <a:lnTo>
                      <a:pt x="297" y="5167"/>
                    </a:lnTo>
                    <a:lnTo>
                      <a:pt x="282" y="5186"/>
                    </a:lnTo>
                    <a:lnTo>
                      <a:pt x="267" y="5199"/>
                    </a:lnTo>
                    <a:lnTo>
                      <a:pt x="251" y="5210"/>
                    </a:lnTo>
                    <a:lnTo>
                      <a:pt x="236" y="5224"/>
                    </a:lnTo>
                    <a:lnTo>
                      <a:pt x="221" y="5243"/>
                    </a:lnTo>
                    <a:lnTo>
                      <a:pt x="207" y="5270"/>
                    </a:lnTo>
                    <a:lnTo>
                      <a:pt x="193" y="5289"/>
                    </a:lnTo>
                    <a:lnTo>
                      <a:pt x="179" y="5304"/>
                    </a:lnTo>
                    <a:lnTo>
                      <a:pt x="164" y="5313"/>
                    </a:lnTo>
                    <a:lnTo>
                      <a:pt x="149" y="5319"/>
                    </a:lnTo>
                    <a:lnTo>
                      <a:pt x="134" y="5323"/>
                    </a:lnTo>
                    <a:lnTo>
                      <a:pt x="119" y="5325"/>
                    </a:lnTo>
                    <a:lnTo>
                      <a:pt x="103" y="5328"/>
                    </a:lnTo>
                    <a:lnTo>
                      <a:pt x="88" y="5332"/>
                    </a:lnTo>
                    <a:lnTo>
                      <a:pt x="73" y="5338"/>
                    </a:lnTo>
                    <a:lnTo>
                      <a:pt x="58" y="5342"/>
                    </a:lnTo>
                    <a:lnTo>
                      <a:pt x="45" y="5348"/>
                    </a:lnTo>
                    <a:lnTo>
                      <a:pt x="30" y="5353"/>
                    </a:lnTo>
                    <a:lnTo>
                      <a:pt x="15" y="5356"/>
                    </a:lnTo>
                    <a:lnTo>
                      <a:pt x="0" y="5360"/>
                    </a:lnTo>
                    <a:lnTo>
                      <a:pt x="0" y="81"/>
                    </a:lnTo>
                    <a:lnTo>
                      <a:pt x="25" y="77"/>
                    </a:lnTo>
                    <a:lnTo>
                      <a:pt x="51" y="75"/>
                    </a:lnTo>
                    <a:lnTo>
                      <a:pt x="78" y="74"/>
                    </a:lnTo>
                    <a:lnTo>
                      <a:pt x="103" y="75"/>
                    </a:lnTo>
                    <a:lnTo>
                      <a:pt x="130" y="77"/>
                    </a:lnTo>
                    <a:lnTo>
                      <a:pt x="155" y="81"/>
                    </a:lnTo>
                    <a:lnTo>
                      <a:pt x="182" y="86"/>
                    </a:lnTo>
                    <a:lnTo>
                      <a:pt x="207" y="92"/>
                    </a:lnTo>
                    <a:lnTo>
                      <a:pt x="234" y="99"/>
                    </a:lnTo>
                    <a:lnTo>
                      <a:pt x="259" y="107"/>
                    </a:lnTo>
                    <a:lnTo>
                      <a:pt x="285" y="118"/>
                    </a:lnTo>
                    <a:lnTo>
                      <a:pt x="311" y="130"/>
                    </a:lnTo>
                    <a:lnTo>
                      <a:pt x="337" y="144"/>
                    </a:lnTo>
                    <a:lnTo>
                      <a:pt x="363" y="160"/>
                    </a:lnTo>
                    <a:lnTo>
                      <a:pt x="388" y="177"/>
                    </a:lnTo>
                    <a:lnTo>
                      <a:pt x="413" y="196"/>
                    </a:lnTo>
                    <a:lnTo>
                      <a:pt x="440" y="215"/>
                    </a:lnTo>
                    <a:lnTo>
                      <a:pt x="466" y="235"/>
                    </a:lnTo>
                    <a:lnTo>
                      <a:pt x="492" y="248"/>
                    </a:lnTo>
                    <a:lnTo>
                      <a:pt x="518" y="249"/>
                    </a:lnTo>
                    <a:lnTo>
                      <a:pt x="543" y="232"/>
                    </a:lnTo>
                    <a:lnTo>
                      <a:pt x="568" y="198"/>
                    </a:lnTo>
                    <a:lnTo>
                      <a:pt x="592" y="161"/>
                    </a:lnTo>
                    <a:lnTo>
                      <a:pt x="617" y="130"/>
                    </a:lnTo>
                    <a:lnTo>
                      <a:pt x="643" y="114"/>
                    </a:lnTo>
                    <a:lnTo>
                      <a:pt x="669" y="112"/>
                    </a:lnTo>
                    <a:lnTo>
                      <a:pt x="694" y="116"/>
                    </a:lnTo>
                    <a:lnTo>
                      <a:pt x="721" y="121"/>
                    </a:lnTo>
                    <a:lnTo>
                      <a:pt x="747" y="120"/>
                    </a:lnTo>
                    <a:lnTo>
                      <a:pt x="773" y="109"/>
                    </a:lnTo>
                    <a:lnTo>
                      <a:pt x="799" y="95"/>
                    </a:lnTo>
                    <a:lnTo>
                      <a:pt x="825" y="84"/>
                    </a:lnTo>
                    <a:lnTo>
                      <a:pt x="851" y="84"/>
                    </a:lnTo>
                    <a:lnTo>
                      <a:pt x="876" y="101"/>
                    </a:lnTo>
                    <a:lnTo>
                      <a:pt x="902" y="126"/>
                    </a:lnTo>
                    <a:lnTo>
                      <a:pt x="927" y="143"/>
                    </a:lnTo>
                    <a:lnTo>
                      <a:pt x="954" y="150"/>
                    </a:lnTo>
                    <a:lnTo>
                      <a:pt x="979" y="151"/>
                    </a:lnTo>
                    <a:lnTo>
                      <a:pt x="1005" y="151"/>
                    </a:lnTo>
                    <a:lnTo>
                      <a:pt x="1032" y="149"/>
                    </a:lnTo>
                    <a:lnTo>
                      <a:pt x="1057" y="144"/>
                    </a:lnTo>
                    <a:lnTo>
                      <a:pt x="1084" y="136"/>
                    </a:lnTo>
                    <a:lnTo>
                      <a:pt x="1109" y="124"/>
                    </a:lnTo>
                    <a:lnTo>
                      <a:pt x="1136" y="113"/>
                    </a:lnTo>
                    <a:lnTo>
                      <a:pt x="1161" y="101"/>
                    </a:lnTo>
                    <a:lnTo>
                      <a:pt x="1186" y="92"/>
                    </a:lnTo>
                    <a:lnTo>
                      <a:pt x="1213" y="89"/>
                    </a:lnTo>
                    <a:lnTo>
                      <a:pt x="1239" y="88"/>
                    </a:lnTo>
                    <a:lnTo>
                      <a:pt x="1265" y="89"/>
                    </a:lnTo>
                    <a:lnTo>
                      <a:pt x="1291" y="90"/>
                    </a:lnTo>
                    <a:lnTo>
                      <a:pt x="1316" y="92"/>
                    </a:lnTo>
                    <a:lnTo>
                      <a:pt x="1343" y="96"/>
                    </a:lnTo>
                    <a:lnTo>
                      <a:pt x="1369" y="98"/>
                    </a:lnTo>
                    <a:lnTo>
                      <a:pt x="1395" y="100"/>
                    </a:lnTo>
                    <a:lnTo>
                      <a:pt x="1421" y="104"/>
                    </a:lnTo>
                    <a:lnTo>
                      <a:pt x="1447" y="113"/>
                    </a:lnTo>
                    <a:lnTo>
                      <a:pt x="1473" y="129"/>
                    </a:lnTo>
                    <a:lnTo>
                      <a:pt x="1498" y="148"/>
                    </a:lnTo>
                    <a:lnTo>
                      <a:pt x="1524" y="127"/>
                    </a:lnTo>
                    <a:lnTo>
                      <a:pt x="1550" y="114"/>
                    </a:lnTo>
                    <a:lnTo>
                      <a:pt x="1576" y="108"/>
                    </a:lnTo>
                    <a:lnTo>
                      <a:pt x="1602" y="106"/>
                    </a:lnTo>
                    <a:lnTo>
                      <a:pt x="1628" y="103"/>
                    </a:lnTo>
                    <a:lnTo>
                      <a:pt x="1654" y="98"/>
                    </a:lnTo>
                    <a:lnTo>
                      <a:pt x="1679" y="93"/>
                    </a:lnTo>
                    <a:lnTo>
                      <a:pt x="1706" y="90"/>
                    </a:lnTo>
                    <a:lnTo>
                      <a:pt x="1732" y="86"/>
                    </a:lnTo>
                    <a:lnTo>
                      <a:pt x="1758" y="85"/>
                    </a:lnTo>
                    <a:lnTo>
                      <a:pt x="1784" y="83"/>
                    </a:lnTo>
                    <a:lnTo>
                      <a:pt x="1810" y="83"/>
                    </a:lnTo>
                    <a:lnTo>
                      <a:pt x="1836" y="82"/>
                    </a:lnTo>
                    <a:lnTo>
                      <a:pt x="1863" y="80"/>
                    </a:lnTo>
                    <a:lnTo>
                      <a:pt x="1888" y="74"/>
                    </a:lnTo>
                    <a:lnTo>
                      <a:pt x="1914" y="65"/>
                    </a:lnTo>
                    <a:lnTo>
                      <a:pt x="1940" y="48"/>
                    </a:lnTo>
                    <a:lnTo>
                      <a:pt x="1965" y="27"/>
                    </a:lnTo>
                    <a:lnTo>
                      <a:pt x="1990" y="0"/>
                    </a:lnTo>
                    <a:lnTo>
                      <a:pt x="2028" y="0"/>
                    </a:lnTo>
                    <a:lnTo>
                      <a:pt x="2028" y="3383"/>
                    </a:lnTo>
                    <a:close/>
                    <a:moveTo>
                      <a:pt x="655" y="3451"/>
                    </a:moveTo>
                    <a:lnTo>
                      <a:pt x="646" y="3395"/>
                    </a:lnTo>
                    <a:lnTo>
                      <a:pt x="634" y="3358"/>
                    </a:lnTo>
                    <a:lnTo>
                      <a:pt x="619" y="3348"/>
                    </a:lnTo>
                    <a:lnTo>
                      <a:pt x="601" y="3350"/>
                    </a:lnTo>
                    <a:lnTo>
                      <a:pt x="584" y="3354"/>
                    </a:lnTo>
                    <a:lnTo>
                      <a:pt x="568" y="3347"/>
                    </a:lnTo>
                    <a:lnTo>
                      <a:pt x="556" y="3316"/>
                    </a:lnTo>
                    <a:lnTo>
                      <a:pt x="550" y="3256"/>
                    </a:lnTo>
                    <a:lnTo>
                      <a:pt x="551" y="3190"/>
                    </a:lnTo>
                    <a:lnTo>
                      <a:pt x="560" y="3146"/>
                    </a:lnTo>
                    <a:lnTo>
                      <a:pt x="572" y="3129"/>
                    </a:lnTo>
                    <a:lnTo>
                      <a:pt x="590" y="3124"/>
                    </a:lnTo>
                    <a:lnTo>
                      <a:pt x="607" y="3122"/>
                    </a:lnTo>
                    <a:lnTo>
                      <a:pt x="624" y="3110"/>
                    </a:lnTo>
                    <a:lnTo>
                      <a:pt x="639" y="3073"/>
                    </a:lnTo>
                    <a:lnTo>
                      <a:pt x="639" y="3019"/>
                    </a:lnTo>
                    <a:lnTo>
                      <a:pt x="626" y="2976"/>
                    </a:lnTo>
                    <a:lnTo>
                      <a:pt x="613" y="2939"/>
                    </a:lnTo>
                    <a:lnTo>
                      <a:pt x="599" y="2910"/>
                    </a:lnTo>
                    <a:lnTo>
                      <a:pt x="584" y="2889"/>
                    </a:lnTo>
                    <a:lnTo>
                      <a:pt x="568" y="2880"/>
                    </a:lnTo>
                    <a:lnTo>
                      <a:pt x="551" y="2884"/>
                    </a:lnTo>
                    <a:lnTo>
                      <a:pt x="534" y="2900"/>
                    </a:lnTo>
                    <a:lnTo>
                      <a:pt x="516" y="2931"/>
                    </a:lnTo>
                    <a:lnTo>
                      <a:pt x="500" y="2971"/>
                    </a:lnTo>
                    <a:lnTo>
                      <a:pt x="492" y="3016"/>
                    </a:lnTo>
                    <a:lnTo>
                      <a:pt x="494" y="3058"/>
                    </a:lnTo>
                    <a:lnTo>
                      <a:pt x="505" y="3097"/>
                    </a:lnTo>
                    <a:lnTo>
                      <a:pt x="519" y="3139"/>
                    </a:lnTo>
                    <a:lnTo>
                      <a:pt x="530" y="3191"/>
                    </a:lnTo>
                    <a:lnTo>
                      <a:pt x="533" y="3252"/>
                    </a:lnTo>
                    <a:lnTo>
                      <a:pt x="530" y="3319"/>
                    </a:lnTo>
                    <a:lnTo>
                      <a:pt x="522" y="3383"/>
                    </a:lnTo>
                    <a:lnTo>
                      <a:pt x="517" y="3439"/>
                    </a:lnTo>
                    <a:lnTo>
                      <a:pt x="526" y="3483"/>
                    </a:lnTo>
                    <a:lnTo>
                      <a:pt x="541" y="3517"/>
                    </a:lnTo>
                    <a:lnTo>
                      <a:pt x="558" y="3546"/>
                    </a:lnTo>
                    <a:lnTo>
                      <a:pt x="576" y="3569"/>
                    </a:lnTo>
                    <a:lnTo>
                      <a:pt x="593" y="3582"/>
                    </a:lnTo>
                    <a:lnTo>
                      <a:pt x="609" y="3584"/>
                    </a:lnTo>
                    <a:lnTo>
                      <a:pt x="624" y="3574"/>
                    </a:lnTo>
                    <a:lnTo>
                      <a:pt x="637" y="3548"/>
                    </a:lnTo>
                    <a:lnTo>
                      <a:pt x="647" y="3507"/>
                    </a:lnTo>
                    <a:lnTo>
                      <a:pt x="655" y="3451"/>
                    </a:lnTo>
                    <a:close/>
                    <a:moveTo>
                      <a:pt x="625" y="2760"/>
                    </a:moveTo>
                    <a:lnTo>
                      <a:pt x="615" y="2718"/>
                    </a:lnTo>
                    <a:lnTo>
                      <a:pt x="606" y="2673"/>
                    </a:lnTo>
                    <a:lnTo>
                      <a:pt x="599" y="2624"/>
                    </a:lnTo>
                    <a:lnTo>
                      <a:pt x="591" y="2573"/>
                    </a:lnTo>
                    <a:lnTo>
                      <a:pt x="585" y="2518"/>
                    </a:lnTo>
                    <a:lnTo>
                      <a:pt x="583" y="2462"/>
                    </a:lnTo>
                    <a:lnTo>
                      <a:pt x="580" y="2406"/>
                    </a:lnTo>
                    <a:lnTo>
                      <a:pt x="577" y="2348"/>
                    </a:lnTo>
                    <a:lnTo>
                      <a:pt x="568" y="2292"/>
                    </a:lnTo>
                    <a:lnTo>
                      <a:pt x="555" y="2248"/>
                    </a:lnTo>
                    <a:lnTo>
                      <a:pt x="541" y="2227"/>
                    </a:lnTo>
                    <a:lnTo>
                      <a:pt x="528" y="2240"/>
                    </a:lnTo>
                    <a:lnTo>
                      <a:pt x="519" y="2285"/>
                    </a:lnTo>
                    <a:lnTo>
                      <a:pt x="513" y="2345"/>
                    </a:lnTo>
                    <a:lnTo>
                      <a:pt x="511" y="2404"/>
                    </a:lnTo>
                    <a:lnTo>
                      <a:pt x="509" y="2461"/>
                    </a:lnTo>
                    <a:lnTo>
                      <a:pt x="508" y="2517"/>
                    </a:lnTo>
                    <a:lnTo>
                      <a:pt x="504" y="2573"/>
                    </a:lnTo>
                    <a:lnTo>
                      <a:pt x="498" y="2629"/>
                    </a:lnTo>
                    <a:lnTo>
                      <a:pt x="492" y="2687"/>
                    </a:lnTo>
                    <a:lnTo>
                      <a:pt x="488" y="2742"/>
                    </a:lnTo>
                    <a:lnTo>
                      <a:pt x="490" y="2792"/>
                    </a:lnTo>
                    <a:lnTo>
                      <a:pt x="501" y="2834"/>
                    </a:lnTo>
                    <a:lnTo>
                      <a:pt x="515" y="2869"/>
                    </a:lnTo>
                    <a:lnTo>
                      <a:pt x="530" y="2893"/>
                    </a:lnTo>
                    <a:lnTo>
                      <a:pt x="545" y="2906"/>
                    </a:lnTo>
                    <a:lnTo>
                      <a:pt x="558" y="2908"/>
                    </a:lnTo>
                    <a:lnTo>
                      <a:pt x="571" y="2900"/>
                    </a:lnTo>
                    <a:lnTo>
                      <a:pt x="585" y="2880"/>
                    </a:lnTo>
                    <a:lnTo>
                      <a:pt x="598" y="2851"/>
                    </a:lnTo>
                    <a:lnTo>
                      <a:pt x="611" y="2811"/>
                    </a:lnTo>
                    <a:lnTo>
                      <a:pt x="625" y="2760"/>
                    </a:lnTo>
                    <a:close/>
                  </a:path>
                </a:pathLst>
              </a:custGeom>
              <a:solidFill>
                <a:srgbClr val="FFFE00">
                  <a:alpha val="100000"/>
                </a:srgbClr>
              </a:solidFill>
              <a:ln w="9525">
                <a:noFill/>
              </a:ln>
            </p:spPr>
            <p:txBody>
              <a:bodyPr/>
              <a:p>
                <a:endParaRPr lang="zh-CN" altLang="en-US"/>
              </a:p>
            </p:txBody>
          </p:sp>
          <p:sp>
            <p:nvSpPr>
              <p:cNvPr id="94853" name="Freeform 20"/>
              <p:cNvSpPr>
                <a:spLocks noEditPoints="1"/>
              </p:cNvSpPr>
              <p:nvPr/>
            </p:nvSpPr>
            <p:spPr>
              <a:xfrm>
                <a:off x="395" y="702"/>
                <a:ext cx="1015" cy="2679"/>
              </a:xfrm>
              <a:custGeom>
                <a:avLst/>
                <a:gdLst/>
                <a:ahLst/>
                <a:cxnLst>
                  <a:cxn ang="0">
                    <a:pos x="469" y="799"/>
                  </a:cxn>
                  <a:cxn ang="0">
                    <a:pos x="435" y="687"/>
                  </a:cxn>
                  <a:cxn ang="0">
                    <a:pos x="433" y="508"/>
                  </a:cxn>
                  <a:cxn ang="0">
                    <a:pos x="427" y="373"/>
                  </a:cxn>
                  <a:cxn ang="0">
                    <a:pos x="385" y="317"/>
                  </a:cxn>
                  <a:cxn ang="0">
                    <a:pos x="340" y="306"/>
                  </a:cxn>
                  <a:cxn ang="0">
                    <a:pos x="298" y="354"/>
                  </a:cxn>
                  <a:cxn ang="0">
                    <a:pos x="286" y="520"/>
                  </a:cxn>
                  <a:cxn ang="0">
                    <a:pos x="310" y="655"/>
                  </a:cxn>
                  <a:cxn ang="0">
                    <a:pos x="309" y="763"/>
                  </a:cxn>
                  <a:cxn ang="0">
                    <a:pos x="274" y="874"/>
                  </a:cxn>
                  <a:cxn ang="0">
                    <a:pos x="233" y="950"/>
                  </a:cxn>
                  <a:cxn ang="0">
                    <a:pos x="189" y="957"/>
                  </a:cxn>
                  <a:cxn ang="0">
                    <a:pos x="146" y="904"/>
                  </a:cxn>
                  <a:cxn ang="0">
                    <a:pos x="121" y="1034"/>
                  </a:cxn>
                  <a:cxn ang="0">
                    <a:pos x="93" y="1170"/>
                  </a:cxn>
                  <a:cxn ang="0">
                    <a:pos x="67" y="1299"/>
                  </a:cxn>
                  <a:cxn ang="0">
                    <a:pos x="22" y="1332"/>
                  </a:cxn>
                  <a:cxn ang="0">
                    <a:pos x="33" y="19"/>
                  </a:cxn>
                  <a:cxn ang="0">
                    <a:pos x="110" y="53"/>
                  </a:cxn>
                  <a:cxn ang="0">
                    <a:pos x="187" y="30"/>
                  </a:cxn>
                  <a:cxn ang="0">
                    <a:pos x="265" y="36"/>
                  </a:cxn>
                  <a:cxn ang="0">
                    <a:pos x="343" y="24"/>
                  </a:cxn>
                  <a:cxn ang="0">
                    <a:pos x="420" y="23"/>
                  </a:cxn>
                  <a:cxn ang="0">
                    <a:pos x="498" y="0"/>
                  </a:cxn>
                  <a:cxn ang="0">
                    <a:pos x="138" y="797"/>
                  </a:cxn>
                  <a:cxn ang="0">
                    <a:pos x="142" y="719"/>
                  </a:cxn>
                  <a:cxn ang="0">
                    <a:pos x="131" y="845"/>
                  </a:cxn>
                  <a:cxn ang="0">
                    <a:pos x="157" y="689"/>
                  </a:cxn>
                  <a:cxn ang="0">
                    <a:pos x="132" y="560"/>
                  </a:cxn>
                  <a:cxn ang="0">
                    <a:pos x="129" y="717"/>
                  </a:cxn>
                  <a:cxn ang="0">
                    <a:pos x="497" y="815"/>
                  </a:cxn>
                  <a:cxn ang="0">
                    <a:pos x="459" y="738"/>
                  </a:cxn>
                  <a:cxn ang="0">
                    <a:pos x="445" y="582"/>
                  </a:cxn>
                  <a:cxn ang="0">
                    <a:pos x="448" y="428"/>
                  </a:cxn>
                  <a:cxn ang="0">
                    <a:pos x="413" y="335"/>
                  </a:cxn>
                  <a:cxn ang="0">
                    <a:pos x="370" y="303"/>
                  </a:cxn>
                  <a:cxn ang="0">
                    <a:pos x="327" y="301"/>
                  </a:cxn>
                  <a:cxn ang="0">
                    <a:pos x="289" y="376"/>
                  </a:cxn>
                  <a:cxn ang="0">
                    <a:pos x="280" y="538"/>
                  </a:cxn>
                  <a:cxn ang="0">
                    <a:pos x="304" y="671"/>
                  </a:cxn>
                  <a:cxn ang="0">
                    <a:pos x="289" y="795"/>
                  </a:cxn>
                  <a:cxn ang="0">
                    <a:pos x="252" y="884"/>
                  </a:cxn>
                  <a:cxn ang="0">
                    <a:pos x="211" y="939"/>
                  </a:cxn>
                  <a:cxn ang="0">
                    <a:pos x="173" y="864"/>
                  </a:cxn>
                  <a:cxn ang="0">
                    <a:pos x="153" y="726"/>
                  </a:cxn>
                  <a:cxn ang="0">
                    <a:pos x="158" y="596"/>
                  </a:cxn>
                  <a:cxn ang="0">
                    <a:pos x="126" y="564"/>
                  </a:cxn>
                  <a:cxn ang="0">
                    <a:pos x="123" y="717"/>
                  </a:cxn>
                  <a:cxn ang="0">
                    <a:pos x="120" y="856"/>
                  </a:cxn>
                  <a:cxn ang="0">
                    <a:pos x="119" y="997"/>
                  </a:cxn>
                  <a:cxn ang="0">
                    <a:pos x="89" y="1118"/>
                  </a:cxn>
                  <a:cxn ang="0">
                    <a:pos x="68" y="1243"/>
                  </a:cxn>
                  <a:cxn ang="0">
                    <a:pos x="29" y="1296"/>
                  </a:cxn>
                  <a:cxn ang="0">
                    <a:pos x="20" y="21"/>
                  </a:cxn>
                  <a:cxn ang="0">
                    <a:pos x="99" y="57"/>
                  </a:cxn>
                  <a:cxn ang="0">
                    <a:pos x="177" y="32"/>
                  </a:cxn>
                  <a:cxn ang="0">
                    <a:pos x="256" y="39"/>
                  </a:cxn>
                  <a:cxn ang="0">
                    <a:pos x="335" y="26"/>
                  </a:cxn>
                  <a:cxn ang="0">
                    <a:pos x="414" y="27"/>
                  </a:cxn>
                  <a:cxn ang="0">
                    <a:pos x="493" y="13"/>
                  </a:cxn>
                </a:cxnLst>
                <a:pathLst>
                  <a:path w="2028" h="5360">
                    <a:moveTo>
                      <a:pt x="2028" y="3383"/>
                    </a:moveTo>
                    <a:lnTo>
                      <a:pt x="2015" y="3371"/>
                    </a:lnTo>
                    <a:lnTo>
                      <a:pt x="2000" y="3358"/>
                    </a:lnTo>
                    <a:lnTo>
                      <a:pt x="1985" y="3346"/>
                    </a:lnTo>
                    <a:lnTo>
                      <a:pt x="1971" y="3331"/>
                    </a:lnTo>
                    <a:lnTo>
                      <a:pt x="1956" y="3317"/>
                    </a:lnTo>
                    <a:lnTo>
                      <a:pt x="1941" y="3302"/>
                    </a:lnTo>
                    <a:lnTo>
                      <a:pt x="1927" y="3286"/>
                    </a:lnTo>
                    <a:lnTo>
                      <a:pt x="1913" y="3267"/>
                    </a:lnTo>
                    <a:lnTo>
                      <a:pt x="1898" y="3248"/>
                    </a:lnTo>
                    <a:lnTo>
                      <a:pt x="1884" y="3225"/>
                    </a:lnTo>
                    <a:lnTo>
                      <a:pt x="1872" y="3198"/>
                    </a:lnTo>
                    <a:lnTo>
                      <a:pt x="1858" y="3171"/>
                    </a:lnTo>
                    <a:lnTo>
                      <a:pt x="1845" y="3139"/>
                    </a:lnTo>
                    <a:lnTo>
                      <a:pt x="1833" y="3107"/>
                    </a:lnTo>
                    <a:lnTo>
                      <a:pt x="1820" y="3074"/>
                    </a:lnTo>
                    <a:lnTo>
                      <a:pt x="1807" y="3042"/>
                    </a:lnTo>
                    <a:lnTo>
                      <a:pt x="1795" y="3010"/>
                    </a:lnTo>
                    <a:lnTo>
                      <a:pt x="1782" y="2979"/>
                    </a:lnTo>
                    <a:lnTo>
                      <a:pt x="1769" y="2947"/>
                    </a:lnTo>
                    <a:lnTo>
                      <a:pt x="1758" y="2908"/>
                    </a:lnTo>
                    <a:lnTo>
                      <a:pt x="1748" y="2862"/>
                    </a:lnTo>
                    <a:lnTo>
                      <a:pt x="1742" y="2808"/>
                    </a:lnTo>
                    <a:lnTo>
                      <a:pt x="1737" y="2750"/>
                    </a:lnTo>
                    <a:lnTo>
                      <a:pt x="1736" y="2691"/>
                    </a:lnTo>
                    <a:lnTo>
                      <a:pt x="1737" y="2630"/>
                    </a:lnTo>
                    <a:lnTo>
                      <a:pt x="1737" y="2570"/>
                    </a:lnTo>
                    <a:lnTo>
                      <a:pt x="1737" y="2510"/>
                    </a:lnTo>
                    <a:lnTo>
                      <a:pt x="1735" y="2451"/>
                    </a:lnTo>
                    <a:lnTo>
                      <a:pt x="1734" y="2391"/>
                    </a:lnTo>
                    <a:lnTo>
                      <a:pt x="1734" y="2331"/>
                    </a:lnTo>
                    <a:lnTo>
                      <a:pt x="1735" y="2272"/>
                    </a:lnTo>
                    <a:lnTo>
                      <a:pt x="1736" y="2212"/>
                    </a:lnTo>
                    <a:lnTo>
                      <a:pt x="1737" y="2152"/>
                    </a:lnTo>
                    <a:lnTo>
                      <a:pt x="1734" y="2093"/>
                    </a:lnTo>
                    <a:lnTo>
                      <a:pt x="1728" y="2033"/>
                    </a:lnTo>
                    <a:lnTo>
                      <a:pt x="1721" y="1975"/>
                    </a:lnTo>
                    <a:lnTo>
                      <a:pt x="1721" y="1924"/>
                    </a:lnTo>
                    <a:lnTo>
                      <a:pt x="1728" y="1881"/>
                    </a:lnTo>
                    <a:lnTo>
                      <a:pt x="1740" y="1842"/>
                    </a:lnTo>
                    <a:lnTo>
                      <a:pt x="1753" y="1796"/>
                    </a:lnTo>
                    <a:lnTo>
                      <a:pt x="1761" y="1740"/>
                    </a:lnTo>
                    <a:lnTo>
                      <a:pt x="1762" y="1679"/>
                    </a:lnTo>
                    <a:lnTo>
                      <a:pt x="1758" y="1626"/>
                    </a:lnTo>
                    <a:lnTo>
                      <a:pt x="1748" y="1582"/>
                    </a:lnTo>
                    <a:lnTo>
                      <a:pt x="1735" y="1547"/>
                    </a:lnTo>
                    <a:lnTo>
                      <a:pt x="1721" y="1518"/>
                    </a:lnTo>
                    <a:lnTo>
                      <a:pt x="1707" y="1492"/>
                    </a:lnTo>
                    <a:lnTo>
                      <a:pt x="1694" y="1464"/>
                    </a:lnTo>
                    <a:lnTo>
                      <a:pt x="1681" y="1436"/>
                    </a:lnTo>
                    <a:lnTo>
                      <a:pt x="1668" y="1407"/>
                    </a:lnTo>
                    <a:lnTo>
                      <a:pt x="1654" y="1381"/>
                    </a:lnTo>
                    <a:lnTo>
                      <a:pt x="1640" y="1359"/>
                    </a:lnTo>
                    <a:lnTo>
                      <a:pt x="1626" y="1341"/>
                    </a:lnTo>
                    <a:lnTo>
                      <a:pt x="1611" y="1326"/>
                    </a:lnTo>
                    <a:lnTo>
                      <a:pt x="1596" y="1312"/>
                    </a:lnTo>
                    <a:lnTo>
                      <a:pt x="1583" y="1300"/>
                    </a:lnTo>
                    <a:lnTo>
                      <a:pt x="1568" y="1288"/>
                    </a:lnTo>
                    <a:lnTo>
                      <a:pt x="1553" y="1279"/>
                    </a:lnTo>
                    <a:lnTo>
                      <a:pt x="1538" y="1270"/>
                    </a:lnTo>
                    <a:lnTo>
                      <a:pt x="1523" y="1263"/>
                    </a:lnTo>
                    <a:lnTo>
                      <a:pt x="1508" y="1256"/>
                    </a:lnTo>
                    <a:lnTo>
                      <a:pt x="1494" y="1251"/>
                    </a:lnTo>
                    <a:lnTo>
                      <a:pt x="1479" y="1248"/>
                    </a:lnTo>
                    <a:lnTo>
                      <a:pt x="1464" y="1243"/>
                    </a:lnTo>
                    <a:lnTo>
                      <a:pt x="1449" y="1237"/>
                    </a:lnTo>
                    <a:lnTo>
                      <a:pt x="1434" y="1232"/>
                    </a:lnTo>
                    <a:lnTo>
                      <a:pt x="1419" y="1225"/>
                    </a:lnTo>
                    <a:lnTo>
                      <a:pt x="1404" y="1220"/>
                    </a:lnTo>
                    <a:lnTo>
                      <a:pt x="1389" y="1218"/>
                    </a:lnTo>
                    <a:lnTo>
                      <a:pt x="1374" y="1220"/>
                    </a:lnTo>
                    <a:lnTo>
                      <a:pt x="1359" y="1226"/>
                    </a:lnTo>
                    <a:lnTo>
                      <a:pt x="1344" y="1233"/>
                    </a:lnTo>
                    <a:lnTo>
                      <a:pt x="1329" y="1240"/>
                    </a:lnTo>
                    <a:lnTo>
                      <a:pt x="1315" y="1245"/>
                    </a:lnTo>
                    <a:lnTo>
                      <a:pt x="1300" y="1251"/>
                    </a:lnTo>
                    <a:lnTo>
                      <a:pt x="1285" y="1257"/>
                    </a:lnTo>
                    <a:lnTo>
                      <a:pt x="1270" y="1266"/>
                    </a:lnTo>
                    <a:lnTo>
                      <a:pt x="1255" y="1278"/>
                    </a:lnTo>
                    <a:lnTo>
                      <a:pt x="1240" y="1295"/>
                    </a:lnTo>
                    <a:lnTo>
                      <a:pt x="1227" y="1317"/>
                    </a:lnTo>
                    <a:lnTo>
                      <a:pt x="1213" y="1343"/>
                    </a:lnTo>
                    <a:lnTo>
                      <a:pt x="1200" y="1377"/>
                    </a:lnTo>
                    <a:lnTo>
                      <a:pt x="1190" y="1417"/>
                    </a:lnTo>
                    <a:lnTo>
                      <a:pt x="1179" y="1460"/>
                    </a:lnTo>
                    <a:lnTo>
                      <a:pt x="1169" y="1505"/>
                    </a:lnTo>
                    <a:lnTo>
                      <a:pt x="1162" y="1557"/>
                    </a:lnTo>
                    <a:lnTo>
                      <a:pt x="1160" y="1616"/>
                    </a:lnTo>
                    <a:lnTo>
                      <a:pt x="1161" y="1679"/>
                    </a:lnTo>
                    <a:lnTo>
                      <a:pt x="1163" y="1740"/>
                    </a:lnTo>
                    <a:lnTo>
                      <a:pt x="1164" y="1797"/>
                    </a:lnTo>
                    <a:lnTo>
                      <a:pt x="1160" y="1853"/>
                    </a:lnTo>
                    <a:lnTo>
                      <a:pt x="1154" y="1908"/>
                    </a:lnTo>
                    <a:lnTo>
                      <a:pt x="1147" y="1965"/>
                    </a:lnTo>
                    <a:lnTo>
                      <a:pt x="1142" y="2024"/>
                    </a:lnTo>
                    <a:lnTo>
                      <a:pt x="1142" y="2082"/>
                    </a:lnTo>
                    <a:lnTo>
                      <a:pt x="1151" y="2136"/>
                    </a:lnTo>
                    <a:lnTo>
                      <a:pt x="1162" y="2181"/>
                    </a:lnTo>
                    <a:lnTo>
                      <a:pt x="1175" y="2209"/>
                    </a:lnTo>
                    <a:lnTo>
                      <a:pt x="1190" y="2240"/>
                    </a:lnTo>
                    <a:lnTo>
                      <a:pt x="1201" y="2286"/>
                    </a:lnTo>
                    <a:lnTo>
                      <a:pt x="1206" y="2341"/>
                    </a:lnTo>
                    <a:lnTo>
                      <a:pt x="1204" y="2401"/>
                    </a:lnTo>
                    <a:lnTo>
                      <a:pt x="1199" y="2459"/>
                    </a:lnTo>
                    <a:lnTo>
                      <a:pt x="1199" y="2510"/>
                    </a:lnTo>
                    <a:lnTo>
                      <a:pt x="1208" y="2554"/>
                    </a:lnTo>
                    <a:lnTo>
                      <a:pt x="1223" y="2591"/>
                    </a:lnTo>
                    <a:lnTo>
                      <a:pt x="1237" y="2623"/>
                    </a:lnTo>
                    <a:lnTo>
                      <a:pt x="1251" y="2654"/>
                    </a:lnTo>
                    <a:lnTo>
                      <a:pt x="1262" y="2682"/>
                    </a:lnTo>
                    <a:lnTo>
                      <a:pt x="1276" y="2707"/>
                    </a:lnTo>
                    <a:lnTo>
                      <a:pt x="1293" y="2730"/>
                    </a:lnTo>
                    <a:lnTo>
                      <a:pt x="1305" y="2759"/>
                    </a:lnTo>
                    <a:lnTo>
                      <a:pt x="1300" y="2801"/>
                    </a:lnTo>
                    <a:lnTo>
                      <a:pt x="1289" y="2851"/>
                    </a:lnTo>
                    <a:lnTo>
                      <a:pt x="1280" y="2904"/>
                    </a:lnTo>
                    <a:lnTo>
                      <a:pt x="1269" y="2948"/>
                    </a:lnTo>
                    <a:lnTo>
                      <a:pt x="1258" y="2984"/>
                    </a:lnTo>
                    <a:lnTo>
                      <a:pt x="1244" y="3017"/>
                    </a:lnTo>
                    <a:lnTo>
                      <a:pt x="1232" y="3055"/>
                    </a:lnTo>
                    <a:lnTo>
                      <a:pt x="1222" y="3099"/>
                    </a:lnTo>
                    <a:lnTo>
                      <a:pt x="1213" y="3144"/>
                    </a:lnTo>
                    <a:lnTo>
                      <a:pt x="1202" y="3188"/>
                    </a:lnTo>
                    <a:lnTo>
                      <a:pt x="1191" y="3228"/>
                    </a:lnTo>
                    <a:lnTo>
                      <a:pt x="1179" y="3269"/>
                    </a:lnTo>
                    <a:lnTo>
                      <a:pt x="1169" y="3309"/>
                    </a:lnTo>
                    <a:lnTo>
                      <a:pt x="1157" y="3347"/>
                    </a:lnTo>
                    <a:lnTo>
                      <a:pt x="1145" y="3379"/>
                    </a:lnTo>
                    <a:lnTo>
                      <a:pt x="1132" y="3409"/>
                    </a:lnTo>
                    <a:lnTo>
                      <a:pt x="1118" y="3439"/>
                    </a:lnTo>
                    <a:lnTo>
                      <a:pt x="1106" y="3469"/>
                    </a:lnTo>
                    <a:lnTo>
                      <a:pt x="1093" y="3499"/>
                    </a:lnTo>
                    <a:lnTo>
                      <a:pt x="1080" y="3529"/>
                    </a:lnTo>
                    <a:lnTo>
                      <a:pt x="1066" y="3557"/>
                    </a:lnTo>
                    <a:lnTo>
                      <a:pt x="1053" y="3581"/>
                    </a:lnTo>
                    <a:lnTo>
                      <a:pt x="1040" y="3607"/>
                    </a:lnTo>
                    <a:lnTo>
                      <a:pt x="1026" y="3636"/>
                    </a:lnTo>
                    <a:lnTo>
                      <a:pt x="1013" y="3666"/>
                    </a:lnTo>
                    <a:lnTo>
                      <a:pt x="1001" y="3695"/>
                    </a:lnTo>
                    <a:lnTo>
                      <a:pt x="987" y="3722"/>
                    </a:lnTo>
                    <a:lnTo>
                      <a:pt x="973" y="3747"/>
                    </a:lnTo>
                    <a:lnTo>
                      <a:pt x="959" y="3767"/>
                    </a:lnTo>
                    <a:lnTo>
                      <a:pt x="945" y="3786"/>
                    </a:lnTo>
                    <a:lnTo>
                      <a:pt x="931" y="3802"/>
                    </a:lnTo>
                    <a:lnTo>
                      <a:pt x="917" y="3816"/>
                    </a:lnTo>
                    <a:lnTo>
                      <a:pt x="902" y="3830"/>
                    </a:lnTo>
                    <a:lnTo>
                      <a:pt x="887" y="3842"/>
                    </a:lnTo>
                    <a:lnTo>
                      <a:pt x="873" y="3854"/>
                    </a:lnTo>
                    <a:lnTo>
                      <a:pt x="858" y="3866"/>
                    </a:lnTo>
                    <a:lnTo>
                      <a:pt x="843" y="3868"/>
                    </a:lnTo>
                    <a:lnTo>
                      <a:pt x="828" y="3861"/>
                    </a:lnTo>
                    <a:lnTo>
                      <a:pt x="813" y="3857"/>
                    </a:lnTo>
                    <a:lnTo>
                      <a:pt x="798" y="3854"/>
                    </a:lnTo>
                    <a:lnTo>
                      <a:pt x="783" y="3849"/>
                    </a:lnTo>
                    <a:lnTo>
                      <a:pt x="768" y="3841"/>
                    </a:lnTo>
                    <a:lnTo>
                      <a:pt x="753" y="3830"/>
                    </a:lnTo>
                    <a:lnTo>
                      <a:pt x="739" y="3810"/>
                    </a:lnTo>
                    <a:lnTo>
                      <a:pt x="727" y="3783"/>
                    </a:lnTo>
                    <a:lnTo>
                      <a:pt x="713" y="3755"/>
                    </a:lnTo>
                    <a:lnTo>
                      <a:pt x="700" y="3725"/>
                    </a:lnTo>
                    <a:lnTo>
                      <a:pt x="687" y="3696"/>
                    </a:lnTo>
                    <a:lnTo>
                      <a:pt x="674" y="3669"/>
                    </a:lnTo>
                    <a:lnTo>
                      <a:pt x="660" y="3648"/>
                    </a:lnTo>
                    <a:lnTo>
                      <a:pt x="645" y="3629"/>
                    </a:lnTo>
                    <a:lnTo>
                      <a:pt x="630" y="3618"/>
                    </a:lnTo>
                    <a:lnTo>
                      <a:pt x="614" y="3611"/>
                    </a:lnTo>
                    <a:lnTo>
                      <a:pt x="599" y="3612"/>
                    </a:lnTo>
                    <a:lnTo>
                      <a:pt x="583" y="3619"/>
                    </a:lnTo>
                    <a:lnTo>
                      <a:pt x="568" y="3635"/>
                    </a:lnTo>
                    <a:lnTo>
                      <a:pt x="554" y="3658"/>
                    </a:lnTo>
                    <a:lnTo>
                      <a:pt x="541" y="3690"/>
                    </a:lnTo>
                    <a:lnTo>
                      <a:pt x="530" y="3732"/>
                    </a:lnTo>
                    <a:lnTo>
                      <a:pt x="525" y="3787"/>
                    </a:lnTo>
                    <a:lnTo>
                      <a:pt x="525" y="3849"/>
                    </a:lnTo>
                    <a:lnTo>
                      <a:pt x="524" y="3914"/>
                    </a:lnTo>
                    <a:lnTo>
                      <a:pt x="523" y="3972"/>
                    </a:lnTo>
                    <a:lnTo>
                      <a:pt x="517" y="4024"/>
                    </a:lnTo>
                    <a:lnTo>
                      <a:pt x="508" y="4068"/>
                    </a:lnTo>
                    <a:lnTo>
                      <a:pt x="495" y="4105"/>
                    </a:lnTo>
                    <a:lnTo>
                      <a:pt x="481" y="4137"/>
                    </a:lnTo>
                    <a:lnTo>
                      <a:pt x="466" y="4165"/>
                    </a:lnTo>
                    <a:lnTo>
                      <a:pt x="452" y="4195"/>
                    </a:lnTo>
                    <a:lnTo>
                      <a:pt x="440" y="4229"/>
                    </a:lnTo>
                    <a:lnTo>
                      <a:pt x="432" y="4274"/>
                    </a:lnTo>
                    <a:lnTo>
                      <a:pt x="427" y="4332"/>
                    </a:lnTo>
                    <a:lnTo>
                      <a:pt x="422" y="4388"/>
                    </a:lnTo>
                    <a:lnTo>
                      <a:pt x="416" y="4441"/>
                    </a:lnTo>
                    <a:lnTo>
                      <a:pt x="407" y="4491"/>
                    </a:lnTo>
                    <a:lnTo>
                      <a:pt x="397" y="4538"/>
                    </a:lnTo>
                    <a:lnTo>
                      <a:pt x="387" y="4584"/>
                    </a:lnTo>
                    <a:lnTo>
                      <a:pt x="378" y="4630"/>
                    </a:lnTo>
                    <a:lnTo>
                      <a:pt x="371" y="4682"/>
                    </a:lnTo>
                    <a:lnTo>
                      <a:pt x="367" y="4741"/>
                    </a:lnTo>
                    <a:lnTo>
                      <a:pt x="365" y="4801"/>
                    </a:lnTo>
                    <a:lnTo>
                      <a:pt x="358" y="4851"/>
                    </a:lnTo>
                    <a:lnTo>
                      <a:pt x="346" y="4892"/>
                    </a:lnTo>
                    <a:lnTo>
                      <a:pt x="334" y="4930"/>
                    </a:lnTo>
                    <a:lnTo>
                      <a:pt x="326" y="4977"/>
                    </a:lnTo>
                    <a:lnTo>
                      <a:pt x="322" y="5035"/>
                    </a:lnTo>
                    <a:lnTo>
                      <a:pt x="318" y="5092"/>
                    </a:lnTo>
                    <a:lnTo>
                      <a:pt x="308" y="5137"/>
                    </a:lnTo>
                    <a:lnTo>
                      <a:pt x="297" y="5167"/>
                    </a:lnTo>
                    <a:lnTo>
                      <a:pt x="282" y="5186"/>
                    </a:lnTo>
                    <a:lnTo>
                      <a:pt x="267" y="5199"/>
                    </a:lnTo>
                    <a:lnTo>
                      <a:pt x="251" y="5210"/>
                    </a:lnTo>
                    <a:lnTo>
                      <a:pt x="236" y="5224"/>
                    </a:lnTo>
                    <a:lnTo>
                      <a:pt x="221" y="5243"/>
                    </a:lnTo>
                    <a:lnTo>
                      <a:pt x="207" y="5270"/>
                    </a:lnTo>
                    <a:lnTo>
                      <a:pt x="193" y="5289"/>
                    </a:lnTo>
                    <a:lnTo>
                      <a:pt x="179" y="5304"/>
                    </a:lnTo>
                    <a:lnTo>
                      <a:pt x="164" y="5313"/>
                    </a:lnTo>
                    <a:lnTo>
                      <a:pt x="149" y="5319"/>
                    </a:lnTo>
                    <a:lnTo>
                      <a:pt x="134" y="5323"/>
                    </a:lnTo>
                    <a:lnTo>
                      <a:pt x="119" y="5325"/>
                    </a:lnTo>
                    <a:lnTo>
                      <a:pt x="103" y="5328"/>
                    </a:lnTo>
                    <a:lnTo>
                      <a:pt x="88" y="5332"/>
                    </a:lnTo>
                    <a:lnTo>
                      <a:pt x="73" y="5338"/>
                    </a:lnTo>
                    <a:lnTo>
                      <a:pt x="58" y="5342"/>
                    </a:lnTo>
                    <a:lnTo>
                      <a:pt x="45" y="5348"/>
                    </a:lnTo>
                    <a:lnTo>
                      <a:pt x="30" y="5353"/>
                    </a:lnTo>
                    <a:lnTo>
                      <a:pt x="15" y="5356"/>
                    </a:lnTo>
                    <a:lnTo>
                      <a:pt x="0" y="5360"/>
                    </a:lnTo>
                    <a:lnTo>
                      <a:pt x="0" y="81"/>
                    </a:lnTo>
                    <a:lnTo>
                      <a:pt x="25" y="77"/>
                    </a:lnTo>
                    <a:lnTo>
                      <a:pt x="51" y="75"/>
                    </a:lnTo>
                    <a:lnTo>
                      <a:pt x="78" y="74"/>
                    </a:lnTo>
                    <a:lnTo>
                      <a:pt x="103" y="75"/>
                    </a:lnTo>
                    <a:lnTo>
                      <a:pt x="130" y="77"/>
                    </a:lnTo>
                    <a:lnTo>
                      <a:pt x="155" y="81"/>
                    </a:lnTo>
                    <a:lnTo>
                      <a:pt x="182" y="86"/>
                    </a:lnTo>
                    <a:lnTo>
                      <a:pt x="207" y="92"/>
                    </a:lnTo>
                    <a:lnTo>
                      <a:pt x="234" y="99"/>
                    </a:lnTo>
                    <a:lnTo>
                      <a:pt x="259" y="107"/>
                    </a:lnTo>
                    <a:lnTo>
                      <a:pt x="285" y="118"/>
                    </a:lnTo>
                    <a:lnTo>
                      <a:pt x="311" y="130"/>
                    </a:lnTo>
                    <a:lnTo>
                      <a:pt x="337" y="144"/>
                    </a:lnTo>
                    <a:lnTo>
                      <a:pt x="363" y="160"/>
                    </a:lnTo>
                    <a:lnTo>
                      <a:pt x="388" y="177"/>
                    </a:lnTo>
                    <a:lnTo>
                      <a:pt x="413" y="196"/>
                    </a:lnTo>
                    <a:lnTo>
                      <a:pt x="440" y="215"/>
                    </a:lnTo>
                    <a:lnTo>
                      <a:pt x="466" y="235"/>
                    </a:lnTo>
                    <a:lnTo>
                      <a:pt x="492" y="248"/>
                    </a:lnTo>
                    <a:lnTo>
                      <a:pt x="518" y="249"/>
                    </a:lnTo>
                    <a:lnTo>
                      <a:pt x="543" y="232"/>
                    </a:lnTo>
                    <a:lnTo>
                      <a:pt x="568" y="198"/>
                    </a:lnTo>
                    <a:lnTo>
                      <a:pt x="592" y="161"/>
                    </a:lnTo>
                    <a:lnTo>
                      <a:pt x="617" y="130"/>
                    </a:lnTo>
                    <a:lnTo>
                      <a:pt x="643" y="114"/>
                    </a:lnTo>
                    <a:lnTo>
                      <a:pt x="669" y="112"/>
                    </a:lnTo>
                    <a:lnTo>
                      <a:pt x="694" y="116"/>
                    </a:lnTo>
                    <a:lnTo>
                      <a:pt x="721" y="121"/>
                    </a:lnTo>
                    <a:lnTo>
                      <a:pt x="747" y="120"/>
                    </a:lnTo>
                    <a:lnTo>
                      <a:pt x="773" y="109"/>
                    </a:lnTo>
                    <a:lnTo>
                      <a:pt x="799" y="95"/>
                    </a:lnTo>
                    <a:lnTo>
                      <a:pt x="825" y="84"/>
                    </a:lnTo>
                    <a:lnTo>
                      <a:pt x="851" y="84"/>
                    </a:lnTo>
                    <a:lnTo>
                      <a:pt x="876" y="101"/>
                    </a:lnTo>
                    <a:lnTo>
                      <a:pt x="902" y="126"/>
                    </a:lnTo>
                    <a:lnTo>
                      <a:pt x="927" y="143"/>
                    </a:lnTo>
                    <a:lnTo>
                      <a:pt x="954" y="150"/>
                    </a:lnTo>
                    <a:lnTo>
                      <a:pt x="979" y="151"/>
                    </a:lnTo>
                    <a:lnTo>
                      <a:pt x="1005" y="151"/>
                    </a:lnTo>
                    <a:lnTo>
                      <a:pt x="1032" y="149"/>
                    </a:lnTo>
                    <a:lnTo>
                      <a:pt x="1057" y="144"/>
                    </a:lnTo>
                    <a:lnTo>
                      <a:pt x="1084" y="136"/>
                    </a:lnTo>
                    <a:lnTo>
                      <a:pt x="1109" y="124"/>
                    </a:lnTo>
                    <a:lnTo>
                      <a:pt x="1136" y="113"/>
                    </a:lnTo>
                    <a:lnTo>
                      <a:pt x="1161" y="101"/>
                    </a:lnTo>
                    <a:lnTo>
                      <a:pt x="1186" y="92"/>
                    </a:lnTo>
                    <a:lnTo>
                      <a:pt x="1213" y="89"/>
                    </a:lnTo>
                    <a:lnTo>
                      <a:pt x="1239" y="88"/>
                    </a:lnTo>
                    <a:lnTo>
                      <a:pt x="1265" y="89"/>
                    </a:lnTo>
                    <a:lnTo>
                      <a:pt x="1291" y="90"/>
                    </a:lnTo>
                    <a:lnTo>
                      <a:pt x="1316" y="92"/>
                    </a:lnTo>
                    <a:lnTo>
                      <a:pt x="1343" y="96"/>
                    </a:lnTo>
                    <a:lnTo>
                      <a:pt x="1369" y="98"/>
                    </a:lnTo>
                    <a:lnTo>
                      <a:pt x="1395" y="100"/>
                    </a:lnTo>
                    <a:lnTo>
                      <a:pt x="1421" y="104"/>
                    </a:lnTo>
                    <a:lnTo>
                      <a:pt x="1447" y="113"/>
                    </a:lnTo>
                    <a:lnTo>
                      <a:pt x="1473" y="129"/>
                    </a:lnTo>
                    <a:lnTo>
                      <a:pt x="1498" y="148"/>
                    </a:lnTo>
                    <a:lnTo>
                      <a:pt x="1524" y="127"/>
                    </a:lnTo>
                    <a:lnTo>
                      <a:pt x="1550" y="114"/>
                    </a:lnTo>
                    <a:lnTo>
                      <a:pt x="1576" y="108"/>
                    </a:lnTo>
                    <a:lnTo>
                      <a:pt x="1602" y="106"/>
                    </a:lnTo>
                    <a:lnTo>
                      <a:pt x="1628" y="103"/>
                    </a:lnTo>
                    <a:lnTo>
                      <a:pt x="1654" y="98"/>
                    </a:lnTo>
                    <a:lnTo>
                      <a:pt x="1679" y="93"/>
                    </a:lnTo>
                    <a:lnTo>
                      <a:pt x="1706" y="90"/>
                    </a:lnTo>
                    <a:lnTo>
                      <a:pt x="1732" y="86"/>
                    </a:lnTo>
                    <a:lnTo>
                      <a:pt x="1758" y="85"/>
                    </a:lnTo>
                    <a:lnTo>
                      <a:pt x="1784" y="83"/>
                    </a:lnTo>
                    <a:lnTo>
                      <a:pt x="1810" y="83"/>
                    </a:lnTo>
                    <a:lnTo>
                      <a:pt x="1836" y="82"/>
                    </a:lnTo>
                    <a:lnTo>
                      <a:pt x="1863" y="80"/>
                    </a:lnTo>
                    <a:lnTo>
                      <a:pt x="1888" y="74"/>
                    </a:lnTo>
                    <a:lnTo>
                      <a:pt x="1914" y="65"/>
                    </a:lnTo>
                    <a:lnTo>
                      <a:pt x="1940" y="48"/>
                    </a:lnTo>
                    <a:lnTo>
                      <a:pt x="1965" y="27"/>
                    </a:lnTo>
                    <a:lnTo>
                      <a:pt x="1990" y="0"/>
                    </a:lnTo>
                    <a:lnTo>
                      <a:pt x="2028" y="0"/>
                    </a:lnTo>
                    <a:lnTo>
                      <a:pt x="2028" y="3383"/>
                    </a:lnTo>
                    <a:close/>
                    <a:moveTo>
                      <a:pt x="655" y="3451"/>
                    </a:moveTo>
                    <a:lnTo>
                      <a:pt x="646" y="3395"/>
                    </a:lnTo>
                    <a:lnTo>
                      <a:pt x="634" y="3358"/>
                    </a:lnTo>
                    <a:lnTo>
                      <a:pt x="619" y="3348"/>
                    </a:lnTo>
                    <a:lnTo>
                      <a:pt x="601" y="3350"/>
                    </a:lnTo>
                    <a:lnTo>
                      <a:pt x="584" y="3354"/>
                    </a:lnTo>
                    <a:lnTo>
                      <a:pt x="568" y="3347"/>
                    </a:lnTo>
                    <a:lnTo>
                      <a:pt x="556" y="3316"/>
                    </a:lnTo>
                    <a:lnTo>
                      <a:pt x="550" y="3256"/>
                    </a:lnTo>
                    <a:lnTo>
                      <a:pt x="551" y="3190"/>
                    </a:lnTo>
                    <a:lnTo>
                      <a:pt x="560" y="3146"/>
                    </a:lnTo>
                    <a:lnTo>
                      <a:pt x="572" y="3129"/>
                    </a:lnTo>
                    <a:lnTo>
                      <a:pt x="590" y="3124"/>
                    </a:lnTo>
                    <a:lnTo>
                      <a:pt x="607" y="3122"/>
                    </a:lnTo>
                    <a:lnTo>
                      <a:pt x="624" y="3110"/>
                    </a:lnTo>
                    <a:lnTo>
                      <a:pt x="639" y="3073"/>
                    </a:lnTo>
                    <a:lnTo>
                      <a:pt x="639" y="3019"/>
                    </a:lnTo>
                    <a:lnTo>
                      <a:pt x="626" y="2976"/>
                    </a:lnTo>
                    <a:lnTo>
                      <a:pt x="613" y="2939"/>
                    </a:lnTo>
                    <a:lnTo>
                      <a:pt x="599" y="2910"/>
                    </a:lnTo>
                    <a:lnTo>
                      <a:pt x="584" y="2889"/>
                    </a:lnTo>
                    <a:lnTo>
                      <a:pt x="568" y="2880"/>
                    </a:lnTo>
                    <a:lnTo>
                      <a:pt x="551" y="2884"/>
                    </a:lnTo>
                    <a:lnTo>
                      <a:pt x="534" y="2900"/>
                    </a:lnTo>
                    <a:lnTo>
                      <a:pt x="516" y="2931"/>
                    </a:lnTo>
                    <a:lnTo>
                      <a:pt x="500" y="2971"/>
                    </a:lnTo>
                    <a:lnTo>
                      <a:pt x="492" y="3016"/>
                    </a:lnTo>
                    <a:lnTo>
                      <a:pt x="494" y="3058"/>
                    </a:lnTo>
                    <a:lnTo>
                      <a:pt x="505" y="3097"/>
                    </a:lnTo>
                    <a:lnTo>
                      <a:pt x="519" y="3139"/>
                    </a:lnTo>
                    <a:lnTo>
                      <a:pt x="530" y="3191"/>
                    </a:lnTo>
                    <a:lnTo>
                      <a:pt x="533" y="3252"/>
                    </a:lnTo>
                    <a:lnTo>
                      <a:pt x="530" y="3319"/>
                    </a:lnTo>
                    <a:lnTo>
                      <a:pt x="522" y="3383"/>
                    </a:lnTo>
                    <a:lnTo>
                      <a:pt x="517" y="3439"/>
                    </a:lnTo>
                    <a:lnTo>
                      <a:pt x="526" y="3483"/>
                    </a:lnTo>
                    <a:lnTo>
                      <a:pt x="541" y="3517"/>
                    </a:lnTo>
                    <a:lnTo>
                      <a:pt x="558" y="3546"/>
                    </a:lnTo>
                    <a:lnTo>
                      <a:pt x="576" y="3569"/>
                    </a:lnTo>
                    <a:lnTo>
                      <a:pt x="593" y="3582"/>
                    </a:lnTo>
                    <a:lnTo>
                      <a:pt x="609" y="3584"/>
                    </a:lnTo>
                    <a:lnTo>
                      <a:pt x="624" y="3574"/>
                    </a:lnTo>
                    <a:lnTo>
                      <a:pt x="637" y="3548"/>
                    </a:lnTo>
                    <a:lnTo>
                      <a:pt x="647" y="3507"/>
                    </a:lnTo>
                    <a:lnTo>
                      <a:pt x="655" y="3451"/>
                    </a:lnTo>
                    <a:close/>
                    <a:moveTo>
                      <a:pt x="625" y="2760"/>
                    </a:moveTo>
                    <a:lnTo>
                      <a:pt x="615" y="2718"/>
                    </a:lnTo>
                    <a:lnTo>
                      <a:pt x="606" y="2673"/>
                    </a:lnTo>
                    <a:lnTo>
                      <a:pt x="599" y="2624"/>
                    </a:lnTo>
                    <a:lnTo>
                      <a:pt x="591" y="2573"/>
                    </a:lnTo>
                    <a:lnTo>
                      <a:pt x="585" y="2518"/>
                    </a:lnTo>
                    <a:lnTo>
                      <a:pt x="583" y="2462"/>
                    </a:lnTo>
                    <a:lnTo>
                      <a:pt x="580" y="2406"/>
                    </a:lnTo>
                    <a:lnTo>
                      <a:pt x="577" y="2348"/>
                    </a:lnTo>
                    <a:lnTo>
                      <a:pt x="568" y="2292"/>
                    </a:lnTo>
                    <a:lnTo>
                      <a:pt x="555" y="2248"/>
                    </a:lnTo>
                    <a:lnTo>
                      <a:pt x="541" y="2227"/>
                    </a:lnTo>
                    <a:lnTo>
                      <a:pt x="528" y="2240"/>
                    </a:lnTo>
                    <a:lnTo>
                      <a:pt x="519" y="2285"/>
                    </a:lnTo>
                    <a:lnTo>
                      <a:pt x="513" y="2345"/>
                    </a:lnTo>
                    <a:lnTo>
                      <a:pt x="511" y="2404"/>
                    </a:lnTo>
                    <a:lnTo>
                      <a:pt x="509" y="2461"/>
                    </a:lnTo>
                    <a:lnTo>
                      <a:pt x="508" y="2517"/>
                    </a:lnTo>
                    <a:lnTo>
                      <a:pt x="504" y="2573"/>
                    </a:lnTo>
                    <a:lnTo>
                      <a:pt x="498" y="2629"/>
                    </a:lnTo>
                    <a:lnTo>
                      <a:pt x="492" y="2687"/>
                    </a:lnTo>
                    <a:lnTo>
                      <a:pt x="488" y="2742"/>
                    </a:lnTo>
                    <a:lnTo>
                      <a:pt x="490" y="2792"/>
                    </a:lnTo>
                    <a:lnTo>
                      <a:pt x="501" y="2834"/>
                    </a:lnTo>
                    <a:lnTo>
                      <a:pt x="515" y="2869"/>
                    </a:lnTo>
                    <a:lnTo>
                      <a:pt x="530" y="2893"/>
                    </a:lnTo>
                    <a:lnTo>
                      <a:pt x="545" y="2906"/>
                    </a:lnTo>
                    <a:lnTo>
                      <a:pt x="558" y="2908"/>
                    </a:lnTo>
                    <a:lnTo>
                      <a:pt x="571" y="2900"/>
                    </a:lnTo>
                    <a:lnTo>
                      <a:pt x="585" y="2880"/>
                    </a:lnTo>
                    <a:lnTo>
                      <a:pt x="598" y="2851"/>
                    </a:lnTo>
                    <a:lnTo>
                      <a:pt x="611" y="2811"/>
                    </a:lnTo>
                    <a:lnTo>
                      <a:pt x="625" y="2760"/>
                    </a:lnTo>
                    <a:close/>
                    <a:moveTo>
                      <a:pt x="2028" y="3295"/>
                    </a:moveTo>
                    <a:lnTo>
                      <a:pt x="2015" y="3286"/>
                    </a:lnTo>
                    <a:lnTo>
                      <a:pt x="2000" y="3274"/>
                    </a:lnTo>
                    <a:lnTo>
                      <a:pt x="1986" y="3262"/>
                    </a:lnTo>
                    <a:lnTo>
                      <a:pt x="1972" y="3247"/>
                    </a:lnTo>
                    <a:lnTo>
                      <a:pt x="1958" y="3229"/>
                    </a:lnTo>
                    <a:lnTo>
                      <a:pt x="1944" y="3211"/>
                    </a:lnTo>
                    <a:lnTo>
                      <a:pt x="1932" y="3190"/>
                    </a:lnTo>
                    <a:lnTo>
                      <a:pt x="1918" y="3168"/>
                    </a:lnTo>
                    <a:lnTo>
                      <a:pt x="1905" y="3145"/>
                    </a:lnTo>
                    <a:lnTo>
                      <a:pt x="1891" y="3120"/>
                    </a:lnTo>
                    <a:lnTo>
                      <a:pt x="1879" y="3092"/>
                    </a:lnTo>
                    <a:lnTo>
                      <a:pt x="1867" y="3062"/>
                    </a:lnTo>
                    <a:lnTo>
                      <a:pt x="1854" y="3029"/>
                    </a:lnTo>
                    <a:lnTo>
                      <a:pt x="1844" y="2992"/>
                    </a:lnTo>
                    <a:lnTo>
                      <a:pt x="1833" y="2955"/>
                    </a:lnTo>
                    <a:lnTo>
                      <a:pt x="1821" y="2919"/>
                    </a:lnTo>
                    <a:lnTo>
                      <a:pt x="1810" y="2886"/>
                    </a:lnTo>
                    <a:lnTo>
                      <a:pt x="1800" y="2841"/>
                    </a:lnTo>
                    <a:lnTo>
                      <a:pt x="1793" y="2788"/>
                    </a:lnTo>
                    <a:lnTo>
                      <a:pt x="1789" y="2732"/>
                    </a:lnTo>
                    <a:lnTo>
                      <a:pt x="1787" y="2675"/>
                    </a:lnTo>
                    <a:lnTo>
                      <a:pt x="1785" y="2618"/>
                    </a:lnTo>
                    <a:lnTo>
                      <a:pt x="1784" y="2560"/>
                    </a:lnTo>
                    <a:lnTo>
                      <a:pt x="1782" y="2504"/>
                    </a:lnTo>
                    <a:lnTo>
                      <a:pt x="1780" y="2446"/>
                    </a:lnTo>
                    <a:lnTo>
                      <a:pt x="1777" y="2388"/>
                    </a:lnTo>
                    <a:lnTo>
                      <a:pt x="1777" y="2331"/>
                    </a:lnTo>
                    <a:lnTo>
                      <a:pt x="1777" y="2273"/>
                    </a:lnTo>
                    <a:lnTo>
                      <a:pt x="1777" y="2216"/>
                    </a:lnTo>
                    <a:lnTo>
                      <a:pt x="1775" y="2160"/>
                    </a:lnTo>
                    <a:lnTo>
                      <a:pt x="1769" y="2107"/>
                    </a:lnTo>
                    <a:lnTo>
                      <a:pt x="1762" y="2052"/>
                    </a:lnTo>
                    <a:lnTo>
                      <a:pt x="1754" y="1995"/>
                    </a:lnTo>
                    <a:lnTo>
                      <a:pt x="1751" y="1942"/>
                    </a:lnTo>
                    <a:lnTo>
                      <a:pt x="1757" y="1900"/>
                    </a:lnTo>
                    <a:lnTo>
                      <a:pt x="1768" y="1862"/>
                    </a:lnTo>
                    <a:lnTo>
                      <a:pt x="1780" y="1821"/>
                    </a:lnTo>
                    <a:lnTo>
                      <a:pt x="1788" y="1771"/>
                    </a:lnTo>
                    <a:lnTo>
                      <a:pt x="1790" y="1712"/>
                    </a:lnTo>
                    <a:lnTo>
                      <a:pt x="1785" y="1654"/>
                    </a:lnTo>
                    <a:lnTo>
                      <a:pt x="1777" y="1608"/>
                    </a:lnTo>
                    <a:lnTo>
                      <a:pt x="1766" y="1571"/>
                    </a:lnTo>
                    <a:lnTo>
                      <a:pt x="1753" y="1543"/>
                    </a:lnTo>
                    <a:lnTo>
                      <a:pt x="1739" y="1517"/>
                    </a:lnTo>
                    <a:lnTo>
                      <a:pt x="1725" y="1492"/>
                    </a:lnTo>
                    <a:lnTo>
                      <a:pt x="1713" y="1467"/>
                    </a:lnTo>
                    <a:lnTo>
                      <a:pt x="1700" y="1440"/>
                    </a:lnTo>
                    <a:lnTo>
                      <a:pt x="1687" y="1414"/>
                    </a:lnTo>
                    <a:lnTo>
                      <a:pt x="1675" y="1387"/>
                    </a:lnTo>
                    <a:lnTo>
                      <a:pt x="1662" y="1363"/>
                    </a:lnTo>
                    <a:lnTo>
                      <a:pt x="1648" y="1343"/>
                    </a:lnTo>
                    <a:lnTo>
                      <a:pt x="1634" y="1325"/>
                    </a:lnTo>
                    <a:lnTo>
                      <a:pt x="1621" y="1311"/>
                    </a:lnTo>
                    <a:lnTo>
                      <a:pt x="1607" y="1298"/>
                    </a:lnTo>
                    <a:lnTo>
                      <a:pt x="1592" y="1288"/>
                    </a:lnTo>
                    <a:lnTo>
                      <a:pt x="1578" y="1280"/>
                    </a:lnTo>
                    <a:lnTo>
                      <a:pt x="1564" y="1272"/>
                    </a:lnTo>
                    <a:lnTo>
                      <a:pt x="1549" y="1264"/>
                    </a:lnTo>
                    <a:lnTo>
                      <a:pt x="1535" y="1256"/>
                    </a:lnTo>
                    <a:lnTo>
                      <a:pt x="1520" y="1247"/>
                    </a:lnTo>
                    <a:lnTo>
                      <a:pt x="1507" y="1236"/>
                    </a:lnTo>
                    <a:lnTo>
                      <a:pt x="1493" y="1225"/>
                    </a:lnTo>
                    <a:lnTo>
                      <a:pt x="1479" y="1215"/>
                    </a:lnTo>
                    <a:lnTo>
                      <a:pt x="1464" y="1209"/>
                    </a:lnTo>
                    <a:lnTo>
                      <a:pt x="1450" y="1203"/>
                    </a:lnTo>
                    <a:lnTo>
                      <a:pt x="1435" y="1199"/>
                    </a:lnTo>
                    <a:lnTo>
                      <a:pt x="1421" y="1196"/>
                    </a:lnTo>
                    <a:lnTo>
                      <a:pt x="1406" y="1195"/>
                    </a:lnTo>
                    <a:lnTo>
                      <a:pt x="1392" y="1194"/>
                    </a:lnTo>
                    <a:lnTo>
                      <a:pt x="1378" y="1191"/>
                    </a:lnTo>
                    <a:lnTo>
                      <a:pt x="1363" y="1191"/>
                    </a:lnTo>
                    <a:lnTo>
                      <a:pt x="1349" y="1191"/>
                    </a:lnTo>
                    <a:lnTo>
                      <a:pt x="1334" y="1194"/>
                    </a:lnTo>
                    <a:lnTo>
                      <a:pt x="1320" y="1199"/>
                    </a:lnTo>
                    <a:lnTo>
                      <a:pt x="1305" y="1207"/>
                    </a:lnTo>
                    <a:lnTo>
                      <a:pt x="1291" y="1219"/>
                    </a:lnTo>
                    <a:lnTo>
                      <a:pt x="1277" y="1235"/>
                    </a:lnTo>
                    <a:lnTo>
                      <a:pt x="1263" y="1252"/>
                    </a:lnTo>
                    <a:lnTo>
                      <a:pt x="1250" y="1268"/>
                    </a:lnTo>
                    <a:lnTo>
                      <a:pt x="1235" y="1282"/>
                    </a:lnTo>
                    <a:lnTo>
                      <a:pt x="1221" y="1298"/>
                    </a:lnTo>
                    <a:lnTo>
                      <a:pt x="1207" y="1318"/>
                    </a:lnTo>
                    <a:lnTo>
                      <a:pt x="1194" y="1343"/>
                    </a:lnTo>
                    <a:lnTo>
                      <a:pt x="1183" y="1376"/>
                    </a:lnTo>
                    <a:lnTo>
                      <a:pt x="1172" y="1416"/>
                    </a:lnTo>
                    <a:lnTo>
                      <a:pt x="1163" y="1459"/>
                    </a:lnTo>
                    <a:lnTo>
                      <a:pt x="1154" y="1504"/>
                    </a:lnTo>
                    <a:lnTo>
                      <a:pt x="1147" y="1554"/>
                    </a:lnTo>
                    <a:lnTo>
                      <a:pt x="1142" y="1610"/>
                    </a:lnTo>
                    <a:lnTo>
                      <a:pt x="1140" y="1667"/>
                    </a:lnTo>
                    <a:lnTo>
                      <a:pt x="1141" y="1726"/>
                    </a:lnTo>
                    <a:lnTo>
                      <a:pt x="1141" y="1783"/>
                    </a:lnTo>
                    <a:lnTo>
                      <a:pt x="1138" y="1838"/>
                    </a:lnTo>
                    <a:lnTo>
                      <a:pt x="1132" y="1889"/>
                    </a:lnTo>
                    <a:lnTo>
                      <a:pt x="1124" y="1942"/>
                    </a:lnTo>
                    <a:lnTo>
                      <a:pt x="1116" y="1995"/>
                    </a:lnTo>
                    <a:lnTo>
                      <a:pt x="1111" y="2050"/>
                    </a:lnTo>
                    <a:lnTo>
                      <a:pt x="1113" y="2101"/>
                    </a:lnTo>
                    <a:lnTo>
                      <a:pt x="1119" y="2152"/>
                    </a:lnTo>
                    <a:lnTo>
                      <a:pt x="1128" y="2204"/>
                    </a:lnTo>
                    <a:lnTo>
                      <a:pt x="1133" y="2258"/>
                    </a:lnTo>
                    <a:lnTo>
                      <a:pt x="1136" y="2316"/>
                    </a:lnTo>
                    <a:lnTo>
                      <a:pt x="1136" y="2374"/>
                    </a:lnTo>
                    <a:lnTo>
                      <a:pt x="1137" y="2433"/>
                    </a:lnTo>
                    <a:lnTo>
                      <a:pt x="1139" y="2489"/>
                    </a:lnTo>
                    <a:lnTo>
                      <a:pt x="1146" y="2539"/>
                    </a:lnTo>
                    <a:lnTo>
                      <a:pt x="1156" y="2584"/>
                    </a:lnTo>
                    <a:lnTo>
                      <a:pt x="1168" y="2620"/>
                    </a:lnTo>
                    <a:lnTo>
                      <a:pt x="1181" y="2648"/>
                    </a:lnTo>
                    <a:lnTo>
                      <a:pt x="1197" y="2668"/>
                    </a:lnTo>
                    <a:lnTo>
                      <a:pt x="1213" y="2688"/>
                    </a:lnTo>
                    <a:lnTo>
                      <a:pt x="1227" y="2711"/>
                    </a:lnTo>
                    <a:lnTo>
                      <a:pt x="1236" y="2743"/>
                    </a:lnTo>
                    <a:lnTo>
                      <a:pt x="1237" y="2788"/>
                    </a:lnTo>
                    <a:lnTo>
                      <a:pt x="1232" y="2842"/>
                    </a:lnTo>
                    <a:lnTo>
                      <a:pt x="1223" y="2896"/>
                    </a:lnTo>
                    <a:lnTo>
                      <a:pt x="1213" y="2942"/>
                    </a:lnTo>
                    <a:lnTo>
                      <a:pt x="1202" y="2980"/>
                    </a:lnTo>
                    <a:lnTo>
                      <a:pt x="1192" y="3019"/>
                    </a:lnTo>
                    <a:lnTo>
                      <a:pt x="1182" y="3058"/>
                    </a:lnTo>
                    <a:lnTo>
                      <a:pt x="1171" y="3100"/>
                    </a:lnTo>
                    <a:lnTo>
                      <a:pt x="1162" y="3142"/>
                    </a:lnTo>
                    <a:lnTo>
                      <a:pt x="1152" y="3184"/>
                    </a:lnTo>
                    <a:lnTo>
                      <a:pt x="1141" y="3226"/>
                    </a:lnTo>
                    <a:lnTo>
                      <a:pt x="1131" y="3266"/>
                    </a:lnTo>
                    <a:lnTo>
                      <a:pt x="1121" y="3303"/>
                    </a:lnTo>
                    <a:lnTo>
                      <a:pt x="1109" y="3336"/>
                    </a:lnTo>
                    <a:lnTo>
                      <a:pt x="1096" y="3365"/>
                    </a:lnTo>
                    <a:lnTo>
                      <a:pt x="1084" y="3393"/>
                    </a:lnTo>
                    <a:lnTo>
                      <a:pt x="1071" y="3421"/>
                    </a:lnTo>
                    <a:lnTo>
                      <a:pt x="1058" y="3448"/>
                    </a:lnTo>
                    <a:lnTo>
                      <a:pt x="1046" y="3475"/>
                    </a:lnTo>
                    <a:lnTo>
                      <a:pt x="1032" y="3497"/>
                    </a:lnTo>
                    <a:lnTo>
                      <a:pt x="1018" y="3519"/>
                    </a:lnTo>
                    <a:lnTo>
                      <a:pt x="1005" y="3539"/>
                    </a:lnTo>
                    <a:lnTo>
                      <a:pt x="992" y="3561"/>
                    </a:lnTo>
                    <a:lnTo>
                      <a:pt x="979" y="3586"/>
                    </a:lnTo>
                    <a:lnTo>
                      <a:pt x="966" y="3615"/>
                    </a:lnTo>
                    <a:lnTo>
                      <a:pt x="954" y="3642"/>
                    </a:lnTo>
                    <a:lnTo>
                      <a:pt x="941" y="3664"/>
                    </a:lnTo>
                    <a:lnTo>
                      <a:pt x="927" y="3682"/>
                    </a:lnTo>
                    <a:lnTo>
                      <a:pt x="913" y="3698"/>
                    </a:lnTo>
                    <a:lnTo>
                      <a:pt x="899" y="3714"/>
                    </a:lnTo>
                    <a:lnTo>
                      <a:pt x="886" y="3732"/>
                    </a:lnTo>
                    <a:lnTo>
                      <a:pt x="871" y="3748"/>
                    </a:lnTo>
                    <a:lnTo>
                      <a:pt x="857" y="3758"/>
                    </a:lnTo>
                    <a:lnTo>
                      <a:pt x="843" y="3758"/>
                    </a:lnTo>
                    <a:lnTo>
                      <a:pt x="829" y="3749"/>
                    </a:lnTo>
                    <a:lnTo>
                      <a:pt x="814" y="3733"/>
                    </a:lnTo>
                    <a:lnTo>
                      <a:pt x="800" y="3714"/>
                    </a:lnTo>
                    <a:lnTo>
                      <a:pt x="787" y="3695"/>
                    </a:lnTo>
                    <a:lnTo>
                      <a:pt x="774" y="3674"/>
                    </a:lnTo>
                    <a:lnTo>
                      <a:pt x="760" y="3652"/>
                    </a:lnTo>
                    <a:lnTo>
                      <a:pt x="747" y="3630"/>
                    </a:lnTo>
                    <a:lnTo>
                      <a:pt x="734" y="3606"/>
                    </a:lnTo>
                    <a:lnTo>
                      <a:pt x="722" y="3577"/>
                    </a:lnTo>
                    <a:lnTo>
                      <a:pt x="710" y="3542"/>
                    </a:lnTo>
                    <a:lnTo>
                      <a:pt x="700" y="3501"/>
                    </a:lnTo>
                    <a:lnTo>
                      <a:pt x="690" y="3457"/>
                    </a:lnTo>
                    <a:lnTo>
                      <a:pt x="682" y="3414"/>
                    </a:lnTo>
                    <a:lnTo>
                      <a:pt x="672" y="3368"/>
                    </a:lnTo>
                    <a:lnTo>
                      <a:pt x="664" y="3319"/>
                    </a:lnTo>
                    <a:lnTo>
                      <a:pt x="656" y="3267"/>
                    </a:lnTo>
                    <a:lnTo>
                      <a:pt x="651" y="3212"/>
                    </a:lnTo>
                    <a:lnTo>
                      <a:pt x="652" y="3157"/>
                    </a:lnTo>
                    <a:lnTo>
                      <a:pt x="656" y="3099"/>
                    </a:lnTo>
                    <a:lnTo>
                      <a:pt x="660" y="3045"/>
                    </a:lnTo>
                    <a:lnTo>
                      <a:pt x="656" y="2993"/>
                    </a:lnTo>
                    <a:lnTo>
                      <a:pt x="645" y="2951"/>
                    </a:lnTo>
                    <a:lnTo>
                      <a:pt x="628" y="2924"/>
                    </a:lnTo>
                    <a:lnTo>
                      <a:pt x="610" y="2908"/>
                    </a:lnTo>
                    <a:lnTo>
                      <a:pt x="602" y="2899"/>
                    </a:lnTo>
                    <a:lnTo>
                      <a:pt x="610" y="2887"/>
                    </a:lnTo>
                    <a:lnTo>
                      <a:pt x="628" y="2868"/>
                    </a:lnTo>
                    <a:lnTo>
                      <a:pt x="643" y="2833"/>
                    </a:lnTo>
                    <a:lnTo>
                      <a:pt x="649" y="2781"/>
                    </a:lnTo>
                    <a:lnTo>
                      <a:pt x="649" y="2725"/>
                    </a:lnTo>
                    <a:lnTo>
                      <a:pt x="646" y="2669"/>
                    </a:lnTo>
                    <a:lnTo>
                      <a:pt x="643" y="2612"/>
                    </a:lnTo>
                    <a:lnTo>
                      <a:pt x="641" y="2554"/>
                    </a:lnTo>
                    <a:lnTo>
                      <a:pt x="637" y="2500"/>
                    </a:lnTo>
                    <a:lnTo>
                      <a:pt x="632" y="2444"/>
                    </a:lnTo>
                    <a:lnTo>
                      <a:pt x="630" y="2385"/>
                    </a:lnTo>
                    <a:lnTo>
                      <a:pt x="625" y="2335"/>
                    </a:lnTo>
                    <a:lnTo>
                      <a:pt x="616" y="2298"/>
                    </a:lnTo>
                    <a:lnTo>
                      <a:pt x="604" y="2270"/>
                    </a:lnTo>
                    <a:lnTo>
                      <a:pt x="591" y="2241"/>
                    </a:lnTo>
                    <a:lnTo>
                      <a:pt x="577" y="2204"/>
                    </a:lnTo>
                    <a:lnTo>
                      <a:pt x="563" y="2158"/>
                    </a:lnTo>
                    <a:lnTo>
                      <a:pt x="550" y="2114"/>
                    </a:lnTo>
                    <a:lnTo>
                      <a:pt x="539" y="2091"/>
                    </a:lnTo>
                    <a:lnTo>
                      <a:pt x="530" y="2104"/>
                    </a:lnTo>
                    <a:lnTo>
                      <a:pt x="522" y="2151"/>
                    </a:lnTo>
                    <a:lnTo>
                      <a:pt x="513" y="2209"/>
                    </a:lnTo>
                    <a:lnTo>
                      <a:pt x="504" y="2259"/>
                    </a:lnTo>
                    <a:lnTo>
                      <a:pt x="496" y="2305"/>
                    </a:lnTo>
                    <a:lnTo>
                      <a:pt x="489" y="2353"/>
                    </a:lnTo>
                    <a:lnTo>
                      <a:pt x="486" y="2408"/>
                    </a:lnTo>
                    <a:lnTo>
                      <a:pt x="484" y="2467"/>
                    </a:lnTo>
                    <a:lnTo>
                      <a:pt x="481" y="2523"/>
                    </a:lnTo>
                    <a:lnTo>
                      <a:pt x="477" y="2577"/>
                    </a:lnTo>
                    <a:lnTo>
                      <a:pt x="471" y="2633"/>
                    </a:lnTo>
                    <a:lnTo>
                      <a:pt x="463" y="2688"/>
                    </a:lnTo>
                    <a:lnTo>
                      <a:pt x="458" y="2742"/>
                    </a:lnTo>
                    <a:lnTo>
                      <a:pt x="464" y="2789"/>
                    </a:lnTo>
                    <a:lnTo>
                      <a:pt x="478" y="2831"/>
                    </a:lnTo>
                    <a:lnTo>
                      <a:pt x="490" y="2869"/>
                    </a:lnTo>
                    <a:lnTo>
                      <a:pt x="494" y="2906"/>
                    </a:lnTo>
                    <a:lnTo>
                      <a:pt x="485" y="2945"/>
                    </a:lnTo>
                    <a:lnTo>
                      <a:pt x="470" y="2984"/>
                    </a:lnTo>
                    <a:lnTo>
                      <a:pt x="458" y="3023"/>
                    </a:lnTo>
                    <a:lnTo>
                      <a:pt x="458" y="3062"/>
                    </a:lnTo>
                    <a:lnTo>
                      <a:pt x="469" y="3101"/>
                    </a:lnTo>
                    <a:lnTo>
                      <a:pt x="481" y="3145"/>
                    </a:lnTo>
                    <a:lnTo>
                      <a:pt x="490" y="3196"/>
                    </a:lnTo>
                    <a:lnTo>
                      <a:pt x="493" y="3254"/>
                    </a:lnTo>
                    <a:lnTo>
                      <a:pt x="489" y="3313"/>
                    </a:lnTo>
                    <a:lnTo>
                      <a:pt x="482" y="3373"/>
                    </a:lnTo>
                    <a:lnTo>
                      <a:pt x="478" y="3427"/>
                    </a:lnTo>
                    <a:lnTo>
                      <a:pt x="484" y="3475"/>
                    </a:lnTo>
                    <a:lnTo>
                      <a:pt x="496" y="3514"/>
                    </a:lnTo>
                    <a:lnTo>
                      <a:pt x="511" y="3548"/>
                    </a:lnTo>
                    <a:lnTo>
                      <a:pt x="519" y="3583"/>
                    </a:lnTo>
                    <a:lnTo>
                      <a:pt x="517" y="3620"/>
                    </a:lnTo>
                    <a:lnTo>
                      <a:pt x="505" y="3663"/>
                    </a:lnTo>
                    <a:lnTo>
                      <a:pt x="493" y="3709"/>
                    </a:lnTo>
                    <a:lnTo>
                      <a:pt x="485" y="3762"/>
                    </a:lnTo>
                    <a:lnTo>
                      <a:pt x="482" y="3818"/>
                    </a:lnTo>
                    <a:lnTo>
                      <a:pt x="481" y="3877"/>
                    </a:lnTo>
                    <a:lnTo>
                      <a:pt x="479" y="3936"/>
                    </a:lnTo>
                    <a:lnTo>
                      <a:pt x="474" y="3990"/>
                    </a:lnTo>
                    <a:lnTo>
                      <a:pt x="467" y="4037"/>
                    </a:lnTo>
                    <a:lnTo>
                      <a:pt x="457" y="4076"/>
                    </a:lnTo>
                    <a:lnTo>
                      <a:pt x="444" y="4112"/>
                    </a:lnTo>
                    <a:lnTo>
                      <a:pt x="433" y="4145"/>
                    </a:lnTo>
                    <a:lnTo>
                      <a:pt x="421" y="4181"/>
                    </a:lnTo>
                    <a:lnTo>
                      <a:pt x="412" y="4224"/>
                    </a:lnTo>
                    <a:lnTo>
                      <a:pt x="403" y="4269"/>
                    </a:lnTo>
                    <a:lnTo>
                      <a:pt x="394" y="4315"/>
                    </a:lnTo>
                    <a:lnTo>
                      <a:pt x="384" y="4361"/>
                    </a:lnTo>
                    <a:lnTo>
                      <a:pt x="375" y="4402"/>
                    </a:lnTo>
                    <a:lnTo>
                      <a:pt x="365" y="4440"/>
                    </a:lnTo>
                    <a:lnTo>
                      <a:pt x="353" y="4476"/>
                    </a:lnTo>
                    <a:lnTo>
                      <a:pt x="342" y="4514"/>
                    </a:lnTo>
                    <a:lnTo>
                      <a:pt x="333" y="4557"/>
                    </a:lnTo>
                    <a:lnTo>
                      <a:pt x="325" y="4610"/>
                    </a:lnTo>
                    <a:lnTo>
                      <a:pt x="322" y="4667"/>
                    </a:lnTo>
                    <a:lnTo>
                      <a:pt x="326" y="4726"/>
                    </a:lnTo>
                    <a:lnTo>
                      <a:pt x="333" y="4782"/>
                    </a:lnTo>
                    <a:lnTo>
                      <a:pt x="334" y="4833"/>
                    </a:lnTo>
                    <a:lnTo>
                      <a:pt x="323" y="4875"/>
                    </a:lnTo>
                    <a:lnTo>
                      <a:pt x="310" y="4902"/>
                    </a:lnTo>
                    <a:lnTo>
                      <a:pt x="296" y="4923"/>
                    </a:lnTo>
                    <a:lnTo>
                      <a:pt x="283" y="4944"/>
                    </a:lnTo>
                    <a:lnTo>
                      <a:pt x="270" y="4974"/>
                    </a:lnTo>
                    <a:lnTo>
                      <a:pt x="261" y="5014"/>
                    </a:lnTo>
                    <a:lnTo>
                      <a:pt x="252" y="5060"/>
                    </a:lnTo>
                    <a:lnTo>
                      <a:pt x="242" y="5100"/>
                    </a:lnTo>
                    <a:lnTo>
                      <a:pt x="229" y="5127"/>
                    </a:lnTo>
                    <a:lnTo>
                      <a:pt x="215" y="5143"/>
                    </a:lnTo>
                    <a:lnTo>
                      <a:pt x="200" y="5154"/>
                    </a:lnTo>
                    <a:lnTo>
                      <a:pt x="186" y="5164"/>
                    </a:lnTo>
                    <a:lnTo>
                      <a:pt x="171" y="5171"/>
                    </a:lnTo>
                    <a:lnTo>
                      <a:pt x="157" y="5176"/>
                    </a:lnTo>
                    <a:lnTo>
                      <a:pt x="144" y="5180"/>
                    </a:lnTo>
                    <a:lnTo>
                      <a:pt x="129" y="5183"/>
                    </a:lnTo>
                    <a:lnTo>
                      <a:pt x="115" y="5187"/>
                    </a:lnTo>
                    <a:lnTo>
                      <a:pt x="100" y="5190"/>
                    </a:lnTo>
                    <a:lnTo>
                      <a:pt x="86" y="5192"/>
                    </a:lnTo>
                    <a:lnTo>
                      <a:pt x="71" y="5196"/>
                    </a:lnTo>
                    <a:lnTo>
                      <a:pt x="57" y="5199"/>
                    </a:lnTo>
                    <a:lnTo>
                      <a:pt x="42" y="5202"/>
                    </a:lnTo>
                    <a:lnTo>
                      <a:pt x="28" y="5204"/>
                    </a:lnTo>
                    <a:lnTo>
                      <a:pt x="13" y="5206"/>
                    </a:lnTo>
                    <a:lnTo>
                      <a:pt x="0" y="5207"/>
                    </a:lnTo>
                    <a:lnTo>
                      <a:pt x="0" y="95"/>
                    </a:lnTo>
                    <a:lnTo>
                      <a:pt x="26" y="90"/>
                    </a:lnTo>
                    <a:lnTo>
                      <a:pt x="53" y="88"/>
                    </a:lnTo>
                    <a:lnTo>
                      <a:pt x="79" y="86"/>
                    </a:lnTo>
                    <a:lnTo>
                      <a:pt x="106" y="89"/>
                    </a:lnTo>
                    <a:lnTo>
                      <a:pt x="132" y="91"/>
                    </a:lnTo>
                    <a:lnTo>
                      <a:pt x="159" y="97"/>
                    </a:lnTo>
                    <a:lnTo>
                      <a:pt x="184" y="104"/>
                    </a:lnTo>
                    <a:lnTo>
                      <a:pt x="210" y="112"/>
                    </a:lnTo>
                    <a:lnTo>
                      <a:pt x="237" y="120"/>
                    </a:lnTo>
                    <a:lnTo>
                      <a:pt x="263" y="130"/>
                    </a:lnTo>
                    <a:lnTo>
                      <a:pt x="290" y="145"/>
                    </a:lnTo>
                    <a:lnTo>
                      <a:pt x="315" y="164"/>
                    </a:lnTo>
                    <a:lnTo>
                      <a:pt x="342" y="184"/>
                    </a:lnTo>
                    <a:lnTo>
                      <a:pt x="367" y="206"/>
                    </a:lnTo>
                    <a:lnTo>
                      <a:pt x="394" y="228"/>
                    </a:lnTo>
                    <a:lnTo>
                      <a:pt x="419" y="249"/>
                    </a:lnTo>
                    <a:lnTo>
                      <a:pt x="445" y="268"/>
                    </a:lnTo>
                    <a:lnTo>
                      <a:pt x="472" y="282"/>
                    </a:lnTo>
                    <a:lnTo>
                      <a:pt x="498" y="288"/>
                    </a:lnTo>
                    <a:lnTo>
                      <a:pt x="525" y="280"/>
                    </a:lnTo>
                    <a:lnTo>
                      <a:pt x="550" y="256"/>
                    </a:lnTo>
                    <a:lnTo>
                      <a:pt x="576" y="219"/>
                    </a:lnTo>
                    <a:lnTo>
                      <a:pt x="600" y="180"/>
                    </a:lnTo>
                    <a:lnTo>
                      <a:pt x="625" y="146"/>
                    </a:lnTo>
                    <a:lnTo>
                      <a:pt x="652" y="128"/>
                    </a:lnTo>
                    <a:lnTo>
                      <a:pt x="678" y="124"/>
                    </a:lnTo>
                    <a:lnTo>
                      <a:pt x="705" y="128"/>
                    </a:lnTo>
                    <a:lnTo>
                      <a:pt x="731" y="133"/>
                    </a:lnTo>
                    <a:lnTo>
                      <a:pt x="758" y="131"/>
                    </a:lnTo>
                    <a:lnTo>
                      <a:pt x="784" y="121"/>
                    </a:lnTo>
                    <a:lnTo>
                      <a:pt x="811" y="112"/>
                    </a:lnTo>
                    <a:lnTo>
                      <a:pt x="837" y="111"/>
                    </a:lnTo>
                    <a:lnTo>
                      <a:pt x="863" y="124"/>
                    </a:lnTo>
                    <a:lnTo>
                      <a:pt x="889" y="145"/>
                    </a:lnTo>
                    <a:lnTo>
                      <a:pt x="916" y="157"/>
                    </a:lnTo>
                    <a:lnTo>
                      <a:pt x="942" y="160"/>
                    </a:lnTo>
                    <a:lnTo>
                      <a:pt x="969" y="160"/>
                    </a:lnTo>
                    <a:lnTo>
                      <a:pt x="995" y="160"/>
                    </a:lnTo>
                    <a:lnTo>
                      <a:pt x="1022" y="158"/>
                    </a:lnTo>
                    <a:lnTo>
                      <a:pt x="1048" y="154"/>
                    </a:lnTo>
                    <a:lnTo>
                      <a:pt x="1073" y="149"/>
                    </a:lnTo>
                    <a:lnTo>
                      <a:pt x="1100" y="141"/>
                    </a:lnTo>
                    <a:lnTo>
                      <a:pt x="1126" y="130"/>
                    </a:lnTo>
                    <a:lnTo>
                      <a:pt x="1153" y="118"/>
                    </a:lnTo>
                    <a:lnTo>
                      <a:pt x="1179" y="108"/>
                    </a:lnTo>
                    <a:lnTo>
                      <a:pt x="1206" y="101"/>
                    </a:lnTo>
                    <a:lnTo>
                      <a:pt x="1232" y="99"/>
                    </a:lnTo>
                    <a:lnTo>
                      <a:pt x="1259" y="99"/>
                    </a:lnTo>
                    <a:lnTo>
                      <a:pt x="1285" y="100"/>
                    </a:lnTo>
                    <a:lnTo>
                      <a:pt x="1312" y="103"/>
                    </a:lnTo>
                    <a:lnTo>
                      <a:pt x="1338" y="105"/>
                    </a:lnTo>
                    <a:lnTo>
                      <a:pt x="1365" y="107"/>
                    </a:lnTo>
                    <a:lnTo>
                      <a:pt x="1390" y="111"/>
                    </a:lnTo>
                    <a:lnTo>
                      <a:pt x="1417" y="116"/>
                    </a:lnTo>
                    <a:lnTo>
                      <a:pt x="1443" y="129"/>
                    </a:lnTo>
                    <a:lnTo>
                      <a:pt x="1470" y="152"/>
                    </a:lnTo>
                    <a:lnTo>
                      <a:pt x="1495" y="169"/>
                    </a:lnTo>
                    <a:lnTo>
                      <a:pt x="1522" y="158"/>
                    </a:lnTo>
                    <a:lnTo>
                      <a:pt x="1548" y="136"/>
                    </a:lnTo>
                    <a:lnTo>
                      <a:pt x="1575" y="123"/>
                    </a:lnTo>
                    <a:lnTo>
                      <a:pt x="1600" y="119"/>
                    </a:lnTo>
                    <a:lnTo>
                      <a:pt x="1626" y="114"/>
                    </a:lnTo>
                    <a:lnTo>
                      <a:pt x="1653" y="109"/>
                    </a:lnTo>
                    <a:lnTo>
                      <a:pt x="1679" y="105"/>
                    </a:lnTo>
                    <a:lnTo>
                      <a:pt x="1706" y="103"/>
                    </a:lnTo>
                    <a:lnTo>
                      <a:pt x="1732" y="103"/>
                    </a:lnTo>
                    <a:lnTo>
                      <a:pt x="1759" y="104"/>
                    </a:lnTo>
                    <a:lnTo>
                      <a:pt x="1785" y="105"/>
                    </a:lnTo>
                    <a:lnTo>
                      <a:pt x="1812" y="107"/>
                    </a:lnTo>
                    <a:lnTo>
                      <a:pt x="1838" y="107"/>
                    </a:lnTo>
                    <a:lnTo>
                      <a:pt x="1865" y="105"/>
                    </a:lnTo>
                    <a:lnTo>
                      <a:pt x="1891" y="99"/>
                    </a:lnTo>
                    <a:lnTo>
                      <a:pt x="1918" y="90"/>
                    </a:lnTo>
                    <a:lnTo>
                      <a:pt x="1943" y="75"/>
                    </a:lnTo>
                    <a:lnTo>
                      <a:pt x="1970" y="54"/>
                    </a:lnTo>
                    <a:lnTo>
                      <a:pt x="1995" y="29"/>
                    </a:lnTo>
                    <a:lnTo>
                      <a:pt x="2022" y="0"/>
                    </a:lnTo>
                    <a:lnTo>
                      <a:pt x="2028" y="0"/>
                    </a:lnTo>
                    <a:lnTo>
                      <a:pt x="2028" y="3295"/>
                    </a:lnTo>
                    <a:close/>
                  </a:path>
                </a:pathLst>
              </a:custGeom>
              <a:solidFill>
                <a:srgbClr val="CCFF00">
                  <a:alpha val="100000"/>
                </a:srgbClr>
              </a:solidFill>
              <a:ln w="9525">
                <a:noFill/>
              </a:ln>
            </p:spPr>
            <p:txBody>
              <a:bodyPr/>
              <a:p>
                <a:endParaRPr lang="zh-CN" altLang="en-US"/>
              </a:p>
            </p:txBody>
          </p:sp>
          <p:sp>
            <p:nvSpPr>
              <p:cNvPr id="94854" name="Freeform 21"/>
              <p:cNvSpPr>
                <a:spLocks noEditPoints="1"/>
              </p:cNvSpPr>
              <p:nvPr/>
            </p:nvSpPr>
            <p:spPr>
              <a:xfrm>
                <a:off x="395" y="702"/>
                <a:ext cx="1015" cy="2603"/>
              </a:xfrm>
              <a:custGeom>
                <a:avLst/>
                <a:gdLst/>
                <a:ahLst/>
                <a:cxnLst>
                  <a:cxn ang="0">
                    <a:pos x="473" y="780"/>
                  </a:cxn>
                  <a:cxn ang="0">
                    <a:pos x="447" y="668"/>
                  </a:cxn>
                  <a:cxn ang="0">
                    <a:pos x="441" y="513"/>
                  </a:cxn>
                  <a:cxn ang="0">
                    <a:pos x="439" y="385"/>
                  </a:cxn>
                  <a:cxn ang="0">
                    <a:pos x="402" y="324"/>
                  </a:cxn>
                  <a:cxn ang="0">
                    <a:pos x="363" y="300"/>
                  </a:cxn>
                  <a:cxn ang="0">
                    <a:pos x="323" y="304"/>
                  </a:cxn>
                  <a:cxn ang="0">
                    <a:pos x="289" y="376"/>
                  </a:cxn>
                  <a:cxn ang="0">
                    <a:pos x="279" y="525"/>
                  </a:cxn>
                  <a:cxn ang="0">
                    <a:pos x="296" y="662"/>
                  </a:cxn>
                  <a:cxn ang="0">
                    <a:pos x="296" y="764"/>
                  </a:cxn>
                  <a:cxn ang="0">
                    <a:pos x="265" y="862"/>
                  </a:cxn>
                  <a:cxn ang="0">
                    <a:pos x="229" y="924"/>
                  </a:cxn>
                  <a:cxn ang="0">
                    <a:pos x="190" y="913"/>
                  </a:cxn>
                  <a:cxn ang="0">
                    <a:pos x="163" y="803"/>
                  </a:cxn>
                  <a:cxn ang="0">
                    <a:pos x="161" y="708"/>
                  </a:cxn>
                  <a:cxn ang="0">
                    <a:pos x="151" y="567"/>
                  </a:cxn>
                  <a:cxn ang="0">
                    <a:pos x="123" y="588"/>
                  </a:cxn>
                  <a:cxn ang="0">
                    <a:pos x="124" y="726"/>
                  </a:cxn>
                  <a:cxn ang="0">
                    <a:pos x="120" y="856"/>
                  </a:cxn>
                  <a:cxn ang="0">
                    <a:pos x="120" y="984"/>
                  </a:cxn>
                  <a:cxn ang="0">
                    <a:pos x="94" y="1100"/>
                  </a:cxn>
                  <a:cxn ang="0">
                    <a:pos x="78" y="1225"/>
                  </a:cxn>
                  <a:cxn ang="0">
                    <a:pos x="43" y="1292"/>
                  </a:cxn>
                  <a:cxn ang="0">
                    <a:pos x="4" y="1301"/>
                  </a:cxn>
                  <a:cxn ang="0">
                    <a:pos x="60" y="30"/>
                  </a:cxn>
                  <a:cxn ang="0">
                    <a:pos x="132" y="70"/>
                  </a:cxn>
                  <a:cxn ang="0">
                    <a:pos x="203" y="28"/>
                  </a:cxn>
                  <a:cxn ang="0">
                    <a:pos x="276" y="35"/>
                  </a:cxn>
                  <a:cxn ang="0">
                    <a:pos x="348" y="27"/>
                  </a:cxn>
                  <a:cxn ang="0">
                    <a:pos x="420" y="26"/>
                  </a:cxn>
                  <a:cxn ang="0">
                    <a:pos x="493" y="13"/>
                  </a:cxn>
                  <a:cxn ang="0">
                    <a:pos x="487" y="777"/>
                  </a:cxn>
                  <a:cxn ang="0">
                    <a:pos x="459" y="676"/>
                  </a:cxn>
                  <a:cxn ang="0">
                    <a:pos x="451" y="525"/>
                  </a:cxn>
                  <a:cxn ang="0">
                    <a:pos x="449" y="396"/>
                  </a:cxn>
                  <a:cxn ang="0">
                    <a:pos x="413" y="329"/>
                  </a:cxn>
                  <a:cxn ang="0">
                    <a:pos x="375" y="299"/>
                  </a:cxn>
                  <a:cxn ang="0">
                    <a:pos x="336" y="291"/>
                  </a:cxn>
                  <a:cxn ang="0">
                    <a:pos x="298" y="332"/>
                  </a:cxn>
                  <a:cxn ang="0">
                    <a:pos x="279" y="459"/>
                  </a:cxn>
                  <a:cxn ang="0">
                    <a:pos x="271" y="606"/>
                  </a:cxn>
                  <a:cxn ang="0">
                    <a:pos x="293" y="718"/>
                  </a:cxn>
                  <a:cxn ang="0">
                    <a:pos x="266" y="832"/>
                  </a:cxn>
                  <a:cxn ang="0">
                    <a:pos x="230" y="890"/>
                  </a:cxn>
                  <a:cxn ang="0">
                    <a:pos x="191" y="884"/>
                  </a:cxn>
                  <a:cxn ang="0">
                    <a:pos x="170" y="764"/>
                  </a:cxn>
                  <a:cxn ang="0">
                    <a:pos x="164" y="619"/>
                  </a:cxn>
                  <a:cxn ang="0">
                    <a:pos x="140" y="508"/>
                  </a:cxn>
                  <a:cxn ang="0">
                    <a:pos x="115" y="609"/>
                  </a:cxn>
                  <a:cxn ang="0">
                    <a:pos x="109" y="743"/>
                  </a:cxn>
                  <a:cxn ang="0">
                    <a:pos x="115" y="881"/>
                  </a:cxn>
                  <a:cxn ang="0">
                    <a:pos x="104" y="1014"/>
                  </a:cxn>
                  <a:cxn ang="0">
                    <a:pos x="76" y="1118"/>
                  </a:cxn>
                  <a:cxn ang="0">
                    <a:pos x="65" y="1225"/>
                  </a:cxn>
                  <a:cxn ang="0">
                    <a:pos x="25" y="1263"/>
                  </a:cxn>
                  <a:cxn ang="0">
                    <a:pos x="20" y="25"/>
                  </a:cxn>
                  <a:cxn ang="0">
                    <a:pos x="93" y="57"/>
                  </a:cxn>
                  <a:cxn ang="0">
                    <a:pos x="163" y="37"/>
                  </a:cxn>
                  <a:cxn ang="0">
                    <a:pos x="236" y="41"/>
                  </a:cxn>
                  <a:cxn ang="0">
                    <a:pos x="310" y="27"/>
                  </a:cxn>
                  <a:cxn ang="0">
                    <a:pos x="382" y="45"/>
                  </a:cxn>
                  <a:cxn ang="0">
                    <a:pos x="455" y="32"/>
                  </a:cxn>
                </a:cxnLst>
                <a:pathLst>
                  <a:path w="2028" h="5207">
                    <a:moveTo>
                      <a:pt x="2028" y="3295"/>
                    </a:moveTo>
                    <a:lnTo>
                      <a:pt x="2015" y="3286"/>
                    </a:lnTo>
                    <a:lnTo>
                      <a:pt x="2000" y="3274"/>
                    </a:lnTo>
                    <a:lnTo>
                      <a:pt x="1986" y="3262"/>
                    </a:lnTo>
                    <a:lnTo>
                      <a:pt x="1972" y="3247"/>
                    </a:lnTo>
                    <a:lnTo>
                      <a:pt x="1958" y="3229"/>
                    </a:lnTo>
                    <a:lnTo>
                      <a:pt x="1944" y="3211"/>
                    </a:lnTo>
                    <a:lnTo>
                      <a:pt x="1932" y="3190"/>
                    </a:lnTo>
                    <a:lnTo>
                      <a:pt x="1918" y="3168"/>
                    </a:lnTo>
                    <a:lnTo>
                      <a:pt x="1905" y="3145"/>
                    </a:lnTo>
                    <a:lnTo>
                      <a:pt x="1891" y="3120"/>
                    </a:lnTo>
                    <a:lnTo>
                      <a:pt x="1879" y="3092"/>
                    </a:lnTo>
                    <a:lnTo>
                      <a:pt x="1867" y="3062"/>
                    </a:lnTo>
                    <a:lnTo>
                      <a:pt x="1854" y="3029"/>
                    </a:lnTo>
                    <a:lnTo>
                      <a:pt x="1844" y="2992"/>
                    </a:lnTo>
                    <a:lnTo>
                      <a:pt x="1833" y="2955"/>
                    </a:lnTo>
                    <a:lnTo>
                      <a:pt x="1821" y="2919"/>
                    </a:lnTo>
                    <a:lnTo>
                      <a:pt x="1810" y="2886"/>
                    </a:lnTo>
                    <a:lnTo>
                      <a:pt x="1800" y="2841"/>
                    </a:lnTo>
                    <a:lnTo>
                      <a:pt x="1793" y="2788"/>
                    </a:lnTo>
                    <a:lnTo>
                      <a:pt x="1789" y="2732"/>
                    </a:lnTo>
                    <a:lnTo>
                      <a:pt x="1787" y="2675"/>
                    </a:lnTo>
                    <a:lnTo>
                      <a:pt x="1785" y="2618"/>
                    </a:lnTo>
                    <a:lnTo>
                      <a:pt x="1784" y="2560"/>
                    </a:lnTo>
                    <a:lnTo>
                      <a:pt x="1782" y="2504"/>
                    </a:lnTo>
                    <a:lnTo>
                      <a:pt x="1780" y="2446"/>
                    </a:lnTo>
                    <a:lnTo>
                      <a:pt x="1777" y="2388"/>
                    </a:lnTo>
                    <a:lnTo>
                      <a:pt x="1777" y="2331"/>
                    </a:lnTo>
                    <a:lnTo>
                      <a:pt x="1777" y="2273"/>
                    </a:lnTo>
                    <a:lnTo>
                      <a:pt x="1777" y="2216"/>
                    </a:lnTo>
                    <a:lnTo>
                      <a:pt x="1775" y="2160"/>
                    </a:lnTo>
                    <a:lnTo>
                      <a:pt x="1769" y="2107"/>
                    </a:lnTo>
                    <a:lnTo>
                      <a:pt x="1762" y="2052"/>
                    </a:lnTo>
                    <a:lnTo>
                      <a:pt x="1754" y="1995"/>
                    </a:lnTo>
                    <a:lnTo>
                      <a:pt x="1751" y="1942"/>
                    </a:lnTo>
                    <a:lnTo>
                      <a:pt x="1757" y="1900"/>
                    </a:lnTo>
                    <a:lnTo>
                      <a:pt x="1768" y="1862"/>
                    </a:lnTo>
                    <a:lnTo>
                      <a:pt x="1780" y="1821"/>
                    </a:lnTo>
                    <a:lnTo>
                      <a:pt x="1788" y="1771"/>
                    </a:lnTo>
                    <a:lnTo>
                      <a:pt x="1790" y="1712"/>
                    </a:lnTo>
                    <a:lnTo>
                      <a:pt x="1785" y="1654"/>
                    </a:lnTo>
                    <a:lnTo>
                      <a:pt x="1777" y="1608"/>
                    </a:lnTo>
                    <a:lnTo>
                      <a:pt x="1766" y="1571"/>
                    </a:lnTo>
                    <a:lnTo>
                      <a:pt x="1753" y="1543"/>
                    </a:lnTo>
                    <a:lnTo>
                      <a:pt x="1739" y="1517"/>
                    </a:lnTo>
                    <a:lnTo>
                      <a:pt x="1725" y="1492"/>
                    </a:lnTo>
                    <a:lnTo>
                      <a:pt x="1713" y="1467"/>
                    </a:lnTo>
                    <a:lnTo>
                      <a:pt x="1700" y="1440"/>
                    </a:lnTo>
                    <a:lnTo>
                      <a:pt x="1687" y="1414"/>
                    </a:lnTo>
                    <a:lnTo>
                      <a:pt x="1675" y="1387"/>
                    </a:lnTo>
                    <a:lnTo>
                      <a:pt x="1662" y="1363"/>
                    </a:lnTo>
                    <a:lnTo>
                      <a:pt x="1648" y="1343"/>
                    </a:lnTo>
                    <a:lnTo>
                      <a:pt x="1634" y="1325"/>
                    </a:lnTo>
                    <a:lnTo>
                      <a:pt x="1621" y="1311"/>
                    </a:lnTo>
                    <a:lnTo>
                      <a:pt x="1607" y="1298"/>
                    </a:lnTo>
                    <a:lnTo>
                      <a:pt x="1592" y="1288"/>
                    </a:lnTo>
                    <a:lnTo>
                      <a:pt x="1578" y="1280"/>
                    </a:lnTo>
                    <a:lnTo>
                      <a:pt x="1564" y="1272"/>
                    </a:lnTo>
                    <a:lnTo>
                      <a:pt x="1549" y="1264"/>
                    </a:lnTo>
                    <a:lnTo>
                      <a:pt x="1535" y="1256"/>
                    </a:lnTo>
                    <a:lnTo>
                      <a:pt x="1520" y="1247"/>
                    </a:lnTo>
                    <a:lnTo>
                      <a:pt x="1507" y="1236"/>
                    </a:lnTo>
                    <a:lnTo>
                      <a:pt x="1493" y="1225"/>
                    </a:lnTo>
                    <a:lnTo>
                      <a:pt x="1479" y="1215"/>
                    </a:lnTo>
                    <a:lnTo>
                      <a:pt x="1464" y="1209"/>
                    </a:lnTo>
                    <a:lnTo>
                      <a:pt x="1450" y="1203"/>
                    </a:lnTo>
                    <a:lnTo>
                      <a:pt x="1435" y="1199"/>
                    </a:lnTo>
                    <a:lnTo>
                      <a:pt x="1421" y="1196"/>
                    </a:lnTo>
                    <a:lnTo>
                      <a:pt x="1406" y="1195"/>
                    </a:lnTo>
                    <a:lnTo>
                      <a:pt x="1392" y="1194"/>
                    </a:lnTo>
                    <a:lnTo>
                      <a:pt x="1378" y="1191"/>
                    </a:lnTo>
                    <a:lnTo>
                      <a:pt x="1363" y="1191"/>
                    </a:lnTo>
                    <a:lnTo>
                      <a:pt x="1349" y="1191"/>
                    </a:lnTo>
                    <a:lnTo>
                      <a:pt x="1334" y="1194"/>
                    </a:lnTo>
                    <a:lnTo>
                      <a:pt x="1320" y="1199"/>
                    </a:lnTo>
                    <a:lnTo>
                      <a:pt x="1305" y="1207"/>
                    </a:lnTo>
                    <a:lnTo>
                      <a:pt x="1291" y="1219"/>
                    </a:lnTo>
                    <a:lnTo>
                      <a:pt x="1277" y="1235"/>
                    </a:lnTo>
                    <a:lnTo>
                      <a:pt x="1263" y="1252"/>
                    </a:lnTo>
                    <a:lnTo>
                      <a:pt x="1250" y="1268"/>
                    </a:lnTo>
                    <a:lnTo>
                      <a:pt x="1235" y="1282"/>
                    </a:lnTo>
                    <a:lnTo>
                      <a:pt x="1221" y="1298"/>
                    </a:lnTo>
                    <a:lnTo>
                      <a:pt x="1207" y="1318"/>
                    </a:lnTo>
                    <a:lnTo>
                      <a:pt x="1194" y="1343"/>
                    </a:lnTo>
                    <a:lnTo>
                      <a:pt x="1183" y="1376"/>
                    </a:lnTo>
                    <a:lnTo>
                      <a:pt x="1172" y="1416"/>
                    </a:lnTo>
                    <a:lnTo>
                      <a:pt x="1163" y="1459"/>
                    </a:lnTo>
                    <a:lnTo>
                      <a:pt x="1154" y="1504"/>
                    </a:lnTo>
                    <a:lnTo>
                      <a:pt x="1147" y="1554"/>
                    </a:lnTo>
                    <a:lnTo>
                      <a:pt x="1142" y="1610"/>
                    </a:lnTo>
                    <a:lnTo>
                      <a:pt x="1140" y="1667"/>
                    </a:lnTo>
                    <a:lnTo>
                      <a:pt x="1141" y="1726"/>
                    </a:lnTo>
                    <a:lnTo>
                      <a:pt x="1141" y="1783"/>
                    </a:lnTo>
                    <a:lnTo>
                      <a:pt x="1138" y="1838"/>
                    </a:lnTo>
                    <a:lnTo>
                      <a:pt x="1132" y="1889"/>
                    </a:lnTo>
                    <a:lnTo>
                      <a:pt x="1124" y="1942"/>
                    </a:lnTo>
                    <a:lnTo>
                      <a:pt x="1116" y="1995"/>
                    </a:lnTo>
                    <a:lnTo>
                      <a:pt x="1111" y="2050"/>
                    </a:lnTo>
                    <a:lnTo>
                      <a:pt x="1113" y="2101"/>
                    </a:lnTo>
                    <a:lnTo>
                      <a:pt x="1119" y="2152"/>
                    </a:lnTo>
                    <a:lnTo>
                      <a:pt x="1128" y="2204"/>
                    </a:lnTo>
                    <a:lnTo>
                      <a:pt x="1133" y="2258"/>
                    </a:lnTo>
                    <a:lnTo>
                      <a:pt x="1136" y="2316"/>
                    </a:lnTo>
                    <a:lnTo>
                      <a:pt x="1136" y="2374"/>
                    </a:lnTo>
                    <a:lnTo>
                      <a:pt x="1137" y="2433"/>
                    </a:lnTo>
                    <a:lnTo>
                      <a:pt x="1139" y="2489"/>
                    </a:lnTo>
                    <a:lnTo>
                      <a:pt x="1146" y="2539"/>
                    </a:lnTo>
                    <a:lnTo>
                      <a:pt x="1156" y="2584"/>
                    </a:lnTo>
                    <a:lnTo>
                      <a:pt x="1168" y="2620"/>
                    </a:lnTo>
                    <a:lnTo>
                      <a:pt x="1181" y="2648"/>
                    </a:lnTo>
                    <a:lnTo>
                      <a:pt x="1197" y="2668"/>
                    </a:lnTo>
                    <a:lnTo>
                      <a:pt x="1213" y="2688"/>
                    </a:lnTo>
                    <a:lnTo>
                      <a:pt x="1227" y="2711"/>
                    </a:lnTo>
                    <a:lnTo>
                      <a:pt x="1236" y="2743"/>
                    </a:lnTo>
                    <a:lnTo>
                      <a:pt x="1237" y="2788"/>
                    </a:lnTo>
                    <a:lnTo>
                      <a:pt x="1232" y="2842"/>
                    </a:lnTo>
                    <a:lnTo>
                      <a:pt x="1223" y="2896"/>
                    </a:lnTo>
                    <a:lnTo>
                      <a:pt x="1213" y="2942"/>
                    </a:lnTo>
                    <a:lnTo>
                      <a:pt x="1202" y="2980"/>
                    </a:lnTo>
                    <a:lnTo>
                      <a:pt x="1192" y="3019"/>
                    </a:lnTo>
                    <a:lnTo>
                      <a:pt x="1182" y="3058"/>
                    </a:lnTo>
                    <a:lnTo>
                      <a:pt x="1171" y="3100"/>
                    </a:lnTo>
                    <a:lnTo>
                      <a:pt x="1162" y="3142"/>
                    </a:lnTo>
                    <a:lnTo>
                      <a:pt x="1152" y="3184"/>
                    </a:lnTo>
                    <a:lnTo>
                      <a:pt x="1141" y="3226"/>
                    </a:lnTo>
                    <a:lnTo>
                      <a:pt x="1131" y="3266"/>
                    </a:lnTo>
                    <a:lnTo>
                      <a:pt x="1121" y="3303"/>
                    </a:lnTo>
                    <a:lnTo>
                      <a:pt x="1109" y="3336"/>
                    </a:lnTo>
                    <a:lnTo>
                      <a:pt x="1096" y="3365"/>
                    </a:lnTo>
                    <a:lnTo>
                      <a:pt x="1084" y="3393"/>
                    </a:lnTo>
                    <a:lnTo>
                      <a:pt x="1071" y="3421"/>
                    </a:lnTo>
                    <a:lnTo>
                      <a:pt x="1058" y="3448"/>
                    </a:lnTo>
                    <a:lnTo>
                      <a:pt x="1046" y="3475"/>
                    </a:lnTo>
                    <a:lnTo>
                      <a:pt x="1032" y="3497"/>
                    </a:lnTo>
                    <a:lnTo>
                      <a:pt x="1018" y="3519"/>
                    </a:lnTo>
                    <a:lnTo>
                      <a:pt x="1005" y="3539"/>
                    </a:lnTo>
                    <a:lnTo>
                      <a:pt x="992" y="3561"/>
                    </a:lnTo>
                    <a:lnTo>
                      <a:pt x="979" y="3586"/>
                    </a:lnTo>
                    <a:lnTo>
                      <a:pt x="966" y="3615"/>
                    </a:lnTo>
                    <a:lnTo>
                      <a:pt x="954" y="3642"/>
                    </a:lnTo>
                    <a:lnTo>
                      <a:pt x="941" y="3664"/>
                    </a:lnTo>
                    <a:lnTo>
                      <a:pt x="927" y="3682"/>
                    </a:lnTo>
                    <a:lnTo>
                      <a:pt x="913" y="3698"/>
                    </a:lnTo>
                    <a:lnTo>
                      <a:pt x="899" y="3714"/>
                    </a:lnTo>
                    <a:lnTo>
                      <a:pt x="886" y="3732"/>
                    </a:lnTo>
                    <a:lnTo>
                      <a:pt x="871" y="3748"/>
                    </a:lnTo>
                    <a:lnTo>
                      <a:pt x="857" y="3758"/>
                    </a:lnTo>
                    <a:lnTo>
                      <a:pt x="843" y="3758"/>
                    </a:lnTo>
                    <a:lnTo>
                      <a:pt x="829" y="3749"/>
                    </a:lnTo>
                    <a:lnTo>
                      <a:pt x="814" y="3733"/>
                    </a:lnTo>
                    <a:lnTo>
                      <a:pt x="800" y="3714"/>
                    </a:lnTo>
                    <a:lnTo>
                      <a:pt x="787" y="3695"/>
                    </a:lnTo>
                    <a:lnTo>
                      <a:pt x="774" y="3674"/>
                    </a:lnTo>
                    <a:lnTo>
                      <a:pt x="760" y="3652"/>
                    </a:lnTo>
                    <a:lnTo>
                      <a:pt x="747" y="3630"/>
                    </a:lnTo>
                    <a:lnTo>
                      <a:pt x="734" y="3606"/>
                    </a:lnTo>
                    <a:lnTo>
                      <a:pt x="722" y="3577"/>
                    </a:lnTo>
                    <a:lnTo>
                      <a:pt x="710" y="3542"/>
                    </a:lnTo>
                    <a:lnTo>
                      <a:pt x="700" y="3501"/>
                    </a:lnTo>
                    <a:lnTo>
                      <a:pt x="690" y="3457"/>
                    </a:lnTo>
                    <a:lnTo>
                      <a:pt x="682" y="3414"/>
                    </a:lnTo>
                    <a:lnTo>
                      <a:pt x="672" y="3368"/>
                    </a:lnTo>
                    <a:lnTo>
                      <a:pt x="664" y="3319"/>
                    </a:lnTo>
                    <a:lnTo>
                      <a:pt x="656" y="3267"/>
                    </a:lnTo>
                    <a:lnTo>
                      <a:pt x="651" y="3212"/>
                    </a:lnTo>
                    <a:lnTo>
                      <a:pt x="652" y="3157"/>
                    </a:lnTo>
                    <a:lnTo>
                      <a:pt x="656" y="3099"/>
                    </a:lnTo>
                    <a:lnTo>
                      <a:pt x="660" y="3045"/>
                    </a:lnTo>
                    <a:lnTo>
                      <a:pt x="656" y="2993"/>
                    </a:lnTo>
                    <a:lnTo>
                      <a:pt x="645" y="2951"/>
                    </a:lnTo>
                    <a:lnTo>
                      <a:pt x="628" y="2924"/>
                    </a:lnTo>
                    <a:lnTo>
                      <a:pt x="610" y="2908"/>
                    </a:lnTo>
                    <a:lnTo>
                      <a:pt x="602" y="2899"/>
                    </a:lnTo>
                    <a:lnTo>
                      <a:pt x="610" y="2887"/>
                    </a:lnTo>
                    <a:lnTo>
                      <a:pt x="628" y="2868"/>
                    </a:lnTo>
                    <a:lnTo>
                      <a:pt x="643" y="2833"/>
                    </a:lnTo>
                    <a:lnTo>
                      <a:pt x="649" y="2781"/>
                    </a:lnTo>
                    <a:lnTo>
                      <a:pt x="649" y="2725"/>
                    </a:lnTo>
                    <a:lnTo>
                      <a:pt x="646" y="2669"/>
                    </a:lnTo>
                    <a:lnTo>
                      <a:pt x="643" y="2612"/>
                    </a:lnTo>
                    <a:lnTo>
                      <a:pt x="641" y="2554"/>
                    </a:lnTo>
                    <a:lnTo>
                      <a:pt x="637" y="2500"/>
                    </a:lnTo>
                    <a:lnTo>
                      <a:pt x="632" y="2444"/>
                    </a:lnTo>
                    <a:lnTo>
                      <a:pt x="630" y="2385"/>
                    </a:lnTo>
                    <a:lnTo>
                      <a:pt x="625" y="2335"/>
                    </a:lnTo>
                    <a:lnTo>
                      <a:pt x="616" y="2298"/>
                    </a:lnTo>
                    <a:lnTo>
                      <a:pt x="604" y="2270"/>
                    </a:lnTo>
                    <a:lnTo>
                      <a:pt x="591" y="2241"/>
                    </a:lnTo>
                    <a:lnTo>
                      <a:pt x="577" y="2204"/>
                    </a:lnTo>
                    <a:lnTo>
                      <a:pt x="563" y="2158"/>
                    </a:lnTo>
                    <a:lnTo>
                      <a:pt x="550" y="2114"/>
                    </a:lnTo>
                    <a:lnTo>
                      <a:pt x="539" y="2091"/>
                    </a:lnTo>
                    <a:lnTo>
                      <a:pt x="530" y="2104"/>
                    </a:lnTo>
                    <a:lnTo>
                      <a:pt x="522" y="2151"/>
                    </a:lnTo>
                    <a:lnTo>
                      <a:pt x="513" y="2209"/>
                    </a:lnTo>
                    <a:lnTo>
                      <a:pt x="504" y="2259"/>
                    </a:lnTo>
                    <a:lnTo>
                      <a:pt x="496" y="2305"/>
                    </a:lnTo>
                    <a:lnTo>
                      <a:pt x="489" y="2353"/>
                    </a:lnTo>
                    <a:lnTo>
                      <a:pt x="486" y="2408"/>
                    </a:lnTo>
                    <a:lnTo>
                      <a:pt x="484" y="2467"/>
                    </a:lnTo>
                    <a:lnTo>
                      <a:pt x="481" y="2523"/>
                    </a:lnTo>
                    <a:lnTo>
                      <a:pt x="477" y="2577"/>
                    </a:lnTo>
                    <a:lnTo>
                      <a:pt x="471" y="2633"/>
                    </a:lnTo>
                    <a:lnTo>
                      <a:pt x="463" y="2688"/>
                    </a:lnTo>
                    <a:lnTo>
                      <a:pt x="458" y="2742"/>
                    </a:lnTo>
                    <a:lnTo>
                      <a:pt x="464" y="2789"/>
                    </a:lnTo>
                    <a:lnTo>
                      <a:pt x="478" y="2831"/>
                    </a:lnTo>
                    <a:lnTo>
                      <a:pt x="490" y="2869"/>
                    </a:lnTo>
                    <a:lnTo>
                      <a:pt x="494" y="2906"/>
                    </a:lnTo>
                    <a:lnTo>
                      <a:pt x="485" y="2945"/>
                    </a:lnTo>
                    <a:lnTo>
                      <a:pt x="470" y="2984"/>
                    </a:lnTo>
                    <a:lnTo>
                      <a:pt x="458" y="3023"/>
                    </a:lnTo>
                    <a:lnTo>
                      <a:pt x="458" y="3062"/>
                    </a:lnTo>
                    <a:lnTo>
                      <a:pt x="469" y="3101"/>
                    </a:lnTo>
                    <a:lnTo>
                      <a:pt x="481" y="3145"/>
                    </a:lnTo>
                    <a:lnTo>
                      <a:pt x="490" y="3196"/>
                    </a:lnTo>
                    <a:lnTo>
                      <a:pt x="493" y="3254"/>
                    </a:lnTo>
                    <a:lnTo>
                      <a:pt x="489" y="3313"/>
                    </a:lnTo>
                    <a:lnTo>
                      <a:pt x="482" y="3373"/>
                    </a:lnTo>
                    <a:lnTo>
                      <a:pt x="478" y="3427"/>
                    </a:lnTo>
                    <a:lnTo>
                      <a:pt x="484" y="3475"/>
                    </a:lnTo>
                    <a:lnTo>
                      <a:pt x="496" y="3514"/>
                    </a:lnTo>
                    <a:lnTo>
                      <a:pt x="511" y="3548"/>
                    </a:lnTo>
                    <a:lnTo>
                      <a:pt x="519" y="3583"/>
                    </a:lnTo>
                    <a:lnTo>
                      <a:pt x="517" y="3620"/>
                    </a:lnTo>
                    <a:lnTo>
                      <a:pt x="505" y="3663"/>
                    </a:lnTo>
                    <a:lnTo>
                      <a:pt x="493" y="3709"/>
                    </a:lnTo>
                    <a:lnTo>
                      <a:pt x="485" y="3762"/>
                    </a:lnTo>
                    <a:lnTo>
                      <a:pt x="482" y="3818"/>
                    </a:lnTo>
                    <a:lnTo>
                      <a:pt x="481" y="3877"/>
                    </a:lnTo>
                    <a:lnTo>
                      <a:pt x="479" y="3936"/>
                    </a:lnTo>
                    <a:lnTo>
                      <a:pt x="474" y="3990"/>
                    </a:lnTo>
                    <a:lnTo>
                      <a:pt x="467" y="4037"/>
                    </a:lnTo>
                    <a:lnTo>
                      <a:pt x="457" y="4076"/>
                    </a:lnTo>
                    <a:lnTo>
                      <a:pt x="444" y="4112"/>
                    </a:lnTo>
                    <a:lnTo>
                      <a:pt x="433" y="4145"/>
                    </a:lnTo>
                    <a:lnTo>
                      <a:pt x="421" y="4181"/>
                    </a:lnTo>
                    <a:lnTo>
                      <a:pt x="412" y="4224"/>
                    </a:lnTo>
                    <a:lnTo>
                      <a:pt x="403" y="4269"/>
                    </a:lnTo>
                    <a:lnTo>
                      <a:pt x="394" y="4315"/>
                    </a:lnTo>
                    <a:lnTo>
                      <a:pt x="384" y="4361"/>
                    </a:lnTo>
                    <a:lnTo>
                      <a:pt x="375" y="4402"/>
                    </a:lnTo>
                    <a:lnTo>
                      <a:pt x="365" y="4440"/>
                    </a:lnTo>
                    <a:lnTo>
                      <a:pt x="353" y="4476"/>
                    </a:lnTo>
                    <a:lnTo>
                      <a:pt x="342" y="4514"/>
                    </a:lnTo>
                    <a:lnTo>
                      <a:pt x="333" y="4557"/>
                    </a:lnTo>
                    <a:lnTo>
                      <a:pt x="325" y="4610"/>
                    </a:lnTo>
                    <a:lnTo>
                      <a:pt x="322" y="4667"/>
                    </a:lnTo>
                    <a:lnTo>
                      <a:pt x="326" y="4726"/>
                    </a:lnTo>
                    <a:lnTo>
                      <a:pt x="333" y="4782"/>
                    </a:lnTo>
                    <a:lnTo>
                      <a:pt x="334" y="4833"/>
                    </a:lnTo>
                    <a:lnTo>
                      <a:pt x="323" y="4875"/>
                    </a:lnTo>
                    <a:lnTo>
                      <a:pt x="310" y="4902"/>
                    </a:lnTo>
                    <a:lnTo>
                      <a:pt x="296" y="4923"/>
                    </a:lnTo>
                    <a:lnTo>
                      <a:pt x="283" y="4944"/>
                    </a:lnTo>
                    <a:lnTo>
                      <a:pt x="270" y="4974"/>
                    </a:lnTo>
                    <a:lnTo>
                      <a:pt x="261" y="5014"/>
                    </a:lnTo>
                    <a:lnTo>
                      <a:pt x="252" y="5060"/>
                    </a:lnTo>
                    <a:lnTo>
                      <a:pt x="242" y="5100"/>
                    </a:lnTo>
                    <a:lnTo>
                      <a:pt x="229" y="5127"/>
                    </a:lnTo>
                    <a:lnTo>
                      <a:pt x="215" y="5143"/>
                    </a:lnTo>
                    <a:lnTo>
                      <a:pt x="200" y="5154"/>
                    </a:lnTo>
                    <a:lnTo>
                      <a:pt x="186" y="5164"/>
                    </a:lnTo>
                    <a:lnTo>
                      <a:pt x="171" y="5171"/>
                    </a:lnTo>
                    <a:lnTo>
                      <a:pt x="157" y="5176"/>
                    </a:lnTo>
                    <a:lnTo>
                      <a:pt x="144" y="5180"/>
                    </a:lnTo>
                    <a:lnTo>
                      <a:pt x="129" y="5183"/>
                    </a:lnTo>
                    <a:lnTo>
                      <a:pt x="115" y="5187"/>
                    </a:lnTo>
                    <a:lnTo>
                      <a:pt x="100" y="5190"/>
                    </a:lnTo>
                    <a:lnTo>
                      <a:pt x="86" y="5192"/>
                    </a:lnTo>
                    <a:lnTo>
                      <a:pt x="71" y="5196"/>
                    </a:lnTo>
                    <a:lnTo>
                      <a:pt x="57" y="5199"/>
                    </a:lnTo>
                    <a:lnTo>
                      <a:pt x="42" y="5202"/>
                    </a:lnTo>
                    <a:lnTo>
                      <a:pt x="28" y="5204"/>
                    </a:lnTo>
                    <a:lnTo>
                      <a:pt x="13" y="5206"/>
                    </a:lnTo>
                    <a:lnTo>
                      <a:pt x="0" y="5207"/>
                    </a:lnTo>
                    <a:lnTo>
                      <a:pt x="0" y="95"/>
                    </a:lnTo>
                    <a:lnTo>
                      <a:pt x="26" y="90"/>
                    </a:lnTo>
                    <a:lnTo>
                      <a:pt x="53" y="88"/>
                    </a:lnTo>
                    <a:lnTo>
                      <a:pt x="79" y="86"/>
                    </a:lnTo>
                    <a:lnTo>
                      <a:pt x="106" y="89"/>
                    </a:lnTo>
                    <a:lnTo>
                      <a:pt x="132" y="91"/>
                    </a:lnTo>
                    <a:lnTo>
                      <a:pt x="159" y="97"/>
                    </a:lnTo>
                    <a:lnTo>
                      <a:pt x="184" y="104"/>
                    </a:lnTo>
                    <a:lnTo>
                      <a:pt x="210" y="112"/>
                    </a:lnTo>
                    <a:lnTo>
                      <a:pt x="237" y="120"/>
                    </a:lnTo>
                    <a:lnTo>
                      <a:pt x="263" y="130"/>
                    </a:lnTo>
                    <a:lnTo>
                      <a:pt x="290" y="145"/>
                    </a:lnTo>
                    <a:lnTo>
                      <a:pt x="315" y="164"/>
                    </a:lnTo>
                    <a:lnTo>
                      <a:pt x="342" y="184"/>
                    </a:lnTo>
                    <a:lnTo>
                      <a:pt x="367" y="206"/>
                    </a:lnTo>
                    <a:lnTo>
                      <a:pt x="394" y="228"/>
                    </a:lnTo>
                    <a:lnTo>
                      <a:pt x="419" y="249"/>
                    </a:lnTo>
                    <a:lnTo>
                      <a:pt x="445" y="268"/>
                    </a:lnTo>
                    <a:lnTo>
                      <a:pt x="472" y="282"/>
                    </a:lnTo>
                    <a:lnTo>
                      <a:pt x="498" y="288"/>
                    </a:lnTo>
                    <a:lnTo>
                      <a:pt x="525" y="280"/>
                    </a:lnTo>
                    <a:lnTo>
                      <a:pt x="550" y="256"/>
                    </a:lnTo>
                    <a:lnTo>
                      <a:pt x="576" y="219"/>
                    </a:lnTo>
                    <a:lnTo>
                      <a:pt x="600" y="180"/>
                    </a:lnTo>
                    <a:lnTo>
                      <a:pt x="625" y="146"/>
                    </a:lnTo>
                    <a:lnTo>
                      <a:pt x="652" y="128"/>
                    </a:lnTo>
                    <a:lnTo>
                      <a:pt x="678" y="124"/>
                    </a:lnTo>
                    <a:lnTo>
                      <a:pt x="705" y="128"/>
                    </a:lnTo>
                    <a:lnTo>
                      <a:pt x="731" y="133"/>
                    </a:lnTo>
                    <a:lnTo>
                      <a:pt x="758" y="131"/>
                    </a:lnTo>
                    <a:lnTo>
                      <a:pt x="784" y="121"/>
                    </a:lnTo>
                    <a:lnTo>
                      <a:pt x="811" y="112"/>
                    </a:lnTo>
                    <a:lnTo>
                      <a:pt x="837" y="111"/>
                    </a:lnTo>
                    <a:lnTo>
                      <a:pt x="863" y="124"/>
                    </a:lnTo>
                    <a:lnTo>
                      <a:pt x="889" y="145"/>
                    </a:lnTo>
                    <a:lnTo>
                      <a:pt x="916" y="157"/>
                    </a:lnTo>
                    <a:lnTo>
                      <a:pt x="942" y="160"/>
                    </a:lnTo>
                    <a:lnTo>
                      <a:pt x="969" y="160"/>
                    </a:lnTo>
                    <a:lnTo>
                      <a:pt x="995" y="160"/>
                    </a:lnTo>
                    <a:lnTo>
                      <a:pt x="1022" y="158"/>
                    </a:lnTo>
                    <a:lnTo>
                      <a:pt x="1048" y="154"/>
                    </a:lnTo>
                    <a:lnTo>
                      <a:pt x="1073" y="149"/>
                    </a:lnTo>
                    <a:lnTo>
                      <a:pt x="1100" y="141"/>
                    </a:lnTo>
                    <a:lnTo>
                      <a:pt x="1126" y="130"/>
                    </a:lnTo>
                    <a:lnTo>
                      <a:pt x="1153" y="118"/>
                    </a:lnTo>
                    <a:lnTo>
                      <a:pt x="1179" y="108"/>
                    </a:lnTo>
                    <a:lnTo>
                      <a:pt x="1206" y="101"/>
                    </a:lnTo>
                    <a:lnTo>
                      <a:pt x="1232" y="99"/>
                    </a:lnTo>
                    <a:lnTo>
                      <a:pt x="1259" y="99"/>
                    </a:lnTo>
                    <a:lnTo>
                      <a:pt x="1285" y="100"/>
                    </a:lnTo>
                    <a:lnTo>
                      <a:pt x="1312" y="103"/>
                    </a:lnTo>
                    <a:lnTo>
                      <a:pt x="1338" y="105"/>
                    </a:lnTo>
                    <a:lnTo>
                      <a:pt x="1365" y="107"/>
                    </a:lnTo>
                    <a:lnTo>
                      <a:pt x="1390" y="111"/>
                    </a:lnTo>
                    <a:lnTo>
                      <a:pt x="1417" y="116"/>
                    </a:lnTo>
                    <a:lnTo>
                      <a:pt x="1443" y="129"/>
                    </a:lnTo>
                    <a:lnTo>
                      <a:pt x="1470" y="152"/>
                    </a:lnTo>
                    <a:lnTo>
                      <a:pt x="1495" y="169"/>
                    </a:lnTo>
                    <a:lnTo>
                      <a:pt x="1522" y="158"/>
                    </a:lnTo>
                    <a:lnTo>
                      <a:pt x="1548" y="136"/>
                    </a:lnTo>
                    <a:lnTo>
                      <a:pt x="1575" y="123"/>
                    </a:lnTo>
                    <a:lnTo>
                      <a:pt x="1600" y="119"/>
                    </a:lnTo>
                    <a:lnTo>
                      <a:pt x="1626" y="114"/>
                    </a:lnTo>
                    <a:lnTo>
                      <a:pt x="1653" y="109"/>
                    </a:lnTo>
                    <a:lnTo>
                      <a:pt x="1679" y="105"/>
                    </a:lnTo>
                    <a:lnTo>
                      <a:pt x="1706" y="103"/>
                    </a:lnTo>
                    <a:lnTo>
                      <a:pt x="1732" y="103"/>
                    </a:lnTo>
                    <a:lnTo>
                      <a:pt x="1759" y="104"/>
                    </a:lnTo>
                    <a:lnTo>
                      <a:pt x="1785" y="105"/>
                    </a:lnTo>
                    <a:lnTo>
                      <a:pt x="1812" y="107"/>
                    </a:lnTo>
                    <a:lnTo>
                      <a:pt x="1838" y="107"/>
                    </a:lnTo>
                    <a:lnTo>
                      <a:pt x="1865" y="105"/>
                    </a:lnTo>
                    <a:lnTo>
                      <a:pt x="1891" y="99"/>
                    </a:lnTo>
                    <a:lnTo>
                      <a:pt x="1918" y="90"/>
                    </a:lnTo>
                    <a:lnTo>
                      <a:pt x="1943" y="75"/>
                    </a:lnTo>
                    <a:lnTo>
                      <a:pt x="1970" y="54"/>
                    </a:lnTo>
                    <a:lnTo>
                      <a:pt x="1995" y="29"/>
                    </a:lnTo>
                    <a:lnTo>
                      <a:pt x="2022" y="0"/>
                    </a:lnTo>
                    <a:lnTo>
                      <a:pt x="2028" y="0"/>
                    </a:lnTo>
                    <a:lnTo>
                      <a:pt x="2028" y="3295"/>
                    </a:lnTo>
                    <a:close/>
                    <a:moveTo>
                      <a:pt x="2028" y="3206"/>
                    </a:moveTo>
                    <a:lnTo>
                      <a:pt x="2015" y="3191"/>
                    </a:lnTo>
                    <a:lnTo>
                      <a:pt x="2002" y="3175"/>
                    </a:lnTo>
                    <a:lnTo>
                      <a:pt x="1988" y="3160"/>
                    </a:lnTo>
                    <a:lnTo>
                      <a:pt x="1974" y="3144"/>
                    </a:lnTo>
                    <a:lnTo>
                      <a:pt x="1960" y="3128"/>
                    </a:lnTo>
                    <a:lnTo>
                      <a:pt x="1947" y="3108"/>
                    </a:lnTo>
                    <a:lnTo>
                      <a:pt x="1934" y="3089"/>
                    </a:lnTo>
                    <a:lnTo>
                      <a:pt x="1921" y="3065"/>
                    </a:lnTo>
                    <a:lnTo>
                      <a:pt x="1909" y="3038"/>
                    </a:lnTo>
                    <a:lnTo>
                      <a:pt x="1896" y="3007"/>
                    </a:lnTo>
                    <a:lnTo>
                      <a:pt x="1886" y="2972"/>
                    </a:lnTo>
                    <a:lnTo>
                      <a:pt x="1874" y="2936"/>
                    </a:lnTo>
                    <a:lnTo>
                      <a:pt x="1864" y="2896"/>
                    </a:lnTo>
                    <a:lnTo>
                      <a:pt x="1854" y="2854"/>
                    </a:lnTo>
                    <a:lnTo>
                      <a:pt x="1845" y="2809"/>
                    </a:lnTo>
                    <a:lnTo>
                      <a:pt x="1838" y="2759"/>
                    </a:lnTo>
                    <a:lnTo>
                      <a:pt x="1834" y="2705"/>
                    </a:lnTo>
                    <a:lnTo>
                      <a:pt x="1831" y="2649"/>
                    </a:lnTo>
                    <a:lnTo>
                      <a:pt x="1829" y="2592"/>
                    </a:lnTo>
                    <a:lnTo>
                      <a:pt x="1828" y="2536"/>
                    </a:lnTo>
                    <a:lnTo>
                      <a:pt x="1826" y="2479"/>
                    </a:lnTo>
                    <a:lnTo>
                      <a:pt x="1822" y="2424"/>
                    </a:lnTo>
                    <a:lnTo>
                      <a:pt x="1820" y="2368"/>
                    </a:lnTo>
                    <a:lnTo>
                      <a:pt x="1820" y="2309"/>
                    </a:lnTo>
                    <a:lnTo>
                      <a:pt x="1821" y="2250"/>
                    </a:lnTo>
                    <a:lnTo>
                      <a:pt x="1816" y="2199"/>
                    </a:lnTo>
                    <a:lnTo>
                      <a:pt x="1808" y="2152"/>
                    </a:lnTo>
                    <a:lnTo>
                      <a:pt x="1801" y="2103"/>
                    </a:lnTo>
                    <a:lnTo>
                      <a:pt x="1795" y="2051"/>
                    </a:lnTo>
                    <a:lnTo>
                      <a:pt x="1787" y="1997"/>
                    </a:lnTo>
                    <a:lnTo>
                      <a:pt x="1783" y="1945"/>
                    </a:lnTo>
                    <a:lnTo>
                      <a:pt x="1787" y="1896"/>
                    </a:lnTo>
                    <a:lnTo>
                      <a:pt x="1796" y="1855"/>
                    </a:lnTo>
                    <a:lnTo>
                      <a:pt x="1810" y="1818"/>
                    </a:lnTo>
                    <a:lnTo>
                      <a:pt x="1818" y="1779"/>
                    </a:lnTo>
                    <a:lnTo>
                      <a:pt x="1812" y="1720"/>
                    </a:lnTo>
                    <a:lnTo>
                      <a:pt x="1811" y="1666"/>
                    </a:lnTo>
                    <a:lnTo>
                      <a:pt x="1805" y="1620"/>
                    </a:lnTo>
                    <a:lnTo>
                      <a:pt x="1795" y="1584"/>
                    </a:lnTo>
                    <a:lnTo>
                      <a:pt x="1781" y="1555"/>
                    </a:lnTo>
                    <a:lnTo>
                      <a:pt x="1767" y="1530"/>
                    </a:lnTo>
                    <a:lnTo>
                      <a:pt x="1752" y="1506"/>
                    </a:lnTo>
                    <a:lnTo>
                      <a:pt x="1739" y="1482"/>
                    </a:lnTo>
                    <a:lnTo>
                      <a:pt x="1727" y="1457"/>
                    </a:lnTo>
                    <a:lnTo>
                      <a:pt x="1714" y="1432"/>
                    </a:lnTo>
                    <a:lnTo>
                      <a:pt x="1701" y="1406"/>
                    </a:lnTo>
                    <a:lnTo>
                      <a:pt x="1689" y="1380"/>
                    </a:lnTo>
                    <a:lnTo>
                      <a:pt x="1676" y="1356"/>
                    </a:lnTo>
                    <a:lnTo>
                      <a:pt x="1663" y="1335"/>
                    </a:lnTo>
                    <a:lnTo>
                      <a:pt x="1649" y="1317"/>
                    </a:lnTo>
                    <a:lnTo>
                      <a:pt x="1636" y="1302"/>
                    </a:lnTo>
                    <a:lnTo>
                      <a:pt x="1622" y="1288"/>
                    </a:lnTo>
                    <a:lnTo>
                      <a:pt x="1608" y="1278"/>
                    </a:lnTo>
                    <a:lnTo>
                      <a:pt x="1594" y="1268"/>
                    </a:lnTo>
                    <a:lnTo>
                      <a:pt x="1579" y="1259"/>
                    </a:lnTo>
                    <a:lnTo>
                      <a:pt x="1565" y="1252"/>
                    </a:lnTo>
                    <a:lnTo>
                      <a:pt x="1551" y="1243"/>
                    </a:lnTo>
                    <a:lnTo>
                      <a:pt x="1538" y="1232"/>
                    </a:lnTo>
                    <a:lnTo>
                      <a:pt x="1524" y="1220"/>
                    </a:lnTo>
                    <a:lnTo>
                      <a:pt x="1510" y="1209"/>
                    </a:lnTo>
                    <a:lnTo>
                      <a:pt x="1496" y="1198"/>
                    </a:lnTo>
                    <a:lnTo>
                      <a:pt x="1482" y="1189"/>
                    </a:lnTo>
                    <a:lnTo>
                      <a:pt x="1467" y="1182"/>
                    </a:lnTo>
                    <a:lnTo>
                      <a:pt x="1454" y="1177"/>
                    </a:lnTo>
                    <a:lnTo>
                      <a:pt x="1440" y="1174"/>
                    </a:lnTo>
                    <a:lnTo>
                      <a:pt x="1426" y="1171"/>
                    </a:lnTo>
                    <a:lnTo>
                      <a:pt x="1411" y="1169"/>
                    </a:lnTo>
                    <a:lnTo>
                      <a:pt x="1397" y="1168"/>
                    </a:lnTo>
                    <a:lnTo>
                      <a:pt x="1382" y="1167"/>
                    </a:lnTo>
                    <a:lnTo>
                      <a:pt x="1368" y="1166"/>
                    </a:lnTo>
                    <a:lnTo>
                      <a:pt x="1353" y="1166"/>
                    </a:lnTo>
                    <a:lnTo>
                      <a:pt x="1340" y="1167"/>
                    </a:lnTo>
                    <a:lnTo>
                      <a:pt x="1326" y="1171"/>
                    </a:lnTo>
                    <a:lnTo>
                      <a:pt x="1311" y="1176"/>
                    </a:lnTo>
                    <a:lnTo>
                      <a:pt x="1297" y="1184"/>
                    </a:lnTo>
                    <a:lnTo>
                      <a:pt x="1283" y="1197"/>
                    </a:lnTo>
                    <a:lnTo>
                      <a:pt x="1270" y="1213"/>
                    </a:lnTo>
                    <a:lnTo>
                      <a:pt x="1257" y="1233"/>
                    </a:lnTo>
                    <a:lnTo>
                      <a:pt x="1243" y="1251"/>
                    </a:lnTo>
                    <a:lnTo>
                      <a:pt x="1230" y="1270"/>
                    </a:lnTo>
                    <a:lnTo>
                      <a:pt x="1216" y="1288"/>
                    </a:lnTo>
                    <a:lnTo>
                      <a:pt x="1202" y="1308"/>
                    </a:lnTo>
                    <a:lnTo>
                      <a:pt x="1190" y="1330"/>
                    </a:lnTo>
                    <a:lnTo>
                      <a:pt x="1177" y="1354"/>
                    </a:lnTo>
                    <a:lnTo>
                      <a:pt x="1164" y="1383"/>
                    </a:lnTo>
                    <a:lnTo>
                      <a:pt x="1154" y="1421"/>
                    </a:lnTo>
                    <a:lnTo>
                      <a:pt x="1145" y="1464"/>
                    </a:lnTo>
                    <a:lnTo>
                      <a:pt x="1137" y="1513"/>
                    </a:lnTo>
                    <a:lnTo>
                      <a:pt x="1130" y="1563"/>
                    </a:lnTo>
                    <a:lnTo>
                      <a:pt x="1124" y="1616"/>
                    </a:lnTo>
                    <a:lnTo>
                      <a:pt x="1121" y="1672"/>
                    </a:lnTo>
                    <a:lnTo>
                      <a:pt x="1119" y="1728"/>
                    </a:lnTo>
                    <a:lnTo>
                      <a:pt x="1118" y="1785"/>
                    </a:lnTo>
                    <a:lnTo>
                      <a:pt x="1114" y="1839"/>
                    </a:lnTo>
                    <a:lnTo>
                      <a:pt x="1108" y="1889"/>
                    </a:lnTo>
                    <a:lnTo>
                      <a:pt x="1100" y="1938"/>
                    </a:lnTo>
                    <a:lnTo>
                      <a:pt x="1091" y="1985"/>
                    </a:lnTo>
                    <a:lnTo>
                      <a:pt x="1083" y="2033"/>
                    </a:lnTo>
                    <a:lnTo>
                      <a:pt x="1079" y="2086"/>
                    </a:lnTo>
                    <a:lnTo>
                      <a:pt x="1080" y="2142"/>
                    </a:lnTo>
                    <a:lnTo>
                      <a:pt x="1083" y="2201"/>
                    </a:lnTo>
                    <a:lnTo>
                      <a:pt x="1081" y="2258"/>
                    </a:lnTo>
                    <a:lnTo>
                      <a:pt x="1078" y="2315"/>
                    </a:lnTo>
                    <a:lnTo>
                      <a:pt x="1078" y="2370"/>
                    </a:lnTo>
                    <a:lnTo>
                      <a:pt x="1081" y="2424"/>
                    </a:lnTo>
                    <a:lnTo>
                      <a:pt x="1088" y="2478"/>
                    </a:lnTo>
                    <a:lnTo>
                      <a:pt x="1094" y="2530"/>
                    </a:lnTo>
                    <a:lnTo>
                      <a:pt x="1102" y="2577"/>
                    </a:lnTo>
                    <a:lnTo>
                      <a:pt x="1113" y="2616"/>
                    </a:lnTo>
                    <a:lnTo>
                      <a:pt x="1126" y="2646"/>
                    </a:lnTo>
                    <a:lnTo>
                      <a:pt x="1141" y="2671"/>
                    </a:lnTo>
                    <a:lnTo>
                      <a:pt x="1155" y="2694"/>
                    </a:lnTo>
                    <a:lnTo>
                      <a:pt x="1167" y="2721"/>
                    </a:lnTo>
                    <a:lnTo>
                      <a:pt x="1174" y="2762"/>
                    </a:lnTo>
                    <a:lnTo>
                      <a:pt x="1175" y="2816"/>
                    </a:lnTo>
                    <a:lnTo>
                      <a:pt x="1169" y="2873"/>
                    </a:lnTo>
                    <a:lnTo>
                      <a:pt x="1161" y="2924"/>
                    </a:lnTo>
                    <a:lnTo>
                      <a:pt x="1151" y="2964"/>
                    </a:lnTo>
                    <a:lnTo>
                      <a:pt x="1140" y="3000"/>
                    </a:lnTo>
                    <a:lnTo>
                      <a:pt x="1130" y="3037"/>
                    </a:lnTo>
                    <a:lnTo>
                      <a:pt x="1121" y="3080"/>
                    </a:lnTo>
                    <a:lnTo>
                      <a:pt x="1111" y="3126"/>
                    </a:lnTo>
                    <a:lnTo>
                      <a:pt x="1103" y="3171"/>
                    </a:lnTo>
                    <a:lnTo>
                      <a:pt x="1093" y="3212"/>
                    </a:lnTo>
                    <a:lnTo>
                      <a:pt x="1083" y="3251"/>
                    </a:lnTo>
                    <a:lnTo>
                      <a:pt x="1072" y="3290"/>
                    </a:lnTo>
                    <a:lnTo>
                      <a:pt x="1062" y="3330"/>
                    </a:lnTo>
                    <a:lnTo>
                      <a:pt x="1051" y="3364"/>
                    </a:lnTo>
                    <a:lnTo>
                      <a:pt x="1039" y="3392"/>
                    </a:lnTo>
                    <a:lnTo>
                      <a:pt x="1026" y="3417"/>
                    </a:lnTo>
                    <a:lnTo>
                      <a:pt x="1012" y="3440"/>
                    </a:lnTo>
                    <a:lnTo>
                      <a:pt x="1000" y="3463"/>
                    </a:lnTo>
                    <a:lnTo>
                      <a:pt x="986" y="3486"/>
                    </a:lnTo>
                    <a:lnTo>
                      <a:pt x="973" y="3507"/>
                    </a:lnTo>
                    <a:lnTo>
                      <a:pt x="959" y="3527"/>
                    </a:lnTo>
                    <a:lnTo>
                      <a:pt x="947" y="3542"/>
                    </a:lnTo>
                    <a:lnTo>
                      <a:pt x="933" y="3554"/>
                    </a:lnTo>
                    <a:lnTo>
                      <a:pt x="919" y="3562"/>
                    </a:lnTo>
                    <a:lnTo>
                      <a:pt x="904" y="3569"/>
                    </a:lnTo>
                    <a:lnTo>
                      <a:pt x="890" y="3573"/>
                    </a:lnTo>
                    <a:lnTo>
                      <a:pt x="876" y="3576"/>
                    </a:lnTo>
                    <a:lnTo>
                      <a:pt x="861" y="3577"/>
                    </a:lnTo>
                    <a:lnTo>
                      <a:pt x="846" y="3578"/>
                    </a:lnTo>
                    <a:lnTo>
                      <a:pt x="833" y="3578"/>
                    </a:lnTo>
                    <a:lnTo>
                      <a:pt x="818" y="3576"/>
                    </a:lnTo>
                    <a:lnTo>
                      <a:pt x="804" y="3573"/>
                    </a:lnTo>
                    <a:lnTo>
                      <a:pt x="789" y="3566"/>
                    </a:lnTo>
                    <a:lnTo>
                      <a:pt x="775" y="3554"/>
                    </a:lnTo>
                    <a:lnTo>
                      <a:pt x="762" y="3539"/>
                    </a:lnTo>
                    <a:lnTo>
                      <a:pt x="748" y="3519"/>
                    </a:lnTo>
                    <a:lnTo>
                      <a:pt x="736" y="3492"/>
                    </a:lnTo>
                    <a:lnTo>
                      <a:pt x="724" y="3459"/>
                    </a:lnTo>
                    <a:lnTo>
                      <a:pt x="715" y="3418"/>
                    </a:lnTo>
                    <a:lnTo>
                      <a:pt x="707" y="3372"/>
                    </a:lnTo>
                    <a:lnTo>
                      <a:pt x="699" y="3323"/>
                    </a:lnTo>
                    <a:lnTo>
                      <a:pt x="691" y="3274"/>
                    </a:lnTo>
                    <a:lnTo>
                      <a:pt x="684" y="3224"/>
                    </a:lnTo>
                    <a:lnTo>
                      <a:pt x="679" y="3171"/>
                    </a:lnTo>
                    <a:lnTo>
                      <a:pt x="679" y="3113"/>
                    </a:lnTo>
                    <a:lnTo>
                      <a:pt x="678" y="3057"/>
                    </a:lnTo>
                    <a:lnTo>
                      <a:pt x="671" y="3006"/>
                    </a:lnTo>
                    <a:lnTo>
                      <a:pt x="661" y="2960"/>
                    </a:lnTo>
                    <a:lnTo>
                      <a:pt x="653" y="2916"/>
                    </a:lnTo>
                    <a:lnTo>
                      <a:pt x="653" y="2866"/>
                    </a:lnTo>
                    <a:lnTo>
                      <a:pt x="659" y="2813"/>
                    </a:lnTo>
                    <a:lnTo>
                      <a:pt x="664" y="2758"/>
                    </a:lnTo>
                    <a:lnTo>
                      <a:pt x="664" y="2702"/>
                    </a:lnTo>
                    <a:lnTo>
                      <a:pt x="661" y="2645"/>
                    </a:lnTo>
                    <a:lnTo>
                      <a:pt x="657" y="2589"/>
                    </a:lnTo>
                    <a:lnTo>
                      <a:pt x="656" y="2531"/>
                    </a:lnTo>
                    <a:lnTo>
                      <a:pt x="655" y="2476"/>
                    </a:lnTo>
                    <a:lnTo>
                      <a:pt x="654" y="2419"/>
                    </a:lnTo>
                    <a:lnTo>
                      <a:pt x="652" y="2363"/>
                    </a:lnTo>
                    <a:lnTo>
                      <a:pt x="649" y="2304"/>
                    </a:lnTo>
                    <a:lnTo>
                      <a:pt x="644" y="2251"/>
                    </a:lnTo>
                    <a:lnTo>
                      <a:pt x="633" y="2214"/>
                    </a:lnTo>
                    <a:lnTo>
                      <a:pt x="621" y="2183"/>
                    </a:lnTo>
                    <a:lnTo>
                      <a:pt x="610" y="2151"/>
                    </a:lnTo>
                    <a:lnTo>
                      <a:pt x="599" y="2120"/>
                    </a:lnTo>
                    <a:lnTo>
                      <a:pt x="586" y="2088"/>
                    </a:lnTo>
                    <a:lnTo>
                      <a:pt x="573" y="2058"/>
                    </a:lnTo>
                    <a:lnTo>
                      <a:pt x="560" y="2032"/>
                    </a:lnTo>
                    <a:lnTo>
                      <a:pt x="546" y="2018"/>
                    </a:lnTo>
                    <a:lnTo>
                      <a:pt x="532" y="2024"/>
                    </a:lnTo>
                    <a:lnTo>
                      <a:pt x="519" y="2053"/>
                    </a:lnTo>
                    <a:lnTo>
                      <a:pt x="509" y="2093"/>
                    </a:lnTo>
                    <a:lnTo>
                      <a:pt x="501" y="2139"/>
                    </a:lnTo>
                    <a:lnTo>
                      <a:pt x="494" y="2188"/>
                    </a:lnTo>
                    <a:lnTo>
                      <a:pt x="486" y="2235"/>
                    </a:lnTo>
                    <a:lnTo>
                      <a:pt x="477" y="2281"/>
                    </a:lnTo>
                    <a:lnTo>
                      <a:pt x="470" y="2330"/>
                    </a:lnTo>
                    <a:lnTo>
                      <a:pt x="464" y="2381"/>
                    </a:lnTo>
                    <a:lnTo>
                      <a:pt x="459" y="2436"/>
                    </a:lnTo>
                    <a:lnTo>
                      <a:pt x="456" y="2492"/>
                    </a:lnTo>
                    <a:lnTo>
                      <a:pt x="452" y="2546"/>
                    </a:lnTo>
                    <a:lnTo>
                      <a:pt x="448" y="2599"/>
                    </a:lnTo>
                    <a:lnTo>
                      <a:pt x="440" y="2652"/>
                    </a:lnTo>
                    <a:lnTo>
                      <a:pt x="432" y="2704"/>
                    </a:lnTo>
                    <a:lnTo>
                      <a:pt x="429" y="2756"/>
                    </a:lnTo>
                    <a:lnTo>
                      <a:pt x="436" y="2805"/>
                    </a:lnTo>
                    <a:lnTo>
                      <a:pt x="448" y="2853"/>
                    </a:lnTo>
                    <a:lnTo>
                      <a:pt x="454" y="2895"/>
                    </a:lnTo>
                    <a:lnTo>
                      <a:pt x="449" y="2934"/>
                    </a:lnTo>
                    <a:lnTo>
                      <a:pt x="436" y="2974"/>
                    </a:lnTo>
                    <a:lnTo>
                      <a:pt x="426" y="3020"/>
                    </a:lnTo>
                    <a:lnTo>
                      <a:pt x="428" y="3073"/>
                    </a:lnTo>
                    <a:lnTo>
                      <a:pt x="437" y="3118"/>
                    </a:lnTo>
                    <a:lnTo>
                      <a:pt x="447" y="3161"/>
                    </a:lnTo>
                    <a:lnTo>
                      <a:pt x="451" y="3211"/>
                    </a:lnTo>
                    <a:lnTo>
                      <a:pt x="450" y="3270"/>
                    </a:lnTo>
                    <a:lnTo>
                      <a:pt x="447" y="3330"/>
                    </a:lnTo>
                    <a:lnTo>
                      <a:pt x="441" y="3388"/>
                    </a:lnTo>
                    <a:lnTo>
                      <a:pt x="440" y="3441"/>
                    </a:lnTo>
                    <a:lnTo>
                      <a:pt x="447" y="3487"/>
                    </a:lnTo>
                    <a:lnTo>
                      <a:pt x="460" y="3527"/>
                    </a:lnTo>
                    <a:lnTo>
                      <a:pt x="472" y="3565"/>
                    </a:lnTo>
                    <a:lnTo>
                      <a:pt x="474" y="3604"/>
                    </a:lnTo>
                    <a:lnTo>
                      <a:pt x="466" y="3646"/>
                    </a:lnTo>
                    <a:lnTo>
                      <a:pt x="455" y="3692"/>
                    </a:lnTo>
                    <a:lnTo>
                      <a:pt x="445" y="3743"/>
                    </a:lnTo>
                    <a:lnTo>
                      <a:pt x="442" y="3798"/>
                    </a:lnTo>
                    <a:lnTo>
                      <a:pt x="440" y="3855"/>
                    </a:lnTo>
                    <a:lnTo>
                      <a:pt x="436" y="3909"/>
                    </a:lnTo>
                    <a:lnTo>
                      <a:pt x="431" y="3962"/>
                    </a:lnTo>
                    <a:lnTo>
                      <a:pt x="425" y="4015"/>
                    </a:lnTo>
                    <a:lnTo>
                      <a:pt x="416" y="4057"/>
                    </a:lnTo>
                    <a:lnTo>
                      <a:pt x="404" y="4092"/>
                    </a:lnTo>
                    <a:lnTo>
                      <a:pt x="393" y="4129"/>
                    </a:lnTo>
                    <a:lnTo>
                      <a:pt x="384" y="4175"/>
                    </a:lnTo>
                    <a:lnTo>
                      <a:pt x="379" y="4227"/>
                    </a:lnTo>
                    <a:lnTo>
                      <a:pt x="372" y="4277"/>
                    </a:lnTo>
                    <a:lnTo>
                      <a:pt x="361" y="4316"/>
                    </a:lnTo>
                    <a:lnTo>
                      <a:pt x="350" y="4349"/>
                    </a:lnTo>
                    <a:lnTo>
                      <a:pt x="337" y="4379"/>
                    </a:lnTo>
                    <a:lnTo>
                      <a:pt x="326" y="4411"/>
                    </a:lnTo>
                    <a:lnTo>
                      <a:pt x="314" y="4446"/>
                    </a:lnTo>
                    <a:lnTo>
                      <a:pt x="301" y="4474"/>
                    </a:lnTo>
                    <a:lnTo>
                      <a:pt x="289" y="4500"/>
                    </a:lnTo>
                    <a:lnTo>
                      <a:pt x="277" y="4532"/>
                    </a:lnTo>
                    <a:lnTo>
                      <a:pt x="268" y="4576"/>
                    </a:lnTo>
                    <a:lnTo>
                      <a:pt x="262" y="4631"/>
                    </a:lnTo>
                    <a:lnTo>
                      <a:pt x="263" y="4690"/>
                    </a:lnTo>
                    <a:lnTo>
                      <a:pt x="272" y="4745"/>
                    </a:lnTo>
                    <a:lnTo>
                      <a:pt x="282" y="4793"/>
                    </a:lnTo>
                    <a:lnTo>
                      <a:pt x="288" y="4832"/>
                    </a:lnTo>
                    <a:lnTo>
                      <a:pt x="284" y="4860"/>
                    </a:lnTo>
                    <a:lnTo>
                      <a:pt x="273" y="4881"/>
                    </a:lnTo>
                    <a:lnTo>
                      <a:pt x="258" y="4900"/>
                    </a:lnTo>
                    <a:lnTo>
                      <a:pt x="239" y="4921"/>
                    </a:lnTo>
                    <a:lnTo>
                      <a:pt x="223" y="4946"/>
                    </a:lnTo>
                    <a:lnTo>
                      <a:pt x="212" y="4981"/>
                    </a:lnTo>
                    <a:lnTo>
                      <a:pt x="199" y="5010"/>
                    </a:lnTo>
                    <a:lnTo>
                      <a:pt x="186" y="5031"/>
                    </a:lnTo>
                    <a:lnTo>
                      <a:pt x="172" y="5044"/>
                    </a:lnTo>
                    <a:lnTo>
                      <a:pt x="159" y="5052"/>
                    </a:lnTo>
                    <a:lnTo>
                      <a:pt x="144" y="5054"/>
                    </a:lnTo>
                    <a:lnTo>
                      <a:pt x="129" y="5055"/>
                    </a:lnTo>
                    <a:lnTo>
                      <a:pt x="114" y="5054"/>
                    </a:lnTo>
                    <a:lnTo>
                      <a:pt x="99" y="5053"/>
                    </a:lnTo>
                    <a:lnTo>
                      <a:pt x="84" y="5054"/>
                    </a:lnTo>
                    <a:lnTo>
                      <a:pt x="70" y="5055"/>
                    </a:lnTo>
                    <a:lnTo>
                      <a:pt x="56" y="5058"/>
                    </a:lnTo>
                    <a:lnTo>
                      <a:pt x="41" y="5060"/>
                    </a:lnTo>
                    <a:lnTo>
                      <a:pt x="27" y="5061"/>
                    </a:lnTo>
                    <a:lnTo>
                      <a:pt x="13" y="5062"/>
                    </a:lnTo>
                    <a:lnTo>
                      <a:pt x="0" y="5063"/>
                    </a:lnTo>
                    <a:lnTo>
                      <a:pt x="0" y="108"/>
                    </a:lnTo>
                    <a:lnTo>
                      <a:pt x="26" y="104"/>
                    </a:lnTo>
                    <a:lnTo>
                      <a:pt x="53" y="101"/>
                    </a:lnTo>
                    <a:lnTo>
                      <a:pt x="79" y="100"/>
                    </a:lnTo>
                    <a:lnTo>
                      <a:pt x="106" y="101"/>
                    </a:lnTo>
                    <a:lnTo>
                      <a:pt x="132" y="106"/>
                    </a:lnTo>
                    <a:lnTo>
                      <a:pt x="159" y="113"/>
                    </a:lnTo>
                    <a:lnTo>
                      <a:pt x="185" y="121"/>
                    </a:lnTo>
                    <a:lnTo>
                      <a:pt x="212" y="130"/>
                    </a:lnTo>
                    <a:lnTo>
                      <a:pt x="238" y="142"/>
                    </a:lnTo>
                    <a:lnTo>
                      <a:pt x="265" y="158"/>
                    </a:lnTo>
                    <a:lnTo>
                      <a:pt x="291" y="179"/>
                    </a:lnTo>
                    <a:lnTo>
                      <a:pt x="316" y="197"/>
                    </a:lnTo>
                    <a:lnTo>
                      <a:pt x="343" y="213"/>
                    </a:lnTo>
                    <a:lnTo>
                      <a:pt x="369" y="230"/>
                    </a:lnTo>
                    <a:lnTo>
                      <a:pt x="396" y="258"/>
                    </a:lnTo>
                    <a:lnTo>
                      <a:pt x="419" y="303"/>
                    </a:lnTo>
                    <a:lnTo>
                      <a:pt x="444" y="340"/>
                    </a:lnTo>
                    <a:lnTo>
                      <a:pt x="471" y="351"/>
                    </a:lnTo>
                    <a:lnTo>
                      <a:pt x="498" y="343"/>
                    </a:lnTo>
                    <a:lnTo>
                      <a:pt x="525" y="317"/>
                    </a:lnTo>
                    <a:lnTo>
                      <a:pt x="550" y="277"/>
                    </a:lnTo>
                    <a:lnTo>
                      <a:pt x="575" y="235"/>
                    </a:lnTo>
                    <a:lnTo>
                      <a:pt x="600" y="198"/>
                    </a:lnTo>
                    <a:lnTo>
                      <a:pt x="625" y="168"/>
                    </a:lnTo>
                    <a:lnTo>
                      <a:pt x="652" y="150"/>
                    </a:lnTo>
                    <a:lnTo>
                      <a:pt x="678" y="143"/>
                    </a:lnTo>
                    <a:lnTo>
                      <a:pt x="705" y="143"/>
                    </a:lnTo>
                    <a:lnTo>
                      <a:pt x="731" y="145"/>
                    </a:lnTo>
                    <a:lnTo>
                      <a:pt x="758" y="146"/>
                    </a:lnTo>
                    <a:lnTo>
                      <a:pt x="784" y="145"/>
                    </a:lnTo>
                    <a:lnTo>
                      <a:pt x="812" y="143"/>
                    </a:lnTo>
                    <a:lnTo>
                      <a:pt x="838" y="142"/>
                    </a:lnTo>
                    <a:lnTo>
                      <a:pt x="865" y="144"/>
                    </a:lnTo>
                    <a:lnTo>
                      <a:pt x="891" y="151"/>
                    </a:lnTo>
                    <a:lnTo>
                      <a:pt x="918" y="160"/>
                    </a:lnTo>
                    <a:lnTo>
                      <a:pt x="944" y="167"/>
                    </a:lnTo>
                    <a:lnTo>
                      <a:pt x="971" y="172"/>
                    </a:lnTo>
                    <a:lnTo>
                      <a:pt x="997" y="172"/>
                    </a:lnTo>
                    <a:lnTo>
                      <a:pt x="1024" y="169"/>
                    </a:lnTo>
                    <a:lnTo>
                      <a:pt x="1050" y="164"/>
                    </a:lnTo>
                    <a:lnTo>
                      <a:pt x="1077" y="158"/>
                    </a:lnTo>
                    <a:lnTo>
                      <a:pt x="1103" y="151"/>
                    </a:lnTo>
                    <a:lnTo>
                      <a:pt x="1130" y="142"/>
                    </a:lnTo>
                    <a:lnTo>
                      <a:pt x="1156" y="130"/>
                    </a:lnTo>
                    <a:lnTo>
                      <a:pt x="1183" y="120"/>
                    </a:lnTo>
                    <a:lnTo>
                      <a:pt x="1209" y="114"/>
                    </a:lnTo>
                    <a:lnTo>
                      <a:pt x="1236" y="111"/>
                    </a:lnTo>
                    <a:lnTo>
                      <a:pt x="1262" y="111"/>
                    </a:lnTo>
                    <a:lnTo>
                      <a:pt x="1289" y="111"/>
                    </a:lnTo>
                    <a:lnTo>
                      <a:pt x="1315" y="113"/>
                    </a:lnTo>
                    <a:lnTo>
                      <a:pt x="1342" y="114"/>
                    </a:lnTo>
                    <a:lnTo>
                      <a:pt x="1368" y="118"/>
                    </a:lnTo>
                    <a:lnTo>
                      <a:pt x="1396" y="123"/>
                    </a:lnTo>
                    <a:lnTo>
                      <a:pt x="1421" y="134"/>
                    </a:lnTo>
                    <a:lnTo>
                      <a:pt x="1448" y="156"/>
                    </a:lnTo>
                    <a:lnTo>
                      <a:pt x="1474" y="180"/>
                    </a:lnTo>
                    <a:lnTo>
                      <a:pt x="1500" y="190"/>
                    </a:lnTo>
                    <a:lnTo>
                      <a:pt x="1526" y="180"/>
                    </a:lnTo>
                    <a:lnTo>
                      <a:pt x="1553" y="158"/>
                    </a:lnTo>
                    <a:lnTo>
                      <a:pt x="1579" y="138"/>
                    </a:lnTo>
                    <a:lnTo>
                      <a:pt x="1606" y="129"/>
                    </a:lnTo>
                    <a:lnTo>
                      <a:pt x="1632" y="123"/>
                    </a:lnTo>
                    <a:lnTo>
                      <a:pt x="1659" y="119"/>
                    </a:lnTo>
                    <a:lnTo>
                      <a:pt x="1685" y="116"/>
                    </a:lnTo>
                    <a:lnTo>
                      <a:pt x="1712" y="116"/>
                    </a:lnTo>
                    <a:lnTo>
                      <a:pt x="1738" y="120"/>
                    </a:lnTo>
                    <a:lnTo>
                      <a:pt x="1765" y="124"/>
                    </a:lnTo>
                    <a:lnTo>
                      <a:pt x="1791" y="129"/>
                    </a:lnTo>
                    <a:lnTo>
                      <a:pt x="1818" y="131"/>
                    </a:lnTo>
                    <a:lnTo>
                      <a:pt x="1845" y="133"/>
                    </a:lnTo>
                    <a:lnTo>
                      <a:pt x="1872" y="130"/>
                    </a:lnTo>
                    <a:lnTo>
                      <a:pt x="1898" y="123"/>
                    </a:lnTo>
                    <a:lnTo>
                      <a:pt x="1925" y="114"/>
                    </a:lnTo>
                    <a:lnTo>
                      <a:pt x="1950" y="99"/>
                    </a:lnTo>
                    <a:lnTo>
                      <a:pt x="1977" y="81"/>
                    </a:lnTo>
                    <a:lnTo>
                      <a:pt x="2003" y="58"/>
                    </a:lnTo>
                    <a:lnTo>
                      <a:pt x="2028" y="30"/>
                    </a:lnTo>
                    <a:lnTo>
                      <a:pt x="2028" y="3206"/>
                    </a:lnTo>
                    <a:close/>
                  </a:path>
                </a:pathLst>
              </a:custGeom>
              <a:solidFill>
                <a:srgbClr val="99FF00">
                  <a:alpha val="100000"/>
                </a:srgbClr>
              </a:solidFill>
              <a:ln w="9525">
                <a:noFill/>
              </a:ln>
            </p:spPr>
            <p:txBody>
              <a:bodyPr/>
              <a:p>
                <a:endParaRPr lang="zh-CN" altLang="en-US"/>
              </a:p>
            </p:txBody>
          </p:sp>
          <p:sp>
            <p:nvSpPr>
              <p:cNvPr id="94855" name="Freeform 22"/>
              <p:cNvSpPr>
                <a:spLocks noEditPoints="1"/>
              </p:cNvSpPr>
              <p:nvPr/>
            </p:nvSpPr>
            <p:spPr>
              <a:xfrm>
                <a:off x="395" y="716"/>
                <a:ext cx="1015" cy="2517"/>
              </a:xfrm>
              <a:custGeom>
                <a:avLst/>
                <a:gdLst/>
                <a:ahLst/>
                <a:cxnLst>
                  <a:cxn ang="0">
                    <a:pos x="472" y="736"/>
                  </a:cxn>
                  <a:cxn ang="0">
                    <a:pos x="456" y="585"/>
                  </a:cxn>
                  <a:cxn ang="0">
                    <a:pos x="455" y="438"/>
                  </a:cxn>
                  <a:cxn ang="0">
                    <a:pos x="423" y="338"/>
                  </a:cxn>
                  <a:cxn ang="0">
                    <a:pos x="382" y="298"/>
                  </a:cxn>
                  <a:cxn ang="0">
                    <a:pos x="339" y="284"/>
                  </a:cxn>
                  <a:cxn ang="0">
                    <a:pos x="298" y="325"/>
                  </a:cxn>
                  <a:cxn ang="0">
                    <a:pos x="278" y="465"/>
                  </a:cxn>
                  <a:cxn ang="0">
                    <a:pos x="274" y="625"/>
                  </a:cxn>
                  <a:cxn ang="0">
                    <a:pos x="286" y="743"/>
                  </a:cxn>
                  <a:cxn ang="0">
                    <a:pos x="253" y="853"/>
                  </a:cxn>
                  <a:cxn ang="0">
                    <a:pos x="212" y="887"/>
                  </a:cxn>
                  <a:cxn ang="0">
                    <a:pos x="175" y="824"/>
                  </a:cxn>
                  <a:cxn ang="0">
                    <a:pos x="166" y="668"/>
                  </a:cxn>
                  <a:cxn ang="0">
                    <a:pos x="150" y="523"/>
                  </a:cxn>
                  <a:cxn ang="0">
                    <a:pos x="118" y="575"/>
                  </a:cxn>
                  <a:cxn ang="0">
                    <a:pos x="113" y="726"/>
                  </a:cxn>
                  <a:cxn ang="0">
                    <a:pos x="115" y="875"/>
                  </a:cxn>
                  <a:cxn ang="0">
                    <a:pos x="101" y="1016"/>
                  </a:cxn>
                  <a:cxn ang="0">
                    <a:pos x="70" y="1126"/>
                  </a:cxn>
                  <a:cxn ang="0">
                    <a:pos x="53" y="1238"/>
                  </a:cxn>
                  <a:cxn ang="0">
                    <a:pos x="11" y="1258"/>
                  </a:cxn>
                  <a:cxn ang="0">
                    <a:pos x="53" y="25"/>
                  </a:cxn>
                  <a:cxn ang="0">
                    <a:pos x="132" y="72"/>
                  </a:cxn>
                  <a:cxn ang="0">
                    <a:pos x="210" y="28"/>
                  </a:cxn>
                  <a:cxn ang="0">
                    <a:pos x="290" y="25"/>
                  </a:cxn>
                  <a:cxn ang="0">
                    <a:pos x="369" y="38"/>
                  </a:cxn>
                  <a:cxn ang="0">
                    <a:pos x="448" y="25"/>
                  </a:cxn>
                  <a:cxn ang="0">
                    <a:pos x="505" y="771"/>
                  </a:cxn>
                  <a:cxn ang="0">
                    <a:pos x="471" y="685"/>
                  </a:cxn>
                  <a:cxn ang="0">
                    <a:pos x="462" y="529"/>
                  </a:cxn>
                  <a:cxn ang="0">
                    <a:pos x="460" y="405"/>
                  </a:cxn>
                  <a:cxn ang="0">
                    <a:pos x="424" y="332"/>
                  </a:cxn>
                  <a:cxn ang="0">
                    <a:pos x="385" y="293"/>
                  </a:cxn>
                  <a:cxn ang="0">
                    <a:pos x="345" y="278"/>
                  </a:cxn>
                  <a:cxn ang="0">
                    <a:pos x="306" y="306"/>
                  </a:cxn>
                  <a:cxn ang="0">
                    <a:pos x="276" y="408"/>
                  </a:cxn>
                  <a:cxn ang="0">
                    <a:pos x="263" y="558"/>
                  </a:cxn>
                  <a:cxn ang="0">
                    <a:pos x="279" y="699"/>
                  </a:cxn>
                  <a:cxn ang="0">
                    <a:pos x="255" y="819"/>
                  </a:cxn>
                  <a:cxn ang="0">
                    <a:pos x="218" y="873"/>
                  </a:cxn>
                  <a:cxn ang="0">
                    <a:pos x="182" y="816"/>
                  </a:cxn>
                  <a:cxn ang="0">
                    <a:pos x="170" y="668"/>
                  </a:cxn>
                  <a:cxn ang="0">
                    <a:pos x="160" y="513"/>
                  </a:cxn>
                  <a:cxn ang="0">
                    <a:pos x="123" y="513"/>
                  </a:cxn>
                  <a:cxn ang="0">
                    <a:pos x="105" y="657"/>
                  </a:cxn>
                  <a:cxn ang="0">
                    <a:pos x="105" y="813"/>
                  </a:cxn>
                  <a:cxn ang="0">
                    <a:pos x="101" y="965"/>
                  </a:cxn>
                  <a:cxn ang="0">
                    <a:pos x="76" y="1084"/>
                  </a:cxn>
                  <a:cxn ang="0">
                    <a:pos x="53" y="1178"/>
                  </a:cxn>
                  <a:cxn ang="0">
                    <a:pos x="24" y="1219"/>
                  </a:cxn>
                  <a:cxn ang="0">
                    <a:pos x="25" y="22"/>
                  </a:cxn>
                  <a:cxn ang="0">
                    <a:pos x="98" y="72"/>
                  </a:cxn>
                  <a:cxn ang="0">
                    <a:pos x="170" y="34"/>
                  </a:cxn>
                  <a:cxn ang="0">
                    <a:pos x="244" y="38"/>
                  </a:cxn>
                  <a:cxn ang="0">
                    <a:pos x="319" y="23"/>
                  </a:cxn>
                  <a:cxn ang="0">
                    <a:pos x="394" y="66"/>
                  </a:cxn>
                  <a:cxn ang="0">
                    <a:pos x="465" y="34"/>
                  </a:cxn>
                </a:cxnLst>
                <a:pathLst>
                  <a:path w="2028" h="5033">
                    <a:moveTo>
                      <a:pt x="2028" y="3176"/>
                    </a:moveTo>
                    <a:lnTo>
                      <a:pt x="2015" y="3161"/>
                    </a:lnTo>
                    <a:lnTo>
                      <a:pt x="2002" y="3145"/>
                    </a:lnTo>
                    <a:lnTo>
                      <a:pt x="1988" y="3130"/>
                    </a:lnTo>
                    <a:lnTo>
                      <a:pt x="1974" y="3114"/>
                    </a:lnTo>
                    <a:lnTo>
                      <a:pt x="1960" y="3098"/>
                    </a:lnTo>
                    <a:lnTo>
                      <a:pt x="1947" y="3078"/>
                    </a:lnTo>
                    <a:lnTo>
                      <a:pt x="1934" y="3059"/>
                    </a:lnTo>
                    <a:lnTo>
                      <a:pt x="1921" y="3035"/>
                    </a:lnTo>
                    <a:lnTo>
                      <a:pt x="1909" y="3008"/>
                    </a:lnTo>
                    <a:lnTo>
                      <a:pt x="1896" y="2977"/>
                    </a:lnTo>
                    <a:lnTo>
                      <a:pt x="1886" y="2942"/>
                    </a:lnTo>
                    <a:lnTo>
                      <a:pt x="1874" y="2906"/>
                    </a:lnTo>
                    <a:lnTo>
                      <a:pt x="1864" y="2866"/>
                    </a:lnTo>
                    <a:lnTo>
                      <a:pt x="1854" y="2824"/>
                    </a:lnTo>
                    <a:lnTo>
                      <a:pt x="1845" y="2779"/>
                    </a:lnTo>
                    <a:lnTo>
                      <a:pt x="1838" y="2729"/>
                    </a:lnTo>
                    <a:lnTo>
                      <a:pt x="1834" y="2675"/>
                    </a:lnTo>
                    <a:lnTo>
                      <a:pt x="1831" y="2619"/>
                    </a:lnTo>
                    <a:lnTo>
                      <a:pt x="1829" y="2562"/>
                    </a:lnTo>
                    <a:lnTo>
                      <a:pt x="1828" y="2506"/>
                    </a:lnTo>
                    <a:lnTo>
                      <a:pt x="1826" y="2449"/>
                    </a:lnTo>
                    <a:lnTo>
                      <a:pt x="1822" y="2394"/>
                    </a:lnTo>
                    <a:lnTo>
                      <a:pt x="1820" y="2338"/>
                    </a:lnTo>
                    <a:lnTo>
                      <a:pt x="1820" y="2279"/>
                    </a:lnTo>
                    <a:lnTo>
                      <a:pt x="1821" y="2220"/>
                    </a:lnTo>
                    <a:lnTo>
                      <a:pt x="1816" y="2169"/>
                    </a:lnTo>
                    <a:lnTo>
                      <a:pt x="1808" y="2122"/>
                    </a:lnTo>
                    <a:lnTo>
                      <a:pt x="1801" y="2073"/>
                    </a:lnTo>
                    <a:lnTo>
                      <a:pt x="1795" y="2021"/>
                    </a:lnTo>
                    <a:lnTo>
                      <a:pt x="1787" y="1967"/>
                    </a:lnTo>
                    <a:lnTo>
                      <a:pt x="1783" y="1915"/>
                    </a:lnTo>
                    <a:lnTo>
                      <a:pt x="1787" y="1866"/>
                    </a:lnTo>
                    <a:lnTo>
                      <a:pt x="1796" y="1825"/>
                    </a:lnTo>
                    <a:lnTo>
                      <a:pt x="1810" y="1788"/>
                    </a:lnTo>
                    <a:lnTo>
                      <a:pt x="1818" y="1749"/>
                    </a:lnTo>
                    <a:lnTo>
                      <a:pt x="1812" y="1690"/>
                    </a:lnTo>
                    <a:lnTo>
                      <a:pt x="1811" y="1636"/>
                    </a:lnTo>
                    <a:lnTo>
                      <a:pt x="1805" y="1590"/>
                    </a:lnTo>
                    <a:lnTo>
                      <a:pt x="1795" y="1554"/>
                    </a:lnTo>
                    <a:lnTo>
                      <a:pt x="1781" y="1525"/>
                    </a:lnTo>
                    <a:lnTo>
                      <a:pt x="1767" y="1500"/>
                    </a:lnTo>
                    <a:lnTo>
                      <a:pt x="1752" y="1476"/>
                    </a:lnTo>
                    <a:lnTo>
                      <a:pt x="1739" y="1452"/>
                    </a:lnTo>
                    <a:lnTo>
                      <a:pt x="1727" y="1427"/>
                    </a:lnTo>
                    <a:lnTo>
                      <a:pt x="1714" y="1402"/>
                    </a:lnTo>
                    <a:lnTo>
                      <a:pt x="1701" y="1376"/>
                    </a:lnTo>
                    <a:lnTo>
                      <a:pt x="1689" y="1350"/>
                    </a:lnTo>
                    <a:lnTo>
                      <a:pt x="1676" y="1326"/>
                    </a:lnTo>
                    <a:lnTo>
                      <a:pt x="1663" y="1305"/>
                    </a:lnTo>
                    <a:lnTo>
                      <a:pt x="1649" y="1287"/>
                    </a:lnTo>
                    <a:lnTo>
                      <a:pt x="1636" y="1272"/>
                    </a:lnTo>
                    <a:lnTo>
                      <a:pt x="1622" y="1258"/>
                    </a:lnTo>
                    <a:lnTo>
                      <a:pt x="1608" y="1248"/>
                    </a:lnTo>
                    <a:lnTo>
                      <a:pt x="1594" y="1238"/>
                    </a:lnTo>
                    <a:lnTo>
                      <a:pt x="1579" y="1229"/>
                    </a:lnTo>
                    <a:lnTo>
                      <a:pt x="1565" y="1222"/>
                    </a:lnTo>
                    <a:lnTo>
                      <a:pt x="1551" y="1213"/>
                    </a:lnTo>
                    <a:lnTo>
                      <a:pt x="1538" y="1202"/>
                    </a:lnTo>
                    <a:lnTo>
                      <a:pt x="1524" y="1190"/>
                    </a:lnTo>
                    <a:lnTo>
                      <a:pt x="1510" y="1179"/>
                    </a:lnTo>
                    <a:lnTo>
                      <a:pt x="1496" y="1168"/>
                    </a:lnTo>
                    <a:lnTo>
                      <a:pt x="1482" y="1159"/>
                    </a:lnTo>
                    <a:lnTo>
                      <a:pt x="1467" y="1152"/>
                    </a:lnTo>
                    <a:lnTo>
                      <a:pt x="1454" y="1147"/>
                    </a:lnTo>
                    <a:lnTo>
                      <a:pt x="1440" y="1144"/>
                    </a:lnTo>
                    <a:lnTo>
                      <a:pt x="1426" y="1141"/>
                    </a:lnTo>
                    <a:lnTo>
                      <a:pt x="1411" y="1139"/>
                    </a:lnTo>
                    <a:lnTo>
                      <a:pt x="1397" y="1138"/>
                    </a:lnTo>
                    <a:lnTo>
                      <a:pt x="1382" y="1137"/>
                    </a:lnTo>
                    <a:lnTo>
                      <a:pt x="1368" y="1136"/>
                    </a:lnTo>
                    <a:lnTo>
                      <a:pt x="1353" y="1136"/>
                    </a:lnTo>
                    <a:lnTo>
                      <a:pt x="1340" y="1137"/>
                    </a:lnTo>
                    <a:lnTo>
                      <a:pt x="1326" y="1141"/>
                    </a:lnTo>
                    <a:lnTo>
                      <a:pt x="1311" y="1146"/>
                    </a:lnTo>
                    <a:lnTo>
                      <a:pt x="1297" y="1154"/>
                    </a:lnTo>
                    <a:lnTo>
                      <a:pt x="1283" y="1167"/>
                    </a:lnTo>
                    <a:lnTo>
                      <a:pt x="1270" y="1183"/>
                    </a:lnTo>
                    <a:lnTo>
                      <a:pt x="1257" y="1203"/>
                    </a:lnTo>
                    <a:lnTo>
                      <a:pt x="1243" y="1221"/>
                    </a:lnTo>
                    <a:lnTo>
                      <a:pt x="1230" y="1240"/>
                    </a:lnTo>
                    <a:lnTo>
                      <a:pt x="1216" y="1258"/>
                    </a:lnTo>
                    <a:lnTo>
                      <a:pt x="1202" y="1278"/>
                    </a:lnTo>
                    <a:lnTo>
                      <a:pt x="1190" y="1300"/>
                    </a:lnTo>
                    <a:lnTo>
                      <a:pt x="1177" y="1324"/>
                    </a:lnTo>
                    <a:lnTo>
                      <a:pt x="1164" y="1353"/>
                    </a:lnTo>
                    <a:lnTo>
                      <a:pt x="1154" y="1391"/>
                    </a:lnTo>
                    <a:lnTo>
                      <a:pt x="1145" y="1434"/>
                    </a:lnTo>
                    <a:lnTo>
                      <a:pt x="1137" y="1483"/>
                    </a:lnTo>
                    <a:lnTo>
                      <a:pt x="1130" y="1533"/>
                    </a:lnTo>
                    <a:lnTo>
                      <a:pt x="1124" y="1586"/>
                    </a:lnTo>
                    <a:lnTo>
                      <a:pt x="1121" y="1642"/>
                    </a:lnTo>
                    <a:lnTo>
                      <a:pt x="1119" y="1698"/>
                    </a:lnTo>
                    <a:lnTo>
                      <a:pt x="1118" y="1755"/>
                    </a:lnTo>
                    <a:lnTo>
                      <a:pt x="1114" y="1809"/>
                    </a:lnTo>
                    <a:lnTo>
                      <a:pt x="1108" y="1859"/>
                    </a:lnTo>
                    <a:lnTo>
                      <a:pt x="1100" y="1908"/>
                    </a:lnTo>
                    <a:lnTo>
                      <a:pt x="1091" y="1955"/>
                    </a:lnTo>
                    <a:lnTo>
                      <a:pt x="1083" y="2003"/>
                    </a:lnTo>
                    <a:lnTo>
                      <a:pt x="1079" y="2056"/>
                    </a:lnTo>
                    <a:lnTo>
                      <a:pt x="1080" y="2112"/>
                    </a:lnTo>
                    <a:lnTo>
                      <a:pt x="1083" y="2171"/>
                    </a:lnTo>
                    <a:lnTo>
                      <a:pt x="1081" y="2228"/>
                    </a:lnTo>
                    <a:lnTo>
                      <a:pt x="1078" y="2285"/>
                    </a:lnTo>
                    <a:lnTo>
                      <a:pt x="1078" y="2340"/>
                    </a:lnTo>
                    <a:lnTo>
                      <a:pt x="1081" y="2394"/>
                    </a:lnTo>
                    <a:lnTo>
                      <a:pt x="1088" y="2448"/>
                    </a:lnTo>
                    <a:lnTo>
                      <a:pt x="1094" y="2500"/>
                    </a:lnTo>
                    <a:lnTo>
                      <a:pt x="1102" y="2547"/>
                    </a:lnTo>
                    <a:lnTo>
                      <a:pt x="1113" y="2586"/>
                    </a:lnTo>
                    <a:lnTo>
                      <a:pt x="1126" y="2616"/>
                    </a:lnTo>
                    <a:lnTo>
                      <a:pt x="1141" y="2641"/>
                    </a:lnTo>
                    <a:lnTo>
                      <a:pt x="1155" y="2664"/>
                    </a:lnTo>
                    <a:lnTo>
                      <a:pt x="1167" y="2691"/>
                    </a:lnTo>
                    <a:lnTo>
                      <a:pt x="1174" y="2732"/>
                    </a:lnTo>
                    <a:lnTo>
                      <a:pt x="1175" y="2786"/>
                    </a:lnTo>
                    <a:lnTo>
                      <a:pt x="1169" y="2843"/>
                    </a:lnTo>
                    <a:lnTo>
                      <a:pt x="1161" y="2894"/>
                    </a:lnTo>
                    <a:lnTo>
                      <a:pt x="1151" y="2934"/>
                    </a:lnTo>
                    <a:lnTo>
                      <a:pt x="1140" y="2970"/>
                    </a:lnTo>
                    <a:lnTo>
                      <a:pt x="1130" y="3007"/>
                    </a:lnTo>
                    <a:lnTo>
                      <a:pt x="1121" y="3050"/>
                    </a:lnTo>
                    <a:lnTo>
                      <a:pt x="1111" y="3096"/>
                    </a:lnTo>
                    <a:lnTo>
                      <a:pt x="1103" y="3141"/>
                    </a:lnTo>
                    <a:lnTo>
                      <a:pt x="1093" y="3182"/>
                    </a:lnTo>
                    <a:lnTo>
                      <a:pt x="1083" y="3221"/>
                    </a:lnTo>
                    <a:lnTo>
                      <a:pt x="1072" y="3260"/>
                    </a:lnTo>
                    <a:lnTo>
                      <a:pt x="1062" y="3300"/>
                    </a:lnTo>
                    <a:lnTo>
                      <a:pt x="1051" y="3334"/>
                    </a:lnTo>
                    <a:lnTo>
                      <a:pt x="1039" y="3362"/>
                    </a:lnTo>
                    <a:lnTo>
                      <a:pt x="1026" y="3387"/>
                    </a:lnTo>
                    <a:lnTo>
                      <a:pt x="1012" y="3410"/>
                    </a:lnTo>
                    <a:lnTo>
                      <a:pt x="1000" y="3433"/>
                    </a:lnTo>
                    <a:lnTo>
                      <a:pt x="986" y="3456"/>
                    </a:lnTo>
                    <a:lnTo>
                      <a:pt x="973" y="3477"/>
                    </a:lnTo>
                    <a:lnTo>
                      <a:pt x="959" y="3497"/>
                    </a:lnTo>
                    <a:lnTo>
                      <a:pt x="947" y="3512"/>
                    </a:lnTo>
                    <a:lnTo>
                      <a:pt x="933" y="3524"/>
                    </a:lnTo>
                    <a:lnTo>
                      <a:pt x="919" y="3532"/>
                    </a:lnTo>
                    <a:lnTo>
                      <a:pt x="904" y="3539"/>
                    </a:lnTo>
                    <a:lnTo>
                      <a:pt x="890" y="3543"/>
                    </a:lnTo>
                    <a:lnTo>
                      <a:pt x="876" y="3546"/>
                    </a:lnTo>
                    <a:lnTo>
                      <a:pt x="861" y="3547"/>
                    </a:lnTo>
                    <a:lnTo>
                      <a:pt x="846" y="3548"/>
                    </a:lnTo>
                    <a:lnTo>
                      <a:pt x="833" y="3548"/>
                    </a:lnTo>
                    <a:lnTo>
                      <a:pt x="818" y="3546"/>
                    </a:lnTo>
                    <a:lnTo>
                      <a:pt x="804" y="3543"/>
                    </a:lnTo>
                    <a:lnTo>
                      <a:pt x="789" y="3536"/>
                    </a:lnTo>
                    <a:lnTo>
                      <a:pt x="775" y="3524"/>
                    </a:lnTo>
                    <a:lnTo>
                      <a:pt x="762" y="3509"/>
                    </a:lnTo>
                    <a:lnTo>
                      <a:pt x="748" y="3489"/>
                    </a:lnTo>
                    <a:lnTo>
                      <a:pt x="736" y="3462"/>
                    </a:lnTo>
                    <a:lnTo>
                      <a:pt x="724" y="3429"/>
                    </a:lnTo>
                    <a:lnTo>
                      <a:pt x="715" y="3388"/>
                    </a:lnTo>
                    <a:lnTo>
                      <a:pt x="707" y="3342"/>
                    </a:lnTo>
                    <a:lnTo>
                      <a:pt x="699" y="3293"/>
                    </a:lnTo>
                    <a:lnTo>
                      <a:pt x="691" y="3244"/>
                    </a:lnTo>
                    <a:lnTo>
                      <a:pt x="684" y="3194"/>
                    </a:lnTo>
                    <a:lnTo>
                      <a:pt x="679" y="3141"/>
                    </a:lnTo>
                    <a:lnTo>
                      <a:pt x="679" y="3083"/>
                    </a:lnTo>
                    <a:lnTo>
                      <a:pt x="678" y="3027"/>
                    </a:lnTo>
                    <a:lnTo>
                      <a:pt x="671" y="2976"/>
                    </a:lnTo>
                    <a:lnTo>
                      <a:pt x="661" y="2930"/>
                    </a:lnTo>
                    <a:lnTo>
                      <a:pt x="653" y="2886"/>
                    </a:lnTo>
                    <a:lnTo>
                      <a:pt x="653" y="2836"/>
                    </a:lnTo>
                    <a:lnTo>
                      <a:pt x="659" y="2783"/>
                    </a:lnTo>
                    <a:lnTo>
                      <a:pt x="664" y="2728"/>
                    </a:lnTo>
                    <a:lnTo>
                      <a:pt x="664" y="2672"/>
                    </a:lnTo>
                    <a:lnTo>
                      <a:pt x="661" y="2615"/>
                    </a:lnTo>
                    <a:lnTo>
                      <a:pt x="657" y="2559"/>
                    </a:lnTo>
                    <a:lnTo>
                      <a:pt x="656" y="2501"/>
                    </a:lnTo>
                    <a:lnTo>
                      <a:pt x="655" y="2446"/>
                    </a:lnTo>
                    <a:lnTo>
                      <a:pt x="654" y="2389"/>
                    </a:lnTo>
                    <a:lnTo>
                      <a:pt x="652" y="2333"/>
                    </a:lnTo>
                    <a:lnTo>
                      <a:pt x="649" y="2274"/>
                    </a:lnTo>
                    <a:lnTo>
                      <a:pt x="644" y="2221"/>
                    </a:lnTo>
                    <a:lnTo>
                      <a:pt x="633" y="2184"/>
                    </a:lnTo>
                    <a:lnTo>
                      <a:pt x="621" y="2153"/>
                    </a:lnTo>
                    <a:lnTo>
                      <a:pt x="610" y="2121"/>
                    </a:lnTo>
                    <a:lnTo>
                      <a:pt x="599" y="2090"/>
                    </a:lnTo>
                    <a:lnTo>
                      <a:pt x="586" y="2058"/>
                    </a:lnTo>
                    <a:lnTo>
                      <a:pt x="573" y="2028"/>
                    </a:lnTo>
                    <a:lnTo>
                      <a:pt x="560" y="2002"/>
                    </a:lnTo>
                    <a:lnTo>
                      <a:pt x="546" y="1988"/>
                    </a:lnTo>
                    <a:lnTo>
                      <a:pt x="532" y="1994"/>
                    </a:lnTo>
                    <a:lnTo>
                      <a:pt x="519" y="2023"/>
                    </a:lnTo>
                    <a:lnTo>
                      <a:pt x="509" y="2063"/>
                    </a:lnTo>
                    <a:lnTo>
                      <a:pt x="501" y="2109"/>
                    </a:lnTo>
                    <a:lnTo>
                      <a:pt x="494" y="2158"/>
                    </a:lnTo>
                    <a:lnTo>
                      <a:pt x="486" y="2205"/>
                    </a:lnTo>
                    <a:lnTo>
                      <a:pt x="477" y="2251"/>
                    </a:lnTo>
                    <a:lnTo>
                      <a:pt x="470" y="2300"/>
                    </a:lnTo>
                    <a:lnTo>
                      <a:pt x="464" y="2351"/>
                    </a:lnTo>
                    <a:lnTo>
                      <a:pt x="459" y="2406"/>
                    </a:lnTo>
                    <a:lnTo>
                      <a:pt x="456" y="2462"/>
                    </a:lnTo>
                    <a:lnTo>
                      <a:pt x="452" y="2516"/>
                    </a:lnTo>
                    <a:lnTo>
                      <a:pt x="448" y="2569"/>
                    </a:lnTo>
                    <a:lnTo>
                      <a:pt x="440" y="2622"/>
                    </a:lnTo>
                    <a:lnTo>
                      <a:pt x="432" y="2674"/>
                    </a:lnTo>
                    <a:lnTo>
                      <a:pt x="429" y="2726"/>
                    </a:lnTo>
                    <a:lnTo>
                      <a:pt x="436" y="2775"/>
                    </a:lnTo>
                    <a:lnTo>
                      <a:pt x="448" y="2823"/>
                    </a:lnTo>
                    <a:lnTo>
                      <a:pt x="454" y="2865"/>
                    </a:lnTo>
                    <a:lnTo>
                      <a:pt x="449" y="2904"/>
                    </a:lnTo>
                    <a:lnTo>
                      <a:pt x="436" y="2944"/>
                    </a:lnTo>
                    <a:lnTo>
                      <a:pt x="426" y="2990"/>
                    </a:lnTo>
                    <a:lnTo>
                      <a:pt x="428" y="3043"/>
                    </a:lnTo>
                    <a:lnTo>
                      <a:pt x="437" y="3088"/>
                    </a:lnTo>
                    <a:lnTo>
                      <a:pt x="447" y="3131"/>
                    </a:lnTo>
                    <a:lnTo>
                      <a:pt x="451" y="3181"/>
                    </a:lnTo>
                    <a:lnTo>
                      <a:pt x="450" y="3240"/>
                    </a:lnTo>
                    <a:lnTo>
                      <a:pt x="447" y="3300"/>
                    </a:lnTo>
                    <a:lnTo>
                      <a:pt x="441" y="3358"/>
                    </a:lnTo>
                    <a:lnTo>
                      <a:pt x="440" y="3411"/>
                    </a:lnTo>
                    <a:lnTo>
                      <a:pt x="447" y="3457"/>
                    </a:lnTo>
                    <a:lnTo>
                      <a:pt x="460" y="3497"/>
                    </a:lnTo>
                    <a:lnTo>
                      <a:pt x="472" y="3535"/>
                    </a:lnTo>
                    <a:lnTo>
                      <a:pt x="474" y="3574"/>
                    </a:lnTo>
                    <a:lnTo>
                      <a:pt x="466" y="3616"/>
                    </a:lnTo>
                    <a:lnTo>
                      <a:pt x="455" y="3662"/>
                    </a:lnTo>
                    <a:lnTo>
                      <a:pt x="445" y="3713"/>
                    </a:lnTo>
                    <a:lnTo>
                      <a:pt x="442" y="3768"/>
                    </a:lnTo>
                    <a:lnTo>
                      <a:pt x="440" y="3825"/>
                    </a:lnTo>
                    <a:lnTo>
                      <a:pt x="436" y="3879"/>
                    </a:lnTo>
                    <a:lnTo>
                      <a:pt x="431" y="3932"/>
                    </a:lnTo>
                    <a:lnTo>
                      <a:pt x="425" y="3985"/>
                    </a:lnTo>
                    <a:lnTo>
                      <a:pt x="416" y="4027"/>
                    </a:lnTo>
                    <a:lnTo>
                      <a:pt x="404" y="4062"/>
                    </a:lnTo>
                    <a:lnTo>
                      <a:pt x="393" y="4099"/>
                    </a:lnTo>
                    <a:lnTo>
                      <a:pt x="384" y="4145"/>
                    </a:lnTo>
                    <a:lnTo>
                      <a:pt x="379" y="4197"/>
                    </a:lnTo>
                    <a:lnTo>
                      <a:pt x="372" y="4247"/>
                    </a:lnTo>
                    <a:lnTo>
                      <a:pt x="361" y="4286"/>
                    </a:lnTo>
                    <a:lnTo>
                      <a:pt x="350" y="4319"/>
                    </a:lnTo>
                    <a:lnTo>
                      <a:pt x="337" y="4349"/>
                    </a:lnTo>
                    <a:lnTo>
                      <a:pt x="326" y="4381"/>
                    </a:lnTo>
                    <a:lnTo>
                      <a:pt x="314" y="4416"/>
                    </a:lnTo>
                    <a:lnTo>
                      <a:pt x="301" y="4444"/>
                    </a:lnTo>
                    <a:lnTo>
                      <a:pt x="289" y="4470"/>
                    </a:lnTo>
                    <a:lnTo>
                      <a:pt x="277" y="4502"/>
                    </a:lnTo>
                    <a:lnTo>
                      <a:pt x="268" y="4546"/>
                    </a:lnTo>
                    <a:lnTo>
                      <a:pt x="262" y="4601"/>
                    </a:lnTo>
                    <a:lnTo>
                      <a:pt x="263" y="4660"/>
                    </a:lnTo>
                    <a:lnTo>
                      <a:pt x="272" y="4715"/>
                    </a:lnTo>
                    <a:lnTo>
                      <a:pt x="282" y="4763"/>
                    </a:lnTo>
                    <a:lnTo>
                      <a:pt x="288" y="4802"/>
                    </a:lnTo>
                    <a:lnTo>
                      <a:pt x="284" y="4830"/>
                    </a:lnTo>
                    <a:lnTo>
                      <a:pt x="273" y="4851"/>
                    </a:lnTo>
                    <a:lnTo>
                      <a:pt x="258" y="4870"/>
                    </a:lnTo>
                    <a:lnTo>
                      <a:pt x="239" y="4891"/>
                    </a:lnTo>
                    <a:lnTo>
                      <a:pt x="223" y="4916"/>
                    </a:lnTo>
                    <a:lnTo>
                      <a:pt x="212" y="4951"/>
                    </a:lnTo>
                    <a:lnTo>
                      <a:pt x="199" y="4980"/>
                    </a:lnTo>
                    <a:lnTo>
                      <a:pt x="186" y="5001"/>
                    </a:lnTo>
                    <a:lnTo>
                      <a:pt x="172" y="5014"/>
                    </a:lnTo>
                    <a:lnTo>
                      <a:pt x="159" y="5022"/>
                    </a:lnTo>
                    <a:lnTo>
                      <a:pt x="144" y="5024"/>
                    </a:lnTo>
                    <a:lnTo>
                      <a:pt x="129" y="5025"/>
                    </a:lnTo>
                    <a:lnTo>
                      <a:pt x="114" y="5024"/>
                    </a:lnTo>
                    <a:lnTo>
                      <a:pt x="99" y="5023"/>
                    </a:lnTo>
                    <a:lnTo>
                      <a:pt x="84" y="5024"/>
                    </a:lnTo>
                    <a:lnTo>
                      <a:pt x="70" y="5025"/>
                    </a:lnTo>
                    <a:lnTo>
                      <a:pt x="56" y="5028"/>
                    </a:lnTo>
                    <a:lnTo>
                      <a:pt x="41" y="5030"/>
                    </a:lnTo>
                    <a:lnTo>
                      <a:pt x="27" y="5031"/>
                    </a:lnTo>
                    <a:lnTo>
                      <a:pt x="13" y="5032"/>
                    </a:lnTo>
                    <a:lnTo>
                      <a:pt x="0" y="5033"/>
                    </a:lnTo>
                    <a:lnTo>
                      <a:pt x="0" y="78"/>
                    </a:lnTo>
                    <a:lnTo>
                      <a:pt x="26" y="74"/>
                    </a:lnTo>
                    <a:lnTo>
                      <a:pt x="53" y="71"/>
                    </a:lnTo>
                    <a:lnTo>
                      <a:pt x="79" y="70"/>
                    </a:lnTo>
                    <a:lnTo>
                      <a:pt x="106" y="71"/>
                    </a:lnTo>
                    <a:lnTo>
                      <a:pt x="132" y="76"/>
                    </a:lnTo>
                    <a:lnTo>
                      <a:pt x="159" y="83"/>
                    </a:lnTo>
                    <a:lnTo>
                      <a:pt x="185" y="91"/>
                    </a:lnTo>
                    <a:lnTo>
                      <a:pt x="212" y="100"/>
                    </a:lnTo>
                    <a:lnTo>
                      <a:pt x="238" y="112"/>
                    </a:lnTo>
                    <a:lnTo>
                      <a:pt x="265" y="128"/>
                    </a:lnTo>
                    <a:lnTo>
                      <a:pt x="291" y="149"/>
                    </a:lnTo>
                    <a:lnTo>
                      <a:pt x="316" y="167"/>
                    </a:lnTo>
                    <a:lnTo>
                      <a:pt x="343" y="183"/>
                    </a:lnTo>
                    <a:lnTo>
                      <a:pt x="369" y="200"/>
                    </a:lnTo>
                    <a:lnTo>
                      <a:pt x="396" y="228"/>
                    </a:lnTo>
                    <a:lnTo>
                      <a:pt x="419" y="273"/>
                    </a:lnTo>
                    <a:lnTo>
                      <a:pt x="444" y="310"/>
                    </a:lnTo>
                    <a:lnTo>
                      <a:pt x="471" y="321"/>
                    </a:lnTo>
                    <a:lnTo>
                      <a:pt x="498" y="313"/>
                    </a:lnTo>
                    <a:lnTo>
                      <a:pt x="525" y="287"/>
                    </a:lnTo>
                    <a:lnTo>
                      <a:pt x="550" y="247"/>
                    </a:lnTo>
                    <a:lnTo>
                      <a:pt x="575" y="205"/>
                    </a:lnTo>
                    <a:lnTo>
                      <a:pt x="600" y="168"/>
                    </a:lnTo>
                    <a:lnTo>
                      <a:pt x="625" y="138"/>
                    </a:lnTo>
                    <a:lnTo>
                      <a:pt x="652" y="120"/>
                    </a:lnTo>
                    <a:lnTo>
                      <a:pt x="678" y="113"/>
                    </a:lnTo>
                    <a:lnTo>
                      <a:pt x="705" y="113"/>
                    </a:lnTo>
                    <a:lnTo>
                      <a:pt x="731" y="115"/>
                    </a:lnTo>
                    <a:lnTo>
                      <a:pt x="758" y="116"/>
                    </a:lnTo>
                    <a:lnTo>
                      <a:pt x="784" y="115"/>
                    </a:lnTo>
                    <a:lnTo>
                      <a:pt x="812" y="113"/>
                    </a:lnTo>
                    <a:lnTo>
                      <a:pt x="838" y="112"/>
                    </a:lnTo>
                    <a:lnTo>
                      <a:pt x="865" y="114"/>
                    </a:lnTo>
                    <a:lnTo>
                      <a:pt x="891" y="121"/>
                    </a:lnTo>
                    <a:lnTo>
                      <a:pt x="918" y="130"/>
                    </a:lnTo>
                    <a:lnTo>
                      <a:pt x="944" y="137"/>
                    </a:lnTo>
                    <a:lnTo>
                      <a:pt x="971" y="142"/>
                    </a:lnTo>
                    <a:lnTo>
                      <a:pt x="997" y="142"/>
                    </a:lnTo>
                    <a:lnTo>
                      <a:pt x="1024" y="139"/>
                    </a:lnTo>
                    <a:lnTo>
                      <a:pt x="1050" y="134"/>
                    </a:lnTo>
                    <a:lnTo>
                      <a:pt x="1077" y="128"/>
                    </a:lnTo>
                    <a:lnTo>
                      <a:pt x="1103" y="121"/>
                    </a:lnTo>
                    <a:lnTo>
                      <a:pt x="1130" y="112"/>
                    </a:lnTo>
                    <a:lnTo>
                      <a:pt x="1156" y="100"/>
                    </a:lnTo>
                    <a:lnTo>
                      <a:pt x="1183" y="90"/>
                    </a:lnTo>
                    <a:lnTo>
                      <a:pt x="1209" y="84"/>
                    </a:lnTo>
                    <a:lnTo>
                      <a:pt x="1236" y="81"/>
                    </a:lnTo>
                    <a:lnTo>
                      <a:pt x="1262" y="81"/>
                    </a:lnTo>
                    <a:lnTo>
                      <a:pt x="1289" y="81"/>
                    </a:lnTo>
                    <a:lnTo>
                      <a:pt x="1315" y="83"/>
                    </a:lnTo>
                    <a:lnTo>
                      <a:pt x="1342" y="84"/>
                    </a:lnTo>
                    <a:lnTo>
                      <a:pt x="1368" y="88"/>
                    </a:lnTo>
                    <a:lnTo>
                      <a:pt x="1396" y="93"/>
                    </a:lnTo>
                    <a:lnTo>
                      <a:pt x="1421" y="104"/>
                    </a:lnTo>
                    <a:lnTo>
                      <a:pt x="1448" y="126"/>
                    </a:lnTo>
                    <a:lnTo>
                      <a:pt x="1474" y="150"/>
                    </a:lnTo>
                    <a:lnTo>
                      <a:pt x="1500" y="160"/>
                    </a:lnTo>
                    <a:lnTo>
                      <a:pt x="1526" y="150"/>
                    </a:lnTo>
                    <a:lnTo>
                      <a:pt x="1553" y="128"/>
                    </a:lnTo>
                    <a:lnTo>
                      <a:pt x="1579" y="108"/>
                    </a:lnTo>
                    <a:lnTo>
                      <a:pt x="1606" y="99"/>
                    </a:lnTo>
                    <a:lnTo>
                      <a:pt x="1632" y="93"/>
                    </a:lnTo>
                    <a:lnTo>
                      <a:pt x="1659" y="89"/>
                    </a:lnTo>
                    <a:lnTo>
                      <a:pt x="1685" y="86"/>
                    </a:lnTo>
                    <a:lnTo>
                      <a:pt x="1712" y="86"/>
                    </a:lnTo>
                    <a:lnTo>
                      <a:pt x="1738" y="90"/>
                    </a:lnTo>
                    <a:lnTo>
                      <a:pt x="1765" y="94"/>
                    </a:lnTo>
                    <a:lnTo>
                      <a:pt x="1791" y="99"/>
                    </a:lnTo>
                    <a:lnTo>
                      <a:pt x="1818" y="101"/>
                    </a:lnTo>
                    <a:lnTo>
                      <a:pt x="1845" y="103"/>
                    </a:lnTo>
                    <a:lnTo>
                      <a:pt x="1872" y="100"/>
                    </a:lnTo>
                    <a:lnTo>
                      <a:pt x="1898" y="93"/>
                    </a:lnTo>
                    <a:lnTo>
                      <a:pt x="1925" y="84"/>
                    </a:lnTo>
                    <a:lnTo>
                      <a:pt x="1950" y="69"/>
                    </a:lnTo>
                    <a:lnTo>
                      <a:pt x="1977" y="51"/>
                    </a:lnTo>
                    <a:lnTo>
                      <a:pt x="2003" y="28"/>
                    </a:lnTo>
                    <a:lnTo>
                      <a:pt x="2028" y="0"/>
                    </a:lnTo>
                    <a:lnTo>
                      <a:pt x="2028" y="3176"/>
                    </a:lnTo>
                    <a:close/>
                    <a:moveTo>
                      <a:pt x="2028" y="3093"/>
                    </a:moveTo>
                    <a:lnTo>
                      <a:pt x="2016" y="3082"/>
                    </a:lnTo>
                    <a:lnTo>
                      <a:pt x="2002" y="3068"/>
                    </a:lnTo>
                    <a:lnTo>
                      <a:pt x="1989" y="3051"/>
                    </a:lnTo>
                    <a:lnTo>
                      <a:pt x="1977" y="3031"/>
                    </a:lnTo>
                    <a:lnTo>
                      <a:pt x="1965" y="3007"/>
                    </a:lnTo>
                    <a:lnTo>
                      <a:pt x="1954" y="2980"/>
                    </a:lnTo>
                    <a:lnTo>
                      <a:pt x="1942" y="2952"/>
                    </a:lnTo>
                    <a:lnTo>
                      <a:pt x="1932" y="2919"/>
                    </a:lnTo>
                    <a:lnTo>
                      <a:pt x="1920" y="2886"/>
                    </a:lnTo>
                    <a:lnTo>
                      <a:pt x="1910" y="2853"/>
                    </a:lnTo>
                    <a:lnTo>
                      <a:pt x="1899" y="2818"/>
                    </a:lnTo>
                    <a:lnTo>
                      <a:pt x="1889" y="2780"/>
                    </a:lnTo>
                    <a:lnTo>
                      <a:pt x="1881" y="2739"/>
                    </a:lnTo>
                    <a:lnTo>
                      <a:pt x="1876" y="2690"/>
                    </a:lnTo>
                    <a:lnTo>
                      <a:pt x="1873" y="2637"/>
                    </a:lnTo>
                    <a:lnTo>
                      <a:pt x="1871" y="2582"/>
                    </a:lnTo>
                    <a:lnTo>
                      <a:pt x="1869" y="2529"/>
                    </a:lnTo>
                    <a:lnTo>
                      <a:pt x="1867" y="2476"/>
                    </a:lnTo>
                    <a:lnTo>
                      <a:pt x="1864" y="2424"/>
                    </a:lnTo>
                    <a:lnTo>
                      <a:pt x="1859" y="2372"/>
                    </a:lnTo>
                    <a:lnTo>
                      <a:pt x="1857" y="2318"/>
                    </a:lnTo>
                    <a:lnTo>
                      <a:pt x="1858" y="2263"/>
                    </a:lnTo>
                    <a:lnTo>
                      <a:pt x="1858" y="2209"/>
                    </a:lnTo>
                    <a:lnTo>
                      <a:pt x="1854" y="2159"/>
                    </a:lnTo>
                    <a:lnTo>
                      <a:pt x="1846" y="2115"/>
                    </a:lnTo>
                    <a:lnTo>
                      <a:pt x="1837" y="2073"/>
                    </a:lnTo>
                    <a:lnTo>
                      <a:pt x="1830" y="2030"/>
                    </a:lnTo>
                    <a:lnTo>
                      <a:pt x="1825" y="1984"/>
                    </a:lnTo>
                    <a:lnTo>
                      <a:pt x="1820" y="1934"/>
                    </a:lnTo>
                    <a:lnTo>
                      <a:pt x="1820" y="1888"/>
                    </a:lnTo>
                    <a:lnTo>
                      <a:pt x="1833" y="1858"/>
                    </a:lnTo>
                    <a:lnTo>
                      <a:pt x="1845" y="1830"/>
                    </a:lnTo>
                    <a:lnTo>
                      <a:pt x="1856" y="1797"/>
                    </a:lnTo>
                    <a:lnTo>
                      <a:pt x="1859" y="1755"/>
                    </a:lnTo>
                    <a:lnTo>
                      <a:pt x="1857" y="1703"/>
                    </a:lnTo>
                    <a:lnTo>
                      <a:pt x="1849" y="1652"/>
                    </a:lnTo>
                    <a:lnTo>
                      <a:pt x="1837" y="1618"/>
                    </a:lnTo>
                    <a:lnTo>
                      <a:pt x="1825" y="1599"/>
                    </a:lnTo>
                    <a:lnTo>
                      <a:pt x="1812" y="1582"/>
                    </a:lnTo>
                    <a:lnTo>
                      <a:pt x="1800" y="1554"/>
                    </a:lnTo>
                    <a:lnTo>
                      <a:pt x="1790" y="1522"/>
                    </a:lnTo>
                    <a:lnTo>
                      <a:pt x="1780" y="1490"/>
                    </a:lnTo>
                    <a:lnTo>
                      <a:pt x="1768" y="1461"/>
                    </a:lnTo>
                    <a:lnTo>
                      <a:pt x="1755" y="1437"/>
                    </a:lnTo>
                    <a:lnTo>
                      <a:pt x="1743" y="1415"/>
                    </a:lnTo>
                    <a:lnTo>
                      <a:pt x="1731" y="1394"/>
                    </a:lnTo>
                    <a:lnTo>
                      <a:pt x="1719" y="1372"/>
                    </a:lnTo>
                    <a:lnTo>
                      <a:pt x="1706" y="1349"/>
                    </a:lnTo>
                    <a:lnTo>
                      <a:pt x="1694" y="1325"/>
                    </a:lnTo>
                    <a:lnTo>
                      <a:pt x="1682" y="1304"/>
                    </a:lnTo>
                    <a:lnTo>
                      <a:pt x="1669" y="1286"/>
                    </a:lnTo>
                    <a:lnTo>
                      <a:pt x="1656" y="1270"/>
                    </a:lnTo>
                    <a:lnTo>
                      <a:pt x="1644" y="1255"/>
                    </a:lnTo>
                    <a:lnTo>
                      <a:pt x="1630" y="1242"/>
                    </a:lnTo>
                    <a:lnTo>
                      <a:pt x="1617" y="1232"/>
                    </a:lnTo>
                    <a:lnTo>
                      <a:pt x="1603" y="1222"/>
                    </a:lnTo>
                    <a:lnTo>
                      <a:pt x="1591" y="1214"/>
                    </a:lnTo>
                    <a:lnTo>
                      <a:pt x="1577" y="1205"/>
                    </a:lnTo>
                    <a:lnTo>
                      <a:pt x="1564" y="1195"/>
                    </a:lnTo>
                    <a:lnTo>
                      <a:pt x="1550" y="1184"/>
                    </a:lnTo>
                    <a:lnTo>
                      <a:pt x="1538" y="1172"/>
                    </a:lnTo>
                    <a:lnTo>
                      <a:pt x="1524" y="1160"/>
                    </a:lnTo>
                    <a:lnTo>
                      <a:pt x="1511" y="1150"/>
                    </a:lnTo>
                    <a:lnTo>
                      <a:pt x="1498" y="1141"/>
                    </a:lnTo>
                    <a:lnTo>
                      <a:pt x="1485" y="1132"/>
                    </a:lnTo>
                    <a:lnTo>
                      <a:pt x="1471" y="1126"/>
                    </a:lnTo>
                    <a:lnTo>
                      <a:pt x="1458" y="1121"/>
                    </a:lnTo>
                    <a:lnTo>
                      <a:pt x="1444" y="1119"/>
                    </a:lnTo>
                    <a:lnTo>
                      <a:pt x="1432" y="1115"/>
                    </a:lnTo>
                    <a:lnTo>
                      <a:pt x="1418" y="1114"/>
                    </a:lnTo>
                    <a:lnTo>
                      <a:pt x="1404" y="1113"/>
                    </a:lnTo>
                    <a:lnTo>
                      <a:pt x="1390" y="1112"/>
                    </a:lnTo>
                    <a:lnTo>
                      <a:pt x="1378" y="1111"/>
                    </a:lnTo>
                    <a:lnTo>
                      <a:pt x="1364" y="1111"/>
                    </a:lnTo>
                    <a:lnTo>
                      <a:pt x="1350" y="1111"/>
                    </a:lnTo>
                    <a:lnTo>
                      <a:pt x="1336" y="1112"/>
                    </a:lnTo>
                    <a:lnTo>
                      <a:pt x="1323" y="1114"/>
                    </a:lnTo>
                    <a:lnTo>
                      <a:pt x="1310" y="1119"/>
                    </a:lnTo>
                    <a:lnTo>
                      <a:pt x="1297" y="1127"/>
                    </a:lnTo>
                    <a:lnTo>
                      <a:pt x="1283" y="1137"/>
                    </a:lnTo>
                    <a:lnTo>
                      <a:pt x="1270" y="1151"/>
                    </a:lnTo>
                    <a:lnTo>
                      <a:pt x="1258" y="1167"/>
                    </a:lnTo>
                    <a:lnTo>
                      <a:pt x="1245" y="1185"/>
                    </a:lnTo>
                    <a:lnTo>
                      <a:pt x="1232" y="1204"/>
                    </a:lnTo>
                    <a:lnTo>
                      <a:pt x="1220" y="1222"/>
                    </a:lnTo>
                    <a:lnTo>
                      <a:pt x="1207" y="1241"/>
                    </a:lnTo>
                    <a:lnTo>
                      <a:pt x="1194" y="1259"/>
                    </a:lnTo>
                    <a:lnTo>
                      <a:pt x="1182" y="1280"/>
                    </a:lnTo>
                    <a:lnTo>
                      <a:pt x="1170" y="1303"/>
                    </a:lnTo>
                    <a:lnTo>
                      <a:pt x="1157" y="1329"/>
                    </a:lnTo>
                    <a:lnTo>
                      <a:pt x="1147" y="1362"/>
                    </a:lnTo>
                    <a:lnTo>
                      <a:pt x="1138" y="1400"/>
                    </a:lnTo>
                    <a:lnTo>
                      <a:pt x="1129" y="1442"/>
                    </a:lnTo>
                    <a:lnTo>
                      <a:pt x="1122" y="1486"/>
                    </a:lnTo>
                    <a:lnTo>
                      <a:pt x="1114" y="1532"/>
                    </a:lnTo>
                    <a:lnTo>
                      <a:pt x="1108" y="1580"/>
                    </a:lnTo>
                    <a:lnTo>
                      <a:pt x="1102" y="1630"/>
                    </a:lnTo>
                    <a:lnTo>
                      <a:pt x="1099" y="1682"/>
                    </a:lnTo>
                    <a:lnTo>
                      <a:pt x="1096" y="1735"/>
                    </a:lnTo>
                    <a:lnTo>
                      <a:pt x="1092" y="1786"/>
                    </a:lnTo>
                    <a:lnTo>
                      <a:pt x="1086" y="1834"/>
                    </a:lnTo>
                    <a:lnTo>
                      <a:pt x="1079" y="1880"/>
                    </a:lnTo>
                    <a:lnTo>
                      <a:pt x="1071" y="1925"/>
                    </a:lnTo>
                    <a:lnTo>
                      <a:pt x="1064" y="1970"/>
                    </a:lnTo>
                    <a:lnTo>
                      <a:pt x="1057" y="2016"/>
                    </a:lnTo>
                    <a:lnTo>
                      <a:pt x="1053" y="2067"/>
                    </a:lnTo>
                    <a:lnTo>
                      <a:pt x="1051" y="2120"/>
                    </a:lnTo>
                    <a:lnTo>
                      <a:pt x="1051" y="2175"/>
                    </a:lnTo>
                    <a:lnTo>
                      <a:pt x="1049" y="2229"/>
                    </a:lnTo>
                    <a:lnTo>
                      <a:pt x="1048" y="2282"/>
                    </a:lnTo>
                    <a:lnTo>
                      <a:pt x="1047" y="2336"/>
                    </a:lnTo>
                    <a:lnTo>
                      <a:pt x="1048" y="2389"/>
                    </a:lnTo>
                    <a:lnTo>
                      <a:pt x="1051" y="2442"/>
                    </a:lnTo>
                    <a:lnTo>
                      <a:pt x="1055" y="2494"/>
                    </a:lnTo>
                    <a:lnTo>
                      <a:pt x="1060" y="2545"/>
                    </a:lnTo>
                    <a:lnTo>
                      <a:pt x="1064" y="2596"/>
                    </a:lnTo>
                    <a:lnTo>
                      <a:pt x="1071" y="2642"/>
                    </a:lnTo>
                    <a:lnTo>
                      <a:pt x="1080" y="2675"/>
                    </a:lnTo>
                    <a:lnTo>
                      <a:pt x="1092" y="2707"/>
                    </a:lnTo>
                    <a:lnTo>
                      <a:pt x="1103" y="2747"/>
                    </a:lnTo>
                    <a:lnTo>
                      <a:pt x="1113" y="2796"/>
                    </a:lnTo>
                    <a:lnTo>
                      <a:pt x="1116" y="2848"/>
                    </a:lnTo>
                    <a:lnTo>
                      <a:pt x="1113" y="2889"/>
                    </a:lnTo>
                    <a:lnTo>
                      <a:pt x="1103" y="2922"/>
                    </a:lnTo>
                    <a:lnTo>
                      <a:pt x="1091" y="2950"/>
                    </a:lnTo>
                    <a:lnTo>
                      <a:pt x="1078" y="2982"/>
                    </a:lnTo>
                    <a:lnTo>
                      <a:pt x="1069" y="3022"/>
                    </a:lnTo>
                    <a:lnTo>
                      <a:pt x="1062" y="3070"/>
                    </a:lnTo>
                    <a:lnTo>
                      <a:pt x="1056" y="3119"/>
                    </a:lnTo>
                    <a:lnTo>
                      <a:pt x="1049" y="3165"/>
                    </a:lnTo>
                    <a:lnTo>
                      <a:pt x="1041" y="3205"/>
                    </a:lnTo>
                    <a:lnTo>
                      <a:pt x="1031" y="3242"/>
                    </a:lnTo>
                    <a:lnTo>
                      <a:pt x="1019" y="3274"/>
                    </a:lnTo>
                    <a:lnTo>
                      <a:pt x="1009" y="3305"/>
                    </a:lnTo>
                    <a:lnTo>
                      <a:pt x="997" y="3334"/>
                    </a:lnTo>
                    <a:lnTo>
                      <a:pt x="986" y="3362"/>
                    </a:lnTo>
                    <a:lnTo>
                      <a:pt x="973" y="3386"/>
                    </a:lnTo>
                    <a:lnTo>
                      <a:pt x="962" y="3408"/>
                    </a:lnTo>
                    <a:lnTo>
                      <a:pt x="949" y="3427"/>
                    </a:lnTo>
                    <a:lnTo>
                      <a:pt x="936" y="3445"/>
                    </a:lnTo>
                    <a:lnTo>
                      <a:pt x="922" y="3459"/>
                    </a:lnTo>
                    <a:lnTo>
                      <a:pt x="910" y="3471"/>
                    </a:lnTo>
                    <a:lnTo>
                      <a:pt x="897" y="3480"/>
                    </a:lnTo>
                    <a:lnTo>
                      <a:pt x="883" y="3487"/>
                    </a:lnTo>
                    <a:lnTo>
                      <a:pt x="869" y="3492"/>
                    </a:lnTo>
                    <a:lnTo>
                      <a:pt x="856" y="3495"/>
                    </a:lnTo>
                    <a:lnTo>
                      <a:pt x="842" y="3495"/>
                    </a:lnTo>
                    <a:lnTo>
                      <a:pt x="828" y="3493"/>
                    </a:lnTo>
                    <a:lnTo>
                      <a:pt x="815" y="3487"/>
                    </a:lnTo>
                    <a:lnTo>
                      <a:pt x="801" y="3477"/>
                    </a:lnTo>
                    <a:lnTo>
                      <a:pt x="789" y="3463"/>
                    </a:lnTo>
                    <a:lnTo>
                      <a:pt x="776" y="3445"/>
                    </a:lnTo>
                    <a:lnTo>
                      <a:pt x="763" y="3421"/>
                    </a:lnTo>
                    <a:lnTo>
                      <a:pt x="752" y="3391"/>
                    </a:lnTo>
                    <a:lnTo>
                      <a:pt x="743" y="3353"/>
                    </a:lnTo>
                    <a:lnTo>
                      <a:pt x="736" y="3309"/>
                    </a:lnTo>
                    <a:lnTo>
                      <a:pt x="728" y="3263"/>
                    </a:lnTo>
                    <a:lnTo>
                      <a:pt x="720" y="3219"/>
                    </a:lnTo>
                    <a:lnTo>
                      <a:pt x="713" y="3174"/>
                    </a:lnTo>
                    <a:lnTo>
                      <a:pt x="707" y="3127"/>
                    </a:lnTo>
                    <a:lnTo>
                      <a:pt x="701" y="3077"/>
                    </a:lnTo>
                    <a:lnTo>
                      <a:pt x="695" y="3028"/>
                    </a:lnTo>
                    <a:lnTo>
                      <a:pt x="689" y="2979"/>
                    </a:lnTo>
                    <a:lnTo>
                      <a:pt x="682" y="2933"/>
                    </a:lnTo>
                    <a:lnTo>
                      <a:pt x="676" y="2885"/>
                    </a:lnTo>
                    <a:lnTo>
                      <a:pt x="675" y="2833"/>
                    </a:lnTo>
                    <a:lnTo>
                      <a:pt x="676" y="2779"/>
                    </a:lnTo>
                    <a:lnTo>
                      <a:pt x="678" y="2725"/>
                    </a:lnTo>
                    <a:lnTo>
                      <a:pt x="677" y="2671"/>
                    </a:lnTo>
                    <a:lnTo>
                      <a:pt x="676" y="2616"/>
                    </a:lnTo>
                    <a:lnTo>
                      <a:pt x="674" y="2563"/>
                    </a:lnTo>
                    <a:lnTo>
                      <a:pt x="672" y="2509"/>
                    </a:lnTo>
                    <a:lnTo>
                      <a:pt x="671" y="2456"/>
                    </a:lnTo>
                    <a:lnTo>
                      <a:pt x="670" y="2402"/>
                    </a:lnTo>
                    <a:lnTo>
                      <a:pt x="668" y="2348"/>
                    </a:lnTo>
                    <a:lnTo>
                      <a:pt x="664" y="2297"/>
                    </a:lnTo>
                    <a:lnTo>
                      <a:pt x="660" y="2247"/>
                    </a:lnTo>
                    <a:lnTo>
                      <a:pt x="655" y="2196"/>
                    </a:lnTo>
                    <a:lnTo>
                      <a:pt x="652" y="2142"/>
                    </a:lnTo>
                    <a:lnTo>
                      <a:pt x="646" y="2090"/>
                    </a:lnTo>
                    <a:lnTo>
                      <a:pt x="638" y="2051"/>
                    </a:lnTo>
                    <a:lnTo>
                      <a:pt x="626" y="2023"/>
                    </a:lnTo>
                    <a:lnTo>
                      <a:pt x="614" y="1995"/>
                    </a:lnTo>
                    <a:lnTo>
                      <a:pt x="601" y="1972"/>
                    </a:lnTo>
                    <a:lnTo>
                      <a:pt x="587" y="1952"/>
                    </a:lnTo>
                    <a:lnTo>
                      <a:pt x="575" y="1937"/>
                    </a:lnTo>
                    <a:lnTo>
                      <a:pt x="561" y="1929"/>
                    </a:lnTo>
                    <a:lnTo>
                      <a:pt x="547" y="1927"/>
                    </a:lnTo>
                    <a:lnTo>
                      <a:pt x="534" y="1934"/>
                    </a:lnTo>
                    <a:lnTo>
                      <a:pt x="522" y="1953"/>
                    </a:lnTo>
                    <a:lnTo>
                      <a:pt x="510" y="1978"/>
                    </a:lnTo>
                    <a:lnTo>
                      <a:pt x="498" y="2012"/>
                    </a:lnTo>
                    <a:lnTo>
                      <a:pt x="489" y="2051"/>
                    </a:lnTo>
                    <a:lnTo>
                      <a:pt x="481" y="2093"/>
                    </a:lnTo>
                    <a:lnTo>
                      <a:pt x="473" y="2137"/>
                    </a:lnTo>
                    <a:lnTo>
                      <a:pt x="466" y="2182"/>
                    </a:lnTo>
                    <a:lnTo>
                      <a:pt x="458" y="2226"/>
                    </a:lnTo>
                    <a:lnTo>
                      <a:pt x="450" y="2271"/>
                    </a:lnTo>
                    <a:lnTo>
                      <a:pt x="444" y="2318"/>
                    </a:lnTo>
                    <a:lnTo>
                      <a:pt x="439" y="2368"/>
                    </a:lnTo>
                    <a:lnTo>
                      <a:pt x="434" y="2418"/>
                    </a:lnTo>
                    <a:lnTo>
                      <a:pt x="429" y="2469"/>
                    </a:lnTo>
                    <a:lnTo>
                      <a:pt x="425" y="2520"/>
                    </a:lnTo>
                    <a:lnTo>
                      <a:pt x="422" y="2573"/>
                    </a:lnTo>
                    <a:lnTo>
                      <a:pt x="418" y="2626"/>
                    </a:lnTo>
                    <a:lnTo>
                      <a:pt x="414" y="2677"/>
                    </a:lnTo>
                    <a:lnTo>
                      <a:pt x="412" y="2730"/>
                    </a:lnTo>
                    <a:lnTo>
                      <a:pt x="416" y="2783"/>
                    </a:lnTo>
                    <a:lnTo>
                      <a:pt x="419" y="2836"/>
                    </a:lnTo>
                    <a:lnTo>
                      <a:pt x="419" y="2888"/>
                    </a:lnTo>
                    <a:lnTo>
                      <a:pt x="413" y="2938"/>
                    </a:lnTo>
                    <a:lnTo>
                      <a:pt x="407" y="2989"/>
                    </a:lnTo>
                    <a:lnTo>
                      <a:pt x="407" y="3039"/>
                    </a:lnTo>
                    <a:lnTo>
                      <a:pt x="412" y="3091"/>
                    </a:lnTo>
                    <a:lnTo>
                      <a:pt x="416" y="3144"/>
                    </a:lnTo>
                    <a:lnTo>
                      <a:pt x="418" y="3198"/>
                    </a:lnTo>
                    <a:lnTo>
                      <a:pt x="417" y="3252"/>
                    </a:lnTo>
                    <a:lnTo>
                      <a:pt x="414" y="3306"/>
                    </a:lnTo>
                    <a:lnTo>
                      <a:pt x="412" y="3361"/>
                    </a:lnTo>
                    <a:lnTo>
                      <a:pt x="412" y="3414"/>
                    </a:lnTo>
                    <a:lnTo>
                      <a:pt x="413" y="3467"/>
                    </a:lnTo>
                    <a:lnTo>
                      <a:pt x="419" y="3516"/>
                    </a:lnTo>
                    <a:lnTo>
                      <a:pt x="429" y="3558"/>
                    </a:lnTo>
                    <a:lnTo>
                      <a:pt x="421" y="3604"/>
                    </a:lnTo>
                    <a:lnTo>
                      <a:pt x="416" y="3652"/>
                    </a:lnTo>
                    <a:lnTo>
                      <a:pt x="412" y="3704"/>
                    </a:lnTo>
                    <a:lnTo>
                      <a:pt x="410" y="3757"/>
                    </a:lnTo>
                    <a:lnTo>
                      <a:pt x="406" y="3809"/>
                    </a:lnTo>
                    <a:lnTo>
                      <a:pt x="401" y="3858"/>
                    </a:lnTo>
                    <a:lnTo>
                      <a:pt x="394" y="3903"/>
                    </a:lnTo>
                    <a:lnTo>
                      <a:pt x="384" y="3945"/>
                    </a:lnTo>
                    <a:lnTo>
                      <a:pt x="374" y="3983"/>
                    </a:lnTo>
                    <a:lnTo>
                      <a:pt x="364" y="4018"/>
                    </a:lnTo>
                    <a:lnTo>
                      <a:pt x="353" y="4058"/>
                    </a:lnTo>
                    <a:lnTo>
                      <a:pt x="348" y="4101"/>
                    </a:lnTo>
                    <a:lnTo>
                      <a:pt x="345" y="4156"/>
                    </a:lnTo>
                    <a:lnTo>
                      <a:pt x="344" y="4211"/>
                    </a:lnTo>
                    <a:lnTo>
                      <a:pt x="340" y="4259"/>
                    </a:lnTo>
                    <a:lnTo>
                      <a:pt x="329" y="4293"/>
                    </a:lnTo>
                    <a:lnTo>
                      <a:pt x="316" y="4316"/>
                    </a:lnTo>
                    <a:lnTo>
                      <a:pt x="304" y="4335"/>
                    </a:lnTo>
                    <a:lnTo>
                      <a:pt x="291" y="4353"/>
                    </a:lnTo>
                    <a:lnTo>
                      <a:pt x="278" y="4371"/>
                    </a:lnTo>
                    <a:lnTo>
                      <a:pt x="267" y="4394"/>
                    </a:lnTo>
                    <a:lnTo>
                      <a:pt x="255" y="4423"/>
                    </a:lnTo>
                    <a:lnTo>
                      <a:pt x="244" y="4454"/>
                    </a:lnTo>
                    <a:lnTo>
                      <a:pt x="232" y="4483"/>
                    </a:lnTo>
                    <a:lnTo>
                      <a:pt x="221" y="4509"/>
                    </a:lnTo>
                    <a:lnTo>
                      <a:pt x="208" y="4531"/>
                    </a:lnTo>
                    <a:lnTo>
                      <a:pt x="199" y="4576"/>
                    </a:lnTo>
                    <a:lnTo>
                      <a:pt x="194" y="4634"/>
                    </a:lnTo>
                    <a:lnTo>
                      <a:pt x="199" y="4679"/>
                    </a:lnTo>
                    <a:lnTo>
                      <a:pt x="209" y="4711"/>
                    </a:lnTo>
                    <a:lnTo>
                      <a:pt x="222" y="4755"/>
                    </a:lnTo>
                    <a:lnTo>
                      <a:pt x="225" y="4801"/>
                    </a:lnTo>
                    <a:lnTo>
                      <a:pt x="214" y="4824"/>
                    </a:lnTo>
                    <a:lnTo>
                      <a:pt x="199" y="4839"/>
                    </a:lnTo>
                    <a:lnTo>
                      <a:pt x="185" y="4849"/>
                    </a:lnTo>
                    <a:lnTo>
                      <a:pt x="171" y="4858"/>
                    </a:lnTo>
                    <a:lnTo>
                      <a:pt x="157" y="4864"/>
                    </a:lnTo>
                    <a:lnTo>
                      <a:pt x="145" y="4868"/>
                    </a:lnTo>
                    <a:lnTo>
                      <a:pt x="132" y="4871"/>
                    </a:lnTo>
                    <a:lnTo>
                      <a:pt x="119" y="4872"/>
                    </a:lnTo>
                    <a:lnTo>
                      <a:pt x="107" y="4874"/>
                    </a:lnTo>
                    <a:lnTo>
                      <a:pt x="94" y="4876"/>
                    </a:lnTo>
                    <a:lnTo>
                      <a:pt x="80" y="4877"/>
                    </a:lnTo>
                    <a:lnTo>
                      <a:pt x="68" y="4879"/>
                    </a:lnTo>
                    <a:lnTo>
                      <a:pt x="54" y="4880"/>
                    </a:lnTo>
                    <a:lnTo>
                      <a:pt x="40" y="4881"/>
                    </a:lnTo>
                    <a:lnTo>
                      <a:pt x="26" y="4883"/>
                    </a:lnTo>
                    <a:lnTo>
                      <a:pt x="13" y="4884"/>
                    </a:lnTo>
                    <a:lnTo>
                      <a:pt x="0" y="4884"/>
                    </a:lnTo>
                    <a:lnTo>
                      <a:pt x="0" y="92"/>
                    </a:lnTo>
                    <a:lnTo>
                      <a:pt x="24" y="89"/>
                    </a:lnTo>
                    <a:lnTo>
                      <a:pt x="49" y="89"/>
                    </a:lnTo>
                    <a:lnTo>
                      <a:pt x="73" y="88"/>
                    </a:lnTo>
                    <a:lnTo>
                      <a:pt x="99" y="86"/>
                    </a:lnTo>
                    <a:lnTo>
                      <a:pt x="124" y="82"/>
                    </a:lnTo>
                    <a:lnTo>
                      <a:pt x="149" y="81"/>
                    </a:lnTo>
                    <a:lnTo>
                      <a:pt x="174" y="93"/>
                    </a:lnTo>
                    <a:lnTo>
                      <a:pt x="197" y="130"/>
                    </a:lnTo>
                    <a:lnTo>
                      <a:pt x="220" y="172"/>
                    </a:lnTo>
                    <a:lnTo>
                      <a:pt x="244" y="192"/>
                    </a:lnTo>
                    <a:lnTo>
                      <a:pt x="268" y="198"/>
                    </a:lnTo>
                    <a:lnTo>
                      <a:pt x="293" y="198"/>
                    </a:lnTo>
                    <a:lnTo>
                      <a:pt x="319" y="200"/>
                    </a:lnTo>
                    <a:lnTo>
                      <a:pt x="344" y="213"/>
                    </a:lnTo>
                    <a:lnTo>
                      <a:pt x="368" y="242"/>
                    </a:lnTo>
                    <a:lnTo>
                      <a:pt x="390" y="286"/>
                    </a:lnTo>
                    <a:lnTo>
                      <a:pt x="412" y="333"/>
                    </a:lnTo>
                    <a:lnTo>
                      <a:pt x="435" y="365"/>
                    </a:lnTo>
                    <a:lnTo>
                      <a:pt x="459" y="374"/>
                    </a:lnTo>
                    <a:lnTo>
                      <a:pt x="485" y="364"/>
                    </a:lnTo>
                    <a:lnTo>
                      <a:pt x="510" y="339"/>
                    </a:lnTo>
                    <a:lnTo>
                      <a:pt x="534" y="305"/>
                    </a:lnTo>
                    <a:lnTo>
                      <a:pt x="557" y="266"/>
                    </a:lnTo>
                    <a:lnTo>
                      <a:pt x="580" y="227"/>
                    </a:lnTo>
                    <a:lnTo>
                      <a:pt x="603" y="191"/>
                    </a:lnTo>
                    <a:lnTo>
                      <a:pt x="628" y="162"/>
                    </a:lnTo>
                    <a:lnTo>
                      <a:pt x="652" y="143"/>
                    </a:lnTo>
                    <a:lnTo>
                      <a:pt x="677" y="134"/>
                    </a:lnTo>
                    <a:lnTo>
                      <a:pt x="701" y="130"/>
                    </a:lnTo>
                    <a:lnTo>
                      <a:pt x="727" y="130"/>
                    </a:lnTo>
                    <a:lnTo>
                      <a:pt x="752" y="131"/>
                    </a:lnTo>
                    <a:lnTo>
                      <a:pt x="776" y="129"/>
                    </a:lnTo>
                    <a:lnTo>
                      <a:pt x="801" y="127"/>
                    </a:lnTo>
                    <a:lnTo>
                      <a:pt x="826" y="124"/>
                    </a:lnTo>
                    <a:lnTo>
                      <a:pt x="851" y="126"/>
                    </a:lnTo>
                    <a:lnTo>
                      <a:pt x="875" y="130"/>
                    </a:lnTo>
                    <a:lnTo>
                      <a:pt x="901" y="136"/>
                    </a:lnTo>
                    <a:lnTo>
                      <a:pt x="926" y="144"/>
                    </a:lnTo>
                    <a:lnTo>
                      <a:pt x="950" y="150"/>
                    </a:lnTo>
                    <a:lnTo>
                      <a:pt x="975" y="152"/>
                    </a:lnTo>
                    <a:lnTo>
                      <a:pt x="1000" y="152"/>
                    </a:lnTo>
                    <a:lnTo>
                      <a:pt x="1025" y="149"/>
                    </a:lnTo>
                    <a:lnTo>
                      <a:pt x="1049" y="143"/>
                    </a:lnTo>
                    <a:lnTo>
                      <a:pt x="1075" y="137"/>
                    </a:lnTo>
                    <a:lnTo>
                      <a:pt x="1100" y="131"/>
                    </a:lnTo>
                    <a:lnTo>
                      <a:pt x="1124" y="124"/>
                    </a:lnTo>
                    <a:lnTo>
                      <a:pt x="1149" y="116"/>
                    </a:lnTo>
                    <a:lnTo>
                      <a:pt x="1174" y="107"/>
                    </a:lnTo>
                    <a:lnTo>
                      <a:pt x="1199" y="98"/>
                    </a:lnTo>
                    <a:lnTo>
                      <a:pt x="1223" y="94"/>
                    </a:lnTo>
                    <a:lnTo>
                      <a:pt x="1248" y="92"/>
                    </a:lnTo>
                    <a:lnTo>
                      <a:pt x="1273" y="92"/>
                    </a:lnTo>
                    <a:lnTo>
                      <a:pt x="1298" y="91"/>
                    </a:lnTo>
                    <a:lnTo>
                      <a:pt x="1323" y="92"/>
                    </a:lnTo>
                    <a:lnTo>
                      <a:pt x="1348" y="93"/>
                    </a:lnTo>
                    <a:lnTo>
                      <a:pt x="1373" y="98"/>
                    </a:lnTo>
                    <a:lnTo>
                      <a:pt x="1397" y="106"/>
                    </a:lnTo>
                    <a:lnTo>
                      <a:pt x="1421" y="119"/>
                    </a:lnTo>
                    <a:lnTo>
                      <a:pt x="1445" y="134"/>
                    </a:lnTo>
                    <a:lnTo>
                      <a:pt x="1470" y="154"/>
                    </a:lnTo>
                    <a:lnTo>
                      <a:pt x="1495" y="182"/>
                    </a:lnTo>
                    <a:lnTo>
                      <a:pt x="1520" y="217"/>
                    </a:lnTo>
                    <a:lnTo>
                      <a:pt x="1547" y="248"/>
                    </a:lnTo>
                    <a:lnTo>
                      <a:pt x="1572" y="262"/>
                    </a:lnTo>
                    <a:lnTo>
                      <a:pt x="1595" y="248"/>
                    </a:lnTo>
                    <a:lnTo>
                      <a:pt x="1615" y="195"/>
                    </a:lnTo>
                    <a:lnTo>
                      <a:pt x="1634" y="129"/>
                    </a:lnTo>
                    <a:lnTo>
                      <a:pt x="1656" y="91"/>
                    </a:lnTo>
                    <a:lnTo>
                      <a:pt x="1682" y="89"/>
                    </a:lnTo>
                    <a:lnTo>
                      <a:pt x="1707" y="99"/>
                    </a:lnTo>
                    <a:lnTo>
                      <a:pt x="1732" y="105"/>
                    </a:lnTo>
                    <a:lnTo>
                      <a:pt x="1757" y="108"/>
                    </a:lnTo>
                    <a:lnTo>
                      <a:pt x="1782" y="116"/>
                    </a:lnTo>
                    <a:lnTo>
                      <a:pt x="1806" y="128"/>
                    </a:lnTo>
                    <a:lnTo>
                      <a:pt x="1831" y="135"/>
                    </a:lnTo>
                    <a:lnTo>
                      <a:pt x="1857" y="135"/>
                    </a:lnTo>
                    <a:lnTo>
                      <a:pt x="1881" y="130"/>
                    </a:lnTo>
                    <a:lnTo>
                      <a:pt x="1906" y="121"/>
                    </a:lnTo>
                    <a:lnTo>
                      <a:pt x="1931" y="108"/>
                    </a:lnTo>
                    <a:lnTo>
                      <a:pt x="1955" y="93"/>
                    </a:lnTo>
                    <a:lnTo>
                      <a:pt x="1980" y="77"/>
                    </a:lnTo>
                    <a:lnTo>
                      <a:pt x="2004" y="60"/>
                    </a:lnTo>
                    <a:lnTo>
                      <a:pt x="2028" y="41"/>
                    </a:lnTo>
                    <a:lnTo>
                      <a:pt x="2028" y="3093"/>
                    </a:lnTo>
                    <a:close/>
                  </a:path>
                </a:pathLst>
              </a:custGeom>
              <a:solidFill>
                <a:srgbClr val="67FF00">
                  <a:alpha val="100000"/>
                </a:srgbClr>
              </a:solidFill>
              <a:ln w="9525">
                <a:noFill/>
              </a:ln>
            </p:spPr>
            <p:txBody>
              <a:bodyPr/>
              <a:p>
                <a:endParaRPr lang="zh-CN" altLang="en-US"/>
              </a:p>
            </p:txBody>
          </p:sp>
          <p:sp>
            <p:nvSpPr>
              <p:cNvPr id="94856" name="Freeform 23"/>
              <p:cNvSpPr>
                <a:spLocks noEditPoints="1"/>
              </p:cNvSpPr>
              <p:nvPr/>
            </p:nvSpPr>
            <p:spPr>
              <a:xfrm>
                <a:off x="395" y="737"/>
                <a:ext cx="1015" cy="2421"/>
              </a:xfrm>
              <a:custGeom>
                <a:avLst/>
                <a:gdLst/>
                <a:ahLst/>
                <a:cxnLst>
                  <a:cxn ang="0">
                    <a:pos x="475" y="694"/>
                  </a:cxn>
                  <a:cxn ang="0">
                    <a:pos x="465" y="542"/>
                  </a:cxn>
                  <a:cxn ang="0">
                    <a:pos x="465" y="415"/>
                  </a:cxn>
                  <a:cxn ang="0">
                    <a:pos x="430" y="332"/>
                  </a:cxn>
                  <a:cxn ang="0">
                    <a:pos x="392" y="288"/>
                  </a:cxn>
                  <a:cxn ang="0">
                    <a:pos x="352" y="268"/>
                  </a:cxn>
                  <a:cxn ang="0">
                    <a:pos x="312" y="286"/>
                  </a:cxn>
                  <a:cxn ang="0">
                    <a:pos x="279" y="372"/>
                  </a:cxn>
                  <a:cxn ang="0">
                    <a:pos x="263" y="519"/>
                  </a:cxn>
                  <a:cxn ang="0">
                    <a:pos x="274" y="666"/>
                  </a:cxn>
                  <a:cxn ang="0">
                    <a:pos x="261" y="791"/>
                  </a:cxn>
                  <a:cxn ang="0">
                    <a:pos x="225" y="859"/>
                  </a:cxn>
                  <a:cxn ang="0">
                    <a:pos x="186" y="828"/>
                  </a:cxn>
                  <a:cxn ang="0">
                    <a:pos x="169" y="684"/>
                  </a:cxn>
                  <a:cxn ang="0">
                    <a:pos x="163" y="525"/>
                  </a:cxn>
                  <a:cxn ang="0">
                    <a:pos x="128" y="484"/>
                  </a:cxn>
                  <a:cxn ang="0">
                    <a:pos x="107" y="619"/>
                  </a:cxn>
                  <a:cxn ang="0">
                    <a:pos x="104" y="775"/>
                  </a:cxn>
                  <a:cxn ang="0">
                    <a:pos x="103" y="929"/>
                  </a:cxn>
                  <a:cxn ang="0">
                    <a:pos x="83" y="1063"/>
                  </a:cxn>
                  <a:cxn ang="0">
                    <a:pos x="49" y="1148"/>
                  </a:cxn>
                  <a:cxn ang="0">
                    <a:pos x="30" y="1207"/>
                  </a:cxn>
                  <a:cxn ang="0">
                    <a:pos x="13" y="12"/>
                  </a:cxn>
                  <a:cxn ang="0">
                    <a:pos x="86" y="43"/>
                  </a:cxn>
                  <a:cxn ang="0">
                    <a:pos x="157" y="30"/>
                  </a:cxn>
                  <a:cxn ang="0">
                    <a:pos x="232" y="25"/>
                  </a:cxn>
                  <a:cxn ang="0">
                    <a:pos x="306" y="13"/>
                  </a:cxn>
                  <a:cxn ang="0">
                    <a:pos x="381" y="44"/>
                  </a:cxn>
                  <a:cxn ang="0">
                    <a:pos x="452" y="21"/>
                  </a:cxn>
                  <a:cxn ang="0">
                    <a:pos x="505" y="737"/>
                  </a:cxn>
                  <a:cxn ang="0">
                    <a:pos x="478" y="621"/>
                  </a:cxn>
                  <a:cxn ang="0">
                    <a:pos x="464" y="468"/>
                  </a:cxn>
                  <a:cxn ang="0">
                    <a:pos x="455" y="374"/>
                  </a:cxn>
                  <a:cxn ang="0">
                    <a:pos x="417" y="306"/>
                  </a:cxn>
                  <a:cxn ang="0">
                    <a:pos x="376" y="267"/>
                  </a:cxn>
                  <a:cxn ang="0">
                    <a:pos x="335" y="260"/>
                  </a:cxn>
                  <a:cxn ang="0">
                    <a:pos x="295" y="303"/>
                  </a:cxn>
                  <a:cxn ang="0">
                    <a:pos x="269" y="428"/>
                  </a:cxn>
                  <a:cxn ang="0">
                    <a:pos x="256" y="584"/>
                  </a:cxn>
                  <a:cxn ang="0">
                    <a:pos x="261" y="733"/>
                  </a:cxn>
                  <a:cxn ang="0">
                    <a:pos x="228" y="835"/>
                  </a:cxn>
                  <a:cxn ang="0">
                    <a:pos x="191" y="800"/>
                  </a:cxn>
                  <a:cxn ang="0">
                    <a:pos x="173" y="655"/>
                  </a:cxn>
                  <a:cxn ang="0">
                    <a:pos x="163" y="494"/>
                  </a:cxn>
                  <a:cxn ang="0">
                    <a:pos x="126" y="480"/>
                  </a:cxn>
                  <a:cxn ang="0">
                    <a:pos x="103" y="611"/>
                  </a:cxn>
                  <a:cxn ang="0">
                    <a:pos x="99" y="776"/>
                  </a:cxn>
                  <a:cxn ang="0">
                    <a:pos x="94" y="941"/>
                  </a:cxn>
                  <a:cxn ang="0">
                    <a:pos x="75" y="1066"/>
                  </a:cxn>
                  <a:cxn ang="0">
                    <a:pos x="32" y="1118"/>
                  </a:cxn>
                  <a:cxn ang="0">
                    <a:pos x="6" y="15"/>
                  </a:cxn>
                  <a:cxn ang="0">
                    <a:pos x="26" y="56"/>
                  </a:cxn>
                  <a:cxn ang="0">
                    <a:pos x="95" y="92"/>
                  </a:cxn>
                  <a:cxn ang="0">
                    <a:pos x="165" y="30"/>
                  </a:cxn>
                  <a:cxn ang="0">
                    <a:pos x="236" y="29"/>
                  </a:cxn>
                  <a:cxn ang="0">
                    <a:pos x="308" y="17"/>
                  </a:cxn>
                  <a:cxn ang="0">
                    <a:pos x="379" y="43"/>
                  </a:cxn>
                  <a:cxn ang="0">
                    <a:pos x="448" y="27"/>
                  </a:cxn>
                  <a:cxn ang="0">
                    <a:pos x="57" y="51"/>
                  </a:cxn>
                  <a:cxn ang="0">
                    <a:pos x="66" y="68"/>
                  </a:cxn>
                </a:cxnLst>
                <a:pathLst>
                  <a:path w="2028" h="4843">
                    <a:moveTo>
                      <a:pt x="2028" y="3052"/>
                    </a:moveTo>
                    <a:lnTo>
                      <a:pt x="2016" y="3041"/>
                    </a:lnTo>
                    <a:lnTo>
                      <a:pt x="2002" y="3027"/>
                    </a:lnTo>
                    <a:lnTo>
                      <a:pt x="1989" y="3010"/>
                    </a:lnTo>
                    <a:lnTo>
                      <a:pt x="1977" y="2990"/>
                    </a:lnTo>
                    <a:lnTo>
                      <a:pt x="1965" y="2966"/>
                    </a:lnTo>
                    <a:lnTo>
                      <a:pt x="1954" y="2939"/>
                    </a:lnTo>
                    <a:lnTo>
                      <a:pt x="1942" y="2911"/>
                    </a:lnTo>
                    <a:lnTo>
                      <a:pt x="1932" y="2878"/>
                    </a:lnTo>
                    <a:lnTo>
                      <a:pt x="1920" y="2845"/>
                    </a:lnTo>
                    <a:lnTo>
                      <a:pt x="1910" y="2812"/>
                    </a:lnTo>
                    <a:lnTo>
                      <a:pt x="1899" y="2777"/>
                    </a:lnTo>
                    <a:lnTo>
                      <a:pt x="1889" y="2739"/>
                    </a:lnTo>
                    <a:lnTo>
                      <a:pt x="1881" y="2698"/>
                    </a:lnTo>
                    <a:lnTo>
                      <a:pt x="1876" y="2649"/>
                    </a:lnTo>
                    <a:lnTo>
                      <a:pt x="1873" y="2596"/>
                    </a:lnTo>
                    <a:lnTo>
                      <a:pt x="1871" y="2541"/>
                    </a:lnTo>
                    <a:lnTo>
                      <a:pt x="1869" y="2488"/>
                    </a:lnTo>
                    <a:lnTo>
                      <a:pt x="1867" y="2435"/>
                    </a:lnTo>
                    <a:lnTo>
                      <a:pt x="1864" y="2383"/>
                    </a:lnTo>
                    <a:lnTo>
                      <a:pt x="1859" y="2331"/>
                    </a:lnTo>
                    <a:lnTo>
                      <a:pt x="1857" y="2277"/>
                    </a:lnTo>
                    <a:lnTo>
                      <a:pt x="1858" y="2222"/>
                    </a:lnTo>
                    <a:lnTo>
                      <a:pt x="1858" y="2168"/>
                    </a:lnTo>
                    <a:lnTo>
                      <a:pt x="1854" y="2118"/>
                    </a:lnTo>
                    <a:lnTo>
                      <a:pt x="1846" y="2074"/>
                    </a:lnTo>
                    <a:lnTo>
                      <a:pt x="1837" y="2032"/>
                    </a:lnTo>
                    <a:lnTo>
                      <a:pt x="1830" y="1989"/>
                    </a:lnTo>
                    <a:lnTo>
                      <a:pt x="1825" y="1943"/>
                    </a:lnTo>
                    <a:lnTo>
                      <a:pt x="1820" y="1893"/>
                    </a:lnTo>
                    <a:lnTo>
                      <a:pt x="1820" y="1847"/>
                    </a:lnTo>
                    <a:lnTo>
                      <a:pt x="1833" y="1817"/>
                    </a:lnTo>
                    <a:lnTo>
                      <a:pt x="1845" y="1789"/>
                    </a:lnTo>
                    <a:lnTo>
                      <a:pt x="1856" y="1756"/>
                    </a:lnTo>
                    <a:lnTo>
                      <a:pt x="1859" y="1714"/>
                    </a:lnTo>
                    <a:lnTo>
                      <a:pt x="1857" y="1662"/>
                    </a:lnTo>
                    <a:lnTo>
                      <a:pt x="1849" y="1611"/>
                    </a:lnTo>
                    <a:lnTo>
                      <a:pt x="1837" y="1577"/>
                    </a:lnTo>
                    <a:lnTo>
                      <a:pt x="1825" y="1558"/>
                    </a:lnTo>
                    <a:lnTo>
                      <a:pt x="1812" y="1541"/>
                    </a:lnTo>
                    <a:lnTo>
                      <a:pt x="1800" y="1513"/>
                    </a:lnTo>
                    <a:lnTo>
                      <a:pt x="1790" y="1481"/>
                    </a:lnTo>
                    <a:lnTo>
                      <a:pt x="1780" y="1449"/>
                    </a:lnTo>
                    <a:lnTo>
                      <a:pt x="1768" y="1420"/>
                    </a:lnTo>
                    <a:lnTo>
                      <a:pt x="1755" y="1396"/>
                    </a:lnTo>
                    <a:lnTo>
                      <a:pt x="1743" y="1374"/>
                    </a:lnTo>
                    <a:lnTo>
                      <a:pt x="1731" y="1353"/>
                    </a:lnTo>
                    <a:lnTo>
                      <a:pt x="1719" y="1331"/>
                    </a:lnTo>
                    <a:lnTo>
                      <a:pt x="1706" y="1308"/>
                    </a:lnTo>
                    <a:lnTo>
                      <a:pt x="1694" y="1284"/>
                    </a:lnTo>
                    <a:lnTo>
                      <a:pt x="1682" y="1263"/>
                    </a:lnTo>
                    <a:lnTo>
                      <a:pt x="1669" y="1245"/>
                    </a:lnTo>
                    <a:lnTo>
                      <a:pt x="1656" y="1229"/>
                    </a:lnTo>
                    <a:lnTo>
                      <a:pt x="1644" y="1214"/>
                    </a:lnTo>
                    <a:lnTo>
                      <a:pt x="1630" y="1201"/>
                    </a:lnTo>
                    <a:lnTo>
                      <a:pt x="1617" y="1191"/>
                    </a:lnTo>
                    <a:lnTo>
                      <a:pt x="1603" y="1181"/>
                    </a:lnTo>
                    <a:lnTo>
                      <a:pt x="1591" y="1173"/>
                    </a:lnTo>
                    <a:lnTo>
                      <a:pt x="1577" y="1164"/>
                    </a:lnTo>
                    <a:lnTo>
                      <a:pt x="1564" y="1154"/>
                    </a:lnTo>
                    <a:lnTo>
                      <a:pt x="1550" y="1143"/>
                    </a:lnTo>
                    <a:lnTo>
                      <a:pt x="1538" y="1131"/>
                    </a:lnTo>
                    <a:lnTo>
                      <a:pt x="1524" y="1119"/>
                    </a:lnTo>
                    <a:lnTo>
                      <a:pt x="1511" y="1109"/>
                    </a:lnTo>
                    <a:lnTo>
                      <a:pt x="1498" y="1100"/>
                    </a:lnTo>
                    <a:lnTo>
                      <a:pt x="1485" y="1091"/>
                    </a:lnTo>
                    <a:lnTo>
                      <a:pt x="1471" y="1085"/>
                    </a:lnTo>
                    <a:lnTo>
                      <a:pt x="1458" y="1080"/>
                    </a:lnTo>
                    <a:lnTo>
                      <a:pt x="1444" y="1078"/>
                    </a:lnTo>
                    <a:lnTo>
                      <a:pt x="1432" y="1074"/>
                    </a:lnTo>
                    <a:lnTo>
                      <a:pt x="1418" y="1073"/>
                    </a:lnTo>
                    <a:lnTo>
                      <a:pt x="1404" y="1072"/>
                    </a:lnTo>
                    <a:lnTo>
                      <a:pt x="1390" y="1071"/>
                    </a:lnTo>
                    <a:lnTo>
                      <a:pt x="1378" y="1070"/>
                    </a:lnTo>
                    <a:lnTo>
                      <a:pt x="1364" y="1070"/>
                    </a:lnTo>
                    <a:lnTo>
                      <a:pt x="1350" y="1070"/>
                    </a:lnTo>
                    <a:lnTo>
                      <a:pt x="1336" y="1071"/>
                    </a:lnTo>
                    <a:lnTo>
                      <a:pt x="1323" y="1073"/>
                    </a:lnTo>
                    <a:lnTo>
                      <a:pt x="1310" y="1078"/>
                    </a:lnTo>
                    <a:lnTo>
                      <a:pt x="1297" y="1086"/>
                    </a:lnTo>
                    <a:lnTo>
                      <a:pt x="1283" y="1096"/>
                    </a:lnTo>
                    <a:lnTo>
                      <a:pt x="1270" y="1110"/>
                    </a:lnTo>
                    <a:lnTo>
                      <a:pt x="1258" y="1126"/>
                    </a:lnTo>
                    <a:lnTo>
                      <a:pt x="1245" y="1144"/>
                    </a:lnTo>
                    <a:lnTo>
                      <a:pt x="1232" y="1163"/>
                    </a:lnTo>
                    <a:lnTo>
                      <a:pt x="1220" y="1181"/>
                    </a:lnTo>
                    <a:lnTo>
                      <a:pt x="1207" y="1200"/>
                    </a:lnTo>
                    <a:lnTo>
                      <a:pt x="1194" y="1218"/>
                    </a:lnTo>
                    <a:lnTo>
                      <a:pt x="1182" y="1239"/>
                    </a:lnTo>
                    <a:lnTo>
                      <a:pt x="1170" y="1262"/>
                    </a:lnTo>
                    <a:lnTo>
                      <a:pt x="1157" y="1288"/>
                    </a:lnTo>
                    <a:lnTo>
                      <a:pt x="1147" y="1321"/>
                    </a:lnTo>
                    <a:lnTo>
                      <a:pt x="1138" y="1359"/>
                    </a:lnTo>
                    <a:lnTo>
                      <a:pt x="1129" y="1401"/>
                    </a:lnTo>
                    <a:lnTo>
                      <a:pt x="1122" y="1445"/>
                    </a:lnTo>
                    <a:lnTo>
                      <a:pt x="1114" y="1491"/>
                    </a:lnTo>
                    <a:lnTo>
                      <a:pt x="1108" y="1539"/>
                    </a:lnTo>
                    <a:lnTo>
                      <a:pt x="1102" y="1589"/>
                    </a:lnTo>
                    <a:lnTo>
                      <a:pt x="1099" y="1641"/>
                    </a:lnTo>
                    <a:lnTo>
                      <a:pt x="1096" y="1694"/>
                    </a:lnTo>
                    <a:lnTo>
                      <a:pt x="1092" y="1745"/>
                    </a:lnTo>
                    <a:lnTo>
                      <a:pt x="1086" y="1793"/>
                    </a:lnTo>
                    <a:lnTo>
                      <a:pt x="1079" y="1839"/>
                    </a:lnTo>
                    <a:lnTo>
                      <a:pt x="1071" y="1884"/>
                    </a:lnTo>
                    <a:lnTo>
                      <a:pt x="1064" y="1929"/>
                    </a:lnTo>
                    <a:lnTo>
                      <a:pt x="1057" y="1975"/>
                    </a:lnTo>
                    <a:lnTo>
                      <a:pt x="1053" y="2026"/>
                    </a:lnTo>
                    <a:lnTo>
                      <a:pt x="1051" y="2079"/>
                    </a:lnTo>
                    <a:lnTo>
                      <a:pt x="1051" y="2134"/>
                    </a:lnTo>
                    <a:lnTo>
                      <a:pt x="1049" y="2188"/>
                    </a:lnTo>
                    <a:lnTo>
                      <a:pt x="1048" y="2241"/>
                    </a:lnTo>
                    <a:lnTo>
                      <a:pt x="1047" y="2295"/>
                    </a:lnTo>
                    <a:lnTo>
                      <a:pt x="1048" y="2348"/>
                    </a:lnTo>
                    <a:lnTo>
                      <a:pt x="1051" y="2401"/>
                    </a:lnTo>
                    <a:lnTo>
                      <a:pt x="1055" y="2453"/>
                    </a:lnTo>
                    <a:lnTo>
                      <a:pt x="1060" y="2504"/>
                    </a:lnTo>
                    <a:lnTo>
                      <a:pt x="1064" y="2555"/>
                    </a:lnTo>
                    <a:lnTo>
                      <a:pt x="1071" y="2601"/>
                    </a:lnTo>
                    <a:lnTo>
                      <a:pt x="1080" y="2634"/>
                    </a:lnTo>
                    <a:lnTo>
                      <a:pt x="1092" y="2666"/>
                    </a:lnTo>
                    <a:lnTo>
                      <a:pt x="1103" y="2706"/>
                    </a:lnTo>
                    <a:lnTo>
                      <a:pt x="1113" y="2755"/>
                    </a:lnTo>
                    <a:lnTo>
                      <a:pt x="1116" y="2807"/>
                    </a:lnTo>
                    <a:lnTo>
                      <a:pt x="1113" y="2848"/>
                    </a:lnTo>
                    <a:lnTo>
                      <a:pt x="1103" y="2881"/>
                    </a:lnTo>
                    <a:lnTo>
                      <a:pt x="1091" y="2909"/>
                    </a:lnTo>
                    <a:lnTo>
                      <a:pt x="1078" y="2941"/>
                    </a:lnTo>
                    <a:lnTo>
                      <a:pt x="1069" y="2981"/>
                    </a:lnTo>
                    <a:lnTo>
                      <a:pt x="1062" y="3029"/>
                    </a:lnTo>
                    <a:lnTo>
                      <a:pt x="1056" y="3078"/>
                    </a:lnTo>
                    <a:lnTo>
                      <a:pt x="1049" y="3124"/>
                    </a:lnTo>
                    <a:lnTo>
                      <a:pt x="1041" y="3164"/>
                    </a:lnTo>
                    <a:lnTo>
                      <a:pt x="1031" y="3201"/>
                    </a:lnTo>
                    <a:lnTo>
                      <a:pt x="1019" y="3233"/>
                    </a:lnTo>
                    <a:lnTo>
                      <a:pt x="1009" y="3264"/>
                    </a:lnTo>
                    <a:lnTo>
                      <a:pt x="997" y="3293"/>
                    </a:lnTo>
                    <a:lnTo>
                      <a:pt x="986" y="3321"/>
                    </a:lnTo>
                    <a:lnTo>
                      <a:pt x="973" y="3345"/>
                    </a:lnTo>
                    <a:lnTo>
                      <a:pt x="962" y="3367"/>
                    </a:lnTo>
                    <a:lnTo>
                      <a:pt x="949" y="3386"/>
                    </a:lnTo>
                    <a:lnTo>
                      <a:pt x="936" y="3404"/>
                    </a:lnTo>
                    <a:lnTo>
                      <a:pt x="922" y="3418"/>
                    </a:lnTo>
                    <a:lnTo>
                      <a:pt x="910" y="3430"/>
                    </a:lnTo>
                    <a:lnTo>
                      <a:pt x="897" y="3439"/>
                    </a:lnTo>
                    <a:lnTo>
                      <a:pt x="883" y="3446"/>
                    </a:lnTo>
                    <a:lnTo>
                      <a:pt x="869" y="3451"/>
                    </a:lnTo>
                    <a:lnTo>
                      <a:pt x="856" y="3454"/>
                    </a:lnTo>
                    <a:lnTo>
                      <a:pt x="842" y="3454"/>
                    </a:lnTo>
                    <a:lnTo>
                      <a:pt x="828" y="3452"/>
                    </a:lnTo>
                    <a:lnTo>
                      <a:pt x="815" y="3446"/>
                    </a:lnTo>
                    <a:lnTo>
                      <a:pt x="801" y="3436"/>
                    </a:lnTo>
                    <a:lnTo>
                      <a:pt x="789" y="3422"/>
                    </a:lnTo>
                    <a:lnTo>
                      <a:pt x="776" y="3404"/>
                    </a:lnTo>
                    <a:lnTo>
                      <a:pt x="763" y="3380"/>
                    </a:lnTo>
                    <a:lnTo>
                      <a:pt x="752" y="3350"/>
                    </a:lnTo>
                    <a:lnTo>
                      <a:pt x="743" y="3312"/>
                    </a:lnTo>
                    <a:lnTo>
                      <a:pt x="736" y="3268"/>
                    </a:lnTo>
                    <a:lnTo>
                      <a:pt x="728" y="3222"/>
                    </a:lnTo>
                    <a:lnTo>
                      <a:pt x="720" y="3178"/>
                    </a:lnTo>
                    <a:lnTo>
                      <a:pt x="713" y="3133"/>
                    </a:lnTo>
                    <a:lnTo>
                      <a:pt x="707" y="3086"/>
                    </a:lnTo>
                    <a:lnTo>
                      <a:pt x="701" y="3036"/>
                    </a:lnTo>
                    <a:lnTo>
                      <a:pt x="695" y="2987"/>
                    </a:lnTo>
                    <a:lnTo>
                      <a:pt x="689" y="2938"/>
                    </a:lnTo>
                    <a:lnTo>
                      <a:pt x="682" y="2892"/>
                    </a:lnTo>
                    <a:lnTo>
                      <a:pt x="676" y="2844"/>
                    </a:lnTo>
                    <a:lnTo>
                      <a:pt x="675" y="2792"/>
                    </a:lnTo>
                    <a:lnTo>
                      <a:pt x="676" y="2738"/>
                    </a:lnTo>
                    <a:lnTo>
                      <a:pt x="678" y="2684"/>
                    </a:lnTo>
                    <a:lnTo>
                      <a:pt x="677" y="2630"/>
                    </a:lnTo>
                    <a:lnTo>
                      <a:pt x="676" y="2575"/>
                    </a:lnTo>
                    <a:lnTo>
                      <a:pt x="674" y="2522"/>
                    </a:lnTo>
                    <a:lnTo>
                      <a:pt x="672" y="2468"/>
                    </a:lnTo>
                    <a:lnTo>
                      <a:pt x="671" y="2415"/>
                    </a:lnTo>
                    <a:lnTo>
                      <a:pt x="670" y="2361"/>
                    </a:lnTo>
                    <a:lnTo>
                      <a:pt x="668" y="2307"/>
                    </a:lnTo>
                    <a:lnTo>
                      <a:pt x="664" y="2256"/>
                    </a:lnTo>
                    <a:lnTo>
                      <a:pt x="660" y="2206"/>
                    </a:lnTo>
                    <a:lnTo>
                      <a:pt x="655" y="2155"/>
                    </a:lnTo>
                    <a:lnTo>
                      <a:pt x="652" y="2101"/>
                    </a:lnTo>
                    <a:lnTo>
                      <a:pt x="646" y="2049"/>
                    </a:lnTo>
                    <a:lnTo>
                      <a:pt x="638" y="2010"/>
                    </a:lnTo>
                    <a:lnTo>
                      <a:pt x="626" y="1982"/>
                    </a:lnTo>
                    <a:lnTo>
                      <a:pt x="614" y="1954"/>
                    </a:lnTo>
                    <a:lnTo>
                      <a:pt x="601" y="1931"/>
                    </a:lnTo>
                    <a:lnTo>
                      <a:pt x="587" y="1911"/>
                    </a:lnTo>
                    <a:lnTo>
                      <a:pt x="575" y="1896"/>
                    </a:lnTo>
                    <a:lnTo>
                      <a:pt x="561" y="1888"/>
                    </a:lnTo>
                    <a:lnTo>
                      <a:pt x="547" y="1886"/>
                    </a:lnTo>
                    <a:lnTo>
                      <a:pt x="534" y="1893"/>
                    </a:lnTo>
                    <a:lnTo>
                      <a:pt x="522" y="1912"/>
                    </a:lnTo>
                    <a:lnTo>
                      <a:pt x="510" y="1937"/>
                    </a:lnTo>
                    <a:lnTo>
                      <a:pt x="498" y="1971"/>
                    </a:lnTo>
                    <a:lnTo>
                      <a:pt x="489" y="2010"/>
                    </a:lnTo>
                    <a:lnTo>
                      <a:pt x="481" y="2052"/>
                    </a:lnTo>
                    <a:lnTo>
                      <a:pt x="473" y="2096"/>
                    </a:lnTo>
                    <a:lnTo>
                      <a:pt x="466" y="2141"/>
                    </a:lnTo>
                    <a:lnTo>
                      <a:pt x="458" y="2185"/>
                    </a:lnTo>
                    <a:lnTo>
                      <a:pt x="450" y="2230"/>
                    </a:lnTo>
                    <a:lnTo>
                      <a:pt x="444" y="2277"/>
                    </a:lnTo>
                    <a:lnTo>
                      <a:pt x="439" y="2327"/>
                    </a:lnTo>
                    <a:lnTo>
                      <a:pt x="434" y="2377"/>
                    </a:lnTo>
                    <a:lnTo>
                      <a:pt x="429" y="2428"/>
                    </a:lnTo>
                    <a:lnTo>
                      <a:pt x="425" y="2479"/>
                    </a:lnTo>
                    <a:lnTo>
                      <a:pt x="422" y="2532"/>
                    </a:lnTo>
                    <a:lnTo>
                      <a:pt x="418" y="2585"/>
                    </a:lnTo>
                    <a:lnTo>
                      <a:pt x="414" y="2636"/>
                    </a:lnTo>
                    <a:lnTo>
                      <a:pt x="412" y="2689"/>
                    </a:lnTo>
                    <a:lnTo>
                      <a:pt x="416" y="2742"/>
                    </a:lnTo>
                    <a:lnTo>
                      <a:pt x="419" y="2795"/>
                    </a:lnTo>
                    <a:lnTo>
                      <a:pt x="419" y="2847"/>
                    </a:lnTo>
                    <a:lnTo>
                      <a:pt x="413" y="2897"/>
                    </a:lnTo>
                    <a:lnTo>
                      <a:pt x="407" y="2948"/>
                    </a:lnTo>
                    <a:lnTo>
                      <a:pt x="407" y="2998"/>
                    </a:lnTo>
                    <a:lnTo>
                      <a:pt x="412" y="3050"/>
                    </a:lnTo>
                    <a:lnTo>
                      <a:pt x="416" y="3103"/>
                    </a:lnTo>
                    <a:lnTo>
                      <a:pt x="418" y="3157"/>
                    </a:lnTo>
                    <a:lnTo>
                      <a:pt x="417" y="3211"/>
                    </a:lnTo>
                    <a:lnTo>
                      <a:pt x="414" y="3265"/>
                    </a:lnTo>
                    <a:lnTo>
                      <a:pt x="412" y="3320"/>
                    </a:lnTo>
                    <a:lnTo>
                      <a:pt x="412" y="3373"/>
                    </a:lnTo>
                    <a:lnTo>
                      <a:pt x="413" y="3426"/>
                    </a:lnTo>
                    <a:lnTo>
                      <a:pt x="419" y="3475"/>
                    </a:lnTo>
                    <a:lnTo>
                      <a:pt x="429" y="3517"/>
                    </a:lnTo>
                    <a:lnTo>
                      <a:pt x="421" y="3563"/>
                    </a:lnTo>
                    <a:lnTo>
                      <a:pt x="416" y="3611"/>
                    </a:lnTo>
                    <a:lnTo>
                      <a:pt x="412" y="3663"/>
                    </a:lnTo>
                    <a:lnTo>
                      <a:pt x="410" y="3716"/>
                    </a:lnTo>
                    <a:lnTo>
                      <a:pt x="406" y="3768"/>
                    </a:lnTo>
                    <a:lnTo>
                      <a:pt x="401" y="3817"/>
                    </a:lnTo>
                    <a:lnTo>
                      <a:pt x="394" y="3862"/>
                    </a:lnTo>
                    <a:lnTo>
                      <a:pt x="384" y="3904"/>
                    </a:lnTo>
                    <a:lnTo>
                      <a:pt x="374" y="3942"/>
                    </a:lnTo>
                    <a:lnTo>
                      <a:pt x="364" y="3977"/>
                    </a:lnTo>
                    <a:lnTo>
                      <a:pt x="353" y="4017"/>
                    </a:lnTo>
                    <a:lnTo>
                      <a:pt x="348" y="4060"/>
                    </a:lnTo>
                    <a:lnTo>
                      <a:pt x="345" y="4115"/>
                    </a:lnTo>
                    <a:lnTo>
                      <a:pt x="344" y="4170"/>
                    </a:lnTo>
                    <a:lnTo>
                      <a:pt x="340" y="4218"/>
                    </a:lnTo>
                    <a:lnTo>
                      <a:pt x="329" y="4252"/>
                    </a:lnTo>
                    <a:lnTo>
                      <a:pt x="316" y="4275"/>
                    </a:lnTo>
                    <a:lnTo>
                      <a:pt x="304" y="4294"/>
                    </a:lnTo>
                    <a:lnTo>
                      <a:pt x="291" y="4312"/>
                    </a:lnTo>
                    <a:lnTo>
                      <a:pt x="278" y="4330"/>
                    </a:lnTo>
                    <a:lnTo>
                      <a:pt x="267" y="4353"/>
                    </a:lnTo>
                    <a:lnTo>
                      <a:pt x="255" y="4382"/>
                    </a:lnTo>
                    <a:lnTo>
                      <a:pt x="244" y="4413"/>
                    </a:lnTo>
                    <a:lnTo>
                      <a:pt x="232" y="4442"/>
                    </a:lnTo>
                    <a:lnTo>
                      <a:pt x="221" y="4468"/>
                    </a:lnTo>
                    <a:lnTo>
                      <a:pt x="208" y="4490"/>
                    </a:lnTo>
                    <a:lnTo>
                      <a:pt x="199" y="4535"/>
                    </a:lnTo>
                    <a:lnTo>
                      <a:pt x="194" y="4593"/>
                    </a:lnTo>
                    <a:lnTo>
                      <a:pt x="199" y="4638"/>
                    </a:lnTo>
                    <a:lnTo>
                      <a:pt x="209" y="4670"/>
                    </a:lnTo>
                    <a:lnTo>
                      <a:pt x="222" y="4714"/>
                    </a:lnTo>
                    <a:lnTo>
                      <a:pt x="225" y="4760"/>
                    </a:lnTo>
                    <a:lnTo>
                      <a:pt x="214" y="4783"/>
                    </a:lnTo>
                    <a:lnTo>
                      <a:pt x="199" y="4798"/>
                    </a:lnTo>
                    <a:lnTo>
                      <a:pt x="185" y="4808"/>
                    </a:lnTo>
                    <a:lnTo>
                      <a:pt x="171" y="4817"/>
                    </a:lnTo>
                    <a:lnTo>
                      <a:pt x="157" y="4823"/>
                    </a:lnTo>
                    <a:lnTo>
                      <a:pt x="145" y="4827"/>
                    </a:lnTo>
                    <a:lnTo>
                      <a:pt x="132" y="4830"/>
                    </a:lnTo>
                    <a:lnTo>
                      <a:pt x="119" y="4831"/>
                    </a:lnTo>
                    <a:lnTo>
                      <a:pt x="107" y="4833"/>
                    </a:lnTo>
                    <a:lnTo>
                      <a:pt x="94" y="4835"/>
                    </a:lnTo>
                    <a:lnTo>
                      <a:pt x="80" y="4836"/>
                    </a:lnTo>
                    <a:lnTo>
                      <a:pt x="68" y="4838"/>
                    </a:lnTo>
                    <a:lnTo>
                      <a:pt x="54" y="4839"/>
                    </a:lnTo>
                    <a:lnTo>
                      <a:pt x="40" y="4840"/>
                    </a:lnTo>
                    <a:lnTo>
                      <a:pt x="26" y="4842"/>
                    </a:lnTo>
                    <a:lnTo>
                      <a:pt x="13" y="4843"/>
                    </a:lnTo>
                    <a:lnTo>
                      <a:pt x="0" y="4843"/>
                    </a:lnTo>
                    <a:lnTo>
                      <a:pt x="0" y="51"/>
                    </a:lnTo>
                    <a:lnTo>
                      <a:pt x="24" y="48"/>
                    </a:lnTo>
                    <a:lnTo>
                      <a:pt x="49" y="48"/>
                    </a:lnTo>
                    <a:lnTo>
                      <a:pt x="73" y="47"/>
                    </a:lnTo>
                    <a:lnTo>
                      <a:pt x="99" y="45"/>
                    </a:lnTo>
                    <a:lnTo>
                      <a:pt x="124" y="41"/>
                    </a:lnTo>
                    <a:lnTo>
                      <a:pt x="149" y="40"/>
                    </a:lnTo>
                    <a:lnTo>
                      <a:pt x="174" y="52"/>
                    </a:lnTo>
                    <a:lnTo>
                      <a:pt x="197" y="89"/>
                    </a:lnTo>
                    <a:lnTo>
                      <a:pt x="220" y="131"/>
                    </a:lnTo>
                    <a:lnTo>
                      <a:pt x="244" y="151"/>
                    </a:lnTo>
                    <a:lnTo>
                      <a:pt x="268" y="157"/>
                    </a:lnTo>
                    <a:lnTo>
                      <a:pt x="293" y="157"/>
                    </a:lnTo>
                    <a:lnTo>
                      <a:pt x="319" y="159"/>
                    </a:lnTo>
                    <a:lnTo>
                      <a:pt x="344" y="172"/>
                    </a:lnTo>
                    <a:lnTo>
                      <a:pt x="368" y="201"/>
                    </a:lnTo>
                    <a:lnTo>
                      <a:pt x="390" y="245"/>
                    </a:lnTo>
                    <a:lnTo>
                      <a:pt x="412" y="292"/>
                    </a:lnTo>
                    <a:lnTo>
                      <a:pt x="435" y="324"/>
                    </a:lnTo>
                    <a:lnTo>
                      <a:pt x="459" y="333"/>
                    </a:lnTo>
                    <a:lnTo>
                      <a:pt x="485" y="323"/>
                    </a:lnTo>
                    <a:lnTo>
                      <a:pt x="510" y="298"/>
                    </a:lnTo>
                    <a:lnTo>
                      <a:pt x="534" y="264"/>
                    </a:lnTo>
                    <a:lnTo>
                      <a:pt x="557" y="225"/>
                    </a:lnTo>
                    <a:lnTo>
                      <a:pt x="580" y="186"/>
                    </a:lnTo>
                    <a:lnTo>
                      <a:pt x="603" y="150"/>
                    </a:lnTo>
                    <a:lnTo>
                      <a:pt x="628" y="121"/>
                    </a:lnTo>
                    <a:lnTo>
                      <a:pt x="652" y="102"/>
                    </a:lnTo>
                    <a:lnTo>
                      <a:pt x="677" y="93"/>
                    </a:lnTo>
                    <a:lnTo>
                      <a:pt x="701" y="89"/>
                    </a:lnTo>
                    <a:lnTo>
                      <a:pt x="727" y="89"/>
                    </a:lnTo>
                    <a:lnTo>
                      <a:pt x="752" y="90"/>
                    </a:lnTo>
                    <a:lnTo>
                      <a:pt x="776" y="88"/>
                    </a:lnTo>
                    <a:lnTo>
                      <a:pt x="801" y="86"/>
                    </a:lnTo>
                    <a:lnTo>
                      <a:pt x="826" y="83"/>
                    </a:lnTo>
                    <a:lnTo>
                      <a:pt x="851" y="85"/>
                    </a:lnTo>
                    <a:lnTo>
                      <a:pt x="875" y="89"/>
                    </a:lnTo>
                    <a:lnTo>
                      <a:pt x="901" y="95"/>
                    </a:lnTo>
                    <a:lnTo>
                      <a:pt x="926" y="103"/>
                    </a:lnTo>
                    <a:lnTo>
                      <a:pt x="950" y="109"/>
                    </a:lnTo>
                    <a:lnTo>
                      <a:pt x="975" y="111"/>
                    </a:lnTo>
                    <a:lnTo>
                      <a:pt x="1000" y="111"/>
                    </a:lnTo>
                    <a:lnTo>
                      <a:pt x="1025" y="108"/>
                    </a:lnTo>
                    <a:lnTo>
                      <a:pt x="1049" y="102"/>
                    </a:lnTo>
                    <a:lnTo>
                      <a:pt x="1075" y="96"/>
                    </a:lnTo>
                    <a:lnTo>
                      <a:pt x="1100" y="90"/>
                    </a:lnTo>
                    <a:lnTo>
                      <a:pt x="1124" y="83"/>
                    </a:lnTo>
                    <a:lnTo>
                      <a:pt x="1149" y="75"/>
                    </a:lnTo>
                    <a:lnTo>
                      <a:pt x="1174" y="66"/>
                    </a:lnTo>
                    <a:lnTo>
                      <a:pt x="1199" y="57"/>
                    </a:lnTo>
                    <a:lnTo>
                      <a:pt x="1223" y="53"/>
                    </a:lnTo>
                    <a:lnTo>
                      <a:pt x="1248" y="51"/>
                    </a:lnTo>
                    <a:lnTo>
                      <a:pt x="1273" y="51"/>
                    </a:lnTo>
                    <a:lnTo>
                      <a:pt x="1298" y="50"/>
                    </a:lnTo>
                    <a:lnTo>
                      <a:pt x="1323" y="51"/>
                    </a:lnTo>
                    <a:lnTo>
                      <a:pt x="1348" y="52"/>
                    </a:lnTo>
                    <a:lnTo>
                      <a:pt x="1373" y="57"/>
                    </a:lnTo>
                    <a:lnTo>
                      <a:pt x="1397" y="65"/>
                    </a:lnTo>
                    <a:lnTo>
                      <a:pt x="1421" y="78"/>
                    </a:lnTo>
                    <a:lnTo>
                      <a:pt x="1445" y="93"/>
                    </a:lnTo>
                    <a:lnTo>
                      <a:pt x="1470" y="113"/>
                    </a:lnTo>
                    <a:lnTo>
                      <a:pt x="1495" y="141"/>
                    </a:lnTo>
                    <a:lnTo>
                      <a:pt x="1520" y="176"/>
                    </a:lnTo>
                    <a:lnTo>
                      <a:pt x="1547" y="207"/>
                    </a:lnTo>
                    <a:lnTo>
                      <a:pt x="1572" y="221"/>
                    </a:lnTo>
                    <a:lnTo>
                      <a:pt x="1595" y="207"/>
                    </a:lnTo>
                    <a:lnTo>
                      <a:pt x="1615" y="154"/>
                    </a:lnTo>
                    <a:lnTo>
                      <a:pt x="1634" y="88"/>
                    </a:lnTo>
                    <a:lnTo>
                      <a:pt x="1656" y="50"/>
                    </a:lnTo>
                    <a:lnTo>
                      <a:pt x="1682" y="48"/>
                    </a:lnTo>
                    <a:lnTo>
                      <a:pt x="1707" y="58"/>
                    </a:lnTo>
                    <a:lnTo>
                      <a:pt x="1732" y="64"/>
                    </a:lnTo>
                    <a:lnTo>
                      <a:pt x="1757" y="67"/>
                    </a:lnTo>
                    <a:lnTo>
                      <a:pt x="1782" y="75"/>
                    </a:lnTo>
                    <a:lnTo>
                      <a:pt x="1806" y="87"/>
                    </a:lnTo>
                    <a:lnTo>
                      <a:pt x="1831" y="94"/>
                    </a:lnTo>
                    <a:lnTo>
                      <a:pt x="1857" y="94"/>
                    </a:lnTo>
                    <a:lnTo>
                      <a:pt x="1881" y="89"/>
                    </a:lnTo>
                    <a:lnTo>
                      <a:pt x="1906" y="80"/>
                    </a:lnTo>
                    <a:lnTo>
                      <a:pt x="1931" y="67"/>
                    </a:lnTo>
                    <a:lnTo>
                      <a:pt x="1955" y="52"/>
                    </a:lnTo>
                    <a:lnTo>
                      <a:pt x="1980" y="36"/>
                    </a:lnTo>
                    <a:lnTo>
                      <a:pt x="2004" y="19"/>
                    </a:lnTo>
                    <a:lnTo>
                      <a:pt x="2028" y="0"/>
                    </a:lnTo>
                    <a:lnTo>
                      <a:pt x="2028" y="3052"/>
                    </a:lnTo>
                    <a:close/>
                    <a:moveTo>
                      <a:pt x="2028" y="2973"/>
                    </a:moveTo>
                    <a:lnTo>
                      <a:pt x="2016" y="2951"/>
                    </a:lnTo>
                    <a:lnTo>
                      <a:pt x="2005" y="2919"/>
                    </a:lnTo>
                    <a:lnTo>
                      <a:pt x="1995" y="2883"/>
                    </a:lnTo>
                    <a:lnTo>
                      <a:pt x="1984" y="2846"/>
                    </a:lnTo>
                    <a:lnTo>
                      <a:pt x="1971" y="2816"/>
                    </a:lnTo>
                    <a:lnTo>
                      <a:pt x="1957" y="2792"/>
                    </a:lnTo>
                    <a:lnTo>
                      <a:pt x="1943" y="2769"/>
                    </a:lnTo>
                    <a:lnTo>
                      <a:pt x="1932" y="2740"/>
                    </a:lnTo>
                    <a:lnTo>
                      <a:pt x="1924" y="2700"/>
                    </a:lnTo>
                    <a:lnTo>
                      <a:pt x="1918" y="2648"/>
                    </a:lnTo>
                    <a:lnTo>
                      <a:pt x="1914" y="2595"/>
                    </a:lnTo>
                    <a:lnTo>
                      <a:pt x="1911" y="2540"/>
                    </a:lnTo>
                    <a:lnTo>
                      <a:pt x="1909" y="2484"/>
                    </a:lnTo>
                    <a:lnTo>
                      <a:pt x="1906" y="2430"/>
                    </a:lnTo>
                    <a:lnTo>
                      <a:pt x="1902" y="2377"/>
                    </a:lnTo>
                    <a:lnTo>
                      <a:pt x="1897" y="2324"/>
                    </a:lnTo>
                    <a:lnTo>
                      <a:pt x="1895" y="2270"/>
                    </a:lnTo>
                    <a:lnTo>
                      <a:pt x="1895" y="2212"/>
                    </a:lnTo>
                    <a:lnTo>
                      <a:pt x="1896" y="2157"/>
                    </a:lnTo>
                    <a:lnTo>
                      <a:pt x="1892" y="2109"/>
                    </a:lnTo>
                    <a:lnTo>
                      <a:pt x="1884" y="2067"/>
                    </a:lnTo>
                    <a:lnTo>
                      <a:pt x="1874" y="2025"/>
                    </a:lnTo>
                    <a:lnTo>
                      <a:pt x="1864" y="1976"/>
                    </a:lnTo>
                    <a:lnTo>
                      <a:pt x="1854" y="1923"/>
                    </a:lnTo>
                    <a:lnTo>
                      <a:pt x="1852" y="1873"/>
                    </a:lnTo>
                    <a:lnTo>
                      <a:pt x="1859" y="1831"/>
                    </a:lnTo>
                    <a:lnTo>
                      <a:pt x="1873" y="1800"/>
                    </a:lnTo>
                    <a:lnTo>
                      <a:pt x="1887" y="1772"/>
                    </a:lnTo>
                    <a:lnTo>
                      <a:pt x="1898" y="1740"/>
                    </a:lnTo>
                    <a:lnTo>
                      <a:pt x="1901" y="1699"/>
                    </a:lnTo>
                    <a:lnTo>
                      <a:pt x="1894" y="1650"/>
                    </a:lnTo>
                    <a:lnTo>
                      <a:pt x="1882" y="1604"/>
                    </a:lnTo>
                    <a:lnTo>
                      <a:pt x="1868" y="1568"/>
                    </a:lnTo>
                    <a:lnTo>
                      <a:pt x="1856" y="1547"/>
                    </a:lnTo>
                    <a:lnTo>
                      <a:pt x="1842" y="1532"/>
                    </a:lnTo>
                    <a:lnTo>
                      <a:pt x="1829" y="1517"/>
                    </a:lnTo>
                    <a:lnTo>
                      <a:pt x="1816" y="1497"/>
                    </a:lnTo>
                    <a:lnTo>
                      <a:pt x="1805" y="1467"/>
                    </a:lnTo>
                    <a:lnTo>
                      <a:pt x="1793" y="1436"/>
                    </a:lnTo>
                    <a:lnTo>
                      <a:pt x="1782" y="1407"/>
                    </a:lnTo>
                    <a:lnTo>
                      <a:pt x="1769" y="1382"/>
                    </a:lnTo>
                    <a:lnTo>
                      <a:pt x="1757" y="1359"/>
                    </a:lnTo>
                    <a:lnTo>
                      <a:pt x="1744" y="1338"/>
                    </a:lnTo>
                    <a:lnTo>
                      <a:pt x="1731" y="1316"/>
                    </a:lnTo>
                    <a:lnTo>
                      <a:pt x="1717" y="1294"/>
                    </a:lnTo>
                    <a:lnTo>
                      <a:pt x="1705" y="1274"/>
                    </a:lnTo>
                    <a:lnTo>
                      <a:pt x="1692" y="1256"/>
                    </a:lnTo>
                    <a:lnTo>
                      <a:pt x="1678" y="1240"/>
                    </a:lnTo>
                    <a:lnTo>
                      <a:pt x="1666" y="1226"/>
                    </a:lnTo>
                    <a:lnTo>
                      <a:pt x="1652" y="1212"/>
                    </a:lnTo>
                    <a:lnTo>
                      <a:pt x="1638" y="1197"/>
                    </a:lnTo>
                    <a:lnTo>
                      <a:pt x="1625" y="1181"/>
                    </a:lnTo>
                    <a:lnTo>
                      <a:pt x="1611" y="1162"/>
                    </a:lnTo>
                    <a:lnTo>
                      <a:pt x="1599" y="1142"/>
                    </a:lnTo>
                    <a:lnTo>
                      <a:pt x="1585" y="1126"/>
                    </a:lnTo>
                    <a:lnTo>
                      <a:pt x="1572" y="1111"/>
                    </a:lnTo>
                    <a:lnTo>
                      <a:pt x="1558" y="1100"/>
                    </a:lnTo>
                    <a:lnTo>
                      <a:pt x="1545" y="1090"/>
                    </a:lnTo>
                    <a:lnTo>
                      <a:pt x="1531" y="1082"/>
                    </a:lnTo>
                    <a:lnTo>
                      <a:pt x="1517" y="1077"/>
                    </a:lnTo>
                    <a:lnTo>
                      <a:pt x="1503" y="1071"/>
                    </a:lnTo>
                    <a:lnTo>
                      <a:pt x="1489" y="1066"/>
                    </a:lnTo>
                    <a:lnTo>
                      <a:pt x="1475" y="1062"/>
                    </a:lnTo>
                    <a:lnTo>
                      <a:pt x="1462" y="1058"/>
                    </a:lnTo>
                    <a:lnTo>
                      <a:pt x="1448" y="1056"/>
                    </a:lnTo>
                    <a:lnTo>
                      <a:pt x="1434" y="1052"/>
                    </a:lnTo>
                    <a:lnTo>
                      <a:pt x="1420" y="1050"/>
                    </a:lnTo>
                    <a:lnTo>
                      <a:pt x="1405" y="1048"/>
                    </a:lnTo>
                    <a:lnTo>
                      <a:pt x="1391" y="1045"/>
                    </a:lnTo>
                    <a:lnTo>
                      <a:pt x="1378" y="1044"/>
                    </a:lnTo>
                    <a:lnTo>
                      <a:pt x="1364" y="1042"/>
                    </a:lnTo>
                    <a:lnTo>
                      <a:pt x="1350" y="1042"/>
                    </a:lnTo>
                    <a:lnTo>
                      <a:pt x="1336" y="1043"/>
                    </a:lnTo>
                    <a:lnTo>
                      <a:pt x="1322" y="1045"/>
                    </a:lnTo>
                    <a:lnTo>
                      <a:pt x="1308" y="1050"/>
                    </a:lnTo>
                    <a:lnTo>
                      <a:pt x="1295" y="1057"/>
                    </a:lnTo>
                    <a:lnTo>
                      <a:pt x="1281" y="1067"/>
                    </a:lnTo>
                    <a:lnTo>
                      <a:pt x="1267" y="1081"/>
                    </a:lnTo>
                    <a:lnTo>
                      <a:pt x="1254" y="1096"/>
                    </a:lnTo>
                    <a:lnTo>
                      <a:pt x="1240" y="1115"/>
                    </a:lnTo>
                    <a:lnTo>
                      <a:pt x="1228" y="1134"/>
                    </a:lnTo>
                    <a:lnTo>
                      <a:pt x="1215" y="1154"/>
                    </a:lnTo>
                    <a:lnTo>
                      <a:pt x="1201" y="1173"/>
                    </a:lnTo>
                    <a:lnTo>
                      <a:pt x="1189" y="1193"/>
                    </a:lnTo>
                    <a:lnTo>
                      <a:pt x="1176" y="1214"/>
                    </a:lnTo>
                    <a:lnTo>
                      <a:pt x="1163" y="1238"/>
                    </a:lnTo>
                    <a:lnTo>
                      <a:pt x="1151" y="1265"/>
                    </a:lnTo>
                    <a:lnTo>
                      <a:pt x="1139" y="1297"/>
                    </a:lnTo>
                    <a:lnTo>
                      <a:pt x="1129" y="1335"/>
                    </a:lnTo>
                    <a:lnTo>
                      <a:pt x="1119" y="1376"/>
                    </a:lnTo>
                    <a:lnTo>
                      <a:pt x="1111" y="1420"/>
                    </a:lnTo>
                    <a:lnTo>
                      <a:pt x="1102" y="1465"/>
                    </a:lnTo>
                    <a:lnTo>
                      <a:pt x="1094" y="1511"/>
                    </a:lnTo>
                    <a:lnTo>
                      <a:pt x="1087" y="1558"/>
                    </a:lnTo>
                    <a:lnTo>
                      <a:pt x="1081" y="1609"/>
                    </a:lnTo>
                    <a:lnTo>
                      <a:pt x="1077" y="1662"/>
                    </a:lnTo>
                    <a:lnTo>
                      <a:pt x="1072" y="1714"/>
                    </a:lnTo>
                    <a:lnTo>
                      <a:pt x="1065" y="1763"/>
                    </a:lnTo>
                    <a:lnTo>
                      <a:pt x="1060" y="1813"/>
                    </a:lnTo>
                    <a:lnTo>
                      <a:pt x="1053" y="1861"/>
                    </a:lnTo>
                    <a:lnTo>
                      <a:pt x="1045" y="1909"/>
                    </a:lnTo>
                    <a:lnTo>
                      <a:pt x="1038" y="1957"/>
                    </a:lnTo>
                    <a:lnTo>
                      <a:pt x="1032" y="2007"/>
                    </a:lnTo>
                    <a:lnTo>
                      <a:pt x="1030" y="2062"/>
                    </a:lnTo>
                    <a:lnTo>
                      <a:pt x="1028" y="2118"/>
                    </a:lnTo>
                    <a:lnTo>
                      <a:pt x="1026" y="2173"/>
                    </a:lnTo>
                    <a:lnTo>
                      <a:pt x="1024" y="2229"/>
                    </a:lnTo>
                    <a:lnTo>
                      <a:pt x="1022" y="2284"/>
                    </a:lnTo>
                    <a:lnTo>
                      <a:pt x="1023" y="2339"/>
                    </a:lnTo>
                    <a:lnTo>
                      <a:pt x="1025" y="2395"/>
                    </a:lnTo>
                    <a:lnTo>
                      <a:pt x="1028" y="2449"/>
                    </a:lnTo>
                    <a:lnTo>
                      <a:pt x="1033" y="2502"/>
                    </a:lnTo>
                    <a:lnTo>
                      <a:pt x="1037" y="2555"/>
                    </a:lnTo>
                    <a:lnTo>
                      <a:pt x="1041" y="2608"/>
                    </a:lnTo>
                    <a:lnTo>
                      <a:pt x="1046" y="2661"/>
                    </a:lnTo>
                    <a:lnTo>
                      <a:pt x="1053" y="2712"/>
                    </a:lnTo>
                    <a:lnTo>
                      <a:pt x="1061" y="2764"/>
                    </a:lnTo>
                    <a:lnTo>
                      <a:pt x="1065" y="2813"/>
                    </a:lnTo>
                    <a:lnTo>
                      <a:pt x="1063" y="2856"/>
                    </a:lnTo>
                    <a:lnTo>
                      <a:pt x="1054" y="2896"/>
                    </a:lnTo>
                    <a:lnTo>
                      <a:pt x="1042" y="2935"/>
                    </a:lnTo>
                    <a:lnTo>
                      <a:pt x="1031" y="2976"/>
                    </a:lnTo>
                    <a:lnTo>
                      <a:pt x="1022" y="3022"/>
                    </a:lnTo>
                    <a:lnTo>
                      <a:pt x="1015" y="3070"/>
                    </a:lnTo>
                    <a:lnTo>
                      <a:pt x="1007" y="3115"/>
                    </a:lnTo>
                    <a:lnTo>
                      <a:pt x="997" y="3155"/>
                    </a:lnTo>
                    <a:lnTo>
                      <a:pt x="987" y="3191"/>
                    </a:lnTo>
                    <a:lnTo>
                      <a:pt x="975" y="3222"/>
                    </a:lnTo>
                    <a:lnTo>
                      <a:pt x="963" y="3251"/>
                    </a:lnTo>
                    <a:lnTo>
                      <a:pt x="950" y="3276"/>
                    </a:lnTo>
                    <a:lnTo>
                      <a:pt x="937" y="3300"/>
                    </a:lnTo>
                    <a:lnTo>
                      <a:pt x="925" y="3322"/>
                    </a:lnTo>
                    <a:lnTo>
                      <a:pt x="912" y="3342"/>
                    </a:lnTo>
                    <a:lnTo>
                      <a:pt x="899" y="3360"/>
                    </a:lnTo>
                    <a:lnTo>
                      <a:pt x="886" y="3377"/>
                    </a:lnTo>
                    <a:lnTo>
                      <a:pt x="872" y="3391"/>
                    </a:lnTo>
                    <a:lnTo>
                      <a:pt x="858" y="3400"/>
                    </a:lnTo>
                    <a:lnTo>
                      <a:pt x="844" y="3399"/>
                    </a:lnTo>
                    <a:lnTo>
                      <a:pt x="830" y="3385"/>
                    </a:lnTo>
                    <a:lnTo>
                      <a:pt x="819" y="3361"/>
                    </a:lnTo>
                    <a:lnTo>
                      <a:pt x="807" y="3330"/>
                    </a:lnTo>
                    <a:lnTo>
                      <a:pt x="796" y="3295"/>
                    </a:lnTo>
                    <a:lnTo>
                      <a:pt x="785" y="3261"/>
                    </a:lnTo>
                    <a:lnTo>
                      <a:pt x="773" y="3230"/>
                    </a:lnTo>
                    <a:lnTo>
                      <a:pt x="761" y="3201"/>
                    </a:lnTo>
                    <a:lnTo>
                      <a:pt x="750" y="3168"/>
                    </a:lnTo>
                    <a:lnTo>
                      <a:pt x="742" y="3124"/>
                    </a:lnTo>
                    <a:lnTo>
                      <a:pt x="732" y="3079"/>
                    </a:lnTo>
                    <a:lnTo>
                      <a:pt x="723" y="3037"/>
                    </a:lnTo>
                    <a:lnTo>
                      <a:pt x="714" y="2995"/>
                    </a:lnTo>
                    <a:lnTo>
                      <a:pt x="707" y="2949"/>
                    </a:lnTo>
                    <a:lnTo>
                      <a:pt x="702" y="2896"/>
                    </a:lnTo>
                    <a:lnTo>
                      <a:pt x="700" y="2840"/>
                    </a:lnTo>
                    <a:lnTo>
                      <a:pt x="697" y="2785"/>
                    </a:lnTo>
                    <a:lnTo>
                      <a:pt x="693" y="2731"/>
                    </a:lnTo>
                    <a:lnTo>
                      <a:pt x="691" y="2677"/>
                    </a:lnTo>
                    <a:lnTo>
                      <a:pt x="691" y="2620"/>
                    </a:lnTo>
                    <a:lnTo>
                      <a:pt x="691" y="2565"/>
                    </a:lnTo>
                    <a:lnTo>
                      <a:pt x="691" y="2509"/>
                    </a:lnTo>
                    <a:lnTo>
                      <a:pt x="690" y="2453"/>
                    </a:lnTo>
                    <a:lnTo>
                      <a:pt x="687" y="2398"/>
                    </a:lnTo>
                    <a:lnTo>
                      <a:pt x="685" y="2344"/>
                    </a:lnTo>
                    <a:lnTo>
                      <a:pt x="682" y="2289"/>
                    </a:lnTo>
                    <a:lnTo>
                      <a:pt x="678" y="2236"/>
                    </a:lnTo>
                    <a:lnTo>
                      <a:pt x="674" y="2181"/>
                    </a:lnTo>
                    <a:lnTo>
                      <a:pt x="669" y="2128"/>
                    </a:lnTo>
                    <a:lnTo>
                      <a:pt x="664" y="2077"/>
                    </a:lnTo>
                    <a:lnTo>
                      <a:pt x="659" y="2026"/>
                    </a:lnTo>
                    <a:lnTo>
                      <a:pt x="651" y="1979"/>
                    </a:lnTo>
                    <a:lnTo>
                      <a:pt x="641" y="1939"/>
                    </a:lnTo>
                    <a:lnTo>
                      <a:pt x="630" y="1915"/>
                    </a:lnTo>
                    <a:lnTo>
                      <a:pt x="617" y="1904"/>
                    </a:lnTo>
                    <a:lnTo>
                      <a:pt x="603" y="1898"/>
                    </a:lnTo>
                    <a:lnTo>
                      <a:pt x="588" y="1892"/>
                    </a:lnTo>
                    <a:lnTo>
                      <a:pt x="575" y="1880"/>
                    </a:lnTo>
                    <a:lnTo>
                      <a:pt x="560" y="1854"/>
                    </a:lnTo>
                    <a:lnTo>
                      <a:pt x="547" y="1821"/>
                    </a:lnTo>
                    <a:lnTo>
                      <a:pt x="534" y="1812"/>
                    </a:lnTo>
                    <a:lnTo>
                      <a:pt x="524" y="1846"/>
                    </a:lnTo>
                    <a:lnTo>
                      <a:pt x="513" y="1889"/>
                    </a:lnTo>
                    <a:lnTo>
                      <a:pt x="502" y="1920"/>
                    </a:lnTo>
                    <a:lnTo>
                      <a:pt x="489" y="1946"/>
                    </a:lnTo>
                    <a:lnTo>
                      <a:pt x="478" y="1973"/>
                    </a:lnTo>
                    <a:lnTo>
                      <a:pt x="467" y="2005"/>
                    </a:lnTo>
                    <a:lnTo>
                      <a:pt x="458" y="2047"/>
                    </a:lnTo>
                    <a:lnTo>
                      <a:pt x="450" y="2093"/>
                    </a:lnTo>
                    <a:lnTo>
                      <a:pt x="442" y="2141"/>
                    </a:lnTo>
                    <a:lnTo>
                      <a:pt x="434" y="2187"/>
                    </a:lnTo>
                    <a:lnTo>
                      <a:pt x="427" y="2234"/>
                    </a:lnTo>
                    <a:lnTo>
                      <a:pt x="422" y="2286"/>
                    </a:lnTo>
                    <a:lnTo>
                      <a:pt x="418" y="2339"/>
                    </a:lnTo>
                    <a:lnTo>
                      <a:pt x="414" y="2393"/>
                    </a:lnTo>
                    <a:lnTo>
                      <a:pt x="411" y="2447"/>
                    </a:lnTo>
                    <a:lnTo>
                      <a:pt x="407" y="2502"/>
                    </a:lnTo>
                    <a:lnTo>
                      <a:pt x="404" y="2556"/>
                    </a:lnTo>
                    <a:lnTo>
                      <a:pt x="401" y="2610"/>
                    </a:lnTo>
                    <a:lnTo>
                      <a:pt x="397" y="2664"/>
                    </a:lnTo>
                    <a:lnTo>
                      <a:pt x="397" y="2721"/>
                    </a:lnTo>
                    <a:lnTo>
                      <a:pt x="398" y="2776"/>
                    </a:lnTo>
                    <a:lnTo>
                      <a:pt x="397" y="2831"/>
                    </a:lnTo>
                    <a:lnTo>
                      <a:pt x="395" y="2886"/>
                    </a:lnTo>
                    <a:lnTo>
                      <a:pt x="390" y="2941"/>
                    </a:lnTo>
                    <a:lnTo>
                      <a:pt x="389" y="2995"/>
                    </a:lnTo>
                    <a:lnTo>
                      <a:pt x="390" y="3050"/>
                    </a:lnTo>
                    <a:lnTo>
                      <a:pt x="393" y="3106"/>
                    </a:lnTo>
                    <a:lnTo>
                      <a:pt x="393" y="3163"/>
                    </a:lnTo>
                    <a:lnTo>
                      <a:pt x="391" y="3218"/>
                    </a:lnTo>
                    <a:lnTo>
                      <a:pt x="390" y="3274"/>
                    </a:lnTo>
                    <a:lnTo>
                      <a:pt x="388" y="3330"/>
                    </a:lnTo>
                    <a:lnTo>
                      <a:pt x="389" y="3385"/>
                    </a:lnTo>
                    <a:lnTo>
                      <a:pt x="391" y="3441"/>
                    </a:lnTo>
                    <a:lnTo>
                      <a:pt x="394" y="3496"/>
                    </a:lnTo>
                    <a:lnTo>
                      <a:pt x="393" y="3550"/>
                    </a:lnTo>
                    <a:lnTo>
                      <a:pt x="389" y="3603"/>
                    </a:lnTo>
                    <a:lnTo>
                      <a:pt x="384" y="3657"/>
                    </a:lnTo>
                    <a:lnTo>
                      <a:pt x="380" y="3712"/>
                    </a:lnTo>
                    <a:lnTo>
                      <a:pt x="375" y="3765"/>
                    </a:lnTo>
                    <a:lnTo>
                      <a:pt x="368" y="3809"/>
                    </a:lnTo>
                    <a:lnTo>
                      <a:pt x="358" y="3845"/>
                    </a:lnTo>
                    <a:lnTo>
                      <a:pt x="346" y="3876"/>
                    </a:lnTo>
                    <a:lnTo>
                      <a:pt x="334" y="3909"/>
                    </a:lnTo>
                    <a:lnTo>
                      <a:pt x="325" y="3950"/>
                    </a:lnTo>
                    <a:lnTo>
                      <a:pt x="315" y="3992"/>
                    </a:lnTo>
                    <a:lnTo>
                      <a:pt x="305" y="4033"/>
                    </a:lnTo>
                    <a:lnTo>
                      <a:pt x="299" y="4080"/>
                    </a:lnTo>
                    <a:lnTo>
                      <a:pt x="301" y="4138"/>
                    </a:lnTo>
                    <a:lnTo>
                      <a:pt x="306" y="4193"/>
                    </a:lnTo>
                    <a:lnTo>
                      <a:pt x="305" y="4236"/>
                    </a:lnTo>
                    <a:lnTo>
                      <a:pt x="297" y="4264"/>
                    </a:lnTo>
                    <a:lnTo>
                      <a:pt x="284" y="4283"/>
                    </a:lnTo>
                    <a:lnTo>
                      <a:pt x="269" y="4295"/>
                    </a:lnTo>
                    <a:lnTo>
                      <a:pt x="252" y="4306"/>
                    </a:lnTo>
                    <a:lnTo>
                      <a:pt x="235" y="4318"/>
                    </a:lnTo>
                    <a:lnTo>
                      <a:pt x="220" y="4339"/>
                    </a:lnTo>
                    <a:lnTo>
                      <a:pt x="207" y="4366"/>
                    </a:lnTo>
                    <a:lnTo>
                      <a:pt x="194" y="4386"/>
                    </a:lnTo>
                    <a:lnTo>
                      <a:pt x="181" y="4401"/>
                    </a:lnTo>
                    <a:lnTo>
                      <a:pt x="167" y="4415"/>
                    </a:lnTo>
                    <a:lnTo>
                      <a:pt x="153" y="4430"/>
                    </a:lnTo>
                    <a:lnTo>
                      <a:pt x="140" y="4449"/>
                    </a:lnTo>
                    <a:lnTo>
                      <a:pt x="128" y="4474"/>
                    </a:lnTo>
                    <a:lnTo>
                      <a:pt x="117" y="4509"/>
                    </a:lnTo>
                    <a:lnTo>
                      <a:pt x="107" y="4545"/>
                    </a:lnTo>
                    <a:lnTo>
                      <a:pt x="95" y="4573"/>
                    </a:lnTo>
                    <a:lnTo>
                      <a:pt x="81" y="4593"/>
                    </a:lnTo>
                    <a:lnTo>
                      <a:pt x="68" y="4608"/>
                    </a:lnTo>
                    <a:lnTo>
                      <a:pt x="54" y="4619"/>
                    </a:lnTo>
                    <a:lnTo>
                      <a:pt x="40" y="4631"/>
                    </a:lnTo>
                    <a:lnTo>
                      <a:pt x="27" y="4642"/>
                    </a:lnTo>
                    <a:lnTo>
                      <a:pt x="13" y="4653"/>
                    </a:lnTo>
                    <a:lnTo>
                      <a:pt x="0" y="4662"/>
                    </a:lnTo>
                    <a:lnTo>
                      <a:pt x="0" y="65"/>
                    </a:lnTo>
                    <a:lnTo>
                      <a:pt x="23" y="63"/>
                    </a:lnTo>
                    <a:lnTo>
                      <a:pt x="45" y="63"/>
                    </a:lnTo>
                    <a:lnTo>
                      <a:pt x="66" y="63"/>
                    </a:lnTo>
                    <a:lnTo>
                      <a:pt x="93" y="60"/>
                    </a:lnTo>
                    <a:lnTo>
                      <a:pt x="122" y="55"/>
                    </a:lnTo>
                    <a:lnTo>
                      <a:pt x="139" y="74"/>
                    </a:lnTo>
                    <a:lnTo>
                      <a:pt x="125" y="142"/>
                    </a:lnTo>
                    <a:lnTo>
                      <a:pt x="94" y="201"/>
                    </a:lnTo>
                    <a:lnTo>
                      <a:pt x="62" y="217"/>
                    </a:lnTo>
                    <a:lnTo>
                      <a:pt x="42" y="209"/>
                    </a:lnTo>
                    <a:lnTo>
                      <a:pt x="46" y="200"/>
                    </a:lnTo>
                    <a:lnTo>
                      <a:pt x="71" y="203"/>
                    </a:lnTo>
                    <a:lnTo>
                      <a:pt x="101" y="225"/>
                    </a:lnTo>
                    <a:lnTo>
                      <a:pt x="125" y="271"/>
                    </a:lnTo>
                    <a:lnTo>
                      <a:pt x="145" y="324"/>
                    </a:lnTo>
                    <a:lnTo>
                      <a:pt x="164" y="359"/>
                    </a:lnTo>
                    <a:lnTo>
                      <a:pt x="189" y="371"/>
                    </a:lnTo>
                    <a:lnTo>
                      <a:pt x="214" y="370"/>
                    </a:lnTo>
                    <a:lnTo>
                      <a:pt x="238" y="367"/>
                    </a:lnTo>
                    <a:lnTo>
                      <a:pt x="262" y="363"/>
                    </a:lnTo>
                    <a:lnTo>
                      <a:pt x="285" y="360"/>
                    </a:lnTo>
                    <a:lnTo>
                      <a:pt x="308" y="359"/>
                    </a:lnTo>
                    <a:lnTo>
                      <a:pt x="333" y="361"/>
                    </a:lnTo>
                    <a:lnTo>
                      <a:pt x="357" y="366"/>
                    </a:lnTo>
                    <a:lnTo>
                      <a:pt x="380" y="369"/>
                    </a:lnTo>
                    <a:lnTo>
                      <a:pt x="404" y="369"/>
                    </a:lnTo>
                    <a:lnTo>
                      <a:pt x="428" y="361"/>
                    </a:lnTo>
                    <a:lnTo>
                      <a:pt x="451" y="346"/>
                    </a:lnTo>
                    <a:lnTo>
                      <a:pt x="475" y="335"/>
                    </a:lnTo>
                    <a:lnTo>
                      <a:pt x="500" y="324"/>
                    </a:lnTo>
                    <a:lnTo>
                      <a:pt x="523" y="308"/>
                    </a:lnTo>
                    <a:lnTo>
                      <a:pt x="546" y="280"/>
                    </a:lnTo>
                    <a:lnTo>
                      <a:pt x="568" y="242"/>
                    </a:lnTo>
                    <a:lnTo>
                      <a:pt x="590" y="202"/>
                    </a:lnTo>
                    <a:lnTo>
                      <a:pt x="611" y="168"/>
                    </a:lnTo>
                    <a:lnTo>
                      <a:pt x="634" y="140"/>
                    </a:lnTo>
                    <a:lnTo>
                      <a:pt x="657" y="123"/>
                    </a:lnTo>
                    <a:lnTo>
                      <a:pt x="682" y="112"/>
                    </a:lnTo>
                    <a:lnTo>
                      <a:pt x="705" y="108"/>
                    </a:lnTo>
                    <a:lnTo>
                      <a:pt x="729" y="105"/>
                    </a:lnTo>
                    <a:lnTo>
                      <a:pt x="753" y="104"/>
                    </a:lnTo>
                    <a:lnTo>
                      <a:pt x="777" y="102"/>
                    </a:lnTo>
                    <a:lnTo>
                      <a:pt x="800" y="98"/>
                    </a:lnTo>
                    <a:lnTo>
                      <a:pt x="825" y="97"/>
                    </a:lnTo>
                    <a:lnTo>
                      <a:pt x="849" y="97"/>
                    </a:lnTo>
                    <a:lnTo>
                      <a:pt x="872" y="101"/>
                    </a:lnTo>
                    <a:lnTo>
                      <a:pt x="896" y="106"/>
                    </a:lnTo>
                    <a:lnTo>
                      <a:pt x="920" y="112"/>
                    </a:lnTo>
                    <a:lnTo>
                      <a:pt x="943" y="118"/>
                    </a:lnTo>
                    <a:lnTo>
                      <a:pt x="967" y="121"/>
                    </a:lnTo>
                    <a:lnTo>
                      <a:pt x="992" y="121"/>
                    </a:lnTo>
                    <a:lnTo>
                      <a:pt x="1016" y="119"/>
                    </a:lnTo>
                    <a:lnTo>
                      <a:pt x="1039" y="116"/>
                    </a:lnTo>
                    <a:lnTo>
                      <a:pt x="1063" y="109"/>
                    </a:lnTo>
                    <a:lnTo>
                      <a:pt x="1087" y="101"/>
                    </a:lnTo>
                    <a:lnTo>
                      <a:pt x="1110" y="93"/>
                    </a:lnTo>
                    <a:lnTo>
                      <a:pt x="1134" y="86"/>
                    </a:lnTo>
                    <a:lnTo>
                      <a:pt x="1157" y="79"/>
                    </a:lnTo>
                    <a:lnTo>
                      <a:pt x="1182" y="74"/>
                    </a:lnTo>
                    <a:lnTo>
                      <a:pt x="1206" y="71"/>
                    </a:lnTo>
                    <a:lnTo>
                      <a:pt x="1230" y="68"/>
                    </a:lnTo>
                    <a:lnTo>
                      <a:pt x="1253" y="65"/>
                    </a:lnTo>
                    <a:lnTo>
                      <a:pt x="1277" y="62"/>
                    </a:lnTo>
                    <a:lnTo>
                      <a:pt x="1301" y="63"/>
                    </a:lnTo>
                    <a:lnTo>
                      <a:pt x="1325" y="66"/>
                    </a:lnTo>
                    <a:lnTo>
                      <a:pt x="1349" y="67"/>
                    </a:lnTo>
                    <a:lnTo>
                      <a:pt x="1373" y="70"/>
                    </a:lnTo>
                    <a:lnTo>
                      <a:pt x="1396" y="79"/>
                    </a:lnTo>
                    <a:lnTo>
                      <a:pt x="1420" y="95"/>
                    </a:lnTo>
                    <a:lnTo>
                      <a:pt x="1443" y="117"/>
                    </a:lnTo>
                    <a:lnTo>
                      <a:pt x="1466" y="140"/>
                    </a:lnTo>
                    <a:lnTo>
                      <a:pt x="1489" y="159"/>
                    </a:lnTo>
                    <a:lnTo>
                      <a:pt x="1513" y="172"/>
                    </a:lnTo>
                    <a:lnTo>
                      <a:pt x="1538" y="182"/>
                    </a:lnTo>
                    <a:lnTo>
                      <a:pt x="1561" y="199"/>
                    </a:lnTo>
                    <a:lnTo>
                      <a:pt x="1584" y="226"/>
                    </a:lnTo>
                    <a:lnTo>
                      <a:pt x="1607" y="246"/>
                    </a:lnTo>
                    <a:lnTo>
                      <a:pt x="1631" y="239"/>
                    </a:lnTo>
                    <a:lnTo>
                      <a:pt x="1654" y="210"/>
                    </a:lnTo>
                    <a:lnTo>
                      <a:pt x="1676" y="168"/>
                    </a:lnTo>
                    <a:lnTo>
                      <a:pt x="1697" y="126"/>
                    </a:lnTo>
                    <a:lnTo>
                      <a:pt x="1720" y="98"/>
                    </a:lnTo>
                    <a:lnTo>
                      <a:pt x="1743" y="91"/>
                    </a:lnTo>
                    <a:lnTo>
                      <a:pt x="1767" y="96"/>
                    </a:lnTo>
                    <a:lnTo>
                      <a:pt x="1791" y="109"/>
                    </a:lnTo>
                    <a:lnTo>
                      <a:pt x="1815" y="120"/>
                    </a:lnTo>
                    <a:lnTo>
                      <a:pt x="1839" y="126"/>
                    </a:lnTo>
                    <a:lnTo>
                      <a:pt x="1864" y="126"/>
                    </a:lnTo>
                    <a:lnTo>
                      <a:pt x="1887" y="121"/>
                    </a:lnTo>
                    <a:lnTo>
                      <a:pt x="1911" y="112"/>
                    </a:lnTo>
                    <a:lnTo>
                      <a:pt x="1934" y="102"/>
                    </a:lnTo>
                    <a:lnTo>
                      <a:pt x="1958" y="88"/>
                    </a:lnTo>
                    <a:lnTo>
                      <a:pt x="1981" y="73"/>
                    </a:lnTo>
                    <a:lnTo>
                      <a:pt x="2005" y="58"/>
                    </a:lnTo>
                    <a:lnTo>
                      <a:pt x="2028" y="42"/>
                    </a:lnTo>
                    <a:lnTo>
                      <a:pt x="2028" y="2973"/>
                    </a:lnTo>
                    <a:close/>
                    <a:moveTo>
                      <a:pt x="227" y="204"/>
                    </a:moveTo>
                    <a:lnTo>
                      <a:pt x="243" y="199"/>
                    </a:lnTo>
                    <a:lnTo>
                      <a:pt x="258" y="193"/>
                    </a:lnTo>
                    <a:lnTo>
                      <a:pt x="272" y="189"/>
                    </a:lnTo>
                    <a:lnTo>
                      <a:pt x="288" y="188"/>
                    </a:lnTo>
                    <a:lnTo>
                      <a:pt x="305" y="189"/>
                    </a:lnTo>
                    <a:lnTo>
                      <a:pt x="325" y="193"/>
                    </a:lnTo>
                    <a:lnTo>
                      <a:pt x="335" y="215"/>
                    </a:lnTo>
                    <a:lnTo>
                      <a:pt x="322" y="267"/>
                    </a:lnTo>
                    <a:lnTo>
                      <a:pt x="305" y="301"/>
                    </a:lnTo>
                    <a:lnTo>
                      <a:pt x="290" y="310"/>
                    </a:lnTo>
                    <a:lnTo>
                      <a:pt x="276" y="299"/>
                    </a:lnTo>
                    <a:lnTo>
                      <a:pt x="261" y="274"/>
                    </a:lnTo>
                    <a:lnTo>
                      <a:pt x="245" y="240"/>
                    </a:lnTo>
                    <a:lnTo>
                      <a:pt x="227" y="204"/>
                    </a:lnTo>
                    <a:close/>
                  </a:path>
                </a:pathLst>
              </a:custGeom>
              <a:solidFill>
                <a:srgbClr val="33FF00">
                  <a:alpha val="100000"/>
                </a:srgbClr>
              </a:solidFill>
              <a:ln w="9525">
                <a:noFill/>
              </a:ln>
            </p:spPr>
            <p:txBody>
              <a:bodyPr/>
              <a:p>
                <a:endParaRPr lang="zh-CN" altLang="en-US"/>
              </a:p>
            </p:txBody>
          </p:sp>
          <p:sp>
            <p:nvSpPr>
              <p:cNvPr id="94857" name="Freeform 24"/>
              <p:cNvSpPr>
                <a:spLocks noEditPoints="1"/>
              </p:cNvSpPr>
              <p:nvPr/>
            </p:nvSpPr>
            <p:spPr>
              <a:xfrm>
                <a:off x="395" y="758"/>
                <a:ext cx="1015" cy="2310"/>
              </a:xfrm>
              <a:custGeom>
                <a:avLst/>
                <a:gdLst/>
                <a:ahLst/>
                <a:cxnLst>
                  <a:cxn ang="0">
                    <a:pos x="480" y="652"/>
                  </a:cxn>
                  <a:cxn ang="0">
                    <a:pos x="472" y="507"/>
                  </a:cxn>
                  <a:cxn ang="0">
                    <a:pos x="471" y="391"/>
                  </a:cxn>
                  <a:cxn ang="0">
                    <a:pos x="437" y="324"/>
                  </a:cxn>
                  <a:cxn ang="0">
                    <a:pos x="400" y="275"/>
                  </a:cxn>
                  <a:cxn ang="0">
                    <a:pos x="363" y="254"/>
                  </a:cxn>
                  <a:cxn ang="0">
                    <a:pos x="324" y="254"/>
                  </a:cxn>
                  <a:cxn ang="0">
                    <a:pos x="288" y="306"/>
                  </a:cxn>
                  <a:cxn ang="0">
                    <a:pos x="267" y="431"/>
                  </a:cxn>
                  <a:cxn ang="0">
                    <a:pos x="256" y="575"/>
                  </a:cxn>
                  <a:cxn ang="0">
                    <a:pos x="264" y="714"/>
                  </a:cxn>
                  <a:cxn ang="0">
                    <a:pos x="235" y="815"/>
                  </a:cxn>
                  <a:cxn ang="0">
                    <a:pos x="199" y="814"/>
                  </a:cxn>
                  <a:cxn ang="0">
                    <a:pos x="175" y="700"/>
                  </a:cxn>
                  <a:cxn ang="0">
                    <a:pos x="170" y="549"/>
                  </a:cxn>
                  <a:cxn ang="0">
                    <a:pos x="144" y="460"/>
                  </a:cxn>
                  <a:cxn ang="0">
                    <a:pos x="113" y="513"/>
                  </a:cxn>
                  <a:cxn ang="0">
                    <a:pos x="100" y="656"/>
                  </a:cxn>
                  <a:cxn ang="0">
                    <a:pos x="98" y="808"/>
                  </a:cxn>
                  <a:cxn ang="0">
                    <a:pos x="90" y="951"/>
                  </a:cxn>
                  <a:cxn ang="0">
                    <a:pos x="71" y="1061"/>
                  </a:cxn>
                  <a:cxn ang="0">
                    <a:pos x="32" y="1108"/>
                  </a:cxn>
                  <a:cxn ang="0">
                    <a:pos x="0" y="6"/>
                  </a:cxn>
                  <a:cxn ang="0">
                    <a:pos x="12" y="40"/>
                  </a:cxn>
                  <a:cxn ang="0">
                    <a:pos x="77" y="80"/>
                  </a:cxn>
                  <a:cxn ang="0">
                    <a:pos x="142" y="50"/>
                  </a:cxn>
                  <a:cxn ang="0">
                    <a:pos x="207" y="14"/>
                  </a:cxn>
                  <a:cxn ang="0">
                    <a:pos x="272" y="15"/>
                  </a:cxn>
                  <a:cxn ang="0">
                    <a:pos x="338" y="7"/>
                  </a:cxn>
                  <a:cxn ang="0">
                    <a:pos x="402" y="51"/>
                  </a:cxn>
                  <a:cxn ang="0">
                    <a:pos x="467" y="21"/>
                  </a:cxn>
                  <a:cxn ang="0">
                    <a:pos x="65" y="38"/>
                  </a:cxn>
                  <a:cxn ang="0">
                    <a:pos x="62" y="50"/>
                  </a:cxn>
                  <a:cxn ang="0">
                    <a:pos x="491" y="600"/>
                  </a:cxn>
                  <a:cxn ang="0">
                    <a:pos x="475" y="478"/>
                  </a:cxn>
                  <a:cxn ang="0">
                    <a:pos x="478" y="385"/>
                  </a:cxn>
                  <a:cxn ang="0">
                    <a:pos x="442" y="328"/>
                  </a:cxn>
                  <a:cxn ang="0">
                    <a:pos x="407" y="275"/>
                  </a:cxn>
                  <a:cxn ang="0">
                    <a:pos x="369" y="249"/>
                  </a:cxn>
                  <a:cxn ang="0">
                    <a:pos x="331" y="246"/>
                  </a:cxn>
                  <a:cxn ang="0">
                    <a:pos x="294" y="286"/>
                  </a:cxn>
                  <a:cxn ang="0">
                    <a:pos x="266" y="389"/>
                  </a:cxn>
                  <a:cxn ang="0">
                    <a:pos x="251" y="529"/>
                  </a:cxn>
                  <a:cxn ang="0">
                    <a:pos x="257" y="680"/>
                  </a:cxn>
                  <a:cxn ang="0">
                    <a:pos x="232" y="783"/>
                  </a:cxn>
                  <a:cxn ang="0">
                    <a:pos x="198" y="770"/>
                  </a:cxn>
                  <a:cxn ang="0">
                    <a:pos x="177" y="660"/>
                  </a:cxn>
                  <a:cxn ang="0">
                    <a:pos x="171" y="510"/>
                  </a:cxn>
                  <a:cxn ang="0">
                    <a:pos x="137" y="429"/>
                  </a:cxn>
                  <a:cxn ang="0">
                    <a:pos x="129" y="405"/>
                  </a:cxn>
                  <a:cxn ang="0">
                    <a:pos x="107" y="514"/>
                  </a:cxn>
                  <a:cxn ang="0">
                    <a:pos x="96" y="661"/>
                  </a:cxn>
                  <a:cxn ang="0">
                    <a:pos x="92" y="813"/>
                  </a:cxn>
                  <a:cxn ang="0">
                    <a:pos x="80" y="953"/>
                  </a:cxn>
                  <a:cxn ang="0">
                    <a:pos x="59" y="1055"/>
                  </a:cxn>
                  <a:cxn ang="0">
                    <a:pos x="21" y="1088"/>
                  </a:cxn>
                  <a:cxn ang="0">
                    <a:pos x="27" y="84"/>
                  </a:cxn>
                  <a:cxn ang="0">
                    <a:pos x="103" y="89"/>
                  </a:cxn>
                  <a:cxn ang="0">
                    <a:pos x="177" y="21"/>
                  </a:cxn>
                  <a:cxn ang="0">
                    <a:pos x="253" y="22"/>
                  </a:cxn>
                  <a:cxn ang="0">
                    <a:pos x="330" y="7"/>
                  </a:cxn>
                  <a:cxn ang="0">
                    <a:pos x="404" y="61"/>
                  </a:cxn>
                  <a:cxn ang="0">
                    <a:pos x="480" y="26"/>
                  </a:cxn>
                </a:cxnLst>
                <a:pathLst>
                  <a:path w="2028" h="4620">
                    <a:moveTo>
                      <a:pt x="2028" y="2931"/>
                    </a:moveTo>
                    <a:lnTo>
                      <a:pt x="2016" y="2909"/>
                    </a:lnTo>
                    <a:lnTo>
                      <a:pt x="2005" y="2877"/>
                    </a:lnTo>
                    <a:lnTo>
                      <a:pt x="1995" y="2841"/>
                    </a:lnTo>
                    <a:lnTo>
                      <a:pt x="1984" y="2804"/>
                    </a:lnTo>
                    <a:lnTo>
                      <a:pt x="1971" y="2774"/>
                    </a:lnTo>
                    <a:lnTo>
                      <a:pt x="1957" y="2750"/>
                    </a:lnTo>
                    <a:lnTo>
                      <a:pt x="1943" y="2727"/>
                    </a:lnTo>
                    <a:lnTo>
                      <a:pt x="1932" y="2698"/>
                    </a:lnTo>
                    <a:lnTo>
                      <a:pt x="1924" y="2658"/>
                    </a:lnTo>
                    <a:lnTo>
                      <a:pt x="1918" y="2606"/>
                    </a:lnTo>
                    <a:lnTo>
                      <a:pt x="1914" y="2553"/>
                    </a:lnTo>
                    <a:lnTo>
                      <a:pt x="1911" y="2498"/>
                    </a:lnTo>
                    <a:lnTo>
                      <a:pt x="1909" y="2442"/>
                    </a:lnTo>
                    <a:lnTo>
                      <a:pt x="1906" y="2388"/>
                    </a:lnTo>
                    <a:lnTo>
                      <a:pt x="1902" y="2335"/>
                    </a:lnTo>
                    <a:lnTo>
                      <a:pt x="1897" y="2282"/>
                    </a:lnTo>
                    <a:lnTo>
                      <a:pt x="1895" y="2228"/>
                    </a:lnTo>
                    <a:lnTo>
                      <a:pt x="1895" y="2170"/>
                    </a:lnTo>
                    <a:lnTo>
                      <a:pt x="1896" y="2115"/>
                    </a:lnTo>
                    <a:lnTo>
                      <a:pt x="1892" y="2067"/>
                    </a:lnTo>
                    <a:lnTo>
                      <a:pt x="1884" y="2025"/>
                    </a:lnTo>
                    <a:lnTo>
                      <a:pt x="1874" y="1983"/>
                    </a:lnTo>
                    <a:lnTo>
                      <a:pt x="1864" y="1934"/>
                    </a:lnTo>
                    <a:lnTo>
                      <a:pt x="1854" y="1881"/>
                    </a:lnTo>
                    <a:lnTo>
                      <a:pt x="1852" y="1831"/>
                    </a:lnTo>
                    <a:lnTo>
                      <a:pt x="1859" y="1789"/>
                    </a:lnTo>
                    <a:lnTo>
                      <a:pt x="1873" y="1758"/>
                    </a:lnTo>
                    <a:lnTo>
                      <a:pt x="1887" y="1730"/>
                    </a:lnTo>
                    <a:lnTo>
                      <a:pt x="1898" y="1698"/>
                    </a:lnTo>
                    <a:lnTo>
                      <a:pt x="1901" y="1657"/>
                    </a:lnTo>
                    <a:lnTo>
                      <a:pt x="1894" y="1608"/>
                    </a:lnTo>
                    <a:lnTo>
                      <a:pt x="1882" y="1562"/>
                    </a:lnTo>
                    <a:lnTo>
                      <a:pt x="1868" y="1526"/>
                    </a:lnTo>
                    <a:lnTo>
                      <a:pt x="1856" y="1505"/>
                    </a:lnTo>
                    <a:lnTo>
                      <a:pt x="1842" y="1490"/>
                    </a:lnTo>
                    <a:lnTo>
                      <a:pt x="1829" y="1475"/>
                    </a:lnTo>
                    <a:lnTo>
                      <a:pt x="1816" y="1455"/>
                    </a:lnTo>
                    <a:lnTo>
                      <a:pt x="1805" y="1425"/>
                    </a:lnTo>
                    <a:lnTo>
                      <a:pt x="1793" y="1394"/>
                    </a:lnTo>
                    <a:lnTo>
                      <a:pt x="1782" y="1365"/>
                    </a:lnTo>
                    <a:lnTo>
                      <a:pt x="1769" y="1340"/>
                    </a:lnTo>
                    <a:lnTo>
                      <a:pt x="1757" y="1317"/>
                    </a:lnTo>
                    <a:lnTo>
                      <a:pt x="1744" y="1296"/>
                    </a:lnTo>
                    <a:lnTo>
                      <a:pt x="1731" y="1274"/>
                    </a:lnTo>
                    <a:lnTo>
                      <a:pt x="1717" y="1252"/>
                    </a:lnTo>
                    <a:lnTo>
                      <a:pt x="1705" y="1232"/>
                    </a:lnTo>
                    <a:lnTo>
                      <a:pt x="1692" y="1214"/>
                    </a:lnTo>
                    <a:lnTo>
                      <a:pt x="1678" y="1198"/>
                    </a:lnTo>
                    <a:lnTo>
                      <a:pt x="1666" y="1184"/>
                    </a:lnTo>
                    <a:lnTo>
                      <a:pt x="1652" y="1170"/>
                    </a:lnTo>
                    <a:lnTo>
                      <a:pt x="1638" y="1155"/>
                    </a:lnTo>
                    <a:lnTo>
                      <a:pt x="1625" y="1139"/>
                    </a:lnTo>
                    <a:lnTo>
                      <a:pt x="1611" y="1120"/>
                    </a:lnTo>
                    <a:lnTo>
                      <a:pt x="1599" y="1100"/>
                    </a:lnTo>
                    <a:lnTo>
                      <a:pt x="1585" y="1084"/>
                    </a:lnTo>
                    <a:lnTo>
                      <a:pt x="1572" y="1069"/>
                    </a:lnTo>
                    <a:lnTo>
                      <a:pt x="1558" y="1058"/>
                    </a:lnTo>
                    <a:lnTo>
                      <a:pt x="1545" y="1048"/>
                    </a:lnTo>
                    <a:lnTo>
                      <a:pt x="1531" y="1040"/>
                    </a:lnTo>
                    <a:lnTo>
                      <a:pt x="1517" y="1035"/>
                    </a:lnTo>
                    <a:lnTo>
                      <a:pt x="1503" y="1029"/>
                    </a:lnTo>
                    <a:lnTo>
                      <a:pt x="1489" y="1024"/>
                    </a:lnTo>
                    <a:lnTo>
                      <a:pt x="1475" y="1020"/>
                    </a:lnTo>
                    <a:lnTo>
                      <a:pt x="1462" y="1016"/>
                    </a:lnTo>
                    <a:lnTo>
                      <a:pt x="1448" y="1014"/>
                    </a:lnTo>
                    <a:lnTo>
                      <a:pt x="1434" y="1010"/>
                    </a:lnTo>
                    <a:lnTo>
                      <a:pt x="1420" y="1008"/>
                    </a:lnTo>
                    <a:lnTo>
                      <a:pt x="1405" y="1006"/>
                    </a:lnTo>
                    <a:lnTo>
                      <a:pt x="1391" y="1003"/>
                    </a:lnTo>
                    <a:lnTo>
                      <a:pt x="1378" y="1002"/>
                    </a:lnTo>
                    <a:lnTo>
                      <a:pt x="1364" y="1000"/>
                    </a:lnTo>
                    <a:lnTo>
                      <a:pt x="1350" y="1000"/>
                    </a:lnTo>
                    <a:lnTo>
                      <a:pt x="1336" y="1001"/>
                    </a:lnTo>
                    <a:lnTo>
                      <a:pt x="1322" y="1003"/>
                    </a:lnTo>
                    <a:lnTo>
                      <a:pt x="1308" y="1008"/>
                    </a:lnTo>
                    <a:lnTo>
                      <a:pt x="1295" y="1015"/>
                    </a:lnTo>
                    <a:lnTo>
                      <a:pt x="1281" y="1025"/>
                    </a:lnTo>
                    <a:lnTo>
                      <a:pt x="1267" y="1039"/>
                    </a:lnTo>
                    <a:lnTo>
                      <a:pt x="1254" y="1054"/>
                    </a:lnTo>
                    <a:lnTo>
                      <a:pt x="1240" y="1073"/>
                    </a:lnTo>
                    <a:lnTo>
                      <a:pt x="1228" y="1092"/>
                    </a:lnTo>
                    <a:lnTo>
                      <a:pt x="1215" y="1112"/>
                    </a:lnTo>
                    <a:lnTo>
                      <a:pt x="1201" y="1131"/>
                    </a:lnTo>
                    <a:lnTo>
                      <a:pt x="1189" y="1151"/>
                    </a:lnTo>
                    <a:lnTo>
                      <a:pt x="1176" y="1172"/>
                    </a:lnTo>
                    <a:lnTo>
                      <a:pt x="1163" y="1196"/>
                    </a:lnTo>
                    <a:lnTo>
                      <a:pt x="1151" y="1223"/>
                    </a:lnTo>
                    <a:lnTo>
                      <a:pt x="1139" y="1255"/>
                    </a:lnTo>
                    <a:lnTo>
                      <a:pt x="1129" y="1293"/>
                    </a:lnTo>
                    <a:lnTo>
                      <a:pt x="1119" y="1334"/>
                    </a:lnTo>
                    <a:lnTo>
                      <a:pt x="1111" y="1378"/>
                    </a:lnTo>
                    <a:lnTo>
                      <a:pt x="1102" y="1423"/>
                    </a:lnTo>
                    <a:lnTo>
                      <a:pt x="1094" y="1469"/>
                    </a:lnTo>
                    <a:lnTo>
                      <a:pt x="1087" y="1516"/>
                    </a:lnTo>
                    <a:lnTo>
                      <a:pt x="1081" y="1567"/>
                    </a:lnTo>
                    <a:lnTo>
                      <a:pt x="1077" y="1620"/>
                    </a:lnTo>
                    <a:lnTo>
                      <a:pt x="1072" y="1672"/>
                    </a:lnTo>
                    <a:lnTo>
                      <a:pt x="1065" y="1721"/>
                    </a:lnTo>
                    <a:lnTo>
                      <a:pt x="1060" y="1771"/>
                    </a:lnTo>
                    <a:lnTo>
                      <a:pt x="1053" y="1819"/>
                    </a:lnTo>
                    <a:lnTo>
                      <a:pt x="1045" y="1867"/>
                    </a:lnTo>
                    <a:lnTo>
                      <a:pt x="1038" y="1915"/>
                    </a:lnTo>
                    <a:lnTo>
                      <a:pt x="1032" y="1965"/>
                    </a:lnTo>
                    <a:lnTo>
                      <a:pt x="1030" y="2020"/>
                    </a:lnTo>
                    <a:lnTo>
                      <a:pt x="1028" y="2076"/>
                    </a:lnTo>
                    <a:lnTo>
                      <a:pt x="1026" y="2131"/>
                    </a:lnTo>
                    <a:lnTo>
                      <a:pt x="1024" y="2187"/>
                    </a:lnTo>
                    <a:lnTo>
                      <a:pt x="1022" y="2242"/>
                    </a:lnTo>
                    <a:lnTo>
                      <a:pt x="1023" y="2297"/>
                    </a:lnTo>
                    <a:lnTo>
                      <a:pt x="1025" y="2353"/>
                    </a:lnTo>
                    <a:lnTo>
                      <a:pt x="1028" y="2407"/>
                    </a:lnTo>
                    <a:lnTo>
                      <a:pt x="1033" y="2460"/>
                    </a:lnTo>
                    <a:lnTo>
                      <a:pt x="1037" y="2513"/>
                    </a:lnTo>
                    <a:lnTo>
                      <a:pt x="1041" y="2566"/>
                    </a:lnTo>
                    <a:lnTo>
                      <a:pt x="1046" y="2619"/>
                    </a:lnTo>
                    <a:lnTo>
                      <a:pt x="1053" y="2670"/>
                    </a:lnTo>
                    <a:lnTo>
                      <a:pt x="1061" y="2722"/>
                    </a:lnTo>
                    <a:lnTo>
                      <a:pt x="1065" y="2771"/>
                    </a:lnTo>
                    <a:lnTo>
                      <a:pt x="1063" y="2814"/>
                    </a:lnTo>
                    <a:lnTo>
                      <a:pt x="1054" y="2854"/>
                    </a:lnTo>
                    <a:lnTo>
                      <a:pt x="1042" y="2893"/>
                    </a:lnTo>
                    <a:lnTo>
                      <a:pt x="1031" y="2934"/>
                    </a:lnTo>
                    <a:lnTo>
                      <a:pt x="1022" y="2980"/>
                    </a:lnTo>
                    <a:lnTo>
                      <a:pt x="1015" y="3028"/>
                    </a:lnTo>
                    <a:lnTo>
                      <a:pt x="1007" y="3073"/>
                    </a:lnTo>
                    <a:lnTo>
                      <a:pt x="997" y="3113"/>
                    </a:lnTo>
                    <a:lnTo>
                      <a:pt x="987" y="3149"/>
                    </a:lnTo>
                    <a:lnTo>
                      <a:pt x="975" y="3180"/>
                    </a:lnTo>
                    <a:lnTo>
                      <a:pt x="963" y="3209"/>
                    </a:lnTo>
                    <a:lnTo>
                      <a:pt x="950" y="3234"/>
                    </a:lnTo>
                    <a:lnTo>
                      <a:pt x="937" y="3258"/>
                    </a:lnTo>
                    <a:lnTo>
                      <a:pt x="925" y="3280"/>
                    </a:lnTo>
                    <a:lnTo>
                      <a:pt x="912" y="3300"/>
                    </a:lnTo>
                    <a:lnTo>
                      <a:pt x="899" y="3318"/>
                    </a:lnTo>
                    <a:lnTo>
                      <a:pt x="886" y="3335"/>
                    </a:lnTo>
                    <a:lnTo>
                      <a:pt x="872" y="3349"/>
                    </a:lnTo>
                    <a:lnTo>
                      <a:pt x="858" y="3358"/>
                    </a:lnTo>
                    <a:lnTo>
                      <a:pt x="844" y="3357"/>
                    </a:lnTo>
                    <a:lnTo>
                      <a:pt x="830" y="3343"/>
                    </a:lnTo>
                    <a:lnTo>
                      <a:pt x="819" y="3319"/>
                    </a:lnTo>
                    <a:lnTo>
                      <a:pt x="807" y="3288"/>
                    </a:lnTo>
                    <a:lnTo>
                      <a:pt x="796" y="3253"/>
                    </a:lnTo>
                    <a:lnTo>
                      <a:pt x="785" y="3219"/>
                    </a:lnTo>
                    <a:lnTo>
                      <a:pt x="773" y="3188"/>
                    </a:lnTo>
                    <a:lnTo>
                      <a:pt x="761" y="3159"/>
                    </a:lnTo>
                    <a:lnTo>
                      <a:pt x="750" y="3126"/>
                    </a:lnTo>
                    <a:lnTo>
                      <a:pt x="742" y="3082"/>
                    </a:lnTo>
                    <a:lnTo>
                      <a:pt x="732" y="3037"/>
                    </a:lnTo>
                    <a:lnTo>
                      <a:pt x="723" y="2995"/>
                    </a:lnTo>
                    <a:lnTo>
                      <a:pt x="714" y="2953"/>
                    </a:lnTo>
                    <a:lnTo>
                      <a:pt x="707" y="2907"/>
                    </a:lnTo>
                    <a:lnTo>
                      <a:pt x="702" y="2854"/>
                    </a:lnTo>
                    <a:lnTo>
                      <a:pt x="700" y="2798"/>
                    </a:lnTo>
                    <a:lnTo>
                      <a:pt x="697" y="2743"/>
                    </a:lnTo>
                    <a:lnTo>
                      <a:pt x="693" y="2689"/>
                    </a:lnTo>
                    <a:lnTo>
                      <a:pt x="691" y="2635"/>
                    </a:lnTo>
                    <a:lnTo>
                      <a:pt x="691" y="2578"/>
                    </a:lnTo>
                    <a:lnTo>
                      <a:pt x="691" y="2523"/>
                    </a:lnTo>
                    <a:lnTo>
                      <a:pt x="691" y="2467"/>
                    </a:lnTo>
                    <a:lnTo>
                      <a:pt x="690" y="2411"/>
                    </a:lnTo>
                    <a:lnTo>
                      <a:pt x="687" y="2356"/>
                    </a:lnTo>
                    <a:lnTo>
                      <a:pt x="685" y="2302"/>
                    </a:lnTo>
                    <a:lnTo>
                      <a:pt x="682" y="2247"/>
                    </a:lnTo>
                    <a:lnTo>
                      <a:pt x="678" y="2194"/>
                    </a:lnTo>
                    <a:lnTo>
                      <a:pt x="674" y="2139"/>
                    </a:lnTo>
                    <a:lnTo>
                      <a:pt x="669" y="2086"/>
                    </a:lnTo>
                    <a:lnTo>
                      <a:pt x="664" y="2035"/>
                    </a:lnTo>
                    <a:lnTo>
                      <a:pt x="659" y="1984"/>
                    </a:lnTo>
                    <a:lnTo>
                      <a:pt x="651" y="1937"/>
                    </a:lnTo>
                    <a:lnTo>
                      <a:pt x="641" y="1897"/>
                    </a:lnTo>
                    <a:lnTo>
                      <a:pt x="630" y="1873"/>
                    </a:lnTo>
                    <a:lnTo>
                      <a:pt x="617" y="1862"/>
                    </a:lnTo>
                    <a:lnTo>
                      <a:pt x="603" y="1856"/>
                    </a:lnTo>
                    <a:lnTo>
                      <a:pt x="588" y="1850"/>
                    </a:lnTo>
                    <a:lnTo>
                      <a:pt x="575" y="1838"/>
                    </a:lnTo>
                    <a:lnTo>
                      <a:pt x="560" y="1812"/>
                    </a:lnTo>
                    <a:lnTo>
                      <a:pt x="547" y="1779"/>
                    </a:lnTo>
                    <a:lnTo>
                      <a:pt x="534" y="1770"/>
                    </a:lnTo>
                    <a:lnTo>
                      <a:pt x="524" y="1804"/>
                    </a:lnTo>
                    <a:lnTo>
                      <a:pt x="513" y="1847"/>
                    </a:lnTo>
                    <a:lnTo>
                      <a:pt x="502" y="1878"/>
                    </a:lnTo>
                    <a:lnTo>
                      <a:pt x="489" y="1904"/>
                    </a:lnTo>
                    <a:lnTo>
                      <a:pt x="478" y="1931"/>
                    </a:lnTo>
                    <a:lnTo>
                      <a:pt x="467" y="1963"/>
                    </a:lnTo>
                    <a:lnTo>
                      <a:pt x="458" y="2005"/>
                    </a:lnTo>
                    <a:lnTo>
                      <a:pt x="450" y="2051"/>
                    </a:lnTo>
                    <a:lnTo>
                      <a:pt x="442" y="2099"/>
                    </a:lnTo>
                    <a:lnTo>
                      <a:pt x="434" y="2145"/>
                    </a:lnTo>
                    <a:lnTo>
                      <a:pt x="427" y="2192"/>
                    </a:lnTo>
                    <a:lnTo>
                      <a:pt x="422" y="2244"/>
                    </a:lnTo>
                    <a:lnTo>
                      <a:pt x="418" y="2297"/>
                    </a:lnTo>
                    <a:lnTo>
                      <a:pt x="414" y="2351"/>
                    </a:lnTo>
                    <a:lnTo>
                      <a:pt x="411" y="2405"/>
                    </a:lnTo>
                    <a:lnTo>
                      <a:pt x="407" y="2460"/>
                    </a:lnTo>
                    <a:lnTo>
                      <a:pt x="404" y="2514"/>
                    </a:lnTo>
                    <a:lnTo>
                      <a:pt x="401" y="2568"/>
                    </a:lnTo>
                    <a:lnTo>
                      <a:pt x="397" y="2622"/>
                    </a:lnTo>
                    <a:lnTo>
                      <a:pt x="397" y="2679"/>
                    </a:lnTo>
                    <a:lnTo>
                      <a:pt x="398" y="2734"/>
                    </a:lnTo>
                    <a:lnTo>
                      <a:pt x="397" y="2789"/>
                    </a:lnTo>
                    <a:lnTo>
                      <a:pt x="395" y="2844"/>
                    </a:lnTo>
                    <a:lnTo>
                      <a:pt x="390" y="2899"/>
                    </a:lnTo>
                    <a:lnTo>
                      <a:pt x="389" y="2953"/>
                    </a:lnTo>
                    <a:lnTo>
                      <a:pt x="390" y="3008"/>
                    </a:lnTo>
                    <a:lnTo>
                      <a:pt x="393" y="3064"/>
                    </a:lnTo>
                    <a:lnTo>
                      <a:pt x="393" y="3121"/>
                    </a:lnTo>
                    <a:lnTo>
                      <a:pt x="391" y="3176"/>
                    </a:lnTo>
                    <a:lnTo>
                      <a:pt x="390" y="3232"/>
                    </a:lnTo>
                    <a:lnTo>
                      <a:pt x="388" y="3288"/>
                    </a:lnTo>
                    <a:lnTo>
                      <a:pt x="389" y="3343"/>
                    </a:lnTo>
                    <a:lnTo>
                      <a:pt x="391" y="3399"/>
                    </a:lnTo>
                    <a:lnTo>
                      <a:pt x="394" y="3454"/>
                    </a:lnTo>
                    <a:lnTo>
                      <a:pt x="393" y="3508"/>
                    </a:lnTo>
                    <a:lnTo>
                      <a:pt x="389" y="3561"/>
                    </a:lnTo>
                    <a:lnTo>
                      <a:pt x="384" y="3615"/>
                    </a:lnTo>
                    <a:lnTo>
                      <a:pt x="380" y="3670"/>
                    </a:lnTo>
                    <a:lnTo>
                      <a:pt x="375" y="3723"/>
                    </a:lnTo>
                    <a:lnTo>
                      <a:pt x="368" y="3767"/>
                    </a:lnTo>
                    <a:lnTo>
                      <a:pt x="358" y="3803"/>
                    </a:lnTo>
                    <a:lnTo>
                      <a:pt x="346" y="3834"/>
                    </a:lnTo>
                    <a:lnTo>
                      <a:pt x="334" y="3867"/>
                    </a:lnTo>
                    <a:lnTo>
                      <a:pt x="325" y="3908"/>
                    </a:lnTo>
                    <a:lnTo>
                      <a:pt x="315" y="3950"/>
                    </a:lnTo>
                    <a:lnTo>
                      <a:pt x="305" y="3991"/>
                    </a:lnTo>
                    <a:lnTo>
                      <a:pt x="299" y="4038"/>
                    </a:lnTo>
                    <a:lnTo>
                      <a:pt x="301" y="4096"/>
                    </a:lnTo>
                    <a:lnTo>
                      <a:pt x="306" y="4151"/>
                    </a:lnTo>
                    <a:lnTo>
                      <a:pt x="305" y="4194"/>
                    </a:lnTo>
                    <a:lnTo>
                      <a:pt x="297" y="4222"/>
                    </a:lnTo>
                    <a:lnTo>
                      <a:pt x="284" y="4241"/>
                    </a:lnTo>
                    <a:lnTo>
                      <a:pt x="269" y="4253"/>
                    </a:lnTo>
                    <a:lnTo>
                      <a:pt x="252" y="4264"/>
                    </a:lnTo>
                    <a:lnTo>
                      <a:pt x="235" y="4276"/>
                    </a:lnTo>
                    <a:lnTo>
                      <a:pt x="220" y="4297"/>
                    </a:lnTo>
                    <a:lnTo>
                      <a:pt x="207" y="4324"/>
                    </a:lnTo>
                    <a:lnTo>
                      <a:pt x="194" y="4344"/>
                    </a:lnTo>
                    <a:lnTo>
                      <a:pt x="181" y="4359"/>
                    </a:lnTo>
                    <a:lnTo>
                      <a:pt x="167" y="4373"/>
                    </a:lnTo>
                    <a:lnTo>
                      <a:pt x="153" y="4388"/>
                    </a:lnTo>
                    <a:lnTo>
                      <a:pt x="140" y="4407"/>
                    </a:lnTo>
                    <a:lnTo>
                      <a:pt x="128" y="4432"/>
                    </a:lnTo>
                    <a:lnTo>
                      <a:pt x="117" y="4467"/>
                    </a:lnTo>
                    <a:lnTo>
                      <a:pt x="107" y="4503"/>
                    </a:lnTo>
                    <a:lnTo>
                      <a:pt x="95" y="4531"/>
                    </a:lnTo>
                    <a:lnTo>
                      <a:pt x="81" y="4551"/>
                    </a:lnTo>
                    <a:lnTo>
                      <a:pt x="68" y="4566"/>
                    </a:lnTo>
                    <a:lnTo>
                      <a:pt x="54" y="4577"/>
                    </a:lnTo>
                    <a:lnTo>
                      <a:pt x="40" y="4589"/>
                    </a:lnTo>
                    <a:lnTo>
                      <a:pt x="27" y="4600"/>
                    </a:lnTo>
                    <a:lnTo>
                      <a:pt x="13" y="4611"/>
                    </a:lnTo>
                    <a:lnTo>
                      <a:pt x="0" y="4620"/>
                    </a:lnTo>
                    <a:lnTo>
                      <a:pt x="0" y="23"/>
                    </a:lnTo>
                    <a:lnTo>
                      <a:pt x="23" y="21"/>
                    </a:lnTo>
                    <a:lnTo>
                      <a:pt x="45" y="21"/>
                    </a:lnTo>
                    <a:lnTo>
                      <a:pt x="66" y="21"/>
                    </a:lnTo>
                    <a:lnTo>
                      <a:pt x="93" y="18"/>
                    </a:lnTo>
                    <a:lnTo>
                      <a:pt x="122" y="13"/>
                    </a:lnTo>
                    <a:lnTo>
                      <a:pt x="139" y="32"/>
                    </a:lnTo>
                    <a:lnTo>
                      <a:pt x="125" y="100"/>
                    </a:lnTo>
                    <a:lnTo>
                      <a:pt x="94" y="159"/>
                    </a:lnTo>
                    <a:lnTo>
                      <a:pt x="62" y="175"/>
                    </a:lnTo>
                    <a:lnTo>
                      <a:pt x="42" y="167"/>
                    </a:lnTo>
                    <a:lnTo>
                      <a:pt x="46" y="158"/>
                    </a:lnTo>
                    <a:lnTo>
                      <a:pt x="71" y="161"/>
                    </a:lnTo>
                    <a:lnTo>
                      <a:pt x="101" y="183"/>
                    </a:lnTo>
                    <a:lnTo>
                      <a:pt x="125" y="229"/>
                    </a:lnTo>
                    <a:lnTo>
                      <a:pt x="145" y="282"/>
                    </a:lnTo>
                    <a:lnTo>
                      <a:pt x="164" y="317"/>
                    </a:lnTo>
                    <a:lnTo>
                      <a:pt x="189" y="329"/>
                    </a:lnTo>
                    <a:lnTo>
                      <a:pt x="214" y="328"/>
                    </a:lnTo>
                    <a:lnTo>
                      <a:pt x="238" y="325"/>
                    </a:lnTo>
                    <a:lnTo>
                      <a:pt x="262" y="321"/>
                    </a:lnTo>
                    <a:lnTo>
                      <a:pt x="285" y="318"/>
                    </a:lnTo>
                    <a:lnTo>
                      <a:pt x="308" y="317"/>
                    </a:lnTo>
                    <a:lnTo>
                      <a:pt x="333" y="319"/>
                    </a:lnTo>
                    <a:lnTo>
                      <a:pt x="357" y="324"/>
                    </a:lnTo>
                    <a:lnTo>
                      <a:pt x="380" y="327"/>
                    </a:lnTo>
                    <a:lnTo>
                      <a:pt x="404" y="327"/>
                    </a:lnTo>
                    <a:lnTo>
                      <a:pt x="428" y="319"/>
                    </a:lnTo>
                    <a:lnTo>
                      <a:pt x="451" y="304"/>
                    </a:lnTo>
                    <a:lnTo>
                      <a:pt x="475" y="293"/>
                    </a:lnTo>
                    <a:lnTo>
                      <a:pt x="500" y="282"/>
                    </a:lnTo>
                    <a:lnTo>
                      <a:pt x="523" y="266"/>
                    </a:lnTo>
                    <a:lnTo>
                      <a:pt x="546" y="238"/>
                    </a:lnTo>
                    <a:lnTo>
                      <a:pt x="568" y="200"/>
                    </a:lnTo>
                    <a:lnTo>
                      <a:pt x="590" y="160"/>
                    </a:lnTo>
                    <a:lnTo>
                      <a:pt x="611" y="126"/>
                    </a:lnTo>
                    <a:lnTo>
                      <a:pt x="634" y="98"/>
                    </a:lnTo>
                    <a:lnTo>
                      <a:pt x="657" y="81"/>
                    </a:lnTo>
                    <a:lnTo>
                      <a:pt x="682" y="70"/>
                    </a:lnTo>
                    <a:lnTo>
                      <a:pt x="705" y="66"/>
                    </a:lnTo>
                    <a:lnTo>
                      <a:pt x="729" y="63"/>
                    </a:lnTo>
                    <a:lnTo>
                      <a:pt x="753" y="62"/>
                    </a:lnTo>
                    <a:lnTo>
                      <a:pt x="777" y="60"/>
                    </a:lnTo>
                    <a:lnTo>
                      <a:pt x="800" y="56"/>
                    </a:lnTo>
                    <a:lnTo>
                      <a:pt x="825" y="55"/>
                    </a:lnTo>
                    <a:lnTo>
                      <a:pt x="849" y="55"/>
                    </a:lnTo>
                    <a:lnTo>
                      <a:pt x="872" y="59"/>
                    </a:lnTo>
                    <a:lnTo>
                      <a:pt x="896" y="64"/>
                    </a:lnTo>
                    <a:lnTo>
                      <a:pt x="920" y="70"/>
                    </a:lnTo>
                    <a:lnTo>
                      <a:pt x="943" y="76"/>
                    </a:lnTo>
                    <a:lnTo>
                      <a:pt x="967" y="79"/>
                    </a:lnTo>
                    <a:lnTo>
                      <a:pt x="992" y="79"/>
                    </a:lnTo>
                    <a:lnTo>
                      <a:pt x="1016" y="77"/>
                    </a:lnTo>
                    <a:lnTo>
                      <a:pt x="1039" y="74"/>
                    </a:lnTo>
                    <a:lnTo>
                      <a:pt x="1063" y="67"/>
                    </a:lnTo>
                    <a:lnTo>
                      <a:pt x="1087" y="59"/>
                    </a:lnTo>
                    <a:lnTo>
                      <a:pt x="1110" y="51"/>
                    </a:lnTo>
                    <a:lnTo>
                      <a:pt x="1134" y="44"/>
                    </a:lnTo>
                    <a:lnTo>
                      <a:pt x="1157" y="37"/>
                    </a:lnTo>
                    <a:lnTo>
                      <a:pt x="1182" y="32"/>
                    </a:lnTo>
                    <a:lnTo>
                      <a:pt x="1206" y="29"/>
                    </a:lnTo>
                    <a:lnTo>
                      <a:pt x="1230" y="26"/>
                    </a:lnTo>
                    <a:lnTo>
                      <a:pt x="1253" y="23"/>
                    </a:lnTo>
                    <a:lnTo>
                      <a:pt x="1277" y="20"/>
                    </a:lnTo>
                    <a:lnTo>
                      <a:pt x="1301" y="21"/>
                    </a:lnTo>
                    <a:lnTo>
                      <a:pt x="1325" y="24"/>
                    </a:lnTo>
                    <a:lnTo>
                      <a:pt x="1349" y="25"/>
                    </a:lnTo>
                    <a:lnTo>
                      <a:pt x="1373" y="28"/>
                    </a:lnTo>
                    <a:lnTo>
                      <a:pt x="1396" y="37"/>
                    </a:lnTo>
                    <a:lnTo>
                      <a:pt x="1420" y="53"/>
                    </a:lnTo>
                    <a:lnTo>
                      <a:pt x="1443" y="75"/>
                    </a:lnTo>
                    <a:lnTo>
                      <a:pt x="1466" y="98"/>
                    </a:lnTo>
                    <a:lnTo>
                      <a:pt x="1489" y="117"/>
                    </a:lnTo>
                    <a:lnTo>
                      <a:pt x="1513" y="130"/>
                    </a:lnTo>
                    <a:lnTo>
                      <a:pt x="1538" y="140"/>
                    </a:lnTo>
                    <a:lnTo>
                      <a:pt x="1561" y="157"/>
                    </a:lnTo>
                    <a:lnTo>
                      <a:pt x="1584" y="184"/>
                    </a:lnTo>
                    <a:lnTo>
                      <a:pt x="1607" y="204"/>
                    </a:lnTo>
                    <a:lnTo>
                      <a:pt x="1631" y="197"/>
                    </a:lnTo>
                    <a:lnTo>
                      <a:pt x="1654" y="168"/>
                    </a:lnTo>
                    <a:lnTo>
                      <a:pt x="1676" y="126"/>
                    </a:lnTo>
                    <a:lnTo>
                      <a:pt x="1697" y="84"/>
                    </a:lnTo>
                    <a:lnTo>
                      <a:pt x="1720" y="56"/>
                    </a:lnTo>
                    <a:lnTo>
                      <a:pt x="1743" y="49"/>
                    </a:lnTo>
                    <a:lnTo>
                      <a:pt x="1767" y="54"/>
                    </a:lnTo>
                    <a:lnTo>
                      <a:pt x="1791" y="67"/>
                    </a:lnTo>
                    <a:lnTo>
                      <a:pt x="1815" y="78"/>
                    </a:lnTo>
                    <a:lnTo>
                      <a:pt x="1839" y="84"/>
                    </a:lnTo>
                    <a:lnTo>
                      <a:pt x="1864" y="84"/>
                    </a:lnTo>
                    <a:lnTo>
                      <a:pt x="1887" y="79"/>
                    </a:lnTo>
                    <a:lnTo>
                      <a:pt x="1911" y="70"/>
                    </a:lnTo>
                    <a:lnTo>
                      <a:pt x="1934" y="60"/>
                    </a:lnTo>
                    <a:lnTo>
                      <a:pt x="1958" y="46"/>
                    </a:lnTo>
                    <a:lnTo>
                      <a:pt x="1981" y="31"/>
                    </a:lnTo>
                    <a:lnTo>
                      <a:pt x="2005" y="16"/>
                    </a:lnTo>
                    <a:lnTo>
                      <a:pt x="2028" y="0"/>
                    </a:lnTo>
                    <a:lnTo>
                      <a:pt x="2028" y="2931"/>
                    </a:lnTo>
                    <a:close/>
                    <a:moveTo>
                      <a:pt x="227" y="162"/>
                    </a:moveTo>
                    <a:lnTo>
                      <a:pt x="243" y="157"/>
                    </a:lnTo>
                    <a:lnTo>
                      <a:pt x="258" y="151"/>
                    </a:lnTo>
                    <a:lnTo>
                      <a:pt x="272" y="147"/>
                    </a:lnTo>
                    <a:lnTo>
                      <a:pt x="288" y="146"/>
                    </a:lnTo>
                    <a:lnTo>
                      <a:pt x="305" y="147"/>
                    </a:lnTo>
                    <a:lnTo>
                      <a:pt x="325" y="151"/>
                    </a:lnTo>
                    <a:lnTo>
                      <a:pt x="335" y="173"/>
                    </a:lnTo>
                    <a:lnTo>
                      <a:pt x="322" y="225"/>
                    </a:lnTo>
                    <a:lnTo>
                      <a:pt x="305" y="259"/>
                    </a:lnTo>
                    <a:lnTo>
                      <a:pt x="290" y="268"/>
                    </a:lnTo>
                    <a:lnTo>
                      <a:pt x="276" y="257"/>
                    </a:lnTo>
                    <a:lnTo>
                      <a:pt x="261" y="232"/>
                    </a:lnTo>
                    <a:lnTo>
                      <a:pt x="245" y="198"/>
                    </a:lnTo>
                    <a:lnTo>
                      <a:pt x="227" y="162"/>
                    </a:lnTo>
                    <a:close/>
                    <a:moveTo>
                      <a:pt x="2028" y="2766"/>
                    </a:moveTo>
                    <a:lnTo>
                      <a:pt x="2011" y="2755"/>
                    </a:lnTo>
                    <a:lnTo>
                      <a:pt x="1997" y="2735"/>
                    </a:lnTo>
                    <a:lnTo>
                      <a:pt x="1986" y="2707"/>
                    </a:lnTo>
                    <a:lnTo>
                      <a:pt x="1977" y="2669"/>
                    </a:lnTo>
                    <a:lnTo>
                      <a:pt x="1971" y="2623"/>
                    </a:lnTo>
                    <a:lnTo>
                      <a:pt x="1967" y="2569"/>
                    </a:lnTo>
                    <a:lnTo>
                      <a:pt x="1966" y="2510"/>
                    </a:lnTo>
                    <a:lnTo>
                      <a:pt x="1965" y="2454"/>
                    </a:lnTo>
                    <a:lnTo>
                      <a:pt x="1962" y="2400"/>
                    </a:lnTo>
                    <a:lnTo>
                      <a:pt x="1955" y="2349"/>
                    </a:lnTo>
                    <a:lnTo>
                      <a:pt x="1947" y="2302"/>
                    </a:lnTo>
                    <a:lnTo>
                      <a:pt x="1941" y="2251"/>
                    </a:lnTo>
                    <a:lnTo>
                      <a:pt x="1943" y="2194"/>
                    </a:lnTo>
                    <a:lnTo>
                      <a:pt x="1950" y="2136"/>
                    </a:lnTo>
                    <a:lnTo>
                      <a:pt x="1950" y="2091"/>
                    </a:lnTo>
                    <a:lnTo>
                      <a:pt x="1940" y="2066"/>
                    </a:lnTo>
                    <a:lnTo>
                      <a:pt x="1925" y="2045"/>
                    </a:lnTo>
                    <a:lnTo>
                      <a:pt x="1913" y="2010"/>
                    </a:lnTo>
                    <a:lnTo>
                      <a:pt x="1905" y="1963"/>
                    </a:lnTo>
                    <a:lnTo>
                      <a:pt x="1898" y="1909"/>
                    </a:lnTo>
                    <a:lnTo>
                      <a:pt x="1892" y="1855"/>
                    </a:lnTo>
                    <a:lnTo>
                      <a:pt x="1894" y="1808"/>
                    </a:lnTo>
                    <a:lnTo>
                      <a:pt x="1902" y="1771"/>
                    </a:lnTo>
                    <a:lnTo>
                      <a:pt x="1916" y="1743"/>
                    </a:lnTo>
                    <a:lnTo>
                      <a:pt x="1934" y="1720"/>
                    </a:lnTo>
                    <a:lnTo>
                      <a:pt x="1949" y="1699"/>
                    </a:lnTo>
                    <a:lnTo>
                      <a:pt x="1955" y="1679"/>
                    </a:lnTo>
                    <a:lnTo>
                      <a:pt x="1945" y="1654"/>
                    </a:lnTo>
                    <a:lnTo>
                      <a:pt x="1931" y="1623"/>
                    </a:lnTo>
                    <a:lnTo>
                      <a:pt x="1918" y="1584"/>
                    </a:lnTo>
                    <a:lnTo>
                      <a:pt x="1910" y="1540"/>
                    </a:lnTo>
                    <a:lnTo>
                      <a:pt x="1899" y="1506"/>
                    </a:lnTo>
                    <a:lnTo>
                      <a:pt x="1888" y="1479"/>
                    </a:lnTo>
                    <a:lnTo>
                      <a:pt x="1875" y="1460"/>
                    </a:lnTo>
                    <a:lnTo>
                      <a:pt x="1860" y="1445"/>
                    </a:lnTo>
                    <a:lnTo>
                      <a:pt x="1846" y="1432"/>
                    </a:lnTo>
                    <a:lnTo>
                      <a:pt x="1831" y="1419"/>
                    </a:lnTo>
                    <a:lnTo>
                      <a:pt x="1818" y="1404"/>
                    </a:lnTo>
                    <a:lnTo>
                      <a:pt x="1805" y="1386"/>
                    </a:lnTo>
                    <a:lnTo>
                      <a:pt x="1792" y="1363"/>
                    </a:lnTo>
                    <a:lnTo>
                      <a:pt x="1780" y="1338"/>
                    </a:lnTo>
                    <a:lnTo>
                      <a:pt x="1767" y="1311"/>
                    </a:lnTo>
                    <a:lnTo>
                      <a:pt x="1754" y="1285"/>
                    </a:lnTo>
                    <a:lnTo>
                      <a:pt x="1743" y="1259"/>
                    </a:lnTo>
                    <a:lnTo>
                      <a:pt x="1730" y="1236"/>
                    </a:lnTo>
                    <a:lnTo>
                      <a:pt x="1716" y="1215"/>
                    </a:lnTo>
                    <a:lnTo>
                      <a:pt x="1704" y="1198"/>
                    </a:lnTo>
                    <a:lnTo>
                      <a:pt x="1690" y="1182"/>
                    </a:lnTo>
                    <a:lnTo>
                      <a:pt x="1677" y="1167"/>
                    </a:lnTo>
                    <a:lnTo>
                      <a:pt x="1663" y="1152"/>
                    </a:lnTo>
                    <a:lnTo>
                      <a:pt x="1649" y="1135"/>
                    </a:lnTo>
                    <a:lnTo>
                      <a:pt x="1637" y="1116"/>
                    </a:lnTo>
                    <a:lnTo>
                      <a:pt x="1624" y="1097"/>
                    </a:lnTo>
                    <a:lnTo>
                      <a:pt x="1610" y="1076"/>
                    </a:lnTo>
                    <a:lnTo>
                      <a:pt x="1598" y="1058"/>
                    </a:lnTo>
                    <a:lnTo>
                      <a:pt x="1584" y="1043"/>
                    </a:lnTo>
                    <a:lnTo>
                      <a:pt x="1571" y="1030"/>
                    </a:lnTo>
                    <a:lnTo>
                      <a:pt x="1557" y="1020"/>
                    </a:lnTo>
                    <a:lnTo>
                      <a:pt x="1543" y="1011"/>
                    </a:lnTo>
                    <a:lnTo>
                      <a:pt x="1528" y="1006"/>
                    </a:lnTo>
                    <a:lnTo>
                      <a:pt x="1515" y="1001"/>
                    </a:lnTo>
                    <a:lnTo>
                      <a:pt x="1501" y="998"/>
                    </a:lnTo>
                    <a:lnTo>
                      <a:pt x="1487" y="995"/>
                    </a:lnTo>
                    <a:lnTo>
                      <a:pt x="1473" y="993"/>
                    </a:lnTo>
                    <a:lnTo>
                      <a:pt x="1459" y="988"/>
                    </a:lnTo>
                    <a:lnTo>
                      <a:pt x="1445" y="983"/>
                    </a:lnTo>
                    <a:lnTo>
                      <a:pt x="1432" y="975"/>
                    </a:lnTo>
                    <a:lnTo>
                      <a:pt x="1418" y="968"/>
                    </a:lnTo>
                    <a:lnTo>
                      <a:pt x="1404" y="962"/>
                    </a:lnTo>
                    <a:lnTo>
                      <a:pt x="1390" y="958"/>
                    </a:lnTo>
                    <a:lnTo>
                      <a:pt x="1376" y="960"/>
                    </a:lnTo>
                    <a:lnTo>
                      <a:pt x="1363" y="963"/>
                    </a:lnTo>
                    <a:lnTo>
                      <a:pt x="1349" y="969"/>
                    </a:lnTo>
                    <a:lnTo>
                      <a:pt x="1335" y="976"/>
                    </a:lnTo>
                    <a:lnTo>
                      <a:pt x="1320" y="983"/>
                    </a:lnTo>
                    <a:lnTo>
                      <a:pt x="1306" y="988"/>
                    </a:lnTo>
                    <a:lnTo>
                      <a:pt x="1292" y="992"/>
                    </a:lnTo>
                    <a:lnTo>
                      <a:pt x="1278" y="994"/>
                    </a:lnTo>
                    <a:lnTo>
                      <a:pt x="1265" y="1003"/>
                    </a:lnTo>
                    <a:lnTo>
                      <a:pt x="1252" y="1016"/>
                    </a:lnTo>
                    <a:lnTo>
                      <a:pt x="1238" y="1033"/>
                    </a:lnTo>
                    <a:lnTo>
                      <a:pt x="1225" y="1054"/>
                    </a:lnTo>
                    <a:lnTo>
                      <a:pt x="1212" y="1076"/>
                    </a:lnTo>
                    <a:lnTo>
                      <a:pt x="1199" y="1098"/>
                    </a:lnTo>
                    <a:lnTo>
                      <a:pt x="1186" y="1120"/>
                    </a:lnTo>
                    <a:lnTo>
                      <a:pt x="1174" y="1141"/>
                    </a:lnTo>
                    <a:lnTo>
                      <a:pt x="1160" y="1162"/>
                    </a:lnTo>
                    <a:lnTo>
                      <a:pt x="1148" y="1189"/>
                    </a:lnTo>
                    <a:lnTo>
                      <a:pt x="1136" y="1219"/>
                    </a:lnTo>
                    <a:lnTo>
                      <a:pt x="1125" y="1252"/>
                    </a:lnTo>
                    <a:lnTo>
                      <a:pt x="1115" y="1290"/>
                    </a:lnTo>
                    <a:lnTo>
                      <a:pt x="1106" y="1332"/>
                    </a:lnTo>
                    <a:lnTo>
                      <a:pt x="1096" y="1376"/>
                    </a:lnTo>
                    <a:lnTo>
                      <a:pt x="1088" y="1422"/>
                    </a:lnTo>
                    <a:lnTo>
                      <a:pt x="1080" y="1467"/>
                    </a:lnTo>
                    <a:lnTo>
                      <a:pt x="1072" y="1511"/>
                    </a:lnTo>
                    <a:lnTo>
                      <a:pt x="1063" y="1555"/>
                    </a:lnTo>
                    <a:lnTo>
                      <a:pt x="1057" y="1605"/>
                    </a:lnTo>
                    <a:lnTo>
                      <a:pt x="1051" y="1658"/>
                    </a:lnTo>
                    <a:lnTo>
                      <a:pt x="1047" y="1710"/>
                    </a:lnTo>
                    <a:lnTo>
                      <a:pt x="1040" y="1759"/>
                    </a:lnTo>
                    <a:lnTo>
                      <a:pt x="1032" y="1806"/>
                    </a:lnTo>
                    <a:lnTo>
                      <a:pt x="1025" y="1854"/>
                    </a:lnTo>
                    <a:lnTo>
                      <a:pt x="1017" y="1902"/>
                    </a:lnTo>
                    <a:lnTo>
                      <a:pt x="1011" y="1953"/>
                    </a:lnTo>
                    <a:lnTo>
                      <a:pt x="1008" y="2006"/>
                    </a:lnTo>
                    <a:lnTo>
                      <a:pt x="1005" y="2061"/>
                    </a:lnTo>
                    <a:lnTo>
                      <a:pt x="1003" y="2116"/>
                    </a:lnTo>
                    <a:lnTo>
                      <a:pt x="1000" y="2172"/>
                    </a:lnTo>
                    <a:lnTo>
                      <a:pt x="997" y="2226"/>
                    </a:lnTo>
                    <a:lnTo>
                      <a:pt x="996" y="2282"/>
                    </a:lnTo>
                    <a:lnTo>
                      <a:pt x="997" y="2338"/>
                    </a:lnTo>
                    <a:lnTo>
                      <a:pt x="1001" y="2393"/>
                    </a:lnTo>
                    <a:lnTo>
                      <a:pt x="1005" y="2447"/>
                    </a:lnTo>
                    <a:lnTo>
                      <a:pt x="1009" y="2500"/>
                    </a:lnTo>
                    <a:lnTo>
                      <a:pt x="1011" y="2554"/>
                    </a:lnTo>
                    <a:lnTo>
                      <a:pt x="1013" y="2609"/>
                    </a:lnTo>
                    <a:lnTo>
                      <a:pt x="1018" y="2665"/>
                    </a:lnTo>
                    <a:lnTo>
                      <a:pt x="1024" y="2720"/>
                    </a:lnTo>
                    <a:lnTo>
                      <a:pt x="1027" y="2772"/>
                    </a:lnTo>
                    <a:lnTo>
                      <a:pt x="1025" y="2818"/>
                    </a:lnTo>
                    <a:lnTo>
                      <a:pt x="1016" y="2858"/>
                    </a:lnTo>
                    <a:lnTo>
                      <a:pt x="1003" y="2897"/>
                    </a:lnTo>
                    <a:lnTo>
                      <a:pt x="993" y="2939"/>
                    </a:lnTo>
                    <a:lnTo>
                      <a:pt x="984" y="2983"/>
                    </a:lnTo>
                    <a:lnTo>
                      <a:pt x="974" y="3025"/>
                    </a:lnTo>
                    <a:lnTo>
                      <a:pt x="965" y="3064"/>
                    </a:lnTo>
                    <a:lnTo>
                      <a:pt x="954" y="3096"/>
                    </a:lnTo>
                    <a:lnTo>
                      <a:pt x="941" y="3117"/>
                    </a:lnTo>
                    <a:lnTo>
                      <a:pt x="928" y="3132"/>
                    </a:lnTo>
                    <a:lnTo>
                      <a:pt x="914" y="3147"/>
                    </a:lnTo>
                    <a:lnTo>
                      <a:pt x="902" y="3162"/>
                    </a:lnTo>
                    <a:lnTo>
                      <a:pt x="888" y="3184"/>
                    </a:lnTo>
                    <a:lnTo>
                      <a:pt x="874" y="3214"/>
                    </a:lnTo>
                    <a:lnTo>
                      <a:pt x="861" y="3242"/>
                    </a:lnTo>
                    <a:lnTo>
                      <a:pt x="850" y="3240"/>
                    </a:lnTo>
                    <a:lnTo>
                      <a:pt x="838" y="3204"/>
                    </a:lnTo>
                    <a:lnTo>
                      <a:pt x="827" y="3165"/>
                    </a:lnTo>
                    <a:lnTo>
                      <a:pt x="815" y="3130"/>
                    </a:lnTo>
                    <a:lnTo>
                      <a:pt x="804" y="3101"/>
                    </a:lnTo>
                    <a:lnTo>
                      <a:pt x="791" y="3077"/>
                    </a:lnTo>
                    <a:lnTo>
                      <a:pt x="778" y="3058"/>
                    </a:lnTo>
                    <a:lnTo>
                      <a:pt x="765" y="3043"/>
                    </a:lnTo>
                    <a:lnTo>
                      <a:pt x="752" y="3023"/>
                    </a:lnTo>
                    <a:lnTo>
                      <a:pt x="739" y="2993"/>
                    </a:lnTo>
                    <a:lnTo>
                      <a:pt x="730" y="2952"/>
                    </a:lnTo>
                    <a:lnTo>
                      <a:pt x="724" y="2901"/>
                    </a:lnTo>
                    <a:lnTo>
                      <a:pt x="724" y="2844"/>
                    </a:lnTo>
                    <a:lnTo>
                      <a:pt x="723" y="2788"/>
                    </a:lnTo>
                    <a:lnTo>
                      <a:pt x="717" y="2737"/>
                    </a:lnTo>
                    <a:lnTo>
                      <a:pt x="709" y="2689"/>
                    </a:lnTo>
                    <a:lnTo>
                      <a:pt x="705" y="2638"/>
                    </a:lnTo>
                    <a:lnTo>
                      <a:pt x="705" y="2583"/>
                    </a:lnTo>
                    <a:lnTo>
                      <a:pt x="707" y="2526"/>
                    </a:lnTo>
                    <a:lnTo>
                      <a:pt x="707" y="2469"/>
                    </a:lnTo>
                    <a:lnTo>
                      <a:pt x="706" y="2414"/>
                    </a:lnTo>
                    <a:lnTo>
                      <a:pt x="704" y="2358"/>
                    </a:lnTo>
                    <a:lnTo>
                      <a:pt x="700" y="2304"/>
                    </a:lnTo>
                    <a:lnTo>
                      <a:pt x="697" y="2251"/>
                    </a:lnTo>
                    <a:lnTo>
                      <a:pt x="693" y="2196"/>
                    </a:lnTo>
                    <a:lnTo>
                      <a:pt x="690" y="2142"/>
                    </a:lnTo>
                    <a:lnTo>
                      <a:pt x="686" y="2088"/>
                    </a:lnTo>
                    <a:lnTo>
                      <a:pt x="681" y="2037"/>
                    </a:lnTo>
                    <a:lnTo>
                      <a:pt x="675" y="1986"/>
                    </a:lnTo>
                    <a:lnTo>
                      <a:pt x="668" y="1935"/>
                    </a:lnTo>
                    <a:lnTo>
                      <a:pt x="660" y="1885"/>
                    </a:lnTo>
                    <a:lnTo>
                      <a:pt x="649" y="1844"/>
                    </a:lnTo>
                    <a:lnTo>
                      <a:pt x="638" y="1821"/>
                    </a:lnTo>
                    <a:lnTo>
                      <a:pt x="622" y="1810"/>
                    </a:lnTo>
                    <a:lnTo>
                      <a:pt x="604" y="1797"/>
                    </a:lnTo>
                    <a:lnTo>
                      <a:pt x="585" y="1782"/>
                    </a:lnTo>
                    <a:lnTo>
                      <a:pt x="568" y="1765"/>
                    </a:lnTo>
                    <a:lnTo>
                      <a:pt x="555" y="1743"/>
                    </a:lnTo>
                    <a:lnTo>
                      <a:pt x="547" y="1714"/>
                    </a:lnTo>
                    <a:lnTo>
                      <a:pt x="548" y="1679"/>
                    </a:lnTo>
                    <a:lnTo>
                      <a:pt x="557" y="1635"/>
                    </a:lnTo>
                    <a:lnTo>
                      <a:pt x="569" y="1590"/>
                    </a:lnTo>
                    <a:lnTo>
                      <a:pt x="576" y="1547"/>
                    </a:lnTo>
                    <a:lnTo>
                      <a:pt x="571" y="1514"/>
                    </a:lnTo>
                    <a:lnTo>
                      <a:pt x="557" y="1492"/>
                    </a:lnTo>
                    <a:lnTo>
                      <a:pt x="539" y="1486"/>
                    </a:lnTo>
                    <a:lnTo>
                      <a:pt x="522" y="1498"/>
                    </a:lnTo>
                    <a:lnTo>
                      <a:pt x="509" y="1525"/>
                    </a:lnTo>
                    <a:lnTo>
                      <a:pt x="508" y="1568"/>
                    </a:lnTo>
                    <a:lnTo>
                      <a:pt x="516" y="1617"/>
                    </a:lnTo>
                    <a:lnTo>
                      <a:pt x="524" y="1669"/>
                    </a:lnTo>
                    <a:lnTo>
                      <a:pt x="524" y="1717"/>
                    </a:lnTo>
                    <a:lnTo>
                      <a:pt x="515" y="1758"/>
                    </a:lnTo>
                    <a:lnTo>
                      <a:pt x="502" y="1796"/>
                    </a:lnTo>
                    <a:lnTo>
                      <a:pt x="487" y="1829"/>
                    </a:lnTo>
                    <a:lnTo>
                      <a:pt x="474" y="1862"/>
                    </a:lnTo>
                    <a:lnTo>
                      <a:pt x="464" y="1894"/>
                    </a:lnTo>
                    <a:lnTo>
                      <a:pt x="454" y="1927"/>
                    </a:lnTo>
                    <a:lnTo>
                      <a:pt x="444" y="1965"/>
                    </a:lnTo>
                    <a:lnTo>
                      <a:pt x="435" y="2008"/>
                    </a:lnTo>
                    <a:lnTo>
                      <a:pt x="427" y="2055"/>
                    </a:lnTo>
                    <a:lnTo>
                      <a:pt x="420" y="2104"/>
                    </a:lnTo>
                    <a:lnTo>
                      <a:pt x="414" y="2155"/>
                    </a:lnTo>
                    <a:lnTo>
                      <a:pt x="410" y="2207"/>
                    </a:lnTo>
                    <a:lnTo>
                      <a:pt x="405" y="2260"/>
                    </a:lnTo>
                    <a:lnTo>
                      <a:pt x="401" y="2313"/>
                    </a:lnTo>
                    <a:lnTo>
                      <a:pt x="397" y="2367"/>
                    </a:lnTo>
                    <a:lnTo>
                      <a:pt x="393" y="2420"/>
                    </a:lnTo>
                    <a:lnTo>
                      <a:pt x="389" y="2476"/>
                    </a:lnTo>
                    <a:lnTo>
                      <a:pt x="387" y="2530"/>
                    </a:lnTo>
                    <a:lnTo>
                      <a:pt x="383" y="2585"/>
                    </a:lnTo>
                    <a:lnTo>
                      <a:pt x="381" y="2641"/>
                    </a:lnTo>
                    <a:lnTo>
                      <a:pt x="379" y="2695"/>
                    </a:lnTo>
                    <a:lnTo>
                      <a:pt x="376" y="2750"/>
                    </a:lnTo>
                    <a:lnTo>
                      <a:pt x="375" y="2806"/>
                    </a:lnTo>
                    <a:lnTo>
                      <a:pt x="374" y="2862"/>
                    </a:lnTo>
                    <a:lnTo>
                      <a:pt x="372" y="2917"/>
                    </a:lnTo>
                    <a:lnTo>
                      <a:pt x="371" y="2973"/>
                    </a:lnTo>
                    <a:lnTo>
                      <a:pt x="369" y="3029"/>
                    </a:lnTo>
                    <a:lnTo>
                      <a:pt x="368" y="3084"/>
                    </a:lnTo>
                    <a:lnTo>
                      <a:pt x="367" y="3141"/>
                    </a:lnTo>
                    <a:lnTo>
                      <a:pt x="367" y="3196"/>
                    </a:lnTo>
                    <a:lnTo>
                      <a:pt x="367" y="3252"/>
                    </a:lnTo>
                    <a:lnTo>
                      <a:pt x="366" y="3309"/>
                    </a:lnTo>
                    <a:lnTo>
                      <a:pt x="365" y="3364"/>
                    </a:lnTo>
                    <a:lnTo>
                      <a:pt x="363" y="3419"/>
                    </a:lnTo>
                    <a:lnTo>
                      <a:pt x="359" y="3473"/>
                    </a:lnTo>
                    <a:lnTo>
                      <a:pt x="358" y="3529"/>
                    </a:lnTo>
                    <a:lnTo>
                      <a:pt x="357" y="3585"/>
                    </a:lnTo>
                    <a:lnTo>
                      <a:pt x="353" y="3641"/>
                    </a:lnTo>
                    <a:lnTo>
                      <a:pt x="349" y="3694"/>
                    </a:lnTo>
                    <a:lnTo>
                      <a:pt x="342" y="3742"/>
                    </a:lnTo>
                    <a:lnTo>
                      <a:pt x="331" y="3781"/>
                    </a:lnTo>
                    <a:lnTo>
                      <a:pt x="320" y="3811"/>
                    </a:lnTo>
                    <a:lnTo>
                      <a:pt x="307" y="3835"/>
                    </a:lnTo>
                    <a:lnTo>
                      <a:pt x="296" y="3859"/>
                    </a:lnTo>
                    <a:lnTo>
                      <a:pt x="282" y="3885"/>
                    </a:lnTo>
                    <a:lnTo>
                      <a:pt x="269" y="3916"/>
                    </a:lnTo>
                    <a:lnTo>
                      <a:pt x="258" y="3955"/>
                    </a:lnTo>
                    <a:lnTo>
                      <a:pt x="251" y="4001"/>
                    </a:lnTo>
                    <a:lnTo>
                      <a:pt x="250" y="4056"/>
                    </a:lnTo>
                    <a:lnTo>
                      <a:pt x="254" y="4115"/>
                    </a:lnTo>
                    <a:lnTo>
                      <a:pt x="255" y="4166"/>
                    </a:lnTo>
                    <a:lnTo>
                      <a:pt x="248" y="4199"/>
                    </a:lnTo>
                    <a:lnTo>
                      <a:pt x="235" y="4218"/>
                    </a:lnTo>
                    <a:lnTo>
                      <a:pt x="219" y="4229"/>
                    </a:lnTo>
                    <a:lnTo>
                      <a:pt x="201" y="4236"/>
                    </a:lnTo>
                    <a:lnTo>
                      <a:pt x="186" y="4243"/>
                    </a:lnTo>
                    <a:lnTo>
                      <a:pt x="171" y="4250"/>
                    </a:lnTo>
                    <a:lnTo>
                      <a:pt x="159" y="4258"/>
                    </a:lnTo>
                    <a:lnTo>
                      <a:pt x="146" y="4267"/>
                    </a:lnTo>
                    <a:lnTo>
                      <a:pt x="133" y="4279"/>
                    </a:lnTo>
                    <a:lnTo>
                      <a:pt x="121" y="4294"/>
                    </a:lnTo>
                    <a:lnTo>
                      <a:pt x="108" y="4312"/>
                    </a:lnTo>
                    <a:lnTo>
                      <a:pt x="94" y="4332"/>
                    </a:lnTo>
                    <a:lnTo>
                      <a:pt x="81" y="4349"/>
                    </a:lnTo>
                    <a:lnTo>
                      <a:pt x="68" y="4365"/>
                    </a:lnTo>
                    <a:lnTo>
                      <a:pt x="55" y="4380"/>
                    </a:lnTo>
                    <a:lnTo>
                      <a:pt x="41" y="4393"/>
                    </a:lnTo>
                    <a:lnTo>
                      <a:pt x="27" y="4404"/>
                    </a:lnTo>
                    <a:lnTo>
                      <a:pt x="13" y="4414"/>
                    </a:lnTo>
                    <a:lnTo>
                      <a:pt x="0" y="4423"/>
                    </a:lnTo>
                    <a:lnTo>
                      <a:pt x="0" y="233"/>
                    </a:lnTo>
                    <a:lnTo>
                      <a:pt x="26" y="263"/>
                    </a:lnTo>
                    <a:lnTo>
                      <a:pt x="53" y="289"/>
                    </a:lnTo>
                    <a:lnTo>
                      <a:pt x="80" y="312"/>
                    </a:lnTo>
                    <a:lnTo>
                      <a:pt x="108" y="334"/>
                    </a:lnTo>
                    <a:lnTo>
                      <a:pt x="134" y="351"/>
                    </a:lnTo>
                    <a:lnTo>
                      <a:pt x="162" y="365"/>
                    </a:lnTo>
                    <a:lnTo>
                      <a:pt x="190" y="373"/>
                    </a:lnTo>
                    <a:lnTo>
                      <a:pt x="217" y="376"/>
                    </a:lnTo>
                    <a:lnTo>
                      <a:pt x="245" y="372"/>
                    </a:lnTo>
                    <a:lnTo>
                      <a:pt x="273" y="365"/>
                    </a:lnTo>
                    <a:lnTo>
                      <a:pt x="300" y="359"/>
                    </a:lnTo>
                    <a:lnTo>
                      <a:pt x="329" y="356"/>
                    </a:lnTo>
                    <a:lnTo>
                      <a:pt x="357" y="357"/>
                    </a:lnTo>
                    <a:lnTo>
                      <a:pt x="384" y="358"/>
                    </a:lnTo>
                    <a:lnTo>
                      <a:pt x="412" y="356"/>
                    </a:lnTo>
                    <a:lnTo>
                      <a:pt x="440" y="346"/>
                    </a:lnTo>
                    <a:lnTo>
                      <a:pt x="466" y="328"/>
                    </a:lnTo>
                    <a:lnTo>
                      <a:pt x="494" y="310"/>
                    </a:lnTo>
                    <a:lnTo>
                      <a:pt x="522" y="295"/>
                    </a:lnTo>
                    <a:lnTo>
                      <a:pt x="548" y="268"/>
                    </a:lnTo>
                    <a:lnTo>
                      <a:pt x="573" y="225"/>
                    </a:lnTo>
                    <a:lnTo>
                      <a:pt x="599" y="175"/>
                    </a:lnTo>
                    <a:lnTo>
                      <a:pt x="625" y="135"/>
                    </a:lnTo>
                    <a:lnTo>
                      <a:pt x="652" y="107"/>
                    </a:lnTo>
                    <a:lnTo>
                      <a:pt x="679" y="91"/>
                    </a:lnTo>
                    <a:lnTo>
                      <a:pt x="707" y="83"/>
                    </a:lnTo>
                    <a:lnTo>
                      <a:pt x="735" y="78"/>
                    </a:lnTo>
                    <a:lnTo>
                      <a:pt x="762" y="75"/>
                    </a:lnTo>
                    <a:lnTo>
                      <a:pt x="790" y="71"/>
                    </a:lnTo>
                    <a:lnTo>
                      <a:pt x="818" y="69"/>
                    </a:lnTo>
                    <a:lnTo>
                      <a:pt x="845" y="69"/>
                    </a:lnTo>
                    <a:lnTo>
                      <a:pt x="873" y="73"/>
                    </a:lnTo>
                    <a:lnTo>
                      <a:pt x="901" y="78"/>
                    </a:lnTo>
                    <a:lnTo>
                      <a:pt x="928" y="84"/>
                    </a:lnTo>
                    <a:lnTo>
                      <a:pt x="957" y="89"/>
                    </a:lnTo>
                    <a:lnTo>
                      <a:pt x="985" y="90"/>
                    </a:lnTo>
                    <a:lnTo>
                      <a:pt x="1012" y="87"/>
                    </a:lnTo>
                    <a:lnTo>
                      <a:pt x="1040" y="82"/>
                    </a:lnTo>
                    <a:lnTo>
                      <a:pt x="1068" y="75"/>
                    </a:lnTo>
                    <a:lnTo>
                      <a:pt x="1095" y="66"/>
                    </a:lnTo>
                    <a:lnTo>
                      <a:pt x="1123" y="56"/>
                    </a:lnTo>
                    <a:lnTo>
                      <a:pt x="1151" y="48"/>
                    </a:lnTo>
                    <a:lnTo>
                      <a:pt x="1178" y="41"/>
                    </a:lnTo>
                    <a:lnTo>
                      <a:pt x="1206" y="37"/>
                    </a:lnTo>
                    <a:lnTo>
                      <a:pt x="1234" y="33"/>
                    </a:lnTo>
                    <a:lnTo>
                      <a:pt x="1261" y="31"/>
                    </a:lnTo>
                    <a:lnTo>
                      <a:pt x="1289" y="29"/>
                    </a:lnTo>
                    <a:lnTo>
                      <a:pt x="1316" y="28"/>
                    </a:lnTo>
                    <a:lnTo>
                      <a:pt x="1344" y="30"/>
                    </a:lnTo>
                    <a:lnTo>
                      <a:pt x="1372" y="38"/>
                    </a:lnTo>
                    <a:lnTo>
                      <a:pt x="1399" y="55"/>
                    </a:lnTo>
                    <a:lnTo>
                      <a:pt x="1426" y="79"/>
                    </a:lnTo>
                    <a:lnTo>
                      <a:pt x="1454" y="107"/>
                    </a:lnTo>
                    <a:lnTo>
                      <a:pt x="1480" y="131"/>
                    </a:lnTo>
                    <a:lnTo>
                      <a:pt x="1508" y="149"/>
                    </a:lnTo>
                    <a:lnTo>
                      <a:pt x="1535" y="167"/>
                    </a:lnTo>
                    <a:lnTo>
                      <a:pt x="1562" y="200"/>
                    </a:lnTo>
                    <a:lnTo>
                      <a:pt x="1588" y="233"/>
                    </a:lnTo>
                    <a:lnTo>
                      <a:pt x="1615" y="243"/>
                    </a:lnTo>
                    <a:lnTo>
                      <a:pt x="1642" y="228"/>
                    </a:lnTo>
                    <a:lnTo>
                      <a:pt x="1670" y="200"/>
                    </a:lnTo>
                    <a:lnTo>
                      <a:pt x="1698" y="174"/>
                    </a:lnTo>
                    <a:lnTo>
                      <a:pt x="1725" y="157"/>
                    </a:lnTo>
                    <a:lnTo>
                      <a:pt x="1752" y="139"/>
                    </a:lnTo>
                    <a:lnTo>
                      <a:pt x="1780" y="124"/>
                    </a:lnTo>
                    <a:lnTo>
                      <a:pt x="1807" y="112"/>
                    </a:lnTo>
                    <a:lnTo>
                      <a:pt x="1835" y="105"/>
                    </a:lnTo>
                    <a:lnTo>
                      <a:pt x="1863" y="102"/>
                    </a:lnTo>
                    <a:lnTo>
                      <a:pt x="1890" y="102"/>
                    </a:lnTo>
                    <a:lnTo>
                      <a:pt x="1918" y="101"/>
                    </a:lnTo>
                    <a:lnTo>
                      <a:pt x="1945" y="97"/>
                    </a:lnTo>
                    <a:lnTo>
                      <a:pt x="1973" y="86"/>
                    </a:lnTo>
                    <a:lnTo>
                      <a:pt x="2001" y="75"/>
                    </a:lnTo>
                    <a:lnTo>
                      <a:pt x="2028" y="60"/>
                    </a:lnTo>
                    <a:lnTo>
                      <a:pt x="2028" y="2766"/>
                    </a:lnTo>
                    <a:close/>
                  </a:path>
                </a:pathLst>
              </a:custGeom>
              <a:solidFill>
                <a:srgbClr val="00FF00">
                  <a:alpha val="100000"/>
                </a:srgbClr>
              </a:solidFill>
              <a:ln w="9525">
                <a:noFill/>
              </a:ln>
            </p:spPr>
            <p:txBody>
              <a:bodyPr/>
              <a:p>
                <a:endParaRPr lang="zh-CN" altLang="en-US"/>
              </a:p>
            </p:txBody>
          </p:sp>
          <p:sp>
            <p:nvSpPr>
              <p:cNvPr id="94858" name="Freeform 25"/>
              <p:cNvSpPr>
                <a:spLocks noEditPoints="1"/>
              </p:cNvSpPr>
              <p:nvPr/>
            </p:nvSpPr>
            <p:spPr>
              <a:xfrm>
                <a:off x="395" y="772"/>
                <a:ext cx="1015" cy="2197"/>
              </a:xfrm>
              <a:custGeom>
                <a:avLst/>
                <a:gdLst/>
                <a:ahLst/>
                <a:cxnLst>
                  <a:cxn ang="0">
                    <a:pos x="489" y="580"/>
                  </a:cxn>
                  <a:cxn ang="0">
                    <a:pos x="474" y="456"/>
                  </a:cxn>
                  <a:cxn ang="0">
                    <a:pos x="475" y="369"/>
                  </a:cxn>
                  <a:cxn ang="0">
                    <a:pos x="439" y="314"/>
                  </a:cxn>
                  <a:cxn ang="0">
                    <a:pos x="403" y="262"/>
                  </a:cxn>
                  <a:cxn ang="0">
                    <a:pos x="365" y="240"/>
                  </a:cxn>
                  <a:cxn ang="0">
                    <a:pos x="327" y="240"/>
                  </a:cxn>
                  <a:cxn ang="0">
                    <a:pos x="291" y="283"/>
                  </a:cxn>
                  <a:cxn ang="0">
                    <a:pos x="265" y="394"/>
                  </a:cxn>
                  <a:cxn ang="0">
                    <a:pos x="250" y="536"/>
                  </a:cxn>
                  <a:cxn ang="0">
                    <a:pos x="257" y="686"/>
                  </a:cxn>
                  <a:cxn ang="0">
                    <a:pos x="229" y="779"/>
                  </a:cxn>
                  <a:cxn ang="0">
                    <a:pos x="195" y="757"/>
                  </a:cxn>
                  <a:cxn ang="0">
                    <a:pos x="177" y="638"/>
                  </a:cxn>
                  <a:cxn ang="0">
                    <a:pos x="169" y="489"/>
                  </a:cxn>
                  <a:cxn ang="0">
                    <a:pos x="137" y="412"/>
                  </a:cxn>
                  <a:cxn ang="0">
                    <a:pos x="131" y="410"/>
                  </a:cxn>
                  <a:cxn ang="0">
                    <a:pos x="105" y="519"/>
                  </a:cxn>
                  <a:cxn ang="0">
                    <a:pos x="95" y="666"/>
                  </a:cxn>
                  <a:cxn ang="0">
                    <a:pos x="92" y="820"/>
                  </a:cxn>
                  <a:cxn ang="0">
                    <a:pos x="77" y="951"/>
                  </a:cxn>
                  <a:cxn ang="0">
                    <a:pos x="55" y="1050"/>
                  </a:cxn>
                  <a:cxn ang="0">
                    <a:pos x="17" y="1084"/>
                  </a:cxn>
                  <a:cxn ang="0">
                    <a:pos x="34" y="80"/>
                  </a:cxn>
                  <a:cxn ang="0">
                    <a:pos x="110" y="79"/>
                  </a:cxn>
                  <a:cxn ang="0">
                    <a:pos x="184" y="12"/>
                  </a:cxn>
                  <a:cxn ang="0">
                    <a:pos x="261" y="13"/>
                  </a:cxn>
                  <a:cxn ang="0">
                    <a:pos x="337" y="0"/>
                  </a:cxn>
                  <a:cxn ang="0">
                    <a:pos x="411" y="50"/>
                  </a:cxn>
                  <a:cxn ang="0">
                    <a:pos x="487" y="17"/>
                  </a:cxn>
                  <a:cxn ang="0">
                    <a:pos x="488" y="459"/>
                  </a:cxn>
                  <a:cxn ang="0">
                    <a:pos x="502" y="368"/>
                  </a:cxn>
                  <a:cxn ang="0">
                    <a:pos x="461" y="342"/>
                  </a:cxn>
                  <a:cxn ang="0">
                    <a:pos x="424" y="281"/>
                  </a:cxn>
                  <a:cxn ang="0">
                    <a:pos x="385" y="237"/>
                  </a:cxn>
                  <a:cxn ang="0">
                    <a:pos x="345" y="217"/>
                  </a:cxn>
                  <a:cxn ang="0">
                    <a:pos x="306" y="249"/>
                  </a:cxn>
                  <a:cxn ang="0">
                    <a:pos x="272" y="333"/>
                  </a:cxn>
                  <a:cxn ang="0">
                    <a:pos x="249" y="468"/>
                  </a:cxn>
                  <a:cxn ang="0">
                    <a:pos x="246" y="626"/>
                  </a:cxn>
                  <a:cxn ang="0">
                    <a:pos x="229" y="748"/>
                  </a:cxn>
                  <a:cxn ang="0">
                    <a:pos x="191" y="737"/>
                  </a:cxn>
                  <a:cxn ang="0">
                    <a:pos x="181" y="595"/>
                  </a:cxn>
                  <a:cxn ang="0">
                    <a:pos x="166" y="448"/>
                  </a:cxn>
                  <a:cxn ang="0">
                    <a:pos x="144" y="348"/>
                  </a:cxn>
                  <a:cxn ang="0">
                    <a:pos x="118" y="442"/>
                  </a:cxn>
                  <a:cxn ang="0">
                    <a:pos x="96" y="576"/>
                  </a:cxn>
                  <a:cxn ang="0">
                    <a:pos x="89" y="733"/>
                  </a:cxn>
                  <a:cxn ang="0">
                    <a:pos x="82" y="890"/>
                  </a:cxn>
                  <a:cxn ang="0">
                    <a:pos x="52" y="989"/>
                  </a:cxn>
                  <a:cxn ang="0">
                    <a:pos x="15" y="1034"/>
                  </a:cxn>
                  <a:cxn ang="0">
                    <a:pos x="43" y="97"/>
                  </a:cxn>
                  <a:cxn ang="0">
                    <a:pos x="123" y="84"/>
                  </a:cxn>
                  <a:cxn ang="0">
                    <a:pos x="199" y="14"/>
                  </a:cxn>
                  <a:cxn ang="0">
                    <a:pos x="279" y="10"/>
                  </a:cxn>
                  <a:cxn ang="0">
                    <a:pos x="360" y="7"/>
                  </a:cxn>
                  <a:cxn ang="0">
                    <a:pos x="436" y="38"/>
                  </a:cxn>
                  <a:cxn ang="0">
                    <a:pos x="508" y="509"/>
                  </a:cxn>
                  <a:cxn ang="0">
                    <a:pos x="505" y="580"/>
                  </a:cxn>
                </a:cxnLst>
                <a:pathLst>
                  <a:path w="2028" h="4395">
                    <a:moveTo>
                      <a:pt x="2028" y="2738"/>
                    </a:moveTo>
                    <a:lnTo>
                      <a:pt x="2011" y="2727"/>
                    </a:lnTo>
                    <a:lnTo>
                      <a:pt x="1997" y="2707"/>
                    </a:lnTo>
                    <a:lnTo>
                      <a:pt x="1986" y="2679"/>
                    </a:lnTo>
                    <a:lnTo>
                      <a:pt x="1977" y="2641"/>
                    </a:lnTo>
                    <a:lnTo>
                      <a:pt x="1971" y="2595"/>
                    </a:lnTo>
                    <a:lnTo>
                      <a:pt x="1967" y="2541"/>
                    </a:lnTo>
                    <a:lnTo>
                      <a:pt x="1966" y="2482"/>
                    </a:lnTo>
                    <a:lnTo>
                      <a:pt x="1965" y="2426"/>
                    </a:lnTo>
                    <a:lnTo>
                      <a:pt x="1962" y="2372"/>
                    </a:lnTo>
                    <a:lnTo>
                      <a:pt x="1955" y="2321"/>
                    </a:lnTo>
                    <a:lnTo>
                      <a:pt x="1947" y="2274"/>
                    </a:lnTo>
                    <a:lnTo>
                      <a:pt x="1941" y="2223"/>
                    </a:lnTo>
                    <a:lnTo>
                      <a:pt x="1943" y="2166"/>
                    </a:lnTo>
                    <a:lnTo>
                      <a:pt x="1950" y="2108"/>
                    </a:lnTo>
                    <a:lnTo>
                      <a:pt x="1950" y="2063"/>
                    </a:lnTo>
                    <a:lnTo>
                      <a:pt x="1940" y="2038"/>
                    </a:lnTo>
                    <a:lnTo>
                      <a:pt x="1925" y="2017"/>
                    </a:lnTo>
                    <a:lnTo>
                      <a:pt x="1913" y="1982"/>
                    </a:lnTo>
                    <a:lnTo>
                      <a:pt x="1905" y="1935"/>
                    </a:lnTo>
                    <a:lnTo>
                      <a:pt x="1898" y="1881"/>
                    </a:lnTo>
                    <a:lnTo>
                      <a:pt x="1892" y="1827"/>
                    </a:lnTo>
                    <a:lnTo>
                      <a:pt x="1894" y="1780"/>
                    </a:lnTo>
                    <a:lnTo>
                      <a:pt x="1902" y="1743"/>
                    </a:lnTo>
                    <a:lnTo>
                      <a:pt x="1916" y="1715"/>
                    </a:lnTo>
                    <a:lnTo>
                      <a:pt x="1934" y="1692"/>
                    </a:lnTo>
                    <a:lnTo>
                      <a:pt x="1949" y="1671"/>
                    </a:lnTo>
                    <a:lnTo>
                      <a:pt x="1955" y="1651"/>
                    </a:lnTo>
                    <a:lnTo>
                      <a:pt x="1945" y="1626"/>
                    </a:lnTo>
                    <a:lnTo>
                      <a:pt x="1931" y="1595"/>
                    </a:lnTo>
                    <a:lnTo>
                      <a:pt x="1918" y="1556"/>
                    </a:lnTo>
                    <a:lnTo>
                      <a:pt x="1910" y="1512"/>
                    </a:lnTo>
                    <a:lnTo>
                      <a:pt x="1899" y="1478"/>
                    </a:lnTo>
                    <a:lnTo>
                      <a:pt x="1888" y="1451"/>
                    </a:lnTo>
                    <a:lnTo>
                      <a:pt x="1875" y="1432"/>
                    </a:lnTo>
                    <a:lnTo>
                      <a:pt x="1860" y="1417"/>
                    </a:lnTo>
                    <a:lnTo>
                      <a:pt x="1846" y="1404"/>
                    </a:lnTo>
                    <a:lnTo>
                      <a:pt x="1831" y="1391"/>
                    </a:lnTo>
                    <a:lnTo>
                      <a:pt x="1818" y="1376"/>
                    </a:lnTo>
                    <a:lnTo>
                      <a:pt x="1805" y="1358"/>
                    </a:lnTo>
                    <a:lnTo>
                      <a:pt x="1792" y="1335"/>
                    </a:lnTo>
                    <a:lnTo>
                      <a:pt x="1780" y="1310"/>
                    </a:lnTo>
                    <a:lnTo>
                      <a:pt x="1767" y="1283"/>
                    </a:lnTo>
                    <a:lnTo>
                      <a:pt x="1754" y="1257"/>
                    </a:lnTo>
                    <a:lnTo>
                      <a:pt x="1743" y="1231"/>
                    </a:lnTo>
                    <a:lnTo>
                      <a:pt x="1730" y="1208"/>
                    </a:lnTo>
                    <a:lnTo>
                      <a:pt x="1716" y="1187"/>
                    </a:lnTo>
                    <a:lnTo>
                      <a:pt x="1704" y="1170"/>
                    </a:lnTo>
                    <a:lnTo>
                      <a:pt x="1690" y="1154"/>
                    </a:lnTo>
                    <a:lnTo>
                      <a:pt x="1677" y="1139"/>
                    </a:lnTo>
                    <a:lnTo>
                      <a:pt x="1663" y="1124"/>
                    </a:lnTo>
                    <a:lnTo>
                      <a:pt x="1649" y="1107"/>
                    </a:lnTo>
                    <a:lnTo>
                      <a:pt x="1637" y="1088"/>
                    </a:lnTo>
                    <a:lnTo>
                      <a:pt x="1624" y="1069"/>
                    </a:lnTo>
                    <a:lnTo>
                      <a:pt x="1610" y="1048"/>
                    </a:lnTo>
                    <a:lnTo>
                      <a:pt x="1598" y="1030"/>
                    </a:lnTo>
                    <a:lnTo>
                      <a:pt x="1584" y="1015"/>
                    </a:lnTo>
                    <a:lnTo>
                      <a:pt x="1571" y="1002"/>
                    </a:lnTo>
                    <a:lnTo>
                      <a:pt x="1557" y="992"/>
                    </a:lnTo>
                    <a:lnTo>
                      <a:pt x="1543" y="983"/>
                    </a:lnTo>
                    <a:lnTo>
                      <a:pt x="1528" y="978"/>
                    </a:lnTo>
                    <a:lnTo>
                      <a:pt x="1515" y="973"/>
                    </a:lnTo>
                    <a:lnTo>
                      <a:pt x="1501" y="970"/>
                    </a:lnTo>
                    <a:lnTo>
                      <a:pt x="1487" y="967"/>
                    </a:lnTo>
                    <a:lnTo>
                      <a:pt x="1473" y="965"/>
                    </a:lnTo>
                    <a:lnTo>
                      <a:pt x="1459" y="960"/>
                    </a:lnTo>
                    <a:lnTo>
                      <a:pt x="1445" y="955"/>
                    </a:lnTo>
                    <a:lnTo>
                      <a:pt x="1432" y="947"/>
                    </a:lnTo>
                    <a:lnTo>
                      <a:pt x="1418" y="940"/>
                    </a:lnTo>
                    <a:lnTo>
                      <a:pt x="1404" y="934"/>
                    </a:lnTo>
                    <a:lnTo>
                      <a:pt x="1390" y="930"/>
                    </a:lnTo>
                    <a:lnTo>
                      <a:pt x="1376" y="932"/>
                    </a:lnTo>
                    <a:lnTo>
                      <a:pt x="1363" y="935"/>
                    </a:lnTo>
                    <a:lnTo>
                      <a:pt x="1349" y="941"/>
                    </a:lnTo>
                    <a:lnTo>
                      <a:pt x="1335" y="948"/>
                    </a:lnTo>
                    <a:lnTo>
                      <a:pt x="1320" y="955"/>
                    </a:lnTo>
                    <a:lnTo>
                      <a:pt x="1306" y="960"/>
                    </a:lnTo>
                    <a:lnTo>
                      <a:pt x="1292" y="964"/>
                    </a:lnTo>
                    <a:lnTo>
                      <a:pt x="1278" y="966"/>
                    </a:lnTo>
                    <a:lnTo>
                      <a:pt x="1265" y="975"/>
                    </a:lnTo>
                    <a:lnTo>
                      <a:pt x="1252" y="988"/>
                    </a:lnTo>
                    <a:lnTo>
                      <a:pt x="1238" y="1005"/>
                    </a:lnTo>
                    <a:lnTo>
                      <a:pt x="1225" y="1026"/>
                    </a:lnTo>
                    <a:lnTo>
                      <a:pt x="1212" y="1048"/>
                    </a:lnTo>
                    <a:lnTo>
                      <a:pt x="1199" y="1070"/>
                    </a:lnTo>
                    <a:lnTo>
                      <a:pt x="1186" y="1092"/>
                    </a:lnTo>
                    <a:lnTo>
                      <a:pt x="1174" y="1113"/>
                    </a:lnTo>
                    <a:lnTo>
                      <a:pt x="1160" y="1134"/>
                    </a:lnTo>
                    <a:lnTo>
                      <a:pt x="1148" y="1161"/>
                    </a:lnTo>
                    <a:lnTo>
                      <a:pt x="1136" y="1191"/>
                    </a:lnTo>
                    <a:lnTo>
                      <a:pt x="1125" y="1224"/>
                    </a:lnTo>
                    <a:lnTo>
                      <a:pt x="1115" y="1262"/>
                    </a:lnTo>
                    <a:lnTo>
                      <a:pt x="1106" y="1304"/>
                    </a:lnTo>
                    <a:lnTo>
                      <a:pt x="1096" y="1348"/>
                    </a:lnTo>
                    <a:lnTo>
                      <a:pt x="1088" y="1394"/>
                    </a:lnTo>
                    <a:lnTo>
                      <a:pt x="1080" y="1439"/>
                    </a:lnTo>
                    <a:lnTo>
                      <a:pt x="1072" y="1483"/>
                    </a:lnTo>
                    <a:lnTo>
                      <a:pt x="1063" y="1527"/>
                    </a:lnTo>
                    <a:lnTo>
                      <a:pt x="1057" y="1577"/>
                    </a:lnTo>
                    <a:lnTo>
                      <a:pt x="1051" y="1630"/>
                    </a:lnTo>
                    <a:lnTo>
                      <a:pt x="1047" y="1682"/>
                    </a:lnTo>
                    <a:lnTo>
                      <a:pt x="1040" y="1731"/>
                    </a:lnTo>
                    <a:lnTo>
                      <a:pt x="1032" y="1778"/>
                    </a:lnTo>
                    <a:lnTo>
                      <a:pt x="1025" y="1826"/>
                    </a:lnTo>
                    <a:lnTo>
                      <a:pt x="1017" y="1874"/>
                    </a:lnTo>
                    <a:lnTo>
                      <a:pt x="1011" y="1925"/>
                    </a:lnTo>
                    <a:lnTo>
                      <a:pt x="1008" y="1978"/>
                    </a:lnTo>
                    <a:lnTo>
                      <a:pt x="1005" y="2033"/>
                    </a:lnTo>
                    <a:lnTo>
                      <a:pt x="1003" y="2088"/>
                    </a:lnTo>
                    <a:lnTo>
                      <a:pt x="1000" y="2144"/>
                    </a:lnTo>
                    <a:lnTo>
                      <a:pt x="997" y="2198"/>
                    </a:lnTo>
                    <a:lnTo>
                      <a:pt x="996" y="2254"/>
                    </a:lnTo>
                    <a:lnTo>
                      <a:pt x="997" y="2310"/>
                    </a:lnTo>
                    <a:lnTo>
                      <a:pt x="1001" y="2365"/>
                    </a:lnTo>
                    <a:lnTo>
                      <a:pt x="1005" y="2419"/>
                    </a:lnTo>
                    <a:lnTo>
                      <a:pt x="1009" y="2472"/>
                    </a:lnTo>
                    <a:lnTo>
                      <a:pt x="1011" y="2526"/>
                    </a:lnTo>
                    <a:lnTo>
                      <a:pt x="1013" y="2581"/>
                    </a:lnTo>
                    <a:lnTo>
                      <a:pt x="1018" y="2637"/>
                    </a:lnTo>
                    <a:lnTo>
                      <a:pt x="1024" y="2692"/>
                    </a:lnTo>
                    <a:lnTo>
                      <a:pt x="1027" y="2744"/>
                    </a:lnTo>
                    <a:lnTo>
                      <a:pt x="1025" y="2790"/>
                    </a:lnTo>
                    <a:lnTo>
                      <a:pt x="1016" y="2830"/>
                    </a:lnTo>
                    <a:lnTo>
                      <a:pt x="1003" y="2869"/>
                    </a:lnTo>
                    <a:lnTo>
                      <a:pt x="993" y="2911"/>
                    </a:lnTo>
                    <a:lnTo>
                      <a:pt x="984" y="2955"/>
                    </a:lnTo>
                    <a:lnTo>
                      <a:pt x="974" y="2997"/>
                    </a:lnTo>
                    <a:lnTo>
                      <a:pt x="965" y="3036"/>
                    </a:lnTo>
                    <a:lnTo>
                      <a:pt x="954" y="3068"/>
                    </a:lnTo>
                    <a:lnTo>
                      <a:pt x="941" y="3089"/>
                    </a:lnTo>
                    <a:lnTo>
                      <a:pt x="928" y="3104"/>
                    </a:lnTo>
                    <a:lnTo>
                      <a:pt x="914" y="3119"/>
                    </a:lnTo>
                    <a:lnTo>
                      <a:pt x="902" y="3134"/>
                    </a:lnTo>
                    <a:lnTo>
                      <a:pt x="888" y="3156"/>
                    </a:lnTo>
                    <a:lnTo>
                      <a:pt x="874" y="3186"/>
                    </a:lnTo>
                    <a:lnTo>
                      <a:pt x="861" y="3214"/>
                    </a:lnTo>
                    <a:lnTo>
                      <a:pt x="850" y="3212"/>
                    </a:lnTo>
                    <a:lnTo>
                      <a:pt x="838" y="3176"/>
                    </a:lnTo>
                    <a:lnTo>
                      <a:pt x="827" y="3137"/>
                    </a:lnTo>
                    <a:lnTo>
                      <a:pt x="815" y="3102"/>
                    </a:lnTo>
                    <a:lnTo>
                      <a:pt x="804" y="3073"/>
                    </a:lnTo>
                    <a:lnTo>
                      <a:pt x="791" y="3049"/>
                    </a:lnTo>
                    <a:lnTo>
                      <a:pt x="778" y="3030"/>
                    </a:lnTo>
                    <a:lnTo>
                      <a:pt x="765" y="3015"/>
                    </a:lnTo>
                    <a:lnTo>
                      <a:pt x="752" y="2995"/>
                    </a:lnTo>
                    <a:lnTo>
                      <a:pt x="739" y="2965"/>
                    </a:lnTo>
                    <a:lnTo>
                      <a:pt x="730" y="2924"/>
                    </a:lnTo>
                    <a:lnTo>
                      <a:pt x="724" y="2873"/>
                    </a:lnTo>
                    <a:lnTo>
                      <a:pt x="724" y="2816"/>
                    </a:lnTo>
                    <a:lnTo>
                      <a:pt x="723" y="2760"/>
                    </a:lnTo>
                    <a:lnTo>
                      <a:pt x="717" y="2709"/>
                    </a:lnTo>
                    <a:lnTo>
                      <a:pt x="709" y="2661"/>
                    </a:lnTo>
                    <a:lnTo>
                      <a:pt x="705" y="2610"/>
                    </a:lnTo>
                    <a:lnTo>
                      <a:pt x="705" y="2555"/>
                    </a:lnTo>
                    <a:lnTo>
                      <a:pt x="707" y="2498"/>
                    </a:lnTo>
                    <a:lnTo>
                      <a:pt x="707" y="2441"/>
                    </a:lnTo>
                    <a:lnTo>
                      <a:pt x="706" y="2386"/>
                    </a:lnTo>
                    <a:lnTo>
                      <a:pt x="704" y="2330"/>
                    </a:lnTo>
                    <a:lnTo>
                      <a:pt x="700" y="2276"/>
                    </a:lnTo>
                    <a:lnTo>
                      <a:pt x="697" y="2223"/>
                    </a:lnTo>
                    <a:lnTo>
                      <a:pt x="693" y="2168"/>
                    </a:lnTo>
                    <a:lnTo>
                      <a:pt x="690" y="2114"/>
                    </a:lnTo>
                    <a:lnTo>
                      <a:pt x="686" y="2060"/>
                    </a:lnTo>
                    <a:lnTo>
                      <a:pt x="681" y="2009"/>
                    </a:lnTo>
                    <a:lnTo>
                      <a:pt x="675" y="1958"/>
                    </a:lnTo>
                    <a:lnTo>
                      <a:pt x="668" y="1907"/>
                    </a:lnTo>
                    <a:lnTo>
                      <a:pt x="660" y="1857"/>
                    </a:lnTo>
                    <a:lnTo>
                      <a:pt x="649" y="1816"/>
                    </a:lnTo>
                    <a:lnTo>
                      <a:pt x="638" y="1793"/>
                    </a:lnTo>
                    <a:lnTo>
                      <a:pt x="622" y="1782"/>
                    </a:lnTo>
                    <a:lnTo>
                      <a:pt x="604" y="1769"/>
                    </a:lnTo>
                    <a:lnTo>
                      <a:pt x="585" y="1754"/>
                    </a:lnTo>
                    <a:lnTo>
                      <a:pt x="568" y="1737"/>
                    </a:lnTo>
                    <a:lnTo>
                      <a:pt x="555" y="1715"/>
                    </a:lnTo>
                    <a:lnTo>
                      <a:pt x="547" y="1686"/>
                    </a:lnTo>
                    <a:lnTo>
                      <a:pt x="548" y="1651"/>
                    </a:lnTo>
                    <a:lnTo>
                      <a:pt x="557" y="1607"/>
                    </a:lnTo>
                    <a:lnTo>
                      <a:pt x="569" y="1562"/>
                    </a:lnTo>
                    <a:lnTo>
                      <a:pt x="576" y="1519"/>
                    </a:lnTo>
                    <a:lnTo>
                      <a:pt x="571" y="1486"/>
                    </a:lnTo>
                    <a:lnTo>
                      <a:pt x="557" y="1464"/>
                    </a:lnTo>
                    <a:lnTo>
                      <a:pt x="539" y="1458"/>
                    </a:lnTo>
                    <a:lnTo>
                      <a:pt x="522" y="1470"/>
                    </a:lnTo>
                    <a:lnTo>
                      <a:pt x="509" y="1497"/>
                    </a:lnTo>
                    <a:lnTo>
                      <a:pt x="508" y="1540"/>
                    </a:lnTo>
                    <a:lnTo>
                      <a:pt x="516" y="1589"/>
                    </a:lnTo>
                    <a:lnTo>
                      <a:pt x="524" y="1641"/>
                    </a:lnTo>
                    <a:lnTo>
                      <a:pt x="524" y="1689"/>
                    </a:lnTo>
                    <a:lnTo>
                      <a:pt x="515" y="1730"/>
                    </a:lnTo>
                    <a:lnTo>
                      <a:pt x="502" y="1768"/>
                    </a:lnTo>
                    <a:lnTo>
                      <a:pt x="487" y="1801"/>
                    </a:lnTo>
                    <a:lnTo>
                      <a:pt x="474" y="1834"/>
                    </a:lnTo>
                    <a:lnTo>
                      <a:pt x="464" y="1866"/>
                    </a:lnTo>
                    <a:lnTo>
                      <a:pt x="454" y="1899"/>
                    </a:lnTo>
                    <a:lnTo>
                      <a:pt x="444" y="1937"/>
                    </a:lnTo>
                    <a:lnTo>
                      <a:pt x="435" y="1980"/>
                    </a:lnTo>
                    <a:lnTo>
                      <a:pt x="427" y="2027"/>
                    </a:lnTo>
                    <a:lnTo>
                      <a:pt x="420" y="2076"/>
                    </a:lnTo>
                    <a:lnTo>
                      <a:pt x="414" y="2127"/>
                    </a:lnTo>
                    <a:lnTo>
                      <a:pt x="410" y="2179"/>
                    </a:lnTo>
                    <a:lnTo>
                      <a:pt x="405" y="2232"/>
                    </a:lnTo>
                    <a:lnTo>
                      <a:pt x="401" y="2285"/>
                    </a:lnTo>
                    <a:lnTo>
                      <a:pt x="397" y="2339"/>
                    </a:lnTo>
                    <a:lnTo>
                      <a:pt x="393" y="2392"/>
                    </a:lnTo>
                    <a:lnTo>
                      <a:pt x="389" y="2448"/>
                    </a:lnTo>
                    <a:lnTo>
                      <a:pt x="387" y="2502"/>
                    </a:lnTo>
                    <a:lnTo>
                      <a:pt x="383" y="2557"/>
                    </a:lnTo>
                    <a:lnTo>
                      <a:pt x="381" y="2613"/>
                    </a:lnTo>
                    <a:lnTo>
                      <a:pt x="379" y="2667"/>
                    </a:lnTo>
                    <a:lnTo>
                      <a:pt x="376" y="2722"/>
                    </a:lnTo>
                    <a:lnTo>
                      <a:pt x="375" y="2778"/>
                    </a:lnTo>
                    <a:lnTo>
                      <a:pt x="374" y="2834"/>
                    </a:lnTo>
                    <a:lnTo>
                      <a:pt x="372" y="2889"/>
                    </a:lnTo>
                    <a:lnTo>
                      <a:pt x="371" y="2945"/>
                    </a:lnTo>
                    <a:lnTo>
                      <a:pt x="369" y="3001"/>
                    </a:lnTo>
                    <a:lnTo>
                      <a:pt x="368" y="3056"/>
                    </a:lnTo>
                    <a:lnTo>
                      <a:pt x="367" y="3113"/>
                    </a:lnTo>
                    <a:lnTo>
                      <a:pt x="367" y="3168"/>
                    </a:lnTo>
                    <a:lnTo>
                      <a:pt x="367" y="3224"/>
                    </a:lnTo>
                    <a:lnTo>
                      <a:pt x="366" y="3281"/>
                    </a:lnTo>
                    <a:lnTo>
                      <a:pt x="365" y="3336"/>
                    </a:lnTo>
                    <a:lnTo>
                      <a:pt x="363" y="3391"/>
                    </a:lnTo>
                    <a:lnTo>
                      <a:pt x="359" y="3445"/>
                    </a:lnTo>
                    <a:lnTo>
                      <a:pt x="358" y="3501"/>
                    </a:lnTo>
                    <a:lnTo>
                      <a:pt x="357" y="3557"/>
                    </a:lnTo>
                    <a:lnTo>
                      <a:pt x="353" y="3613"/>
                    </a:lnTo>
                    <a:lnTo>
                      <a:pt x="349" y="3666"/>
                    </a:lnTo>
                    <a:lnTo>
                      <a:pt x="342" y="3714"/>
                    </a:lnTo>
                    <a:lnTo>
                      <a:pt x="331" y="3753"/>
                    </a:lnTo>
                    <a:lnTo>
                      <a:pt x="320" y="3783"/>
                    </a:lnTo>
                    <a:lnTo>
                      <a:pt x="307" y="3807"/>
                    </a:lnTo>
                    <a:lnTo>
                      <a:pt x="296" y="3831"/>
                    </a:lnTo>
                    <a:lnTo>
                      <a:pt x="282" y="3857"/>
                    </a:lnTo>
                    <a:lnTo>
                      <a:pt x="269" y="3888"/>
                    </a:lnTo>
                    <a:lnTo>
                      <a:pt x="258" y="3927"/>
                    </a:lnTo>
                    <a:lnTo>
                      <a:pt x="251" y="3973"/>
                    </a:lnTo>
                    <a:lnTo>
                      <a:pt x="250" y="4028"/>
                    </a:lnTo>
                    <a:lnTo>
                      <a:pt x="254" y="4087"/>
                    </a:lnTo>
                    <a:lnTo>
                      <a:pt x="255" y="4138"/>
                    </a:lnTo>
                    <a:lnTo>
                      <a:pt x="248" y="4171"/>
                    </a:lnTo>
                    <a:lnTo>
                      <a:pt x="235" y="4190"/>
                    </a:lnTo>
                    <a:lnTo>
                      <a:pt x="219" y="4201"/>
                    </a:lnTo>
                    <a:lnTo>
                      <a:pt x="201" y="4208"/>
                    </a:lnTo>
                    <a:lnTo>
                      <a:pt x="186" y="4215"/>
                    </a:lnTo>
                    <a:lnTo>
                      <a:pt x="171" y="4222"/>
                    </a:lnTo>
                    <a:lnTo>
                      <a:pt x="159" y="4230"/>
                    </a:lnTo>
                    <a:lnTo>
                      <a:pt x="146" y="4239"/>
                    </a:lnTo>
                    <a:lnTo>
                      <a:pt x="133" y="4251"/>
                    </a:lnTo>
                    <a:lnTo>
                      <a:pt x="121" y="4266"/>
                    </a:lnTo>
                    <a:lnTo>
                      <a:pt x="108" y="4284"/>
                    </a:lnTo>
                    <a:lnTo>
                      <a:pt x="94" y="4304"/>
                    </a:lnTo>
                    <a:lnTo>
                      <a:pt x="81" y="4321"/>
                    </a:lnTo>
                    <a:lnTo>
                      <a:pt x="68" y="4337"/>
                    </a:lnTo>
                    <a:lnTo>
                      <a:pt x="55" y="4352"/>
                    </a:lnTo>
                    <a:lnTo>
                      <a:pt x="41" y="4365"/>
                    </a:lnTo>
                    <a:lnTo>
                      <a:pt x="27" y="4376"/>
                    </a:lnTo>
                    <a:lnTo>
                      <a:pt x="13" y="4386"/>
                    </a:lnTo>
                    <a:lnTo>
                      <a:pt x="0" y="4395"/>
                    </a:lnTo>
                    <a:lnTo>
                      <a:pt x="0" y="205"/>
                    </a:lnTo>
                    <a:lnTo>
                      <a:pt x="26" y="235"/>
                    </a:lnTo>
                    <a:lnTo>
                      <a:pt x="53" y="261"/>
                    </a:lnTo>
                    <a:lnTo>
                      <a:pt x="80" y="284"/>
                    </a:lnTo>
                    <a:lnTo>
                      <a:pt x="108" y="306"/>
                    </a:lnTo>
                    <a:lnTo>
                      <a:pt x="134" y="323"/>
                    </a:lnTo>
                    <a:lnTo>
                      <a:pt x="162" y="337"/>
                    </a:lnTo>
                    <a:lnTo>
                      <a:pt x="190" y="345"/>
                    </a:lnTo>
                    <a:lnTo>
                      <a:pt x="217" y="348"/>
                    </a:lnTo>
                    <a:lnTo>
                      <a:pt x="245" y="344"/>
                    </a:lnTo>
                    <a:lnTo>
                      <a:pt x="273" y="337"/>
                    </a:lnTo>
                    <a:lnTo>
                      <a:pt x="300" y="331"/>
                    </a:lnTo>
                    <a:lnTo>
                      <a:pt x="329" y="328"/>
                    </a:lnTo>
                    <a:lnTo>
                      <a:pt x="357" y="329"/>
                    </a:lnTo>
                    <a:lnTo>
                      <a:pt x="384" y="330"/>
                    </a:lnTo>
                    <a:lnTo>
                      <a:pt x="412" y="328"/>
                    </a:lnTo>
                    <a:lnTo>
                      <a:pt x="440" y="318"/>
                    </a:lnTo>
                    <a:lnTo>
                      <a:pt x="466" y="300"/>
                    </a:lnTo>
                    <a:lnTo>
                      <a:pt x="494" y="282"/>
                    </a:lnTo>
                    <a:lnTo>
                      <a:pt x="522" y="267"/>
                    </a:lnTo>
                    <a:lnTo>
                      <a:pt x="548" y="240"/>
                    </a:lnTo>
                    <a:lnTo>
                      <a:pt x="573" y="197"/>
                    </a:lnTo>
                    <a:lnTo>
                      <a:pt x="599" y="147"/>
                    </a:lnTo>
                    <a:lnTo>
                      <a:pt x="625" y="107"/>
                    </a:lnTo>
                    <a:lnTo>
                      <a:pt x="652" y="79"/>
                    </a:lnTo>
                    <a:lnTo>
                      <a:pt x="679" y="63"/>
                    </a:lnTo>
                    <a:lnTo>
                      <a:pt x="707" y="55"/>
                    </a:lnTo>
                    <a:lnTo>
                      <a:pt x="735" y="50"/>
                    </a:lnTo>
                    <a:lnTo>
                      <a:pt x="762" y="47"/>
                    </a:lnTo>
                    <a:lnTo>
                      <a:pt x="790" y="43"/>
                    </a:lnTo>
                    <a:lnTo>
                      <a:pt x="818" y="41"/>
                    </a:lnTo>
                    <a:lnTo>
                      <a:pt x="845" y="41"/>
                    </a:lnTo>
                    <a:lnTo>
                      <a:pt x="873" y="45"/>
                    </a:lnTo>
                    <a:lnTo>
                      <a:pt x="901" y="50"/>
                    </a:lnTo>
                    <a:lnTo>
                      <a:pt x="928" y="56"/>
                    </a:lnTo>
                    <a:lnTo>
                      <a:pt x="957" y="61"/>
                    </a:lnTo>
                    <a:lnTo>
                      <a:pt x="985" y="62"/>
                    </a:lnTo>
                    <a:lnTo>
                      <a:pt x="1012" y="59"/>
                    </a:lnTo>
                    <a:lnTo>
                      <a:pt x="1040" y="54"/>
                    </a:lnTo>
                    <a:lnTo>
                      <a:pt x="1068" y="47"/>
                    </a:lnTo>
                    <a:lnTo>
                      <a:pt x="1095" y="38"/>
                    </a:lnTo>
                    <a:lnTo>
                      <a:pt x="1123" y="28"/>
                    </a:lnTo>
                    <a:lnTo>
                      <a:pt x="1151" y="20"/>
                    </a:lnTo>
                    <a:lnTo>
                      <a:pt x="1178" y="13"/>
                    </a:lnTo>
                    <a:lnTo>
                      <a:pt x="1206" y="9"/>
                    </a:lnTo>
                    <a:lnTo>
                      <a:pt x="1234" y="5"/>
                    </a:lnTo>
                    <a:lnTo>
                      <a:pt x="1261" y="3"/>
                    </a:lnTo>
                    <a:lnTo>
                      <a:pt x="1289" y="1"/>
                    </a:lnTo>
                    <a:lnTo>
                      <a:pt x="1316" y="0"/>
                    </a:lnTo>
                    <a:lnTo>
                      <a:pt x="1344" y="2"/>
                    </a:lnTo>
                    <a:lnTo>
                      <a:pt x="1372" y="10"/>
                    </a:lnTo>
                    <a:lnTo>
                      <a:pt x="1399" y="27"/>
                    </a:lnTo>
                    <a:lnTo>
                      <a:pt x="1426" y="51"/>
                    </a:lnTo>
                    <a:lnTo>
                      <a:pt x="1454" y="79"/>
                    </a:lnTo>
                    <a:lnTo>
                      <a:pt x="1480" y="103"/>
                    </a:lnTo>
                    <a:lnTo>
                      <a:pt x="1508" y="121"/>
                    </a:lnTo>
                    <a:lnTo>
                      <a:pt x="1535" y="139"/>
                    </a:lnTo>
                    <a:lnTo>
                      <a:pt x="1562" y="172"/>
                    </a:lnTo>
                    <a:lnTo>
                      <a:pt x="1588" y="205"/>
                    </a:lnTo>
                    <a:lnTo>
                      <a:pt x="1615" y="215"/>
                    </a:lnTo>
                    <a:lnTo>
                      <a:pt x="1642" y="200"/>
                    </a:lnTo>
                    <a:lnTo>
                      <a:pt x="1670" y="172"/>
                    </a:lnTo>
                    <a:lnTo>
                      <a:pt x="1698" y="146"/>
                    </a:lnTo>
                    <a:lnTo>
                      <a:pt x="1725" y="129"/>
                    </a:lnTo>
                    <a:lnTo>
                      <a:pt x="1752" y="111"/>
                    </a:lnTo>
                    <a:lnTo>
                      <a:pt x="1780" y="96"/>
                    </a:lnTo>
                    <a:lnTo>
                      <a:pt x="1807" y="84"/>
                    </a:lnTo>
                    <a:lnTo>
                      <a:pt x="1835" y="77"/>
                    </a:lnTo>
                    <a:lnTo>
                      <a:pt x="1863" y="74"/>
                    </a:lnTo>
                    <a:lnTo>
                      <a:pt x="1890" y="74"/>
                    </a:lnTo>
                    <a:lnTo>
                      <a:pt x="1918" y="73"/>
                    </a:lnTo>
                    <a:lnTo>
                      <a:pt x="1945" y="69"/>
                    </a:lnTo>
                    <a:lnTo>
                      <a:pt x="1973" y="58"/>
                    </a:lnTo>
                    <a:lnTo>
                      <a:pt x="2001" y="47"/>
                    </a:lnTo>
                    <a:lnTo>
                      <a:pt x="2028" y="32"/>
                    </a:lnTo>
                    <a:lnTo>
                      <a:pt x="2028" y="2738"/>
                    </a:lnTo>
                    <a:close/>
                    <a:moveTo>
                      <a:pt x="2028" y="2036"/>
                    </a:moveTo>
                    <a:lnTo>
                      <a:pt x="2016" y="2012"/>
                    </a:lnTo>
                    <a:lnTo>
                      <a:pt x="2003" y="1986"/>
                    </a:lnTo>
                    <a:lnTo>
                      <a:pt x="1990" y="1956"/>
                    </a:lnTo>
                    <a:lnTo>
                      <a:pt x="1977" y="1920"/>
                    </a:lnTo>
                    <a:lnTo>
                      <a:pt x="1962" y="1879"/>
                    </a:lnTo>
                    <a:lnTo>
                      <a:pt x="1948" y="1837"/>
                    </a:lnTo>
                    <a:lnTo>
                      <a:pt x="1941" y="1801"/>
                    </a:lnTo>
                    <a:lnTo>
                      <a:pt x="1943" y="1775"/>
                    </a:lnTo>
                    <a:lnTo>
                      <a:pt x="1954" y="1759"/>
                    </a:lnTo>
                    <a:lnTo>
                      <a:pt x="1971" y="1745"/>
                    </a:lnTo>
                    <a:lnTo>
                      <a:pt x="1989" y="1730"/>
                    </a:lnTo>
                    <a:lnTo>
                      <a:pt x="2007" y="1707"/>
                    </a:lnTo>
                    <a:lnTo>
                      <a:pt x="2019" y="1670"/>
                    </a:lnTo>
                    <a:lnTo>
                      <a:pt x="2024" y="1615"/>
                    </a:lnTo>
                    <a:lnTo>
                      <a:pt x="2023" y="1553"/>
                    </a:lnTo>
                    <a:lnTo>
                      <a:pt x="2015" y="1502"/>
                    </a:lnTo>
                    <a:lnTo>
                      <a:pt x="2004" y="1474"/>
                    </a:lnTo>
                    <a:lnTo>
                      <a:pt x="1990" y="1464"/>
                    </a:lnTo>
                    <a:lnTo>
                      <a:pt x="1975" y="1466"/>
                    </a:lnTo>
                    <a:lnTo>
                      <a:pt x="1959" y="1474"/>
                    </a:lnTo>
                    <a:lnTo>
                      <a:pt x="1942" y="1483"/>
                    </a:lnTo>
                    <a:lnTo>
                      <a:pt x="1926" y="1487"/>
                    </a:lnTo>
                    <a:lnTo>
                      <a:pt x="1910" y="1479"/>
                    </a:lnTo>
                    <a:lnTo>
                      <a:pt x="1896" y="1463"/>
                    </a:lnTo>
                    <a:lnTo>
                      <a:pt x="1882" y="1440"/>
                    </a:lnTo>
                    <a:lnTo>
                      <a:pt x="1869" y="1413"/>
                    </a:lnTo>
                    <a:lnTo>
                      <a:pt x="1856" y="1389"/>
                    </a:lnTo>
                    <a:lnTo>
                      <a:pt x="1842" y="1368"/>
                    </a:lnTo>
                    <a:lnTo>
                      <a:pt x="1828" y="1351"/>
                    </a:lnTo>
                    <a:lnTo>
                      <a:pt x="1814" y="1334"/>
                    </a:lnTo>
                    <a:lnTo>
                      <a:pt x="1800" y="1311"/>
                    </a:lnTo>
                    <a:lnTo>
                      <a:pt x="1788" y="1285"/>
                    </a:lnTo>
                    <a:lnTo>
                      <a:pt x="1774" y="1258"/>
                    </a:lnTo>
                    <a:lnTo>
                      <a:pt x="1761" y="1230"/>
                    </a:lnTo>
                    <a:lnTo>
                      <a:pt x="1748" y="1205"/>
                    </a:lnTo>
                    <a:lnTo>
                      <a:pt x="1735" y="1180"/>
                    </a:lnTo>
                    <a:lnTo>
                      <a:pt x="1721" y="1160"/>
                    </a:lnTo>
                    <a:lnTo>
                      <a:pt x="1707" y="1141"/>
                    </a:lnTo>
                    <a:lnTo>
                      <a:pt x="1693" y="1125"/>
                    </a:lnTo>
                    <a:lnTo>
                      <a:pt x="1678" y="1109"/>
                    </a:lnTo>
                    <a:lnTo>
                      <a:pt x="1664" y="1089"/>
                    </a:lnTo>
                    <a:lnTo>
                      <a:pt x="1651" y="1066"/>
                    </a:lnTo>
                    <a:lnTo>
                      <a:pt x="1638" y="1043"/>
                    </a:lnTo>
                    <a:lnTo>
                      <a:pt x="1624" y="1021"/>
                    </a:lnTo>
                    <a:lnTo>
                      <a:pt x="1610" y="1002"/>
                    </a:lnTo>
                    <a:lnTo>
                      <a:pt x="1595" y="988"/>
                    </a:lnTo>
                    <a:lnTo>
                      <a:pt x="1581" y="979"/>
                    </a:lnTo>
                    <a:lnTo>
                      <a:pt x="1566" y="972"/>
                    </a:lnTo>
                    <a:lnTo>
                      <a:pt x="1551" y="964"/>
                    </a:lnTo>
                    <a:lnTo>
                      <a:pt x="1538" y="951"/>
                    </a:lnTo>
                    <a:lnTo>
                      <a:pt x="1524" y="936"/>
                    </a:lnTo>
                    <a:lnTo>
                      <a:pt x="1509" y="921"/>
                    </a:lnTo>
                    <a:lnTo>
                      <a:pt x="1495" y="906"/>
                    </a:lnTo>
                    <a:lnTo>
                      <a:pt x="1480" y="895"/>
                    </a:lnTo>
                    <a:lnTo>
                      <a:pt x="1466" y="886"/>
                    </a:lnTo>
                    <a:lnTo>
                      <a:pt x="1451" y="879"/>
                    </a:lnTo>
                    <a:lnTo>
                      <a:pt x="1437" y="874"/>
                    </a:lnTo>
                    <a:lnTo>
                      <a:pt x="1422" y="872"/>
                    </a:lnTo>
                    <a:lnTo>
                      <a:pt x="1407" y="869"/>
                    </a:lnTo>
                    <a:lnTo>
                      <a:pt x="1392" y="868"/>
                    </a:lnTo>
                    <a:lnTo>
                      <a:pt x="1378" y="868"/>
                    </a:lnTo>
                    <a:lnTo>
                      <a:pt x="1363" y="868"/>
                    </a:lnTo>
                    <a:lnTo>
                      <a:pt x="1348" y="871"/>
                    </a:lnTo>
                    <a:lnTo>
                      <a:pt x="1333" y="874"/>
                    </a:lnTo>
                    <a:lnTo>
                      <a:pt x="1319" y="880"/>
                    </a:lnTo>
                    <a:lnTo>
                      <a:pt x="1304" y="889"/>
                    </a:lnTo>
                    <a:lnTo>
                      <a:pt x="1290" y="903"/>
                    </a:lnTo>
                    <a:lnTo>
                      <a:pt x="1276" y="921"/>
                    </a:lnTo>
                    <a:lnTo>
                      <a:pt x="1262" y="942"/>
                    </a:lnTo>
                    <a:lnTo>
                      <a:pt x="1248" y="964"/>
                    </a:lnTo>
                    <a:lnTo>
                      <a:pt x="1235" y="981"/>
                    </a:lnTo>
                    <a:lnTo>
                      <a:pt x="1220" y="997"/>
                    </a:lnTo>
                    <a:lnTo>
                      <a:pt x="1206" y="1015"/>
                    </a:lnTo>
                    <a:lnTo>
                      <a:pt x="1192" y="1033"/>
                    </a:lnTo>
                    <a:lnTo>
                      <a:pt x="1178" y="1056"/>
                    </a:lnTo>
                    <a:lnTo>
                      <a:pt x="1166" y="1085"/>
                    </a:lnTo>
                    <a:lnTo>
                      <a:pt x="1153" y="1116"/>
                    </a:lnTo>
                    <a:lnTo>
                      <a:pt x="1140" y="1146"/>
                    </a:lnTo>
                    <a:lnTo>
                      <a:pt x="1128" y="1176"/>
                    </a:lnTo>
                    <a:lnTo>
                      <a:pt x="1115" y="1208"/>
                    </a:lnTo>
                    <a:lnTo>
                      <a:pt x="1103" y="1245"/>
                    </a:lnTo>
                    <a:lnTo>
                      <a:pt x="1094" y="1286"/>
                    </a:lnTo>
                    <a:lnTo>
                      <a:pt x="1084" y="1333"/>
                    </a:lnTo>
                    <a:lnTo>
                      <a:pt x="1076" y="1381"/>
                    </a:lnTo>
                    <a:lnTo>
                      <a:pt x="1066" y="1427"/>
                    </a:lnTo>
                    <a:lnTo>
                      <a:pt x="1057" y="1473"/>
                    </a:lnTo>
                    <a:lnTo>
                      <a:pt x="1048" y="1519"/>
                    </a:lnTo>
                    <a:lnTo>
                      <a:pt x="1040" y="1569"/>
                    </a:lnTo>
                    <a:lnTo>
                      <a:pt x="1033" y="1622"/>
                    </a:lnTo>
                    <a:lnTo>
                      <a:pt x="1026" y="1674"/>
                    </a:lnTo>
                    <a:lnTo>
                      <a:pt x="1019" y="1723"/>
                    </a:lnTo>
                    <a:lnTo>
                      <a:pt x="1011" y="1774"/>
                    </a:lnTo>
                    <a:lnTo>
                      <a:pt x="1003" y="1823"/>
                    </a:lnTo>
                    <a:lnTo>
                      <a:pt x="996" y="1875"/>
                    </a:lnTo>
                    <a:lnTo>
                      <a:pt x="989" y="1928"/>
                    </a:lnTo>
                    <a:lnTo>
                      <a:pt x="985" y="1985"/>
                    </a:lnTo>
                    <a:lnTo>
                      <a:pt x="981" y="2042"/>
                    </a:lnTo>
                    <a:lnTo>
                      <a:pt x="978" y="2100"/>
                    </a:lnTo>
                    <a:lnTo>
                      <a:pt x="974" y="2156"/>
                    </a:lnTo>
                    <a:lnTo>
                      <a:pt x="972" y="2214"/>
                    </a:lnTo>
                    <a:lnTo>
                      <a:pt x="971" y="2274"/>
                    </a:lnTo>
                    <a:lnTo>
                      <a:pt x="973" y="2333"/>
                    </a:lnTo>
                    <a:lnTo>
                      <a:pt x="977" y="2390"/>
                    </a:lnTo>
                    <a:lnTo>
                      <a:pt x="980" y="2448"/>
                    </a:lnTo>
                    <a:lnTo>
                      <a:pt x="982" y="2505"/>
                    </a:lnTo>
                    <a:lnTo>
                      <a:pt x="982" y="2563"/>
                    </a:lnTo>
                    <a:lnTo>
                      <a:pt x="984" y="2623"/>
                    </a:lnTo>
                    <a:lnTo>
                      <a:pt x="988" y="2684"/>
                    </a:lnTo>
                    <a:lnTo>
                      <a:pt x="990" y="2742"/>
                    </a:lnTo>
                    <a:lnTo>
                      <a:pt x="986" y="2790"/>
                    </a:lnTo>
                    <a:lnTo>
                      <a:pt x="975" y="2834"/>
                    </a:lnTo>
                    <a:lnTo>
                      <a:pt x="964" y="2876"/>
                    </a:lnTo>
                    <a:lnTo>
                      <a:pt x="954" y="2920"/>
                    </a:lnTo>
                    <a:lnTo>
                      <a:pt x="942" y="2951"/>
                    </a:lnTo>
                    <a:lnTo>
                      <a:pt x="929" y="2974"/>
                    </a:lnTo>
                    <a:lnTo>
                      <a:pt x="916" y="2994"/>
                    </a:lnTo>
                    <a:lnTo>
                      <a:pt x="901" y="3016"/>
                    </a:lnTo>
                    <a:lnTo>
                      <a:pt x="886" y="3043"/>
                    </a:lnTo>
                    <a:lnTo>
                      <a:pt x="872" y="3073"/>
                    </a:lnTo>
                    <a:lnTo>
                      <a:pt x="858" y="3089"/>
                    </a:lnTo>
                    <a:lnTo>
                      <a:pt x="845" y="3072"/>
                    </a:lnTo>
                    <a:lnTo>
                      <a:pt x="833" y="3038"/>
                    </a:lnTo>
                    <a:lnTo>
                      <a:pt x="819" y="3010"/>
                    </a:lnTo>
                    <a:lnTo>
                      <a:pt x="805" y="2993"/>
                    </a:lnTo>
                    <a:lnTo>
                      <a:pt x="790" y="2980"/>
                    </a:lnTo>
                    <a:lnTo>
                      <a:pt x="776" y="2967"/>
                    </a:lnTo>
                    <a:lnTo>
                      <a:pt x="762" y="2950"/>
                    </a:lnTo>
                    <a:lnTo>
                      <a:pt x="750" y="2921"/>
                    </a:lnTo>
                    <a:lnTo>
                      <a:pt x="740" y="2876"/>
                    </a:lnTo>
                    <a:lnTo>
                      <a:pt x="744" y="2816"/>
                    </a:lnTo>
                    <a:lnTo>
                      <a:pt x="746" y="2757"/>
                    </a:lnTo>
                    <a:lnTo>
                      <a:pt x="739" y="2707"/>
                    </a:lnTo>
                    <a:lnTo>
                      <a:pt x="728" y="2664"/>
                    </a:lnTo>
                    <a:lnTo>
                      <a:pt x="719" y="2618"/>
                    </a:lnTo>
                    <a:lnTo>
                      <a:pt x="719" y="2563"/>
                    </a:lnTo>
                    <a:lnTo>
                      <a:pt x="722" y="2502"/>
                    </a:lnTo>
                    <a:lnTo>
                      <a:pt x="724" y="2441"/>
                    </a:lnTo>
                    <a:lnTo>
                      <a:pt x="723" y="2382"/>
                    </a:lnTo>
                    <a:lnTo>
                      <a:pt x="720" y="2325"/>
                    </a:lnTo>
                    <a:lnTo>
                      <a:pt x="715" y="2269"/>
                    </a:lnTo>
                    <a:lnTo>
                      <a:pt x="710" y="2213"/>
                    </a:lnTo>
                    <a:lnTo>
                      <a:pt x="707" y="2155"/>
                    </a:lnTo>
                    <a:lnTo>
                      <a:pt x="705" y="2096"/>
                    </a:lnTo>
                    <a:lnTo>
                      <a:pt x="701" y="2040"/>
                    </a:lnTo>
                    <a:lnTo>
                      <a:pt x="695" y="1985"/>
                    </a:lnTo>
                    <a:lnTo>
                      <a:pt x="689" y="1934"/>
                    </a:lnTo>
                    <a:lnTo>
                      <a:pt x="679" y="1887"/>
                    </a:lnTo>
                    <a:lnTo>
                      <a:pt x="670" y="1841"/>
                    </a:lnTo>
                    <a:lnTo>
                      <a:pt x="661" y="1793"/>
                    </a:lnTo>
                    <a:lnTo>
                      <a:pt x="653" y="1744"/>
                    </a:lnTo>
                    <a:lnTo>
                      <a:pt x="643" y="1704"/>
                    </a:lnTo>
                    <a:lnTo>
                      <a:pt x="626" y="1682"/>
                    </a:lnTo>
                    <a:lnTo>
                      <a:pt x="613" y="1662"/>
                    </a:lnTo>
                    <a:lnTo>
                      <a:pt x="610" y="1621"/>
                    </a:lnTo>
                    <a:lnTo>
                      <a:pt x="616" y="1561"/>
                    </a:lnTo>
                    <a:lnTo>
                      <a:pt x="622" y="1501"/>
                    </a:lnTo>
                    <a:lnTo>
                      <a:pt x="618" y="1455"/>
                    </a:lnTo>
                    <a:lnTo>
                      <a:pt x="609" y="1422"/>
                    </a:lnTo>
                    <a:lnTo>
                      <a:pt x="594" y="1403"/>
                    </a:lnTo>
                    <a:lnTo>
                      <a:pt x="575" y="1394"/>
                    </a:lnTo>
                    <a:lnTo>
                      <a:pt x="554" y="1394"/>
                    </a:lnTo>
                    <a:lnTo>
                      <a:pt x="533" y="1401"/>
                    </a:lnTo>
                    <a:lnTo>
                      <a:pt x="513" y="1414"/>
                    </a:lnTo>
                    <a:lnTo>
                      <a:pt x="496" y="1435"/>
                    </a:lnTo>
                    <a:lnTo>
                      <a:pt x="485" y="1465"/>
                    </a:lnTo>
                    <a:lnTo>
                      <a:pt x="479" y="1507"/>
                    </a:lnTo>
                    <a:lnTo>
                      <a:pt x="481" y="1560"/>
                    </a:lnTo>
                    <a:lnTo>
                      <a:pt x="487" y="1618"/>
                    </a:lnTo>
                    <a:lnTo>
                      <a:pt x="488" y="1675"/>
                    </a:lnTo>
                    <a:lnTo>
                      <a:pt x="481" y="1725"/>
                    </a:lnTo>
                    <a:lnTo>
                      <a:pt x="470" y="1769"/>
                    </a:lnTo>
                    <a:lnTo>
                      <a:pt x="456" y="1807"/>
                    </a:lnTo>
                    <a:lnTo>
                      <a:pt x="444" y="1843"/>
                    </a:lnTo>
                    <a:lnTo>
                      <a:pt x="433" y="1880"/>
                    </a:lnTo>
                    <a:lnTo>
                      <a:pt x="425" y="1926"/>
                    </a:lnTo>
                    <a:lnTo>
                      <a:pt x="417" y="1977"/>
                    </a:lnTo>
                    <a:lnTo>
                      <a:pt x="410" y="2028"/>
                    </a:lnTo>
                    <a:lnTo>
                      <a:pt x="404" y="2083"/>
                    </a:lnTo>
                    <a:lnTo>
                      <a:pt x="398" y="2137"/>
                    </a:lnTo>
                    <a:lnTo>
                      <a:pt x="394" y="2193"/>
                    </a:lnTo>
                    <a:lnTo>
                      <a:pt x="388" y="2248"/>
                    </a:lnTo>
                    <a:lnTo>
                      <a:pt x="383" y="2304"/>
                    </a:lnTo>
                    <a:lnTo>
                      <a:pt x="379" y="2359"/>
                    </a:lnTo>
                    <a:lnTo>
                      <a:pt x="374" y="2416"/>
                    </a:lnTo>
                    <a:lnTo>
                      <a:pt x="371" y="2474"/>
                    </a:lnTo>
                    <a:lnTo>
                      <a:pt x="369" y="2532"/>
                    </a:lnTo>
                    <a:lnTo>
                      <a:pt x="367" y="2591"/>
                    </a:lnTo>
                    <a:lnTo>
                      <a:pt x="363" y="2647"/>
                    </a:lnTo>
                    <a:lnTo>
                      <a:pt x="357" y="2702"/>
                    </a:lnTo>
                    <a:lnTo>
                      <a:pt x="353" y="2759"/>
                    </a:lnTo>
                    <a:lnTo>
                      <a:pt x="353" y="2818"/>
                    </a:lnTo>
                    <a:lnTo>
                      <a:pt x="354" y="2878"/>
                    </a:lnTo>
                    <a:lnTo>
                      <a:pt x="353" y="2935"/>
                    </a:lnTo>
                    <a:lnTo>
                      <a:pt x="349" y="2992"/>
                    </a:lnTo>
                    <a:lnTo>
                      <a:pt x="344" y="3048"/>
                    </a:lnTo>
                    <a:lnTo>
                      <a:pt x="342" y="3107"/>
                    </a:lnTo>
                    <a:lnTo>
                      <a:pt x="343" y="3166"/>
                    </a:lnTo>
                    <a:lnTo>
                      <a:pt x="344" y="3227"/>
                    </a:lnTo>
                    <a:lnTo>
                      <a:pt x="344" y="3285"/>
                    </a:lnTo>
                    <a:lnTo>
                      <a:pt x="340" y="3339"/>
                    </a:lnTo>
                    <a:lnTo>
                      <a:pt x="330" y="3391"/>
                    </a:lnTo>
                    <a:lnTo>
                      <a:pt x="325" y="3444"/>
                    </a:lnTo>
                    <a:lnTo>
                      <a:pt x="326" y="3503"/>
                    </a:lnTo>
                    <a:lnTo>
                      <a:pt x="327" y="3563"/>
                    </a:lnTo>
                    <a:lnTo>
                      <a:pt x="323" y="3617"/>
                    </a:lnTo>
                    <a:lnTo>
                      <a:pt x="315" y="3669"/>
                    </a:lnTo>
                    <a:lnTo>
                      <a:pt x="306" y="3716"/>
                    </a:lnTo>
                    <a:lnTo>
                      <a:pt x="296" y="3751"/>
                    </a:lnTo>
                    <a:lnTo>
                      <a:pt x="282" y="3775"/>
                    </a:lnTo>
                    <a:lnTo>
                      <a:pt x="267" y="3793"/>
                    </a:lnTo>
                    <a:lnTo>
                      <a:pt x="253" y="3813"/>
                    </a:lnTo>
                    <a:lnTo>
                      <a:pt x="239" y="3838"/>
                    </a:lnTo>
                    <a:lnTo>
                      <a:pt x="228" y="3874"/>
                    </a:lnTo>
                    <a:lnTo>
                      <a:pt x="219" y="3919"/>
                    </a:lnTo>
                    <a:lnTo>
                      <a:pt x="207" y="3956"/>
                    </a:lnTo>
                    <a:lnTo>
                      <a:pt x="193" y="3980"/>
                    </a:lnTo>
                    <a:lnTo>
                      <a:pt x="181" y="4007"/>
                    </a:lnTo>
                    <a:lnTo>
                      <a:pt x="168" y="4042"/>
                    </a:lnTo>
                    <a:lnTo>
                      <a:pt x="156" y="4080"/>
                    </a:lnTo>
                    <a:lnTo>
                      <a:pt x="145" y="4116"/>
                    </a:lnTo>
                    <a:lnTo>
                      <a:pt x="132" y="4139"/>
                    </a:lnTo>
                    <a:lnTo>
                      <a:pt x="117" y="4146"/>
                    </a:lnTo>
                    <a:lnTo>
                      <a:pt x="102" y="4145"/>
                    </a:lnTo>
                    <a:lnTo>
                      <a:pt x="87" y="4142"/>
                    </a:lnTo>
                    <a:lnTo>
                      <a:pt x="72" y="4140"/>
                    </a:lnTo>
                    <a:lnTo>
                      <a:pt x="58" y="4138"/>
                    </a:lnTo>
                    <a:lnTo>
                      <a:pt x="43" y="4137"/>
                    </a:lnTo>
                    <a:lnTo>
                      <a:pt x="28" y="4134"/>
                    </a:lnTo>
                    <a:lnTo>
                      <a:pt x="15" y="4133"/>
                    </a:lnTo>
                    <a:lnTo>
                      <a:pt x="0" y="4132"/>
                    </a:lnTo>
                    <a:lnTo>
                      <a:pt x="0" y="280"/>
                    </a:lnTo>
                    <a:lnTo>
                      <a:pt x="27" y="307"/>
                    </a:lnTo>
                    <a:lnTo>
                      <a:pt x="56" y="331"/>
                    </a:lnTo>
                    <a:lnTo>
                      <a:pt x="85" y="351"/>
                    </a:lnTo>
                    <a:lnTo>
                      <a:pt x="113" y="368"/>
                    </a:lnTo>
                    <a:lnTo>
                      <a:pt x="141" y="381"/>
                    </a:lnTo>
                    <a:lnTo>
                      <a:pt x="170" y="390"/>
                    </a:lnTo>
                    <a:lnTo>
                      <a:pt x="200" y="395"/>
                    </a:lnTo>
                    <a:lnTo>
                      <a:pt x="229" y="392"/>
                    </a:lnTo>
                    <a:lnTo>
                      <a:pt x="258" y="386"/>
                    </a:lnTo>
                    <a:lnTo>
                      <a:pt x="287" y="376"/>
                    </a:lnTo>
                    <a:lnTo>
                      <a:pt x="315" y="368"/>
                    </a:lnTo>
                    <a:lnTo>
                      <a:pt x="344" y="362"/>
                    </a:lnTo>
                    <a:lnTo>
                      <a:pt x="373" y="360"/>
                    </a:lnTo>
                    <a:lnTo>
                      <a:pt x="402" y="358"/>
                    </a:lnTo>
                    <a:lnTo>
                      <a:pt x="431" y="356"/>
                    </a:lnTo>
                    <a:lnTo>
                      <a:pt x="460" y="350"/>
                    </a:lnTo>
                    <a:lnTo>
                      <a:pt x="489" y="337"/>
                    </a:lnTo>
                    <a:lnTo>
                      <a:pt x="517" y="314"/>
                    </a:lnTo>
                    <a:lnTo>
                      <a:pt x="545" y="276"/>
                    </a:lnTo>
                    <a:lnTo>
                      <a:pt x="571" y="229"/>
                    </a:lnTo>
                    <a:lnTo>
                      <a:pt x="598" y="180"/>
                    </a:lnTo>
                    <a:lnTo>
                      <a:pt x="624" y="136"/>
                    </a:lnTo>
                    <a:lnTo>
                      <a:pt x="652" y="102"/>
                    </a:lnTo>
                    <a:lnTo>
                      <a:pt x="679" y="81"/>
                    </a:lnTo>
                    <a:lnTo>
                      <a:pt x="709" y="70"/>
                    </a:lnTo>
                    <a:lnTo>
                      <a:pt x="738" y="64"/>
                    </a:lnTo>
                    <a:lnTo>
                      <a:pt x="767" y="61"/>
                    </a:lnTo>
                    <a:lnTo>
                      <a:pt x="796" y="56"/>
                    </a:lnTo>
                    <a:lnTo>
                      <a:pt x="825" y="54"/>
                    </a:lnTo>
                    <a:lnTo>
                      <a:pt x="853" y="55"/>
                    </a:lnTo>
                    <a:lnTo>
                      <a:pt x="882" y="58"/>
                    </a:lnTo>
                    <a:lnTo>
                      <a:pt x="911" y="64"/>
                    </a:lnTo>
                    <a:lnTo>
                      <a:pt x="940" y="70"/>
                    </a:lnTo>
                    <a:lnTo>
                      <a:pt x="970" y="72"/>
                    </a:lnTo>
                    <a:lnTo>
                      <a:pt x="998" y="71"/>
                    </a:lnTo>
                    <a:lnTo>
                      <a:pt x="1027" y="66"/>
                    </a:lnTo>
                    <a:lnTo>
                      <a:pt x="1056" y="59"/>
                    </a:lnTo>
                    <a:lnTo>
                      <a:pt x="1085" y="51"/>
                    </a:lnTo>
                    <a:lnTo>
                      <a:pt x="1114" y="42"/>
                    </a:lnTo>
                    <a:lnTo>
                      <a:pt x="1142" y="33"/>
                    </a:lnTo>
                    <a:lnTo>
                      <a:pt x="1171" y="24"/>
                    </a:lnTo>
                    <a:lnTo>
                      <a:pt x="1200" y="17"/>
                    </a:lnTo>
                    <a:lnTo>
                      <a:pt x="1230" y="11"/>
                    </a:lnTo>
                    <a:lnTo>
                      <a:pt x="1259" y="10"/>
                    </a:lnTo>
                    <a:lnTo>
                      <a:pt x="1287" y="12"/>
                    </a:lnTo>
                    <a:lnTo>
                      <a:pt x="1314" y="20"/>
                    </a:lnTo>
                    <a:lnTo>
                      <a:pt x="1343" y="27"/>
                    </a:lnTo>
                    <a:lnTo>
                      <a:pt x="1372" y="33"/>
                    </a:lnTo>
                    <a:lnTo>
                      <a:pt x="1404" y="31"/>
                    </a:lnTo>
                    <a:lnTo>
                      <a:pt x="1437" y="30"/>
                    </a:lnTo>
                    <a:lnTo>
                      <a:pt x="1467" y="49"/>
                    </a:lnTo>
                    <a:lnTo>
                      <a:pt x="1490" y="108"/>
                    </a:lnTo>
                    <a:lnTo>
                      <a:pt x="1507" y="195"/>
                    </a:lnTo>
                    <a:lnTo>
                      <a:pt x="1533" y="245"/>
                    </a:lnTo>
                    <a:lnTo>
                      <a:pt x="1564" y="261"/>
                    </a:lnTo>
                    <a:lnTo>
                      <a:pt x="1598" y="255"/>
                    </a:lnTo>
                    <a:lnTo>
                      <a:pt x="1629" y="238"/>
                    </a:lnTo>
                    <a:lnTo>
                      <a:pt x="1656" y="214"/>
                    </a:lnTo>
                    <a:lnTo>
                      <a:pt x="1684" y="190"/>
                    </a:lnTo>
                    <a:lnTo>
                      <a:pt x="1712" y="168"/>
                    </a:lnTo>
                    <a:lnTo>
                      <a:pt x="1740" y="152"/>
                    </a:lnTo>
                    <a:lnTo>
                      <a:pt x="1769" y="137"/>
                    </a:lnTo>
                    <a:lnTo>
                      <a:pt x="1798" y="121"/>
                    </a:lnTo>
                    <a:lnTo>
                      <a:pt x="1826" y="108"/>
                    </a:lnTo>
                    <a:lnTo>
                      <a:pt x="1856" y="103"/>
                    </a:lnTo>
                    <a:lnTo>
                      <a:pt x="1884" y="104"/>
                    </a:lnTo>
                    <a:lnTo>
                      <a:pt x="1913" y="108"/>
                    </a:lnTo>
                    <a:lnTo>
                      <a:pt x="1942" y="111"/>
                    </a:lnTo>
                    <a:lnTo>
                      <a:pt x="1971" y="114"/>
                    </a:lnTo>
                    <a:lnTo>
                      <a:pt x="2000" y="117"/>
                    </a:lnTo>
                    <a:lnTo>
                      <a:pt x="2028" y="123"/>
                    </a:lnTo>
                    <a:lnTo>
                      <a:pt x="2028" y="2036"/>
                    </a:lnTo>
                    <a:close/>
                    <a:moveTo>
                      <a:pt x="2028" y="2629"/>
                    </a:moveTo>
                    <a:lnTo>
                      <a:pt x="2023" y="2611"/>
                    </a:lnTo>
                    <a:lnTo>
                      <a:pt x="2020" y="2585"/>
                    </a:lnTo>
                    <a:lnTo>
                      <a:pt x="2022" y="2553"/>
                    </a:lnTo>
                    <a:lnTo>
                      <a:pt x="2024" y="2516"/>
                    </a:lnTo>
                    <a:lnTo>
                      <a:pt x="2025" y="2480"/>
                    </a:lnTo>
                    <a:lnTo>
                      <a:pt x="2026" y="2447"/>
                    </a:lnTo>
                    <a:lnTo>
                      <a:pt x="2025" y="2416"/>
                    </a:lnTo>
                    <a:lnTo>
                      <a:pt x="2024" y="2384"/>
                    </a:lnTo>
                    <a:lnTo>
                      <a:pt x="2022" y="2354"/>
                    </a:lnTo>
                    <a:lnTo>
                      <a:pt x="2019" y="2323"/>
                    </a:lnTo>
                    <a:lnTo>
                      <a:pt x="2017" y="2292"/>
                    </a:lnTo>
                    <a:lnTo>
                      <a:pt x="2015" y="2260"/>
                    </a:lnTo>
                    <a:lnTo>
                      <a:pt x="2015" y="2230"/>
                    </a:lnTo>
                    <a:lnTo>
                      <a:pt x="2015" y="2200"/>
                    </a:lnTo>
                    <a:lnTo>
                      <a:pt x="2018" y="2172"/>
                    </a:lnTo>
                    <a:lnTo>
                      <a:pt x="2023" y="2147"/>
                    </a:lnTo>
                    <a:lnTo>
                      <a:pt x="2028" y="2122"/>
                    </a:lnTo>
                    <a:lnTo>
                      <a:pt x="2028" y="2629"/>
                    </a:lnTo>
                    <a:close/>
                  </a:path>
                </a:pathLst>
              </a:custGeom>
              <a:solidFill>
                <a:srgbClr val="00FF33">
                  <a:alpha val="100000"/>
                </a:srgbClr>
              </a:solidFill>
              <a:ln w="9525">
                <a:noFill/>
              </a:ln>
            </p:spPr>
            <p:txBody>
              <a:bodyPr/>
              <a:p>
                <a:endParaRPr lang="zh-CN" altLang="en-US"/>
              </a:p>
            </p:txBody>
          </p:sp>
          <p:sp>
            <p:nvSpPr>
              <p:cNvPr id="94859" name="Freeform 26"/>
              <p:cNvSpPr>
                <a:spLocks noEditPoints="1"/>
              </p:cNvSpPr>
              <p:nvPr/>
            </p:nvSpPr>
            <p:spPr>
              <a:xfrm>
                <a:off x="395" y="777"/>
                <a:ext cx="1015" cy="2068"/>
              </a:xfrm>
              <a:custGeom>
                <a:avLst/>
                <a:gdLst/>
                <a:ahLst/>
                <a:cxnLst>
                  <a:cxn ang="0">
                    <a:pos x="489" y="438"/>
                  </a:cxn>
                  <a:cxn ang="0">
                    <a:pos x="494" y="364"/>
                  </a:cxn>
                  <a:cxn ang="0">
                    <a:pos x="458" y="336"/>
                  </a:cxn>
                  <a:cxn ang="0">
                    <a:pos x="424" y="279"/>
                  </a:cxn>
                  <a:cxn ang="0">
                    <a:pos x="388" y="239"/>
                  </a:cxn>
                  <a:cxn ang="0">
                    <a:pos x="352" y="215"/>
                  </a:cxn>
                  <a:cxn ang="0">
                    <a:pos x="316" y="233"/>
                  </a:cxn>
                  <a:cxn ang="0">
                    <a:pos x="283" y="292"/>
                  </a:cxn>
                  <a:cxn ang="0">
                    <a:pos x="259" y="403"/>
                  </a:cxn>
                  <a:cxn ang="0">
                    <a:pos x="244" y="537"/>
                  </a:cxn>
                  <a:cxn ang="0">
                    <a:pos x="248" y="683"/>
                  </a:cxn>
                  <a:cxn ang="0">
                    <a:pos x="218" y="766"/>
                  </a:cxn>
                  <a:cxn ang="0">
                    <a:pos x="185" y="717"/>
                  </a:cxn>
                  <a:cxn ang="0">
                    <a:pos x="180" y="579"/>
                  </a:cxn>
                  <a:cxn ang="0">
                    <a:pos x="166" y="446"/>
                  </a:cxn>
                  <a:cxn ang="0">
                    <a:pos x="149" y="349"/>
                  </a:cxn>
                  <a:cxn ang="0">
                    <a:pos x="122" y="417"/>
                  </a:cxn>
                  <a:cxn ang="0">
                    <a:pos x="100" y="532"/>
                  </a:cxn>
                  <a:cxn ang="0">
                    <a:pos x="90" y="673"/>
                  </a:cxn>
                  <a:cxn ang="0">
                    <a:pos x="86" y="819"/>
                  </a:cxn>
                  <a:cxn ang="0">
                    <a:pos x="71" y="942"/>
                  </a:cxn>
                  <a:cxn ang="0">
                    <a:pos x="39" y="1018"/>
                  </a:cxn>
                  <a:cxn ang="0">
                    <a:pos x="4" y="1031"/>
                  </a:cxn>
                  <a:cxn ang="0">
                    <a:pos x="58" y="96"/>
                  </a:cxn>
                  <a:cxn ang="0">
                    <a:pos x="130" y="76"/>
                  </a:cxn>
                  <a:cxn ang="0">
                    <a:pos x="199" y="12"/>
                  </a:cxn>
                  <a:cxn ang="0">
                    <a:pos x="272" y="11"/>
                  </a:cxn>
                  <a:cxn ang="0">
                    <a:pos x="344" y="6"/>
                  </a:cxn>
                  <a:cxn ang="0">
                    <a:pos x="415" y="51"/>
                  </a:cxn>
                  <a:cxn ang="0">
                    <a:pos x="486" y="26"/>
                  </a:cxn>
                  <a:cxn ang="0">
                    <a:pos x="507" y="618"/>
                  </a:cxn>
                  <a:cxn ang="0">
                    <a:pos x="505" y="541"/>
                  </a:cxn>
                  <a:cxn ang="0">
                    <a:pos x="486" y="363"/>
                  </a:cxn>
                  <a:cxn ang="0">
                    <a:pos x="452" y="318"/>
                  </a:cxn>
                  <a:cxn ang="0">
                    <a:pos x="419" y="264"/>
                  </a:cxn>
                  <a:cxn ang="0">
                    <a:pos x="385" y="212"/>
                  </a:cxn>
                  <a:cxn ang="0">
                    <a:pos x="349" y="198"/>
                  </a:cxn>
                  <a:cxn ang="0">
                    <a:pos x="314" y="222"/>
                  </a:cxn>
                  <a:cxn ang="0">
                    <a:pos x="282" y="283"/>
                  </a:cxn>
                  <a:cxn ang="0">
                    <a:pos x="257" y="386"/>
                  </a:cxn>
                  <a:cxn ang="0">
                    <a:pos x="240" y="512"/>
                  </a:cxn>
                  <a:cxn ang="0">
                    <a:pos x="239" y="654"/>
                  </a:cxn>
                  <a:cxn ang="0">
                    <a:pos x="216" y="749"/>
                  </a:cxn>
                  <a:cxn ang="0">
                    <a:pos x="196" y="681"/>
                  </a:cxn>
                  <a:cxn ang="0">
                    <a:pos x="183" y="565"/>
                  </a:cxn>
                  <a:cxn ang="0">
                    <a:pos x="168" y="436"/>
                  </a:cxn>
                  <a:cxn ang="0">
                    <a:pos x="145" y="351"/>
                  </a:cxn>
                  <a:cxn ang="0">
                    <a:pos x="114" y="372"/>
                  </a:cxn>
                  <a:cxn ang="0">
                    <a:pos x="100" y="498"/>
                  </a:cxn>
                  <a:cxn ang="0">
                    <a:pos x="89" y="634"/>
                  </a:cxn>
                  <a:cxn ang="0">
                    <a:pos x="80" y="769"/>
                  </a:cxn>
                  <a:cxn ang="0">
                    <a:pos x="73" y="900"/>
                  </a:cxn>
                  <a:cxn ang="0">
                    <a:pos x="42" y="961"/>
                  </a:cxn>
                  <a:cxn ang="0">
                    <a:pos x="7" y="999"/>
                  </a:cxn>
                  <a:cxn ang="0">
                    <a:pos x="45" y="108"/>
                  </a:cxn>
                  <a:cxn ang="0">
                    <a:pos x="110" y="94"/>
                  </a:cxn>
                  <a:cxn ang="0">
                    <a:pos x="171" y="21"/>
                  </a:cxn>
                  <a:cxn ang="0">
                    <a:pos x="236" y="18"/>
                  </a:cxn>
                  <a:cxn ang="0">
                    <a:pos x="302" y="4"/>
                  </a:cxn>
                  <a:cxn ang="0">
                    <a:pos x="367" y="18"/>
                  </a:cxn>
                  <a:cxn ang="0">
                    <a:pos x="424" y="50"/>
                  </a:cxn>
                  <a:cxn ang="0">
                    <a:pos x="489" y="38"/>
                  </a:cxn>
                  <a:cxn ang="0">
                    <a:pos x="506" y="445"/>
                  </a:cxn>
                </a:cxnLst>
                <a:pathLst>
                  <a:path w="2028" h="4136">
                    <a:moveTo>
                      <a:pt x="2028" y="2026"/>
                    </a:moveTo>
                    <a:lnTo>
                      <a:pt x="2016" y="2002"/>
                    </a:lnTo>
                    <a:lnTo>
                      <a:pt x="2003" y="1976"/>
                    </a:lnTo>
                    <a:lnTo>
                      <a:pt x="1990" y="1946"/>
                    </a:lnTo>
                    <a:lnTo>
                      <a:pt x="1977" y="1910"/>
                    </a:lnTo>
                    <a:lnTo>
                      <a:pt x="1962" y="1869"/>
                    </a:lnTo>
                    <a:lnTo>
                      <a:pt x="1948" y="1827"/>
                    </a:lnTo>
                    <a:lnTo>
                      <a:pt x="1941" y="1791"/>
                    </a:lnTo>
                    <a:lnTo>
                      <a:pt x="1943" y="1765"/>
                    </a:lnTo>
                    <a:lnTo>
                      <a:pt x="1954" y="1749"/>
                    </a:lnTo>
                    <a:lnTo>
                      <a:pt x="1971" y="1735"/>
                    </a:lnTo>
                    <a:lnTo>
                      <a:pt x="1989" y="1720"/>
                    </a:lnTo>
                    <a:lnTo>
                      <a:pt x="2007" y="1697"/>
                    </a:lnTo>
                    <a:lnTo>
                      <a:pt x="2019" y="1660"/>
                    </a:lnTo>
                    <a:lnTo>
                      <a:pt x="2024" y="1605"/>
                    </a:lnTo>
                    <a:lnTo>
                      <a:pt x="2023" y="1543"/>
                    </a:lnTo>
                    <a:lnTo>
                      <a:pt x="2015" y="1492"/>
                    </a:lnTo>
                    <a:lnTo>
                      <a:pt x="2004" y="1464"/>
                    </a:lnTo>
                    <a:lnTo>
                      <a:pt x="1990" y="1454"/>
                    </a:lnTo>
                    <a:lnTo>
                      <a:pt x="1975" y="1456"/>
                    </a:lnTo>
                    <a:lnTo>
                      <a:pt x="1959" y="1464"/>
                    </a:lnTo>
                    <a:lnTo>
                      <a:pt x="1942" y="1473"/>
                    </a:lnTo>
                    <a:lnTo>
                      <a:pt x="1926" y="1477"/>
                    </a:lnTo>
                    <a:lnTo>
                      <a:pt x="1910" y="1469"/>
                    </a:lnTo>
                    <a:lnTo>
                      <a:pt x="1896" y="1453"/>
                    </a:lnTo>
                    <a:lnTo>
                      <a:pt x="1882" y="1430"/>
                    </a:lnTo>
                    <a:lnTo>
                      <a:pt x="1869" y="1403"/>
                    </a:lnTo>
                    <a:lnTo>
                      <a:pt x="1856" y="1379"/>
                    </a:lnTo>
                    <a:lnTo>
                      <a:pt x="1842" y="1358"/>
                    </a:lnTo>
                    <a:lnTo>
                      <a:pt x="1828" y="1341"/>
                    </a:lnTo>
                    <a:lnTo>
                      <a:pt x="1814" y="1324"/>
                    </a:lnTo>
                    <a:lnTo>
                      <a:pt x="1800" y="1301"/>
                    </a:lnTo>
                    <a:lnTo>
                      <a:pt x="1788" y="1275"/>
                    </a:lnTo>
                    <a:lnTo>
                      <a:pt x="1774" y="1248"/>
                    </a:lnTo>
                    <a:lnTo>
                      <a:pt x="1761" y="1220"/>
                    </a:lnTo>
                    <a:lnTo>
                      <a:pt x="1748" y="1195"/>
                    </a:lnTo>
                    <a:lnTo>
                      <a:pt x="1735" y="1170"/>
                    </a:lnTo>
                    <a:lnTo>
                      <a:pt x="1721" y="1150"/>
                    </a:lnTo>
                    <a:lnTo>
                      <a:pt x="1707" y="1131"/>
                    </a:lnTo>
                    <a:lnTo>
                      <a:pt x="1693" y="1115"/>
                    </a:lnTo>
                    <a:lnTo>
                      <a:pt x="1678" y="1099"/>
                    </a:lnTo>
                    <a:lnTo>
                      <a:pt x="1664" y="1079"/>
                    </a:lnTo>
                    <a:lnTo>
                      <a:pt x="1651" y="1056"/>
                    </a:lnTo>
                    <a:lnTo>
                      <a:pt x="1638" y="1033"/>
                    </a:lnTo>
                    <a:lnTo>
                      <a:pt x="1624" y="1011"/>
                    </a:lnTo>
                    <a:lnTo>
                      <a:pt x="1610" y="992"/>
                    </a:lnTo>
                    <a:lnTo>
                      <a:pt x="1595" y="978"/>
                    </a:lnTo>
                    <a:lnTo>
                      <a:pt x="1581" y="969"/>
                    </a:lnTo>
                    <a:lnTo>
                      <a:pt x="1566" y="962"/>
                    </a:lnTo>
                    <a:lnTo>
                      <a:pt x="1551" y="954"/>
                    </a:lnTo>
                    <a:lnTo>
                      <a:pt x="1538" y="941"/>
                    </a:lnTo>
                    <a:lnTo>
                      <a:pt x="1524" y="926"/>
                    </a:lnTo>
                    <a:lnTo>
                      <a:pt x="1509" y="911"/>
                    </a:lnTo>
                    <a:lnTo>
                      <a:pt x="1495" y="896"/>
                    </a:lnTo>
                    <a:lnTo>
                      <a:pt x="1480" y="885"/>
                    </a:lnTo>
                    <a:lnTo>
                      <a:pt x="1466" y="876"/>
                    </a:lnTo>
                    <a:lnTo>
                      <a:pt x="1451" y="869"/>
                    </a:lnTo>
                    <a:lnTo>
                      <a:pt x="1437" y="864"/>
                    </a:lnTo>
                    <a:lnTo>
                      <a:pt x="1422" y="862"/>
                    </a:lnTo>
                    <a:lnTo>
                      <a:pt x="1407" y="859"/>
                    </a:lnTo>
                    <a:lnTo>
                      <a:pt x="1392" y="858"/>
                    </a:lnTo>
                    <a:lnTo>
                      <a:pt x="1378" y="858"/>
                    </a:lnTo>
                    <a:lnTo>
                      <a:pt x="1363" y="858"/>
                    </a:lnTo>
                    <a:lnTo>
                      <a:pt x="1348" y="861"/>
                    </a:lnTo>
                    <a:lnTo>
                      <a:pt x="1333" y="864"/>
                    </a:lnTo>
                    <a:lnTo>
                      <a:pt x="1319" y="870"/>
                    </a:lnTo>
                    <a:lnTo>
                      <a:pt x="1304" y="879"/>
                    </a:lnTo>
                    <a:lnTo>
                      <a:pt x="1290" y="893"/>
                    </a:lnTo>
                    <a:lnTo>
                      <a:pt x="1276" y="911"/>
                    </a:lnTo>
                    <a:lnTo>
                      <a:pt x="1262" y="932"/>
                    </a:lnTo>
                    <a:lnTo>
                      <a:pt x="1248" y="954"/>
                    </a:lnTo>
                    <a:lnTo>
                      <a:pt x="1235" y="971"/>
                    </a:lnTo>
                    <a:lnTo>
                      <a:pt x="1220" y="987"/>
                    </a:lnTo>
                    <a:lnTo>
                      <a:pt x="1206" y="1005"/>
                    </a:lnTo>
                    <a:lnTo>
                      <a:pt x="1192" y="1023"/>
                    </a:lnTo>
                    <a:lnTo>
                      <a:pt x="1178" y="1046"/>
                    </a:lnTo>
                    <a:lnTo>
                      <a:pt x="1166" y="1075"/>
                    </a:lnTo>
                    <a:lnTo>
                      <a:pt x="1153" y="1106"/>
                    </a:lnTo>
                    <a:lnTo>
                      <a:pt x="1140" y="1136"/>
                    </a:lnTo>
                    <a:lnTo>
                      <a:pt x="1128" y="1166"/>
                    </a:lnTo>
                    <a:lnTo>
                      <a:pt x="1115" y="1198"/>
                    </a:lnTo>
                    <a:lnTo>
                      <a:pt x="1103" y="1235"/>
                    </a:lnTo>
                    <a:lnTo>
                      <a:pt x="1094" y="1276"/>
                    </a:lnTo>
                    <a:lnTo>
                      <a:pt x="1084" y="1323"/>
                    </a:lnTo>
                    <a:lnTo>
                      <a:pt x="1076" y="1371"/>
                    </a:lnTo>
                    <a:lnTo>
                      <a:pt x="1066" y="1417"/>
                    </a:lnTo>
                    <a:lnTo>
                      <a:pt x="1057" y="1463"/>
                    </a:lnTo>
                    <a:lnTo>
                      <a:pt x="1048" y="1509"/>
                    </a:lnTo>
                    <a:lnTo>
                      <a:pt x="1040" y="1559"/>
                    </a:lnTo>
                    <a:lnTo>
                      <a:pt x="1033" y="1612"/>
                    </a:lnTo>
                    <a:lnTo>
                      <a:pt x="1026" y="1664"/>
                    </a:lnTo>
                    <a:lnTo>
                      <a:pt x="1019" y="1713"/>
                    </a:lnTo>
                    <a:lnTo>
                      <a:pt x="1011" y="1764"/>
                    </a:lnTo>
                    <a:lnTo>
                      <a:pt x="1003" y="1813"/>
                    </a:lnTo>
                    <a:lnTo>
                      <a:pt x="996" y="1865"/>
                    </a:lnTo>
                    <a:lnTo>
                      <a:pt x="989" y="1918"/>
                    </a:lnTo>
                    <a:lnTo>
                      <a:pt x="985" y="1975"/>
                    </a:lnTo>
                    <a:lnTo>
                      <a:pt x="981" y="2032"/>
                    </a:lnTo>
                    <a:lnTo>
                      <a:pt x="978" y="2090"/>
                    </a:lnTo>
                    <a:lnTo>
                      <a:pt x="974" y="2146"/>
                    </a:lnTo>
                    <a:lnTo>
                      <a:pt x="972" y="2204"/>
                    </a:lnTo>
                    <a:lnTo>
                      <a:pt x="971" y="2264"/>
                    </a:lnTo>
                    <a:lnTo>
                      <a:pt x="973" y="2323"/>
                    </a:lnTo>
                    <a:lnTo>
                      <a:pt x="977" y="2380"/>
                    </a:lnTo>
                    <a:lnTo>
                      <a:pt x="980" y="2438"/>
                    </a:lnTo>
                    <a:lnTo>
                      <a:pt x="982" y="2495"/>
                    </a:lnTo>
                    <a:lnTo>
                      <a:pt x="982" y="2553"/>
                    </a:lnTo>
                    <a:lnTo>
                      <a:pt x="984" y="2613"/>
                    </a:lnTo>
                    <a:lnTo>
                      <a:pt x="988" y="2674"/>
                    </a:lnTo>
                    <a:lnTo>
                      <a:pt x="990" y="2732"/>
                    </a:lnTo>
                    <a:lnTo>
                      <a:pt x="986" y="2780"/>
                    </a:lnTo>
                    <a:lnTo>
                      <a:pt x="975" y="2824"/>
                    </a:lnTo>
                    <a:lnTo>
                      <a:pt x="964" y="2866"/>
                    </a:lnTo>
                    <a:lnTo>
                      <a:pt x="954" y="2910"/>
                    </a:lnTo>
                    <a:lnTo>
                      <a:pt x="942" y="2941"/>
                    </a:lnTo>
                    <a:lnTo>
                      <a:pt x="929" y="2964"/>
                    </a:lnTo>
                    <a:lnTo>
                      <a:pt x="916" y="2984"/>
                    </a:lnTo>
                    <a:lnTo>
                      <a:pt x="901" y="3006"/>
                    </a:lnTo>
                    <a:lnTo>
                      <a:pt x="886" y="3033"/>
                    </a:lnTo>
                    <a:lnTo>
                      <a:pt x="872" y="3063"/>
                    </a:lnTo>
                    <a:lnTo>
                      <a:pt x="858" y="3079"/>
                    </a:lnTo>
                    <a:lnTo>
                      <a:pt x="845" y="3062"/>
                    </a:lnTo>
                    <a:lnTo>
                      <a:pt x="833" y="3028"/>
                    </a:lnTo>
                    <a:lnTo>
                      <a:pt x="819" y="3000"/>
                    </a:lnTo>
                    <a:lnTo>
                      <a:pt x="805" y="2983"/>
                    </a:lnTo>
                    <a:lnTo>
                      <a:pt x="790" y="2970"/>
                    </a:lnTo>
                    <a:lnTo>
                      <a:pt x="776" y="2957"/>
                    </a:lnTo>
                    <a:lnTo>
                      <a:pt x="762" y="2940"/>
                    </a:lnTo>
                    <a:lnTo>
                      <a:pt x="750" y="2911"/>
                    </a:lnTo>
                    <a:lnTo>
                      <a:pt x="740" y="2866"/>
                    </a:lnTo>
                    <a:lnTo>
                      <a:pt x="744" y="2806"/>
                    </a:lnTo>
                    <a:lnTo>
                      <a:pt x="746" y="2747"/>
                    </a:lnTo>
                    <a:lnTo>
                      <a:pt x="739" y="2697"/>
                    </a:lnTo>
                    <a:lnTo>
                      <a:pt x="728" y="2654"/>
                    </a:lnTo>
                    <a:lnTo>
                      <a:pt x="719" y="2608"/>
                    </a:lnTo>
                    <a:lnTo>
                      <a:pt x="719" y="2553"/>
                    </a:lnTo>
                    <a:lnTo>
                      <a:pt x="722" y="2492"/>
                    </a:lnTo>
                    <a:lnTo>
                      <a:pt x="724" y="2431"/>
                    </a:lnTo>
                    <a:lnTo>
                      <a:pt x="723" y="2372"/>
                    </a:lnTo>
                    <a:lnTo>
                      <a:pt x="720" y="2315"/>
                    </a:lnTo>
                    <a:lnTo>
                      <a:pt x="715" y="2259"/>
                    </a:lnTo>
                    <a:lnTo>
                      <a:pt x="710" y="2203"/>
                    </a:lnTo>
                    <a:lnTo>
                      <a:pt x="707" y="2145"/>
                    </a:lnTo>
                    <a:lnTo>
                      <a:pt x="705" y="2086"/>
                    </a:lnTo>
                    <a:lnTo>
                      <a:pt x="701" y="2030"/>
                    </a:lnTo>
                    <a:lnTo>
                      <a:pt x="695" y="1975"/>
                    </a:lnTo>
                    <a:lnTo>
                      <a:pt x="689" y="1924"/>
                    </a:lnTo>
                    <a:lnTo>
                      <a:pt x="679" y="1877"/>
                    </a:lnTo>
                    <a:lnTo>
                      <a:pt x="670" y="1831"/>
                    </a:lnTo>
                    <a:lnTo>
                      <a:pt x="661" y="1783"/>
                    </a:lnTo>
                    <a:lnTo>
                      <a:pt x="653" y="1734"/>
                    </a:lnTo>
                    <a:lnTo>
                      <a:pt x="643" y="1694"/>
                    </a:lnTo>
                    <a:lnTo>
                      <a:pt x="626" y="1672"/>
                    </a:lnTo>
                    <a:lnTo>
                      <a:pt x="613" y="1652"/>
                    </a:lnTo>
                    <a:lnTo>
                      <a:pt x="610" y="1611"/>
                    </a:lnTo>
                    <a:lnTo>
                      <a:pt x="616" y="1551"/>
                    </a:lnTo>
                    <a:lnTo>
                      <a:pt x="622" y="1491"/>
                    </a:lnTo>
                    <a:lnTo>
                      <a:pt x="618" y="1445"/>
                    </a:lnTo>
                    <a:lnTo>
                      <a:pt x="609" y="1412"/>
                    </a:lnTo>
                    <a:lnTo>
                      <a:pt x="594" y="1393"/>
                    </a:lnTo>
                    <a:lnTo>
                      <a:pt x="575" y="1384"/>
                    </a:lnTo>
                    <a:lnTo>
                      <a:pt x="554" y="1384"/>
                    </a:lnTo>
                    <a:lnTo>
                      <a:pt x="533" y="1391"/>
                    </a:lnTo>
                    <a:lnTo>
                      <a:pt x="513" y="1404"/>
                    </a:lnTo>
                    <a:lnTo>
                      <a:pt x="496" y="1425"/>
                    </a:lnTo>
                    <a:lnTo>
                      <a:pt x="485" y="1455"/>
                    </a:lnTo>
                    <a:lnTo>
                      <a:pt x="479" y="1497"/>
                    </a:lnTo>
                    <a:lnTo>
                      <a:pt x="481" y="1550"/>
                    </a:lnTo>
                    <a:lnTo>
                      <a:pt x="487" y="1608"/>
                    </a:lnTo>
                    <a:lnTo>
                      <a:pt x="488" y="1665"/>
                    </a:lnTo>
                    <a:lnTo>
                      <a:pt x="481" y="1715"/>
                    </a:lnTo>
                    <a:lnTo>
                      <a:pt x="470" y="1759"/>
                    </a:lnTo>
                    <a:lnTo>
                      <a:pt x="456" y="1797"/>
                    </a:lnTo>
                    <a:lnTo>
                      <a:pt x="444" y="1833"/>
                    </a:lnTo>
                    <a:lnTo>
                      <a:pt x="433" y="1870"/>
                    </a:lnTo>
                    <a:lnTo>
                      <a:pt x="425" y="1916"/>
                    </a:lnTo>
                    <a:lnTo>
                      <a:pt x="417" y="1967"/>
                    </a:lnTo>
                    <a:lnTo>
                      <a:pt x="410" y="2018"/>
                    </a:lnTo>
                    <a:lnTo>
                      <a:pt x="404" y="2073"/>
                    </a:lnTo>
                    <a:lnTo>
                      <a:pt x="398" y="2127"/>
                    </a:lnTo>
                    <a:lnTo>
                      <a:pt x="394" y="2183"/>
                    </a:lnTo>
                    <a:lnTo>
                      <a:pt x="388" y="2238"/>
                    </a:lnTo>
                    <a:lnTo>
                      <a:pt x="383" y="2294"/>
                    </a:lnTo>
                    <a:lnTo>
                      <a:pt x="379" y="2349"/>
                    </a:lnTo>
                    <a:lnTo>
                      <a:pt x="374" y="2406"/>
                    </a:lnTo>
                    <a:lnTo>
                      <a:pt x="371" y="2464"/>
                    </a:lnTo>
                    <a:lnTo>
                      <a:pt x="369" y="2522"/>
                    </a:lnTo>
                    <a:lnTo>
                      <a:pt x="367" y="2581"/>
                    </a:lnTo>
                    <a:lnTo>
                      <a:pt x="363" y="2637"/>
                    </a:lnTo>
                    <a:lnTo>
                      <a:pt x="357" y="2692"/>
                    </a:lnTo>
                    <a:lnTo>
                      <a:pt x="353" y="2749"/>
                    </a:lnTo>
                    <a:lnTo>
                      <a:pt x="353" y="2808"/>
                    </a:lnTo>
                    <a:lnTo>
                      <a:pt x="354" y="2868"/>
                    </a:lnTo>
                    <a:lnTo>
                      <a:pt x="353" y="2925"/>
                    </a:lnTo>
                    <a:lnTo>
                      <a:pt x="349" y="2982"/>
                    </a:lnTo>
                    <a:lnTo>
                      <a:pt x="344" y="3038"/>
                    </a:lnTo>
                    <a:lnTo>
                      <a:pt x="342" y="3097"/>
                    </a:lnTo>
                    <a:lnTo>
                      <a:pt x="343" y="3156"/>
                    </a:lnTo>
                    <a:lnTo>
                      <a:pt x="344" y="3217"/>
                    </a:lnTo>
                    <a:lnTo>
                      <a:pt x="344" y="3275"/>
                    </a:lnTo>
                    <a:lnTo>
                      <a:pt x="340" y="3329"/>
                    </a:lnTo>
                    <a:lnTo>
                      <a:pt x="330" y="3381"/>
                    </a:lnTo>
                    <a:lnTo>
                      <a:pt x="325" y="3434"/>
                    </a:lnTo>
                    <a:lnTo>
                      <a:pt x="326" y="3493"/>
                    </a:lnTo>
                    <a:lnTo>
                      <a:pt x="327" y="3553"/>
                    </a:lnTo>
                    <a:lnTo>
                      <a:pt x="323" y="3607"/>
                    </a:lnTo>
                    <a:lnTo>
                      <a:pt x="315" y="3659"/>
                    </a:lnTo>
                    <a:lnTo>
                      <a:pt x="306" y="3706"/>
                    </a:lnTo>
                    <a:lnTo>
                      <a:pt x="296" y="3741"/>
                    </a:lnTo>
                    <a:lnTo>
                      <a:pt x="282" y="3765"/>
                    </a:lnTo>
                    <a:lnTo>
                      <a:pt x="267" y="3783"/>
                    </a:lnTo>
                    <a:lnTo>
                      <a:pt x="253" y="3803"/>
                    </a:lnTo>
                    <a:lnTo>
                      <a:pt x="239" y="3828"/>
                    </a:lnTo>
                    <a:lnTo>
                      <a:pt x="228" y="3864"/>
                    </a:lnTo>
                    <a:lnTo>
                      <a:pt x="219" y="3909"/>
                    </a:lnTo>
                    <a:lnTo>
                      <a:pt x="207" y="3946"/>
                    </a:lnTo>
                    <a:lnTo>
                      <a:pt x="193" y="3970"/>
                    </a:lnTo>
                    <a:lnTo>
                      <a:pt x="181" y="3997"/>
                    </a:lnTo>
                    <a:lnTo>
                      <a:pt x="168" y="4032"/>
                    </a:lnTo>
                    <a:lnTo>
                      <a:pt x="156" y="4070"/>
                    </a:lnTo>
                    <a:lnTo>
                      <a:pt x="145" y="4106"/>
                    </a:lnTo>
                    <a:lnTo>
                      <a:pt x="132" y="4129"/>
                    </a:lnTo>
                    <a:lnTo>
                      <a:pt x="117" y="4136"/>
                    </a:lnTo>
                    <a:lnTo>
                      <a:pt x="102" y="4135"/>
                    </a:lnTo>
                    <a:lnTo>
                      <a:pt x="87" y="4132"/>
                    </a:lnTo>
                    <a:lnTo>
                      <a:pt x="72" y="4130"/>
                    </a:lnTo>
                    <a:lnTo>
                      <a:pt x="58" y="4128"/>
                    </a:lnTo>
                    <a:lnTo>
                      <a:pt x="43" y="4127"/>
                    </a:lnTo>
                    <a:lnTo>
                      <a:pt x="28" y="4124"/>
                    </a:lnTo>
                    <a:lnTo>
                      <a:pt x="15" y="4123"/>
                    </a:lnTo>
                    <a:lnTo>
                      <a:pt x="0" y="4122"/>
                    </a:lnTo>
                    <a:lnTo>
                      <a:pt x="0" y="270"/>
                    </a:lnTo>
                    <a:lnTo>
                      <a:pt x="27" y="297"/>
                    </a:lnTo>
                    <a:lnTo>
                      <a:pt x="56" y="321"/>
                    </a:lnTo>
                    <a:lnTo>
                      <a:pt x="85" y="341"/>
                    </a:lnTo>
                    <a:lnTo>
                      <a:pt x="113" y="358"/>
                    </a:lnTo>
                    <a:lnTo>
                      <a:pt x="141" y="371"/>
                    </a:lnTo>
                    <a:lnTo>
                      <a:pt x="170" y="380"/>
                    </a:lnTo>
                    <a:lnTo>
                      <a:pt x="200" y="385"/>
                    </a:lnTo>
                    <a:lnTo>
                      <a:pt x="229" y="382"/>
                    </a:lnTo>
                    <a:lnTo>
                      <a:pt x="258" y="376"/>
                    </a:lnTo>
                    <a:lnTo>
                      <a:pt x="287" y="366"/>
                    </a:lnTo>
                    <a:lnTo>
                      <a:pt x="315" y="358"/>
                    </a:lnTo>
                    <a:lnTo>
                      <a:pt x="344" y="352"/>
                    </a:lnTo>
                    <a:lnTo>
                      <a:pt x="373" y="350"/>
                    </a:lnTo>
                    <a:lnTo>
                      <a:pt x="402" y="348"/>
                    </a:lnTo>
                    <a:lnTo>
                      <a:pt x="431" y="346"/>
                    </a:lnTo>
                    <a:lnTo>
                      <a:pt x="460" y="340"/>
                    </a:lnTo>
                    <a:lnTo>
                      <a:pt x="489" y="327"/>
                    </a:lnTo>
                    <a:lnTo>
                      <a:pt x="517" y="304"/>
                    </a:lnTo>
                    <a:lnTo>
                      <a:pt x="545" y="266"/>
                    </a:lnTo>
                    <a:lnTo>
                      <a:pt x="571" y="219"/>
                    </a:lnTo>
                    <a:lnTo>
                      <a:pt x="598" y="170"/>
                    </a:lnTo>
                    <a:lnTo>
                      <a:pt x="624" y="126"/>
                    </a:lnTo>
                    <a:lnTo>
                      <a:pt x="652" y="92"/>
                    </a:lnTo>
                    <a:lnTo>
                      <a:pt x="679" y="71"/>
                    </a:lnTo>
                    <a:lnTo>
                      <a:pt x="709" y="60"/>
                    </a:lnTo>
                    <a:lnTo>
                      <a:pt x="738" y="54"/>
                    </a:lnTo>
                    <a:lnTo>
                      <a:pt x="767" y="51"/>
                    </a:lnTo>
                    <a:lnTo>
                      <a:pt x="796" y="46"/>
                    </a:lnTo>
                    <a:lnTo>
                      <a:pt x="825" y="44"/>
                    </a:lnTo>
                    <a:lnTo>
                      <a:pt x="853" y="45"/>
                    </a:lnTo>
                    <a:lnTo>
                      <a:pt x="882" y="48"/>
                    </a:lnTo>
                    <a:lnTo>
                      <a:pt x="911" y="54"/>
                    </a:lnTo>
                    <a:lnTo>
                      <a:pt x="940" y="60"/>
                    </a:lnTo>
                    <a:lnTo>
                      <a:pt x="970" y="62"/>
                    </a:lnTo>
                    <a:lnTo>
                      <a:pt x="998" y="61"/>
                    </a:lnTo>
                    <a:lnTo>
                      <a:pt x="1027" y="56"/>
                    </a:lnTo>
                    <a:lnTo>
                      <a:pt x="1056" y="49"/>
                    </a:lnTo>
                    <a:lnTo>
                      <a:pt x="1085" y="41"/>
                    </a:lnTo>
                    <a:lnTo>
                      <a:pt x="1114" y="32"/>
                    </a:lnTo>
                    <a:lnTo>
                      <a:pt x="1142" y="23"/>
                    </a:lnTo>
                    <a:lnTo>
                      <a:pt x="1171" y="14"/>
                    </a:lnTo>
                    <a:lnTo>
                      <a:pt x="1200" y="7"/>
                    </a:lnTo>
                    <a:lnTo>
                      <a:pt x="1230" y="1"/>
                    </a:lnTo>
                    <a:lnTo>
                      <a:pt x="1259" y="0"/>
                    </a:lnTo>
                    <a:lnTo>
                      <a:pt x="1287" y="2"/>
                    </a:lnTo>
                    <a:lnTo>
                      <a:pt x="1314" y="10"/>
                    </a:lnTo>
                    <a:lnTo>
                      <a:pt x="1343" y="17"/>
                    </a:lnTo>
                    <a:lnTo>
                      <a:pt x="1372" y="23"/>
                    </a:lnTo>
                    <a:lnTo>
                      <a:pt x="1404" y="21"/>
                    </a:lnTo>
                    <a:lnTo>
                      <a:pt x="1437" y="20"/>
                    </a:lnTo>
                    <a:lnTo>
                      <a:pt x="1467" y="39"/>
                    </a:lnTo>
                    <a:lnTo>
                      <a:pt x="1490" y="98"/>
                    </a:lnTo>
                    <a:lnTo>
                      <a:pt x="1507" y="185"/>
                    </a:lnTo>
                    <a:lnTo>
                      <a:pt x="1533" y="235"/>
                    </a:lnTo>
                    <a:lnTo>
                      <a:pt x="1564" y="251"/>
                    </a:lnTo>
                    <a:lnTo>
                      <a:pt x="1598" y="245"/>
                    </a:lnTo>
                    <a:lnTo>
                      <a:pt x="1629" y="228"/>
                    </a:lnTo>
                    <a:lnTo>
                      <a:pt x="1656" y="204"/>
                    </a:lnTo>
                    <a:lnTo>
                      <a:pt x="1684" y="180"/>
                    </a:lnTo>
                    <a:lnTo>
                      <a:pt x="1712" y="158"/>
                    </a:lnTo>
                    <a:lnTo>
                      <a:pt x="1740" y="142"/>
                    </a:lnTo>
                    <a:lnTo>
                      <a:pt x="1769" y="127"/>
                    </a:lnTo>
                    <a:lnTo>
                      <a:pt x="1798" y="111"/>
                    </a:lnTo>
                    <a:lnTo>
                      <a:pt x="1826" y="98"/>
                    </a:lnTo>
                    <a:lnTo>
                      <a:pt x="1856" y="93"/>
                    </a:lnTo>
                    <a:lnTo>
                      <a:pt x="1884" y="94"/>
                    </a:lnTo>
                    <a:lnTo>
                      <a:pt x="1913" y="98"/>
                    </a:lnTo>
                    <a:lnTo>
                      <a:pt x="1942" y="101"/>
                    </a:lnTo>
                    <a:lnTo>
                      <a:pt x="1971" y="104"/>
                    </a:lnTo>
                    <a:lnTo>
                      <a:pt x="2000" y="107"/>
                    </a:lnTo>
                    <a:lnTo>
                      <a:pt x="2028" y="113"/>
                    </a:lnTo>
                    <a:lnTo>
                      <a:pt x="2028" y="2026"/>
                    </a:lnTo>
                    <a:close/>
                    <a:moveTo>
                      <a:pt x="2028" y="2619"/>
                    </a:moveTo>
                    <a:lnTo>
                      <a:pt x="2023" y="2601"/>
                    </a:lnTo>
                    <a:lnTo>
                      <a:pt x="2020" y="2575"/>
                    </a:lnTo>
                    <a:lnTo>
                      <a:pt x="2022" y="2543"/>
                    </a:lnTo>
                    <a:lnTo>
                      <a:pt x="2024" y="2506"/>
                    </a:lnTo>
                    <a:lnTo>
                      <a:pt x="2025" y="2470"/>
                    </a:lnTo>
                    <a:lnTo>
                      <a:pt x="2026" y="2437"/>
                    </a:lnTo>
                    <a:lnTo>
                      <a:pt x="2025" y="2406"/>
                    </a:lnTo>
                    <a:lnTo>
                      <a:pt x="2024" y="2374"/>
                    </a:lnTo>
                    <a:lnTo>
                      <a:pt x="2022" y="2344"/>
                    </a:lnTo>
                    <a:lnTo>
                      <a:pt x="2019" y="2313"/>
                    </a:lnTo>
                    <a:lnTo>
                      <a:pt x="2017" y="2282"/>
                    </a:lnTo>
                    <a:lnTo>
                      <a:pt x="2015" y="2250"/>
                    </a:lnTo>
                    <a:lnTo>
                      <a:pt x="2015" y="2220"/>
                    </a:lnTo>
                    <a:lnTo>
                      <a:pt x="2015" y="2190"/>
                    </a:lnTo>
                    <a:lnTo>
                      <a:pt x="2018" y="2162"/>
                    </a:lnTo>
                    <a:lnTo>
                      <a:pt x="2023" y="2137"/>
                    </a:lnTo>
                    <a:lnTo>
                      <a:pt x="2028" y="2112"/>
                    </a:lnTo>
                    <a:lnTo>
                      <a:pt x="2028" y="2619"/>
                    </a:lnTo>
                    <a:close/>
                    <a:moveTo>
                      <a:pt x="2028" y="1472"/>
                    </a:moveTo>
                    <a:lnTo>
                      <a:pt x="2013" y="1472"/>
                    </a:lnTo>
                    <a:lnTo>
                      <a:pt x="2000" y="1472"/>
                    </a:lnTo>
                    <a:lnTo>
                      <a:pt x="1985" y="1470"/>
                    </a:lnTo>
                    <a:lnTo>
                      <a:pt x="1970" y="1467"/>
                    </a:lnTo>
                    <a:lnTo>
                      <a:pt x="1956" y="1461"/>
                    </a:lnTo>
                    <a:lnTo>
                      <a:pt x="1942" y="1452"/>
                    </a:lnTo>
                    <a:lnTo>
                      <a:pt x="1928" y="1438"/>
                    </a:lnTo>
                    <a:lnTo>
                      <a:pt x="1914" y="1422"/>
                    </a:lnTo>
                    <a:lnTo>
                      <a:pt x="1902" y="1401"/>
                    </a:lnTo>
                    <a:lnTo>
                      <a:pt x="1888" y="1380"/>
                    </a:lnTo>
                    <a:lnTo>
                      <a:pt x="1874" y="1361"/>
                    </a:lnTo>
                    <a:lnTo>
                      <a:pt x="1860" y="1344"/>
                    </a:lnTo>
                    <a:lnTo>
                      <a:pt x="1846" y="1328"/>
                    </a:lnTo>
                    <a:lnTo>
                      <a:pt x="1833" y="1312"/>
                    </a:lnTo>
                    <a:lnTo>
                      <a:pt x="1819" y="1294"/>
                    </a:lnTo>
                    <a:lnTo>
                      <a:pt x="1806" y="1271"/>
                    </a:lnTo>
                    <a:lnTo>
                      <a:pt x="1793" y="1245"/>
                    </a:lnTo>
                    <a:lnTo>
                      <a:pt x="1781" y="1219"/>
                    </a:lnTo>
                    <a:lnTo>
                      <a:pt x="1767" y="1194"/>
                    </a:lnTo>
                    <a:lnTo>
                      <a:pt x="1754" y="1169"/>
                    </a:lnTo>
                    <a:lnTo>
                      <a:pt x="1740" y="1147"/>
                    </a:lnTo>
                    <a:lnTo>
                      <a:pt x="1728" y="1127"/>
                    </a:lnTo>
                    <a:lnTo>
                      <a:pt x="1714" y="1107"/>
                    </a:lnTo>
                    <a:lnTo>
                      <a:pt x="1700" y="1091"/>
                    </a:lnTo>
                    <a:lnTo>
                      <a:pt x="1686" y="1074"/>
                    </a:lnTo>
                    <a:lnTo>
                      <a:pt x="1672" y="1055"/>
                    </a:lnTo>
                    <a:lnTo>
                      <a:pt x="1660" y="1036"/>
                    </a:lnTo>
                    <a:lnTo>
                      <a:pt x="1646" y="1014"/>
                    </a:lnTo>
                    <a:lnTo>
                      <a:pt x="1632" y="991"/>
                    </a:lnTo>
                    <a:lnTo>
                      <a:pt x="1619" y="967"/>
                    </a:lnTo>
                    <a:lnTo>
                      <a:pt x="1607" y="940"/>
                    </a:lnTo>
                    <a:lnTo>
                      <a:pt x="1594" y="916"/>
                    </a:lnTo>
                    <a:lnTo>
                      <a:pt x="1580" y="894"/>
                    </a:lnTo>
                    <a:lnTo>
                      <a:pt x="1566" y="877"/>
                    </a:lnTo>
                    <a:lnTo>
                      <a:pt x="1553" y="861"/>
                    </a:lnTo>
                    <a:lnTo>
                      <a:pt x="1539" y="848"/>
                    </a:lnTo>
                    <a:lnTo>
                      <a:pt x="1524" y="839"/>
                    </a:lnTo>
                    <a:lnTo>
                      <a:pt x="1510" y="831"/>
                    </a:lnTo>
                    <a:lnTo>
                      <a:pt x="1495" y="825"/>
                    </a:lnTo>
                    <a:lnTo>
                      <a:pt x="1481" y="821"/>
                    </a:lnTo>
                    <a:lnTo>
                      <a:pt x="1467" y="817"/>
                    </a:lnTo>
                    <a:lnTo>
                      <a:pt x="1452" y="811"/>
                    </a:lnTo>
                    <a:lnTo>
                      <a:pt x="1439" y="804"/>
                    </a:lnTo>
                    <a:lnTo>
                      <a:pt x="1424" y="796"/>
                    </a:lnTo>
                    <a:lnTo>
                      <a:pt x="1410" y="791"/>
                    </a:lnTo>
                    <a:lnTo>
                      <a:pt x="1395" y="790"/>
                    </a:lnTo>
                    <a:lnTo>
                      <a:pt x="1381" y="796"/>
                    </a:lnTo>
                    <a:lnTo>
                      <a:pt x="1367" y="805"/>
                    </a:lnTo>
                    <a:lnTo>
                      <a:pt x="1352" y="816"/>
                    </a:lnTo>
                    <a:lnTo>
                      <a:pt x="1338" y="823"/>
                    </a:lnTo>
                    <a:lnTo>
                      <a:pt x="1323" y="827"/>
                    </a:lnTo>
                    <a:lnTo>
                      <a:pt x="1310" y="832"/>
                    </a:lnTo>
                    <a:lnTo>
                      <a:pt x="1296" y="839"/>
                    </a:lnTo>
                    <a:lnTo>
                      <a:pt x="1281" y="849"/>
                    </a:lnTo>
                    <a:lnTo>
                      <a:pt x="1268" y="865"/>
                    </a:lnTo>
                    <a:lnTo>
                      <a:pt x="1254" y="885"/>
                    </a:lnTo>
                    <a:lnTo>
                      <a:pt x="1240" y="908"/>
                    </a:lnTo>
                    <a:lnTo>
                      <a:pt x="1228" y="931"/>
                    </a:lnTo>
                    <a:lnTo>
                      <a:pt x="1214" y="952"/>
                    </a:lnTo>
                    <a:lnTo>
                      <a:pt x="1200" y="969"/>
                    </a:lnTo>
                    <a:lnTo>
                      <a:pt x="1186" y="986"/>
                    </a:lnTo>
                    <a:lnTo>
                      <a:pt x="1174" y="1008"/>
                    </a:lnTo>
                    <a:lnTo>
                      <a:pt x="1161" y="1035"/>
                    </a:lnTo>
                    <a:lnTo>
                      <a:pt x="1148" y="1067"/>
                    </a:lnTo>
                    <a:lnTo>
                      <a:pt x="1137" y="1098"/>
                    </a:lnTo>
                    <a:lnTo>
                      <a:pt x="1124" y="1129"/>
                    </a:lnTo>
                    <a:lnTo>
                      <a:pt x="1111" y="1160"/>
                    </a:lnTo>
                    <a:lnTo>
                      <a:pt x="1100" y="1194"/>
                    </a:lnTo>
                    <a:lnTo>
                      <a:pt x="1090" y="1232"/>
                    </a:lnTo>
                    <a:lnTo>
                      <a:pt x="1080" y="1275"/>
                    </a:lnTo>
                    <a:lnTo>
                      <a:pt x="1071" y="1320"/>
                    </a:lnTo>
                    <a:lnTo>
                      <a:pt x="1062" y="1363"/>
                    </a:lnTo>
                    <a:lnTo>
                      <a:pt x="1051" y="1407"/>
                    </a:lnTo>
                    <a:lnTo>
                      <a:pt x="1042" y="1450"/>
                    </a:lnTo>
                    <a:lnTo>
                      <a:pt x="1034" y="1495"/>
                    </a:lnTo>
                    <a:lnTo>
                      <a:pt x="1025" y="1543"/>
                    </a:lnTo>
                    <a:lnTo>
                      <a:pt x="1017" y="1590"/>
                    </a:lnTo>
                    <a:lnTo>
                      <a:pt x="1009" y="1638"/>
                    </a:lnTo>
                    <a:lnTo>
                      <a:pt x="1001" y="1685"/>
                    </a:lnTo>
                    <a:lnTo>
                      <a:pt x="994" y="1734"/>
                    </a:lnTo>
                    <a:lnTo>
                      <a:pt x="986" y="1782"/>
                    </a:lnTo>
                    <a:lnTo>
                      <a:pt x="978" y="1833"/>
                    </a:lnTo>
                    <a:lnTo>
                      <a:pt x="972" y="1884"/>
                    </a:lnTo>
                    <a:lnTo>
                      <a:pt x="966" y="1938"/>
                    </a:lnTo>
                    <a:lnTo>
                      <a:pt x="962" y="1993"/>
                    </a:lnTo>
                    <a:lnTo>
                      <a:pt x="957" y="2046"/>
                    </a:lnTo>
                    <a:lnTo>
                      <a:pt x="952" y="2100"/>
                    </a:lnTo>
                    <a:lnTo>
                      <a:pt x="949" y="2157"/>
                    </a:lnTo>
                    <a:lnTo>
                      <a:pt x="947" y="2214"/>
                    </a:lnTo>
                    <a:lnTo>
                      <a:pt x="944" y="2272"/>
                    </a:lnTo>
                    <a:lnTo>
                      <a:pt x="945" y="2329"/>
                    </a:lnTo>
                    <a:lnTo>
                      <a:pt x="948" y="2386"/>
                    </a:lnTo>
                    <a:lnTo>
                      <a:pt x="951" y="2441"/>
                    </a:lnTo>
                    <a:lnTo>
                      <a:pt x="955" y="2499"/>
                    </a:lnTo>
                    <a:lnTo>
                      <a:pt x="955" y="2556"/>
                    </a:lnTo>
                    <a:lnTo>
                      <a:pt x="954" y="2614"/>
                    </a:lnTo>
                    <a:lnTo>
                      <a:pt x="951" y="2670"/>
                    </a:lnTo>
                    <a:lnTo>
                      <a:pt x="948" y="2727"/>
                    </a:lnTo>
                    <a:lnTo>
                      <a:pt x="942" y="2781"/>
                    </a:lnTo>
                    <a:lnTo>
                      <a:pt x="935" y="2834"/>
                    </a:lnTo>
                    <a:lnTo>
                      <a:pt x="927" y="2880"/>
                    </a:lnTo>
                    <a:lnTo>
                      <a:pt x="918" y="2918"/>
                    </a:lnTo>
                    <a:lnTo>
                      <a:pt x="906" y="2947"/>
                    </a:lnTo>
                    <a:lnTo>
                      <a:pt x="894" y="2969"/>
                    </a:lnTo>
                    <a:lnTo>
                      <a:pt x="880" y="2984"/>
                    </a:lnTo>
                    <a:lnTo>
                      <a:pt x="863" y="2993"/>
                    </a:lnTo>
                    <a:lnTo>
                      <a:pt x="844" y="2998"/>
                    </a:lnTo>
                    <a:lnTo>
                      <a:pt x="825" y="2997"/>
                    </a:lnTo>
                    <a:lnTo>
                      <a:pt x="805" y="2987"/>
                    </a:lnTo>
                    <a:lnTo>
                      <a:pt x="789" y="2971"/>
                    </a:lnTo>
                    <a:lnTo>
                      <a:pt x="777" y="2944"/>
                    </a:lnTo>
                    <a:lnTo>
                      <a:pt x="774" y="2904"/>
                    </a:lnTo>
                    <a:lnTo>
                      <a:pt x="777" y="2851"/>
                    </a:lnTo>
                    <a:lnTo>
                      <a:pt x="787" y="2794"/>
                    </a:lnTo>
                    <a:lnTo>
                      <a:pt x="790" y="2748"/>
                    </a:lnTo>
                    <a:lnTo>
                      <a:pt x="782" y="2722"/>
                    </a:lnTo>
                    <a:lnTo>
                      <a:pt x="766" y="2707"/>
                    </a:lnTo>
                    <a:lnTo>
                      <a:pt x="750" y="2687"/>
                    </a:lnTo>
                    <a:lnTo>
                      <a:pt x="737" y="2649"/>
                    </a:lnTo>
                    <a:lnTo>
                      <a:pt x="732" y="2598"/>
                    </a:lnTo>
                    <a:lnTo>
                      <a:pt x="734" y="2543"/>
                    </a:lnTo>
                    <a:lnTo>
                      <a:pt x="738" y="2484"/>
                    </a:lnTo>
                    <a:lnTo>
                      <a:pt x="740" y="2425"/>
                    </a:lnTo>
                    <a:lnTo>
                      <a:pt x="739" y="2367"/>
                    </a:lnTo>
                    <a:lnTo>
                      <a:pt x="736" y="2312"/>
                    </a:lnTo>
                    <a:lnTo>
                      <a:pt x="730" y="2258"/>
                    </a:lnTo>
                    <a:lnTo>
                      <a:pt x="725" y="2205"/>
                    </a:lnTo>
                    <a:lnTo>
                      <a:pt x="723" y="2147"/>
                    </a:lnTo>
                    <a:lnTo>
                      <a:pt x="721" y="2090"/>
                    </a:lnTo>
                    <a:lnTo>
                      <a:pt x="717" y="2035"/>
                    </a:lnTo>
                    <a:lnTo>
                      <a:pt x="712" y="1982"/>
                    </a:lnTo>
                    <a:lnTo>
                      <a:pt x="705" y="1931"/>
                    </a:lnTo>
                    <a:lnTo>
                      <a:pt x="699" y="1879"/>
                    </a:lnTo>
                    <a:lnTo>
                      <a:pt x="691" y="1829"/>
                    </a:lnTo>
                    <a:lnTo>
                      <a:pt x="683" y="1783"/>
                    </a:lnTo>
                    <a:lnTo>
                      <a:pt x="671" y="1742"/>
                    </a:lnTo>
                    <a:lnTo>
                      <a:pt x="661" y="1700"/>
                    </a:lnTo>
                    <a:lnTo>
                      <a:pt x="653" y="1654"/>
                    </a:lnTo>
                    <a:lnTo>
                      <a:pt x="651" y="1598"/>
                    </a:lnTo>
                    <a:lnTo>
                      <a:pt x="651" y="1539"/>
                    </a:lnTo>
                    <a:lnTo>
                      <a:pt x="645" y="1487"/>
                    </a:lnTo>
                    <a:lnTo>
                      <a:pt x="633" y="1454"/>
                    </a:lnTo>
                    <a:lnTo>
                      <a:pt x="621" y="1435"/>
                    </a:lnTo>
                    <a:lnTo>
                      <a:pt x="607" y="1425"/>
                    </a:lnTo>
                    <a:lnTo>
                      <a:pt x="592" y="1417"/>
                    </a:lnTo>
                    <a:lnTo>
                      <a:pt x="578" y="1403"/>
                    </a:lnTo>
                    <a:lnTo>
                      <a:pt x="564" y="1376"/>
                    </a:lnTo>
                    <a:lnTo>
                      <a:pt x="551" y="1332"/>
                    </a:lnTo>
                    <a:lnTo>
                      <a:pt x="540" y="1294"/>
                    </a:lnTo>
                    <a:lnTo>
                      <a:pt x="530" y="1294"/>
                    </a:lnTo>
                    <a:lnTo>
                      <a:pt x="519" y="1335"/>
                    </a:lnTo>
                    <a:lnTo>
                      <a:pt x="507" y="1381"/>
                    </a:lnTo>
                    <a:lnTo>
                      <a:pt x="492" y="1412"/>
                    </a:lnTo>
                    <a:lnTo>
                      <a:pt x="477" y="1435"/>
                    </a:lnTo>
                    <a:lnTo>
                      <a:pt x="463" y="1456"/>
                    </a:lnTo>
                    <a:lnTo>
                      <a:pt x="454" y="1486"/>
                    </a:lnTo>
                    <a:lnTo>
                      <a:pt x="450" y="1531"/>
                    </a:lnTo>
                    <a:lnTo>
                      <a:pt x="451" y="1589"/>
                    </a:lnTo>
                    <a:lnTo>
                      <a:pt x="452" y="1651"/>
                    </a:lnTo>
                    <a:lnTo>
                      <a:pt x="448" y="1707"/>
                    </a:lnTo>
                    <a:lnTo>
                      <a:pt x="439" y="1755"/>
                    </a:lnTo>
                    <a:lnTo>
                      <a:pt x="428" y="1795"/>
                    </a:lnTo>
                    <a:lnTo>
                      <a:pt x="419" y="1838"/>
                    </a:lnTo>
                    <a:lnTo>
                      <a:pt x="412" y="1888"/>
                    </a:lnTo>
                    <a:lnTo>
                      <a:pt x="405" y="1940"/>
                    </a:lnTo>
                    <a:lnTo>
                      <a:pt x="398" y="1991"/>
                    </a:lnTo>
                    <a:lnTo>
                      <a:pt x="391" y="2040"/>
                    </a:lnTo>
                    <a:lnTo>
                      <a:pt x="386" y="2093"/>
                    </a:lnTo>
                    <a:lnTo>
                      <a:pt x="381" y="2149"/>
                    </a:lnTo>
                    <a:lnTo>
                      <a:pt x="376" y="2204"/>
                    </a:lnTo>
                    <a:lnTo>
                      <a:pt x="371" y="2257"/>
                    </a:lnTo>
                    <a:lnTo>
                      <a:pt x="366" y="2310"/>
                    </a:lnTo>
                    <a:lnTo>
                      <a:pt x="360" y="2364"/>
                    </a:lnTo>
                    <a:lnTo>
                      <a:pt x="357" y="2419"/>
                    </a:lnTo>
                    <a:lnTo>
                      <a:pt x="354" y="2477"/>
                    </a:lnTo>
                    <a:lnTo>
                      <a:pt x="353" y="2536"/>
                    </a:lnTo>
                    <a:lnTo>
                      <a:pt x="351" y="2592"/>
                    </a:lnTo>
                    <a:lnTo>
                      <a:pt x="345" y="2645"/>
                    </a:lnTo>
                    <a:lnTo>
                      <a:pt x="336" y="2695"/>
                    </a:lnTo>
                    <a:lnTo>
                      <a:pt x="331" y="2747"/>
                    </a:lnTo>
                    <a:lnTo>
                      <a:pt x="334" y="2802"/>
                    </a:lnTo>
                    <a:lnTo>
                      <a:pt x="337" y="2861"/>
                    </a:lnTo>
                    <a:lnTo>
                      <a:pt x="335" y="2915"/>
                    </a:lnTo>
                    <a:lnTo>
                      <a:pt x="328" y="2965"/>
                    </a:lnTo>
                    <a:lnTo>
                      <a:pt x="321" y="3018"/>
                    </a:lnTo>
                    <a:lnTo>
                      <a:pt x="320" y="3075"/>
                    </a:lnTo>
                    <a:lnTo>
                      <a:pt x="319" y="3132"/>
                    </a:lnTo>
                    <a:lnTo>
                      <a:pt x="319" y="3191"/>
                    </a:lnTo>
                    <a:lnTo>
                      <a:pt x="321" y="3251"/>
                    </a:lnTo>
                    <a:lnTo>
                      <a:pt x="319" y="3305"/>
                    </a:lnTo>
                    <a:lnTo>
                      <a:pt x="308" y="3348"/>
                    </a:lnTo>
                    <a:lnTo>
                      <a:pt x="297" y="3386"/>
                    </a:lnTo>
                    <a:lnTo>
                      <a:pt x="288" y="3429"/>
                    </a:lnTo>
                    <a:lnTo>
                      <a:pt x="288" y="3482"/>
                    </a:lnTo>
                    <a:lnTo>
                      <a:pt x="291" y="3540"/>
                    </a:lnTo>
                    <a:lnTo>
                      <a:pt x="291" y="3597"/>
                    </a:lnTo>
                    <a:lnTo>
                      <a:pt x="285" y="3646"/>
                    </a:lnTo>
                    <a:lnTo>
                      <a:pt x="274" y="3689"/>
                    </a:lnTo>
                    <a:lnTo>
                      <a:pt x="261" y="3725"/>
                    </a:lnTo>
                    <a:lnTo>
                      <a:pt x="247" y="3755"/>
                    </a:lnTo>
                    <a:lnTo>
                      <a:pt x="235" y="3779"/>
                    </a:lnTo>
                    <a:lnTo>
                      <a:pt x="222" y="3798"/>
                    </a:lnTo>
                    <a:lnTo>
                      <a:pt x="208" y="3812"/>
                    </a:lnTo>
                    <a:lnTo>
                      <a:pt x="194" y="3823"/>
                    </a:lnTo>
                    <a:lnTo>
                      <a:pt x="179" y="3832"/>
                    </a:lnTo>
                    <a:lnTo>
                      <a:pt x="166" y="3844"/>
                    </a:lnTo>
                    <a:lnTo>
                      <a:pt x="152" y="3864"/>
                    </a:lnTo>
                    <a:lnTo>
                      <a:pt x="139" y="3888"/>
                    </a:lnTo>
                    <a:lnTo>
                      <a:pt x="126" y="3915"/>
                    </a:lnTo>
                    <a:lnTo>
                      <a:pt x="113" y="3939"/>
                    </a:lnTo>
                    <a:lnTo>
                      <a:pt x="100" y="3957"/>
                    </a:lnTo>
                    <a:lnTo>
                      <a:pt x="86" y="3970"/>
                    </a:lnTo>
                    <a:lnTo>
                      <a:pt x="71" y="3978"/>
                    </a:lnTo>
                    <a:lnTo>
                      <a:pt x="57" y="3984"/>
                    </a:lnTo>
                    <a:lnTo>
                      <a:pt x="42" y="3988"/>
                    </a:lnTo>
                    <a:lnTo>
                      <a:pt x="28" y="3994"/>
                    </a:lnTo>
                    <a:lnTo>
                      <a:pt x="13" y="4001"/>
                    </a:lnTo>
                    <a:lnTo>
                      <a:pt x="0" y="4007"/>
                    </a:lnTo>
                    <a:lnTo>
                      <a:pt x="0" y="342"/>
                    </a:lnTo>
                    <a:lnTo>
                      <a:pt x="25" y="363"/>
                    </a:lnTo>
                    <a:lnTo>
                      <a:pt x="50" y="381"/>
                    </a:lnTo>
                    <a:lnTo>
                      <a:pt x="76" y="396"/>
                    </a:lnTo>
                    <a:lnTo>
                      <a:pt x="102" y="410"/>
                    </a:lnTo>
                    <a:lnTo>
                      <a:pt x="128" y="420"/>
                    </a:lnTo>
                    <a:lnTo>
                      <a:pt x="153" y="427"/>
                    </a:lnTo>
                    <a:lnTo>
                      <a:pt x="179" y="430"/>
                    </a:lnTo>
                    <a:lnTo>
                      <a:pt x="206" y="429"/>
                    </a:lnTo>
                    <a:lnTo>
                      <a:pt x="231" y="424"/>
                    </a:lnTo>
                    <a:lnTo>
                      <a:pt x="257" y="416"/>
                    </a:lnTo>
                    <a:lnTo>
                      <a:pt x="283" y="407"/>
                    </a:lnTo>
                    <a:lnTo>
                      <a:pt x="308" y="399"/>
                    </a:lnTo>
                    <a:lnTo>
                      <a:pt x="335" y="392"/>
                    </a:lnTo>
                    <a:lnTo>
                      <a:pt x="360" y="387"/>
                    </a:lnTo>
                    <a:lnTo>
                      <a:pt x="387" y="384"/>
                    </a:lnTo>
                    <a:lnTo>
                      <a:pt x="412" y="379"/>
                    </a:lnTo>
                    <a:lnTo>
                      <a:pt x="439" y="376"/>
                    </a:lnTo>
                    <a:lnTo>
                      <a:pt x="464" y="371"/>
                    </a:lnTo>
                    <a:lnTo>
                      <a:pt x="490" y="361"/>
                    </a:lnTo>
                    <a:lnTo>
                      <a:pt x="516" y="342"/>
                    </a:lnTo>
                    <a:lnTo>
                      <a:pt x="541" y="314"/>
                    </a:lnTo>
                    <a:lnTo>
                      <a:pt x="564" y="275"/>
                    </a:lnTo>
                    <a:lnTo>
                      <a:pt x="588" y="232"/>
                    </a:lnTo>
                    <a:lnTo>
                      <a:pt x="611" y="187"/>
                    </a:lnTo>
                    <a:lnTo>
                      <a:pt x="634" y="142"/>
                    </a:lnTo>
                    <a:lnTo>
                      <a:pt x="659" y="102"/>
                    </a:lnTo>
                    <a:lnTo>
                      <a:pt x="684" y="81"/>
                    </a:lnTo>
                    <a:lnTo>
                      <a:pt x="710" y="71"/>
                    </a:lnTo>
                    <a:lnTo>
                      <a:pt x="737" y="68"/>
                    </a:lnTo>
                    <a:lnTo>
                      <a:pt x="762" y="66"/>
                    </a:lnTo>
                    <a:lnTo>
                      <a:pt x="789" y="62"/>
                    </a:lnTo>
                    <a:lnTo>
                      <a:pt x="814" y="60"/>
                    </a:lnTo>
                    <a:lnTo>
                      <a:pt x="841" y="58"/>
                    </a:lnTo>
                    <a:lnTo>
                      <a:pt x="866" y="59"/>
                    </a:lnTo>
                    <a:lnTo>
                      <a:pt x="893" y="62"/>
                    </a:lnTo>
                    <a:lnTo>
                      <a:pt x="918" y="67"/>
                    </a:lnTo>
                    <a:lnTo>
                      <a:pt x="944" y="71"/>
                    </a:lnTo>
                    <a:lnTo>
                      <a:pt x="970" y="73"/>
                    </a:lnTo>
                    <a:lnTo>
                      <a:pt x="996" y="71"/>
                    </a:lnTo>
                    <a:lnTo>
                      <a:pt x="1022" y="67"/>
                    </a:lnTo>
                    <a:lnTo>
                      <a:pt x="1048" y="61"/>
                    </a:lnTo>
                    <a:lnTo>
                      <a:pt x="1073" y="54"/>
                    </a:lnTo>
                    <a:lnTo>
                      <a:pt x="1099" y="46"/>
                    </a:lnTo>
                    <a:lnTo>
                      <a:pt x="1125" y="38"/>
                    </a:lnTo>
                    <a:lnTo>
                      <a:pt x="1151" y="30"/>
                    </a:lnTo>
                    <a:lnTo>
                      <a:pt x="1177" y="22"/>
                    </a:lnTo>
                    <a:lnTo>
                      <a:pt x="1204" y="15"/>
                    </a:lnTo>
                    <a:lnTo>
                      <a:pt x="1229" y="10"/>
                    </a:lnTo>
                    <a:lnTo>
                      <a:pt x="1255" y="9"/>
                    </a:lnTo>
                    <a:lnTo>
                      <a:pt x="1281" y="11"/>
                    </a:lnTo>
                    <a:lnTo>
                      <a:pt x="1305" y="18"/>
                    </a:lnTo>
                    <a:lnTo>
                      <a:pt x="1330" y="26"/>
                    </a:lnTo>
                    <a:lnTo>
                      <a:pt x="1356" y="35"/>
                    </a:lnTo>
                    <a:lnTo>
                      <a:pt x="1383" y="37"/>
                    </a:lnTo>
                    <a:lnTo>
                      <a:pt x="1413" y="33"/>
                    </a:lnTo>
                    <a:lnTo>
                      <a:pt x="1442" y="38"/>
                    </a:lnTo>
                    <a:lnTo>
                      <a:pt x="1466" y="69"/>
                    </a:lnTo>
                    <a:lnTo>
                      <a:pt x="1482" y="144"/>
                    </a:lnTo>
                    <a:lnTo>
                      <a:pt x="1494" y="237"/>
                    </a:lnTo>
                    <a:lnTo>
                      <a:pt x="1518" y="260"/>
                    </a:lnTo>
                    <a:lnTo>
                      <a:pt x="1547" y="279"/>
                    </a:lnTo>
                    <a:lnTo>
                      <a:pt x="1572" y="308"/>
                    </a:lnTo>
                    <a:lnTo>
                      <a:pt x="1596" y="311"/>
                    </a:lnTo>
                    <a:lnTo>
                      <a:pt x="1619" y="267"/>
                    </a:lnTo>
                    <a:lnTo>
                      <a:pt x="1644" y="228"/>
                    </a:lnTo>
                    <a:lnTo>
                      <a:pt x="1669" y="208"/>
                    </a:lnTo>
                    <a:lnTo>
                      <a:pt x="1695" y="197"/>
                    </a:lnTo>
                    <a:lnTo>
                      <a:pt x="1721" y="187"/>
                    </a:lnTo>
                    <a:lnTo>
                      <a:pt x="1747" y="172"/>
                    </a:lnTo>
                    <a:lnTo>
                      <a:pt x="1773" y="155"/>
                    </a:lnTo>
                    <a:lnTo>
                      <a:pt x="1798" y="141"/>
                    </a:lnTo>
                    <a:lnTo>
                      <a:pt x="1823" y="129"/>
                    </a:lnTo>
                    <a:lnTo>
                      <a:pt x="1850" y="122"/>
                    </a:lnTo>
                    <a:lnTo>
                      <a:pt x="1875" y="122"/>
                    </a:lnTo>
                    <a:lnTo>
                      <a:pt x="1902" y="127"/>
                    </a:lnTo>
                    <a:lnTo>
                      <a:pt x="1927" y="137"/>
                    </a:lnTo>
                    <a:lnTo>
                      <a:pt x="1954" y="151"/>
                    </a:lnTo>
                    <a:lnTo>
                      <a:pt x="1979" y="172"/>
                    </a:lnTo>
                    <a:lnTo>
                      <a:pt x="2003" y="197"/>
                    </a:lnTo>
                    <a:lnTo>
                      <a:pt x="2028" y="227"/>
                    </a:lnTo>
                    <a:lnTo>
                      <a:pt x="2028" y="1472"/>
                    </a:lnTo>
                    <a:close/>
                    <a:moveTo>
                      <a:pt x="2028" y="1803"/>
                    </a:moveTo>
                    <a:lnTo>
                      <a:pt x="2025" y="1797"/>
                    </a:lnTo>
                    <a:lnTo>
                      <a:pt x="2023" y="1791"/>
                    </a:lnTo>
                    <a:lnTo>
                      <a:pt x="2020" y="1787"/>
                    </a:lnTo>
                    <a:lnTo>
                      <a:pt x="2020" y="1782"/>
                    </a:lnTo>
                    <a:lnTo>
                      <a:pt x="2020" y="1778"/>
                    </a:lnTo>
                    <a:lnTo>
                      <a:pt x="2023" y="1774"/>
                    </a:lnTo>
                    <a:lnTo>
                      <a:pt x="2025" y="1770"/>
                    </a:lnTo>
                    <a:lnTo>
                      <a:pt x="2028" y="1767"/>
                    </a:lnTo>
                    <a:lnTo>
                      <a:pt x="2028" y="1803"/>
                    </a:lnTo>
                    <a:close/>
                  </a:path>
                </a:pathLst>
              </a:custGeom>
              <a:solidFill>
                <a:srgbClr val="00FF66">
                  <a:alpha val="100000"/>
                </a:srgbClr>
              </a:solidFill>
              <a:ln w="9525">
                <a:noFill/>
              </a:ln>
            </p:spPr>
            <p:txBody>
              <a:bodyPr/>
              <a:p>
                <a:endParaRPr lang="zh-CN" altLang="en-US"/>
              </a:p>
            </p:txBody>
          </p:sp>
          <p:sp>
            <p:nvSpPr>
              <p:cNvPr id="94860" name="Freeform 27"/>
              <p:cNvSpPr>
                <a:spLocks noEditPoints="1"/>
              </p:cNvSpPr>
              <p:nvPr/>
            </p:nvSpPr>
            <p:spPr>
              <a:xfrm>
                <a:off x="395" y="782"/>
                <a:ext cx="1015" cy="1998"/>
              </a:xfrm>
              <a:custGeom>
                <a:avLst/>
                <a:gdLst/>
                <a:ahLst/>
                <a:cxnLst>
                  <a:cxn ang="0">
                    <a:pos x="476" y="348"/>
                  </a:cxn>
                  <a:cxn ang="0">
                    <a:pos x="442" y="296"/>
                  </a:cxn>
                  <a:cxn ang="0">
                    <a:pos x="409" y="245"/>
                  </a:cxn>
                  <a:cxn ang="0">
                    <a:pos x="374" y="204"/>
                  </a:cxn>
                  <a:cxn ang="0">
                    <a:pos x="339" y="201"/>
                  </a:cxn>
                  <a:cxn ang="0">
                    <a:pos x="304" y="235"/>
                  </a:cxn>
                  <a:cxn ang="0">
                    <a:pos x="273" y="305"/>
                  </a:cxn>
                  <a:cxn ang="0">
                    <a:pos x="251" y="419"/>
                  </a:cxn>
                  <a:cxn ang="0">
                    <a:pos x="237" y="551"/>
                  </a:cxn>
                  <a:cxn ang="0">
                    <a:pos x="236" y="692"/>
                  </a:cxn>
                  <a:cxn ang="0">
                    <a:pos x="202" y="744"/>
                  </a:cxn>
                  <a:cxn ang="0">
                    <a:pos x="185" y="659"/>
                  </a:cxn>
                  <a:cxn ang="0">
                    <a:pos x="181" y="520"/>
                  </a:cxn>
                  <a:cxn ang="0">
                    <a:pos x="163" y="397"/>
                  </a:cxn>
                  <a:cxn ang="0">
                    <a:pos x="135" y="321"/>
                  </a:cxn>
                  <a:cxn ang="0">
                    <a:pos x="113" y="410"/>
                  </a:cxn>
                  <a:cxn ang="0">
                    <a:pos x="96" y="534"/>
                  </a:cxn>
                  <a:cxn ang="0">
                    <a:pos x="84" y="671"/>
                  </a:cxn>
                  <a:cxn ang="0">
                    <a:pos x="81" y="810"/>
                  </a:cxn>
                  <a:cxn ang="0">
                    <a:pos x="66" y="928"/>
                  </a:cxn>
                  <a:cxn ang="0">
                    <a:pos x="32" y="976"/>
                  </a:cxn>
                  <a:cxn ang="0">
                    <a:pos x="0" y="83"/>
                  </a:cxn>
                  <a:cxn ang="0">
                    <a:pos x="65" y="101"/>
                  </a:cxn>
                  <a:cxn ang="0">
                    <a:pos x="129" y="83"/>
                  </a:cxn>
                  <a:cxn ang="0">
                    <a:pos x="191" y="14"/>
                  </a:cxn>
                  <a:cxn ang="0">
                    <a:pos x="256" y="14"/>
                  </a:cxn>
                  <a:cxn ang="0">
                    <a:pos x="321" y="0"/>
                  </a:cxn>
                  <a:cxn ang="0">
                    <a:pos x="380" y="62"/>
                  </a:cxn>
                  <a:cxn ang="0">
                    <a:pos x="444" y="36"/>
                  </a:cxn>
                  <a:cxn ang="0">
                    <a:pos x="508" y="54"/>
                  </a:cxn>
                  <a:cxn ang="0">
                    <a:pos x="508" y="439"/>
                  </a:cxn>
                  <a:cxn ang="0">
                    <a:pos x="481" y="343"/>
                  </a:cxn>
                  <a:cxn ang="0">
                    <a:pos x="448" y="298"/>
                  </a:cxn>
                  <a:cxn ang="0">
                    <a:pos x="417" y="241"/>
                  </a:cxn>
                  <a:cxn ang="0">
                    <a:pos x="386" y="192"/>
                  </a:cxn>
                  <a:cxn ang="0">
                    <a:pos x="352" y="174"/>
                  </a:cxn>
                  <a:cxn ang="0">
                    <a:pos x="319" y="200"/>
                  </a:cxn>
                  <a:cxn ang="0">
                    <a:pos x="287" y="251"/>
                  </a:cxn>
                  <a:cxn ang="0">
                    <a:pos x="261" y="342"/>
                  </a:cxn>
                  <a:cxn ang="0">
                    <a:pos x="240" y="450"/>
                  </a:cxn>
                  <a:cxn ang="0">
                    <a:pos x="229" y="578"/>
                  </a:cxn>
                  <a:cxn ang="0">
                    <a:pos x="221" y="690"/>
                  </a:cxn>
                  <a:cxn ang="0">
                    <a:pos x="206" y="701"/>
                  </a:cxn>
                  <a:cxn ang="0">
                    <a:pos x="190" y="629"/>
                  </a:cxn>
                  <a:cxn ang="0">
                    <a:pos x="184" y="506"/>
                  </a:cxn>
                  <a:cxn ang="0">
                    <a:pos x="167" y="388"/>
                  </a:cxn>
                  <a:cxn ang="0">
                    <a:pos x="141" y="307"/>
                  </a:cxn>
                  <a:cxn ang="0">
                    <a:pos x="113" y="352"/>
                  </a:cxn>
                  <a:cxn ang="0">
                    <a:pos x="99" y="470"/>
                  </a:cxn>
                  <a:cxn ang="0">
                    <a:pos x="86" y="595"/>
                  </a:cxn>
                  <a:cxn ang="0">
                    <a:pos x="80" y="718"/>
                  </a:cxn>
                  <a:cxn ang="0">
                    <a:pos x="68" y="837"/>
                  </a:cxn>
                  <a:cxn ang="0">
                    <a:pos x="51" y="935"/>
                  </a:cxn>
                  <a:cxn ang="0">
                    <a:pos x="17" y="953"/>
                  </a:cxn>
                  <a:cxn ang="0">
                    <a:pos x="26" y="113"/>
                  </a:cxn>
                  <a:cxn ang="0">
                    <a:pos x="92" y="105"/>
                  </a:cxn>
                  <a:cxn ang="0">
                    <a:pos x="156" y="52"/>
                  </a:cxn>
                  <a:cxn ang="0">
                    <a:pos x="220" y="16"/>
                  </a:cxn>
                  <a:cxn ang="0">
                    <a:pos x="286" y="8"/>
                  </a:cxn>
                  <a:cxn ang="0">
                    <a:pos x="352" y="10"/>
                  </a:cxn>
                  <a:cxn ang="0">
                    <a:pos x="406" y="85"/>
                  </a:cxn>
                  <a:cxn ang="0">
                    <a:pos x="469" y="35"/>
                  </a:cxn>
                </a:cxnLst>
                <a:pathLst>
                  <a:path w="2028" h="3998">
                    <a:moveTo>
                      <a:pt x="2028" y="1463"/>
                    </a:moveTo>
                    <a:lnTo>
                      <a:pt x="2013" y="1463"/>
                    </a:lnTo>
                    <a:lnTo>
                      <a:pt x="2000" y="1463"/>
                    </a:lnTo>
                    <a:lnTo>
                      <a:pt x="1985" y="1461"/>
                    </a:lnTo>
                    <a:lnTo>
                      <a:pt x="1970" y="1458"/>
                    </a:lnTo>
                    <a:lnTo>
                      <a:pt x="1956" y="1452"/>
                    </a:lnTo>
                    <a:lnTo>
                      <a:pt x="1942" y="1443"/>
                    </a:lnTo>
                    <a:lnTo>
                      <a:pt x="1928" y="1429"/>
                    </a:lnTo>
                    <a:lnTo>
                      <a:pt x="1914" y="1413"/>
                    </a:lnTo>
                    <a:lnTo>
                      <a:pt x="1902" y="1392"/>
                    </a:lnTo>
                    <a:lnTo>
                      <a:pt x="1888" y="1371"/>
                    </a:lnTo>
                    <a:lnTo>
                      <a:pt x="1874" y="1352"/>
                    </a:lnTo>
                    <a:lnTo>
                      <a:pt x="1860" y="1335"/>
                    </a:lnTo>
                    <a:lnTo>
                      <a:pt x="1846" y="1319"/>
                    </a:lnTo>
                    <a:lnTo>
                      <a:pt x="1833" y="1303"/>
                    </a:lnTo>
                    <a:lnTo>
                      <a:pt x="1819" y="1285"/>
                    </a:lnTo>
                    <a:lnTo>
                      <a:pt x="1806" y="1262"/>
                    </a:lnTo>
                    <a:lnTo>
                      <a:pt x="1793" y="1236"/>
                    </a:lnTo>
                    <a:lnTo>
                      <a:pt x="1781" y="1210"/>
                    </a:lnTo>
                    <a:lnTo>
                      <a:pt x="1767" y="1185"/>
                    </a:lnTo>
                    <a:lnTo>
                      <a:pt x="1754" y="1160"/>
                    </a:lnTo>
                    <a:lnTo>
                      <a:pt x="1740" y="1138"/>
                    </a:lnTo>
                    <a:lnTo>
                      <a:pt x="1728" y="1118"/>
                    </a:lnTo>
                    <a:lnTo>
                      <a:pt x="1714" y="1098"/>
                    </a:lnTo>
                    <a:lnTo>
                      <a:pt x="1700" y="1082"/>
                    </a:lnTo>
                    <a:lnTo>
                      <a:pt x="1686" y="1065"/>
                    </a:lnTo>
                    <a:lnTo>
                      <a:pt x="1672" y="1046"/>
                    </a:lnTo>
                    <a:lnTo>
                      <a:pt x="1660" y="1027"/>
                    </a:lnTo>
                    <a:lnTo>
                      <a:pt x="1646" y="1005"/>
                    </a:lnTo>
                    <a:lnTo>
                      <a:pt x="1632" y="982"/>
                    </a:lnTo>
                    <a:lnTo>
                      <a:pt x="1619" y="958"/>
                    </a:lnTo>
                    <a:lnTo>
                      <a:pt x="1607" y="931"/>
                    </a:lnTo>
                    <a:lnTo>
                      <a:pt x="1594" y="907"/>
                    </a:lnTo>
                    <a:lnTo>
                      <a:pt x="1580" y="885"/>
                    </a:lnTo>
                    <a:lnTo>
                      <a:pt x="1566" y="868"/>
                    </a:lnTo>
                    <a:lnTo>
                      <a:pt x="1553" y="852"/>
                    </a:lnTo>
                    <a:lnTo>
                      <a:pt x="1539" y="839"/>
                    </a:lnTo>
                    <a:lnTo>
                      <a:pt x="1524" y="830"/>
                    </a:lnTo>
                    <a:lnTo>
                      <a:pt x="1510" y="822"/>
                    </a:lnTo>
                    <a:lnTo>
                      <a:pt x="1495" y="816"/>
                    </a:lnTo>
                    <a:lnTo>
                      <a:pt x="1481" y="812"/>
                    </a:lnTo>
                    <a:lnTo>
                      <a:pt x="1467" y="808"/>
                    </a:lnTo>
                    <a:lnTo>
                      <a:pt x="1452" y="802"/>
                    </a:lnTo>
                    <a:lnTo>
                      <a:pt x="1439" y="795"/>
                    </a:lnTo>
                    <a:lnTo>
                      <a:pt x="1424" y="787"/>
                    </a:lnTo>
                    <a:lnTo>
                      <a:pt x="1410" y="782"/>
                    </a:lnTo>
                    <a:lnTo>
                      <a:pt x="1395" y="781"/>
                    </a:lnTo>
                    <a:lnTo>
                      <a:pt x="1381" y="787"/>
                    </a:lnTo>
                    <a:lnTo>
                      <a:pt x="1367" y="796"/>
                    </a:lnTo>
                    <a:lnTo>
                      <a:pt x="1352" y="807"/>
                    </a:lnTo>
                    <a:lnTo>
                      <a:pt x="1338" y="814"/>
                    </a:lnTo>
                    <a:lnTo>
                      <a:pt x="1323" y="818"/>
                    </a:lnTo>
                    <a:lnTo>
                      <a:pt x="1310" y="823"/>
                    </a:lnTo>
                    <a:lnTo>
                      <a:pt x="1296" y="830"/>
                    </a:lnTo>
                    <a:lnTo>
                      <a:pt x="1281" y="840"/>
                    </a:lnTo>
                    <a:lnTo>
                      <a:pt x="1268" y="856"/>
                    </a:lnTo>
                    <a:lnTo>
                      <a:pt x="1254" y="876"/>
                    </a:lnTo>
                    <a:lnTo>
                      <a:pt x="1240" y="899"/>
                    </a:lnTo>
                    <a:lnTo>
                      <a:pt x="1228" y="922"/>
                    </a:lnTo>
                    <a:lnTo>
                      <a:pt x="1214" y="943"/>
                    </a:lnTo>
                    <a:lnTo>
                      <a:pt x="1200" y="960"/>
                    </a:lnTo>
                    <a:lnTo>
                      <a:pt x="1186" y="977"/>
                    </a:lnTo>
                    <a:lnTo>
                      <a:pt x="1174" y="999"/>
                    </a:lnTo>
                    <a:lnTo>
                      <a:pt x="1161" y="1026"/>
                    </a:lnTo>
                    <a:lnTo>
                      <a:pt x="1148" y="1058"/>
                    </a:lnTo>
                    <a:lnTo>
                      <a:pt x="1137" y="1089"/>
                    </a:lnTo>
                    <a:lnTo>
                      <a:pt x="1124" y="1120"/>
                    </a:lnTo>
                    <a:lnTo>
                      <a:pt x="1111" y="1151"/>
                    </a:lnTo>
                    <a:lnTo>
                      <a:pt x="1100" y="1185"/>
                    </a:lnTo>
                    <a:lnTo>
                      <a:pt x="1090" y="1223"/>
                    </a:lnTo>
                    <a:lnTo>
                      <a:pt x="1080" y="1266"/>
                    </a:lnTo>
                    <a:lnTo>
                      <a:pt x="1071" y="1311"/>
                    </a:lnTo>
                    <a:lnTo>
                      <a:pt x="1062" y="1354"/>
                    </a:lnTo>
                    <a:lnTo>
                      <a:pt x="1051" y="1398"/>
                    </a:lnTo>
                    <a:lnTo>
                      <a:pt x="1042" y="1441"/>
                    </a:lnTo>
                    <a:lnTo>
                      <a:pt x="1034" y="1486"/>
                    </a:lnTo>
                    <a:lnTo>
                      <a:pt x="1025" y="1534"/>
                    </a:lnTo>
                    <a:lnTo>
                      <a:pt x="1017" y="1581"/>
                    </a:lnTo>
                    <a:lnTo>
                      <a:pt x="1009" y="1629"/>
                    </a:lnTo>
                    <a:lnTo>
                      <a:pt x="1001" y="1676"/>
                    </a:lnTo>
                    <a:lnTo>
                      <a:pt x="994" y="1725"/>
                    </a:lnTo>
                    <a:lnTo>
                      <a:pt x="986" y="1773"/>
                    </a:lnTo>
                    <a:lnTo>
                      <a:pt x="978" y="1824"/>
                    </a:lnTo>
                    <a:lnTo>
                      <a:pt x="972" y="1875"/>
                    </a:lnTo>
                    <a:lnTo>
                      <a:pt x="966" y="1929"/>
                    </a:lnTo>
                    <a:lnTo>
                      <a:pt x="962" y="1984"/>
                    </a:lnTo>
                    <a:lnTo>
                      <a:pt x="957" y="2037"/>
                    </a:lnTo>
                    <a:lnTo>
                      <a:pt x="952" y="2091"/>
                    </a:lnTo>
                    <a:lnTo>
                      <a:pt x="949" y="2148"/>
                    </a:lnTo>
                    <a:lnTo>
                      <a:pt x="947" y="2205"/>
                    </a:lnTo>
                    <a:lnTo>
                      <a:pt x="944" y="2263"/>
                    </a:lnTo>
                    <a:lnTo>
                      <a:pt x="945" y="2320"/>
                    </a:lnTo>
                    <a:lnTo>
                      <a:pt x="948" y="2377"/>
                    </a:lnTo>
                    <a:lnTo>
                      <a:pt x="951" y="2432"/>
                    </a:lnTo>
                    <a:lnTo>
                      <a:pt x="955" y="2490"/>
                    </a:lnTo>
                    <a:lnTo>
                      <a:pt x="955" y="2547"/>
                    </a:lnTo>
                    <a:lnTo>
                      <a:pt x="954" y="2605"/>
                    </a:lnTo>
                    <a:lnTo>
                      <a:pt x="951" y="2661"/>
                    </a:lnTo>
                    <a:lnTo>
                      <a:pt x="948" y="2718"/>
                    </a:lnTo>
                    <a:lnTo>
                      <a:pt x="942" y="2772"/>
                    </a:lnTo>
                    <a:lnTo>
                      <a:pt x="935" y="2825"/>
                    </a:lnTo>
                    <a:lnTo>
                      <a:pt x="927" y="2871"/>
                    </a:lnTo>
                    <a:lnTo>
                      <a:pt x="918" y="2909"/>
                    </a:lnTo>
                    <a:lnTo>
                      <a:pt x="906" y="2938"/>
                    </a:lnTo>
                    <a:lnTo>
                      <a:pt x="894" y="2960"/>
                    </a:lnTo>
                    <a:lnTo>
                      <a:pt x="880" y="2975"/>
                    </a:lnTo>
                    <a:lnTo>
                      <a:pt x="863" y="2984"/>
                    </a:lnTo>
                    <a:lnTo>
                      <a:pt x="844" y="2989"/>
                    </a:lnTo>
                    <a:lnTo>
                      <a:pt x="825" y="2988"/>
                    </a:lnTo>
                    <a:lnTo>
                      <a:pt x="805" y="2978"/>
                    </a:lnTo>
                    <a:lnTo>
                      <a:pt x="789" y="2962"/>
                    </a:lnTo>
                    <a:lnTo>
                      <a:pt x="777" y="2935"/>
                    </a:lnTo>
                    <a:lnTo>
                      <a:pt x="774" y="2895"/>
                    </a:lnTo>
                    <a:lnTo>
                      <a:pt x="777" y="2842"/>
                    </a:lnTo>
                    <a:lnTo>
                      <a:pt x="787" y="2785"/>
                    </a:lnTo>
                    <a:lnTo>
                      <a:pt x="790" y="2739"/>
                    </a:lnTo>
                    <a:lnTo>
                      <a:pt x="782" y="2713"/>
                    </a:lnTo>
                    <a:lnTo>
                      <a:pt x="766" y="2698"/>
                    </a:lnTo>
                    <a:lnTo>
                      <a:pt x="750" y="2678"/>
                    </a:lnTo>
                    <a:lnTo>
                      <a:pt x="737" y="2640"/>
                    </a:lnTo>
                    <a:lnTo>
                      <a:pt x="732" y="2589"/>
                    </a:lnTo>
                    <a:lnTo>
                      <a:pt x="734" y="2534"/>
                    </a:lnTo>
                    <a:lnTo>
                      <a:pt x="738" y="2475"/>
                    </a:lnTo>
                    <a:lnTo>
                      <a:pt x="740" y="2416"/>
                    </a:lnTo>
                    <a:lnTo>
                      <a:pt x="739" y="2358"/>
                    </a:lnTo>
                    <a:lnTo>
                      <a:pt x="736" y="2303"/>
                    </a:lnTo>
                    <a:lnTo>
                      <a:pt x="730" y="2249"/>
                    </a:lnTo>
                    <a:lnTo>
                      <a:pt x="725" y="2196"/>
                    </a:lnTo>
                    <a:lnTo>
                      <a:pt x="723" y="2138"/>
                    </a:lnTo>
                    <a:lnTo>
                      <a:pt x="721" y="2081"/>
                    </a:lnTo>
                    <a:lnTo>
                      <a:pt x="717" y="2026"/>
                    </a:lnTo>
                    <a:lnTo>
                      <a:pt x="712" y="1973"/>
                    </a:lnTo>
                    <a:lnTo>
                      <a:pt x="705" y="1922"/>
                    </a:lnTo>
                    <a:lnTo>
                      <a:pt x="699" y="1870"/>
                    </a:lnTo>
                    <a:lnTo>
                      <a:pt x="691" y="1820"/>
                    </a:lnTo>
                    <a:lnTo>
                      <a:pt x="683" y="1774"/>
                    </a:lnTo>
                    <a:lnTo>
                      <a:pt x="671" y="1733"/>
                    </a:lnTo>
                    <a:lnTo>
                      <a:pt x="661" y="1691"/>
                    </a:lnTo>
                    <a:lnTo>
                      <a:pt x="653" y="1645"/>
                    </a:lnTo>
                    <a:lnTo>
                      <a:pt x="651" y="1589"/>
                    </a:lnTo>
                    <a:lnTo>
                      <a:pt x="651" y="1530"/>
                    </a:lnTo>
                    <a:lnTo>
                      <a:pt x="645" y="1478"/>
                    </a:lnTo>
                    <a:lnTo>
                      <a:pt x="633" y="1445"/>
                    </a:lnTo>
                    <a:lnTo>
                      <a:pt x="621" y="1426"/>
                    </a:lnTo>
                    <a:lnTo>
                      <a:pt x="607" y="1416"/>
                    </a:lnTo>
                    <a:lnTo>
                      <a:pt x="592" y="1408"/>
                    </a:lnTo>
                    <a:lnTo>
                      <a:pt x="578" y="1394"/>
                    </a:lnTo>
                    <a:lnTo>
                      <a:pt x="564" y="1367"/>
                    </a:lnTo>
                    <a:lnTo>
                      <a:pt x="551" y="1323"/>
                    </a:lnTo>
                    <a:lnTo>
                      <a:pt x="540" y="1285"/>
                    </a:lnTo>
                    <a:lnTo>
                      <a:pt x="530" y="1285"/>
                    </a:lnTo>
                    <a:lnTo>
                      <a:pt x="519" y="1326"/>
                    </a:lnTo>
                    <a:lnTo>
                      <a:pt x="507" y="1372"/>
                    </a:lnTo>
                    <a:lnTo>
                      <a:pt x="492" y="1403"/>
                    </a:lnTo>
                    <a:lnTo>
                      <a:pt x="477" y="1426"/>
                    </a:lnTo>
                    <a:lnTo>
                      <a:pt x="463" y="1447"/>
                    </a:lnTo>
                    <a:lnTo>
                      <a:pt x="454" y="1477"/>
                    </a:lnTo>
                    <a:lnTo>
                      <a:pt x="450" y="1522"/>
                    </a:lnTo>
                    <a:lnTo>
                      <a:pt x="451" y="1580"/>
                    </a:lnTo>
                    <a:lnTo>
                      <a:pt x="452" y="1642"/>
                    </a:lnTo>
                    <a:lnTo>
                      <a:pt x="448" y="1698"/>
                    </a:lnTo>
                    <a:lnTo>
                      <a:pt x="439" y="1746"/>
                    </a:lnTo>
                    <a:lnTo>
                      <a:pt x="428" y="1786"/>
                    </a:lnTo>
                    <a:lnTo>
                      <a:pt x="419" y="1829"/>
                    </a:lnTo>
                    <a:lnTo>
                      <a:pt x="412" y="1879"/>
                    </a:lnTo>
                    <a:lnTo>
                      <a:pt x="405" y="1931"/>
                    </a:lnTo>
                    <a:lnTo>
                      <a:pt x="398" y="1982"/>
                    </a:lnTo>
                    <a:lnTo>
                      <a:pt x="391" y="2031"/>
                    </a:lnTo>
                    <a:lnTo>
                      <a:pt x="386" y="2084"/>
                    </a:lnTo>
                    <a:lnTo>
                      <a:pt x="381" y="2140"/>
                    </a:lnTo>
                    <a:lnTo>
                      <a:pt x="376" y="2195"/>
                    </a:lnTo>
                    <a:lnTo>
                      <a:pt x="371" y="2248"/>
                    </a:lnTo>
                    <a:lnTo>
                      <a:pt x="366" y="2301"/>
                    </a:lnTo>
                    <a:lnTo>
                      <a:pt x="360" y="2355"/>
                    </a:lnTo>
                    <a:lnTo>
                      <a:pt x="357" y="2410"/>
                    </a:lnTo>
                    <a:lnTo>
                      <a:pt x="354" y="2468"/>
                    </a:lnTo>
                    <a:lnTo>
                      <a:pt x="353" y="2527"/>
                    </a:lnTo>
                    <a:lnTo>
                      <a:pt x="351" y="2583"/>
                    </a:lnTo>
                    <a:lnTo>
                      <a:pt x="345" y="2636"/>
                    </a:lnTo>
                    <a:lnTo>
                      <a:pt x="336" y="2686"/>
                    </a:lnTo>
                    <a:lnTo>
                      <a:pt x="331" y="2738"/>
                    </a:lnTo>
                    <a:lnTo>
                      <a:pt x="334" y="2793"/>
                    </a:lnTo>
                    <a:lnTo>
                      <a:pt x="337" y="2852"/>
                    </a:lnTo>
                    <a:lnTo>
                      <a:pt x="335" y="2906"/>
                    </a:lnTo>
                    <a:lnTo>
                      <a:pt x="328" y="2956"/>
                    </a:lnTo>
                    <a:lnTo>
                      <a:pt x="321" y="3009"/>
                    </a:lnTo>
                    <a:lnTo>
                      <a:pt x="320" y="3066"/>
                    </a:lnTo>
                    <a:lnTo>
                      <a:pt x="319" y="3123"/>
                    </a:lnTo>
                    <a:lnTo>
                      <a:pt x="319" y="3182"/>
                    </a:lnTo>
                    <a:lnTo>
                      <a:pt x="321" y="3242"/>
                    </a:lnTo>
                    <a:lnTo>
                      <a:pt x="319" y="3296"/>
                    </a:lnTo>
                    <a:lnTo>
                      <a:pt x="308" y="3339"/>
                    </a:lnTo>
                    <a:lnTo>
                      <a:pt x="297" y="3377"/>
                    </a:lnTo>
                    <a:lnTo>
                      <a:pt x="288" y="3420"/>
                    </a:lnTo>
                    <a:lnTo>
                      <a:pt x="288" y="3473"/>
                    </a:lnTo>
                    <a:lnTo>
                      <a:pt x="291" y="3531"/>
                    </a:lnTo>
                    <a:lnTo>
                      <a:pt x="291" y="3588"/>
                    </a:lnTo>
                    <a:lnTo>
                      <a:pt x="285" y="3637"/>
                    </a:lnTo>
                    <a:lnTo>
                      <a:pt x="274" y="3680"/>
                    </a:lnTo>
                    <a:lnTo>
                      <a:pt x="261" y="3716"/>
                    </a:lnTo>
                    <a:lnTo>
                      <a:pt x="247" y="3746"/>
                    </a:lnTo>
                    <a:lnTo>
                      <a:pt x="235" y="3770"/>
                    </a:lnTo>
                    <a:lnTo>
                      <a:pt x="222" y="3789"/>
                    </a:lnTo>
                    <a:lnTo>
                      <a:pt x="208" y="3803"/>
                    </a:lnTo>
                    <a:lnTo>
                      <a:pt x="194" y="3814"/>
                    </a:lnTo>
                    <a:lnTo>
                      <a:pt x="179" y="3823"/>
                    </a:lnTo>
                    <a:lnTo>
                      <a:pt x="166" y="3835"/>
                    </a:lnTo>
                    <a:lnTo>
                      <a:pt x="152" y="3855"/>
                    </a:lnTo>
                    <a:lnTo>
                      <a:pt x="139" y="3879"/>
                    </a:lnTo>
                    <a:lnTo>
                      <a:pt x="126" y="3906"/>
                    </a:lnTo>
                    <a:lnTo>
                      <a:pt x="113" y="3930"/>
                    </a:lnTo>
                    <a:lnTo>
                      <a:pt x="100" y="3948"/>
                    </a:lnTo>
                    <a:lnTo>
                      <a:pt x="86" y="3961"/>
                    </a:lnTo>
                    <a:lnTo>
                      <a:pt x="71" y="3969"/>
                    </a:lnTo>
                    <a:lnTo>
                      <a:pt x="57" y="3975"/>
                    </a:lnTo>
                    <a:lnTo>
                      <a:pt x="42" y="3979"/>
                    </a:lnTo>
                    <a:lnTo>
                      <a:pt x="28" y="3985"/>
                    </a:lnTo>
                    <a:lnTo>
                      <a:pt x="13" y="3992"/>
                    </a:lnTo>
                    <a:lnTo>
                      <a:pt x="0" y="3998"/>
                    </a:lnTo>
                    <a:lnTo>
                      <a:pt x="0" y="333"/>
                    </a:lnTo>
                    <a:lnTo>
                      <a:pt x="25" y="354"/>
                    </a:lnTo>
                    <a:lnTo>
                      <a:pt x="50" y="372"/>
                    </a:lnTo>
                    <a:lnTo>
                      <a:pt x="76" y="387"/>
                    </a:lnTo>
                    <a:lnTo>
                      <a:pt x="102" y="401"/>
                    </a:lnTo>
                    <a:lnTo>
                      <a:pt x="128" y="411"/>
                    </a:lnTo>
                    <a:lnTo>
                      <a:pt x="153" y="418"/>
                    </a:lnTo>
                    <a:lnTo>
                      <a:pt x="179" y="421"/>
                    </a:lnTo>
                    <a:lnTo>
                      <a:pt x="206" y="420"/>
                    </a:lnTo>
                    <a:lnTo>
                      <a:pt x="231" y="415"/>
                    </a:lnTo>
                    <a:lnTo>
                      <a:pt x="257" y="407"/>
                    </a:lnTo>
                    <a:lnTo>
                      <a:pt x="283" y="398"/>
                    </a:lnTo>
                    <a:lnTo>
                      <a:pt x="308" y="390"/>
                    </a:lnTo>
                    <a:lnTo>
                      <a:pt x="335" y="383"/>
                    </a:lnTo>
                    <a:lnTo>
                      <a:pt x="360" y="378"/>
                    </a:lnTo>
                    <a:lnTo>
                      <a:pt x="387" y="375"/>
                    </a:lnTo>
                    <a:lnTo>
                      <a:pt x="412" y="370"/>
                    </a:lnTo>
                    <a:lnTo>
                      <a:pt x="439" y="367"/>
                    </a:lnTo>
                    <a:lnTo>
                      <a:pt x="464" y="362"/>
                    </a:lnTo>
                    <a:lnTo>
                      <a:pt x="490" y="352"/>
                    </a:lnTo>
                    <a:lnTo>
                      <a:pt x="516" y="333"/>
                    </a:lnTo>
                    <a:lnTo>
                      <a:pt x="541" y="305"/>
                    </a:lnTo>
                    <a:lnTo>
                      <a:pt x="564" y="266"/>
                    </a:lnTo>
                    <a:lnTo>
                      <a:pt x="588" y="223"/>
                    </a:lnTo>
                    <a:lnTo>
                      <a:pt x="611" y="178"/>
                    </a:lnTo>
                    <a:lnTo>
                      <a:pt x="634" y="133"/>
                    </a:lnTo>
                    <a:lnTo>
                      <a:pt x="659" y="93"/>
                    </a:lnTo>
                    <a:lnTo>
                      <a:pt x="684" y="72"/>
                    </a:lnTo>
                    <a:lnTo>
                      <a:pt x="710" y="62"/>
                    </a:lnTo>
                    <a:lnTo>
                      <a:pt x="737" y="59"/>
                    </a:lnTo>
                    <a:lnTo>
                      <a:pt x="762" y="57"/>
                    </a:lnTo>
                    <a:lnTo>
                      <a:pt x="789" y="53"/>
                    </a:lnTo>
                    <a:lnTo>
                      <a:pt x="814" y="51"/>
                    </a:lnTo>
                    <a:lnTo>
                      <a:pt x="841" y="49"/>
                    </a:lnTo>
                    <a:lnTo>
                      <a:pt x="866" y="50"/>
                    </a:lnTo>
                    <a:lnTo>
                      <a:pt x="893" y="53"/>
                    </a:lnTo>
                    <a:lnTo>
                      <a:pt x="918" y="58"/>
                    </a:lnTo>
                    <a:lnTo>
                      <a:pt x="944" y="62"/>
                    </a:lnTo>
                    <a:lnTo>
                      <a:pt x="970" y="64"/>
                    </a:lnTo>
                    <a:lnTo>
                      <a:pt x="996" y="62"/>
                    </a:lnTo>
                    <a:lnTo>
                      <a:pt x="1022" y="58"/>
                    </a:lnTo>
                    <a:lnTo>
                      <a:pt x="1048" y="52"/>
                    </a:lnTo>
                    <a:lnTo>
                      <a:pt x="1073" y="45"/>
                    </a:lnTo>
                    <a:lnTo>
                      <a:pt x="1099" y="37"/>
                    </a:lnTo>
                    <a:lnTo>
                      <a:pt x="1125" y="29"/>
                    </a:lnTo>
                    <a:lnTo>
                      <a:pt x="1151" y="21"/>
                    </a:lnTo>
                    <a:lnTo>
                      <a:pt x="1177" y="13"/>
                    </a:lnTo>
                    <a:lnTo>
                      <a:pt x="1204" y="6"/>
                    </a:lnTo>
                    <a:lnTo>
                      <a:pt x="1229" y="1"/>
                    </a:lnTo>
                    <a:lnTo>
                      <a:pt x="1255" y="0"/>
                    </a:lnTo>
                    <a:lnTo>
                      <a:pt x="1281" y="2"/>
                    </a:lnTo>
                    <a:lnTo>
                      <a:pt x="1305" y="9"/>
                    </a:lnTo>
                    <a:lnTo>
                      <a:pt x="1330" y="17"/>
                    </a:lnTo>
                    <a:lnTo>
                      <a:pt x="1356" y="26"/>
                    </a:lnTo>
                    <a:lnTo>
                      <a:pt x="1383" y="28"/>
                    </a:lnTo>
                    <a:lnTo>
                      <a:pt x="1413" y="24"/>
                    </a:lnTo>
                    <a:lnTo>
                      <a:pt x="1442" y="29"/>
                    </a:lnTo>
                    <a:lnTo>
                      <a:pt x="1466" y="60"/>
                    </a:lnTo>
                    <a:lnTo>
                      <a:pt x="1482" y="135"/>
                    </a:lnTo>
                    <a:lnTo>
                      <a:pt x="1494" y="228"/>
                    </a:lnTo>
                    <a:lnTo>
                      <a:pt x="1518" y="251"/>
                    </a:lnTo>
                    <a:lnTo>
                      <a:pt x="1547" y="270"/>
                    </a:lnTo>
                    <a:lnTo>
                      <a:pt x="1572" y="299"/>
                    </a:lnTo>
                    <a:lnTo>
                      <a:pt x="1596" y="302"/>
                    </a:lnTo>
                    <a:lnTo>
                      <a:pt x="1619" y="258"/>
                    </a:lnTo>
                    <a:lnTo>
                      <a:pt x="1644" y="219"/>
                    </a:lnTo>
                    <a:lnTo>
                      <a:pt x="1669" y="199"/>
                    </a:lnTo>
                    <a:lnTo>
                      <a:pt x="1695" y="188"/>
                    </a:lnTo>
                    <a:lnTo>
                      <a:pt x="1721" y="178"/>
                    </a:lnTo>
                    <a:lnTo>
                      <a:pt x="1747" y="163"/>
                    </a:lnTo>
                    <a:lnTo>
                      <a:pt x="1773" y="146"/>
                    </a:lnTo>
                    <a:lnTo>
                      <a:pt x="1798" y="132"/>
                    </a:lnTo>
                    <a:lnTo>
                      <a:pt x="1823" y="120"/>
                    </a:lnTo>
                    <a:lnTo>
                      <a:pt x="1850" y="113"/>
                    </a:lnTo>
                    <a:lnTo>
                      <a:pt x="1875" y="113"/>
                    </a:lnTo>
                    <a:lnTo>
                      <a:pt x="1902" y="118"/>
                    </a:lnTo>
                    <a:lnTo>
                      <a:pt x="1927" y="128"/>
                    </a:lnTo>
                    <a:lnTo>
                      <a:pt x="1954" y="142"/>
                    </a:lnTo>
                    <a:lnTo>
                      <a:pt x="1979" y="163"/>
                    </a:lnTo>
                    <a:lnTo>
                      <a:pt x="2003" y="188"/>
                    </a:lnTo>
                    <a:lnTo>
                      <a:pt x="2028" y="218"/>
                    </a:lnTo>
                    <a:lnTo>
                      <a:pt x="2028" y="1463"/>
                    </a:lnTo>
                    <a:close/>
                    <a:moveTo>
                      <a:pt x="2028" y="1794"/>
                    </a:moveTo>
                    <a:lnTo>
                      <a:pt x="2025" y="1788"/>
                    </a:lnTo>
                    <a:lnTo>
                      <a:pt x="2023" y="1782"/>
                    </a:lnTo>
                    <a:lnTo>
                      <a:pt x="2020" y="1778"/>
                    </a:lnTo>
                    <a:lnTo>
                      <a:pt x="2020" y="1773"/>
                    </a:lnTo>
                    <a:lnTo>
                      <a:pt x="2020" y="1769"/>
                    </a:lnTo>
                    <a:lnTo>
                      <a:pt x="2023" y="1765"/>
                    </a:lnTo>
                    <a:lnTo>
                      <a:pt x="2025" y="1761"/>
                    </a:lnTo>
                    <a:lnTo>
                      <a:pt x="2028" y="1758"/>
                    </a:lnTo>
                    <a:lnTo>
                      <a:pt x="2028" y="1794"/>
                    </a:lnTo>
                    <a:close/>
                    <a:moveTo>
                      <a:pt x="2028" y="1429"/>
                    </a:moveTo>
                    <a:lnTo>
                      <a:pt x="2015" y="1429"/>
                    </a:lnTo>
                    <a:lnTo>
                      <a:pt x="2001" y="1428"/>
                    </a:lnTo>
                    <a:lnTo>
                      <a:pt x="1987" y="1424"/>
                    </a:lnTo>
                    <a:lnTo>
                      <a:pt x="1973" y="1421"/>
                    </a:lnTo>
                    <a:lnTo>
                      <a:pt x="1959" y="1414"/>
                    </a:lnTo>
                    <a:lnTo>
                      <a:pt x="1947" y="1405"/>
                    </a:lnTo>
                    <a:lnTo>
                      <a:pt x="1933" y="1391"/>
                    </a:lnTo>
                    <a:lnTo>
                      <a:pt x="1920" y="1375"/>
                    </a:lnTo>
                    <a:lnTo>
                      <a:pt x="1907" y="1355"/>
                    </a:lnTo>
                    <a:lnTo>
                      <a:pt x="1895" y="1339"/>
                    </a:lnTo>
                    <a:lnTo>
                      <a:pt x="1881" y="1324"/>
                    </a:lnTo>
                    <a:lnTo>
                      <a:pt x="1868" y="1309"/>
                    </a:lnTo>
                    <a:lnTo>
                      <a:pt x="1854" y="1295"/>
                    </a:lnTo>
                    <a:lnTo>
                      <a:pt x="1842" y="1280"/>
                    </a:lnTo>
                    <a:lnTo>
                      <a:pt x="1829" y="1262"/>
                    </a:lnTo>
                    <a:lnTo>
                      <a:pt x="1816" y="1241"/>
                    </a:lnTo>
                    <a:lnTo>
                      <a:pt x="1804" y="1218"/>
                    </a:lnTo>
                    <a:lnTo>
                      <a:pt x="1791" y="1195"/>
                    </a:lnTo>
                    <a:lnTo>
                      <a:pt x="1778" y="1174"/>
                    </a:lnTo>
                    <a:lnTo>
                      <a:pt x="1766" y="1152"/>
                    </a:lnTo>
                    <a:lnTo>
                      <a:pt x="1753" y="1130"/>
                    </a:lnTo>
                    <a:lnTo>
                      <a:pt x="1742" y="1107"/>
                    </a:lnTo>
                    <a:lnTo>
                      <a:pt x="1729" y="1082"/>
                    </a:lnTo>
                    <a:lnTo>
                      <a:pt x="1717" y="1053"/>
                    </a:lnTo>
                    <a:lnTo>
                      <a:pt x="1706" y="1027"/>
                    </a:lnTo>
                    <a:lnTo>
                      <a:pt x="1693" y="1005"/>
                    </a:lnTo>
                    <a:lnTo>
                      <a:pt x="1681" y="985"/>
                    </a:lnTo>
                    <a:lnTo>
                      <a:pt x="1667" y="966"/>
                    </a:lnTo>
                    <a:lnTo>
                      <a:pt x="1654" y="945"/>
                    </a:lnTo>
                    <a:lnTo>
                      <a:pt x="1642" y="920"/>
                    </a:lnTo>
                    <a:lnTo>
                      <a:pt x="1630" y="892"/>
                    </a:lnTo>
                    <a:lnTo>
                      <a:pt x="1618" y="867"/>
                    </a:lnTo>
                    <a:lnTo>
                      <a:pt x="1606" y="844"/>
                    </a:lnTo>
                    <a:lnTo>
                      <a:pt x="1593" y="827"/>
                    </a:lnTo>
                    <a:lnTo>
                      <a:pt x="1579" y="816"/>
                    </a:lnTo>
                    <a:lnTo>
                      <a:pt x="1566" y="803"/>
                    </a:lnTo>
                    <a:lnTo>
                      <a:pt x="1553" y="787"/>
                    </a:lnTo>
                    <a:lnTo>
                      <a:pt x="1540" y="769"/>
                    </a:lnTo>
                    <a:lnTo>
                      <a:pt x="1527" y="750"/>
                    </a:lnTo>
                    <a:lnTo>
                      <a:pt x="1515" y="732"/>
                    </a:lnTo>
                    <a:lnTo>
                      <a:pt x="1501" y="717"/>
                    </a:lnTo>
                    <a:lnTo>
                      <a:pt x="1488" y="704"/>
                    </a:lnTo>
                    <a:lnTo>
                      <a:pt x="1474" y="696"/>
                    </a:lnTo>
                    <a:lnTo>
                      <a:pt x="1462" y="693"/>
                    </a:lnTo>
                    <a:lnTo>
                      <a:pt x="1448" y="691"/>
                    </a:lnTo>
                    <a:lnTo>
                      <a:pt x="1434" y="693"/>
                    </a:lnTo>
                    <a:lnTo>
                      <a:pt x="1420" y="696"/>
                    </a:lnTo>
                    <a:lnTo>
                      <a:pt x="1406" y="699"/>
                    </a:lnTo>
                    <a:lnTo>
                      <a:pt x="1392" y="705"/>
                    </a:lnTo>
                    <a:lnTo>
                      <a:pt x="1379" y="710"/>
                    </a:lnTo>
                    <a:lnTo>
                      <a:pt x="1365" y="716"/>
                    </a:lnTo>
                    <a:lnTo>
                      <a:pt x="1351" y="721"/>
                    </a:lnTo>
                    <a:lnTo>
                      <a:pt x="1337" y="728"/>
                    </a:lnTo>
                    <a:lnTo>
                      <a:pt x="1323" y="736"/>
                    </a:lnTo>
                    <a:lnTo>
                      <a:pt x="1311" y="748"/>
                    </a:lnTo>
                    <a:lnTo>
                      <a:pt x="1297" y="762"/>
                    </a:lnTo>
                    <a:lnTo>
                      <a:pt x="1284" y="779"/>
                    </a:lnTo>
                    <a:lnTo>
                      <a:pt x="1272" y="800"/>
                    </a:lnTo>
                    <a:lnTo>
                      <a:pt x="1259" y="822"/>
                    </a:lnTo>
                    <a:lnTo>
                      <a:pt x="1246" y="842"/>
                    </a:lnTo>
                    <a:lnTo>
                      <a:pt x="1234" y="862"/>
                    </a:lnTo>
                    <a:lnTo>
                      <a:pt x="1221" y="882"/>
                    </a:lnTo>
                    <a:lnTo>
                      <a:pt x="1208" y="901"/>
                    </a:lnTo>
                    <a:lnTo>
                      <a:pt x="1195" y="918"/>
                    </a:lnTo>
                    <a:lnTo>
                      <a:pt x="1183" y="937"/>
                    </a:lnTo>
                    <a:lnTo>
                      <a:pt x="1169" y="955"/>
                    </a:lnTo>
                    <a:lnTo>
                      <a:pt x="1157" y="979"/>
                    </a:lnTo>
                    <a:lnTo>
                      <a:pt x="1146" y="1007"/>
                    </a:lnTo>
                    <a:lnTo>
                      <a:pt x="1134" y="1039"/>
                    </a:lnTo>
                    <a:lnTo>
                      <a:pt x="1123" y="1072"/>
                    </a:lnTo>
                    <a:lnTo>
                      <a:pt x="1111" y="1103"/>
                    </a:lnTo>
                    <a:lnTo>
                      <a:pt x="1100" y="1135"/>
                    </a:lnTo>
                    <a:lnTo>
                      <a:pt x="1090" y="1168"/>
                    </a:lnTo>
                    <a:lnTo>
                      <a:pt x="1079" y="1204"/>
                    </a:lnTo>
                    <a:lnTo>
                      <a:pt x="1070" y="1244"/>
                    </a:lnTo>
                    <a:lnTo>
                      <a:pt x="1061" y="1286"/>
                    </a:lnTo>
                    <a:lnTo>
                      <a:pt x="1051" y="1327"/>
                    </a:lnTo>
                    <a:lnTo>
                      <a:pt x="1042" y="1368"/>
                    </a:lnTo>
                    <a:lnTo>
                      <a:pt x="1034" y="1409"/>
                    </a:lnTo>
                    <a:lnTo>
                      <a:pt x="1025" y="1451"/>
                    </a:lnTo>
                    <a:lnTo>
                      <a:pt x="1016" y="1492"/>
                    </a:lnTo>
                    <a:lnTo>
                      <a:pt x="1008" y="1535"/>
                    </a:lnTo>
                    <a:lnTo>
                      <a:pt x="998" y="1577"/>
                    </a:lnTo>
                    <a:lnTo>
                      <a:pt x="990" y="1620"/>
                    </a:lnTo>
                    <a:lnTo>
                      <a:pt x="982" y="1664"/>
                    </a:lnTo>
                    <a:lnTo>
                      <a:pt x="973" y="1708"/>
                    </a:lnTo>
                    <a:lnTo>
                      <a:pt x="966" y="1754"/>
                    </a:lnTo>
                    <a:lnTo>
                      <a:pt x="959" y="1802"/>
                    </a:lnTo>
                    <a:lnTo>
                      <a:pt x="954" y="1849"/>
                    </a:lnTo>
                    <a:lnTo>
                      <a:pt x="945" y="1897"/>
                    </a:lnTo>
                    <a:lnTo>
                      <a:pt x="939" y="1945"/>
                    </a:lnTo>
                    <a:lnTo>
                      <a:pt x="933" y="1994"/>
                    </a:lnTo>
                    <a:lnTo>
                      <a:pt x="928" y="2046"/>
                    </a:lnTo>
                    <a:lnTo>
                      <a:pt x="926" y="2099"/>
                    </a:lnTo>
                    <a:lnTo>
                      <a:pt x="924" y="2153"/>
                    </a:lnTo>
                    <a:lnTo>
                      <a:pt x="921" y="2209"/>
                    </a:lnTo>
                    <a:lnTo>
                      <a:pt x="918" y="2263"/>
                    </a:lnTo>
                    <a:lnTo>
                      <a:pt x="916" y="2316"/>
                    </a:lnTo>
                    <a:lnTo>
                      <a:pt x="916" y="2368"/>
                    </a:lnTo>
                    <a:lnTo>
                      <a:pt x="919" y="2422"/>
                    </a:lnTo>
                    <a:lnTo>
                      <a:pt x="925" y="2477"/>
                    </a:lnTo>
                    <a:lnTo>
                      <a:pt x="929" y="2535"/>
                    </a:lnTo>
                    <a:lnTo>
                      <a:pt x="931" y="2587"/>
                    </a:lnTo>
                    <a:lnTo>
                      <a:pt x="924" y="2627"/>
                    </a:lnTo>
                    <a:lnTo>
                      <a:pt x="910" y="2657"/>
                    </a:lnTo>
                    <a:lnTo>
                      <a:pt x="896" y="2685"/>
                    </a:lnTo>
                    <a:lnTo>
                      <a:pt x="886" y="2717"/>
                    </a:lnTo>
                    <a:lnTo>
                      <a:pt x="883" y="2763"/>
                    </a:lnTo>
                    <a:lnTo>
                      <a:pt x="889" y="2819"/>
                    </a:lnTo>
                    <a:lnTo>
                      <a:pt x="893" y="2871"/>
                    </a:lnTo>
                    <a:lnTo>
                      <a:pt x="888" y="2908"/>
                    </a:lnTo>
                    <a:lnTo>
                      <a:pt x="874" y="2929"/>
                    </a:lnTo>
                    <a:lnTo>
                      <a:pt x="857" y="2936"/>
                    </a:lnTo>
                    <a:lnTo>
                      <a:pt x="838" y="2933"/>
                    </a:lnTo>
                    <a:lnTo>
                      <a:pt x="822" y="2920"/>
                    </a:lnTo>
                    <a:lnTo>
                      <a:pt x="812" y="2894"/>
                    </a:lnTo>
                    <a:lnTo>
                      <a:pt x="813" y="2854"/>
                    </a:lnTo>
                    <a:lnTo>
                      <a:pt x="821" y="2806"/>
                    </a:lnTo>
                    <a:lnTo>
                      <a:pt x="830" y="2758"/>
                    </a:lnTo>
                    <a:lnTo>
                      <a:pt x="834" y="2721"/>
                    </a:lnTo>
                    <a:lnTo>
                      <a:pt x="828" y="2698"/>
                    </a:lnTo>
                    <a:lnTo>
                      <a:pt x="815" y="2683"/>
                    </a:lnTo>
                    <a:lnTo>
                      <a:pt x="799" y="2673"/>
                    </a:lnTo>
                    <a:lnTo>
                      <a:pt x="781" y="2661"/>
                    </a:lnTo>
                    <a:lnTo>
                      <a:pt x="763" y="2643"/>
                    </a:lnTo>
                    <a:lnTo>
                      <a:pt x="750" y="2614"/>
                    </a:lnTo>
                    <a:lnTo>
                      <a:pt x="750" y="2566"/>
                    </a:lnTo>
                    <a:lnTo>
                      <a:pt x="758" y="2520"/>
                    </a:lnTo>
                    <a:lnTo>
                      <a:pt x="765" y="2476"/>
                    </a:lnTo>
                    <a:lnTo>
                      <a:pt x="769" y="2422"/>
                    </a:lnTo>
                    <a:lnTo>
                      <a:pt x="769" y="2364"/>
                    </a:lnTo>
                    <a:lnTo>
                      <a:pt x="763" y="2316"/>
                    </a:lnTo>
                    <a:lnTo>
                      <a:pt x="752" y="2282"/>
                    </a:lnTo>
                    <a:lnTo>
                      <a:pt x="744" y="2241"/>
                    </a:lnTo>
                    <a:lnTo>
                      <a:pt x="739" y="2188"/>
                    </a:lnTo>
                    <a:lnTo>
                      <a:pt x="738" y="2132"/>
                    </a:lnTo>
                    <a:lnTo>
                      <a:pt x="737" y="2077"/>
                    </a:lnTo>
                    <a:lnTo>
                      <a:pt x="735" y="2026"/>
                    </a:lnTo>
                    <a:lnTo>
                      <a:pt x="729" y="1976"/>
                    </a:lnTo>
                    <a:lnTo>
                      <a:pt x="722" y="1926"/>
                    </a:lnTo>
                    <a:lnTo>
                      <a:pt x="716" y="1876"/>
                    </a:lnTo>
                    <a:lnTo>
                      <a:pt x="710" y="1825"/>
                    </a:lnTo>
                    <a:lnTo>
                      <a:pt x="705" y="1777"/>
                    </a:lnTo>
                    <a:lnTo>
                      <a:pt x="697" y="1734"/>
                    </a:lnTo>
                    <a:lnTo>
                      <a:pt x="687" y="1694"/>
                    </a:lnTo>
                    <a:lnTo>
                      <a:pt x="678" y="1652"/>
                    </a:lnTo>
                    <a:lnTo>
                      <a:pt x="671" y="1605"/>
                    </a:lnTo>
                    <a:lnTo>
                      <a:pt x="667" y="1553"/>
                    </a:lnTo>
                    <a:lnTo>
                      <a:pt x="662" y="1502"/>
                    </a:lnTo>
                    <a:lnTo>
                      <a:pt x="654" y="1454"/>
                    </a:lnTo>
                    <a:lnTo>
                      <a:pt x="645" y="1415"/>
                    </a:lnTo>
                    <a:lnTo>
                      <a:pt x="632" y="1390"/>
                    </a:lnTo>
                    <a:lnTo>
                      <a:pt x="619" y="1375"/>
                    </a:lnTo>
                    <a:lnTo>
                      <a:pt x="606" y="1360"/>
                    </a:lnTo>
                    <a:lnTo>
                      <a:pt x="594" y="1337"/>
                    </a:lnTo>
                    <a:lnTo>
                      <a:pt x="584" y="1307"/>
                    </a:lnTo>
                    <a:lnTo>
                      <a:pt x="573" y="1271"/>
                    </a:lnTo>
                    <a:lnTo>
                      <a:pt x="562" y="1229"/>
                    </a:lnTo>
                    <a:lnTo>
                      <a:pt x="550" y="1188"/>
                    </a:lnTo>
                    <a:lnTo>
                      <a:pt x="539" y="1160"/>
                    </a:lnTo>
                    <a:lnTo>
                      <a:pt x="527" y="1167"/>
                    </a:lnTo>
                    <a:lnTo>
                      <a:pt x="517" y="1206"/>
                    </a:lnTo>
                    <a:lnTo>
                      <a:pt x="507" y="1250"/>
                    </a:lnTo>
                    <a:lnTo>
                      <a:pt x="496" y="1289"/>
                    </a:lnTo>
                    <a:lnTo>
                      <a:pt x="487" y="1324"/>
                    </a:lnTo>
                    <a:lnTo>
                      <a:pt x="475" y="1355"/>
                    </a:lnTo>
                    <a:lnTo>
                      <a:pt x="464" y="1383"/>
                    </a:lnTo>
                    <a:lnTo>
                      <a:pt x="451" y="1408"/>
                    </a:lnTo>
                    <a:lnTo>
                      <a:pt x="440" y="1437"/>
                    </a:lnTo>
                    <a:lnTo>
                      <a:pt x="429" y="1471"/>
                    </a:lnTo>
                    <a:lnTo>
                      <a:pt x="421" y="1516"/>
                    </a:lnTo>
                    <a:lnTo>
                      <a:pt x="420" y="1570"/>
                    </a:lnTo>
                    <a:lnTo>
                      <a:pt x="420" y="1627"/>
                    </a:lnTo>
                    <a:lnTo>
                      <a:pt x="418" y="1683"/>
                    </a:lnTo>
                    <a:lnTo>
                      <a:pt x="414" y="1735"/>
                    </a:lnTo>
                    <a:lnTo>
                      <a:pt x="409" y="1786"/>
                    </a:lnTo>
                    <a:lnTo>
                      <a:pt x="403" y="1835"/>
                    </a:lnTo>
                    <a:lnTo>
                      <a:pt x="396" y="1883"/>
                    </a:lnTo>
                    <a:lnTo>
                      <a:pt x="389" y="1930"/>
                    </a:lnTo>
                    <a:lnTo>
                      <a:pt x="382" y="1977"/>
                    </a:lnTo>
                    <a:lnTo>
                      <a:pt x="375" y="2026"/>
                    </a:lnTo>
                    <a:lnTo>
                      <a:pt x="371" y="2076"/>
                    </a:lnTo>
                    <a:lnTo>
                      <a:pt x="366" y="2129"/>
                    </a:lnTo>
                    <a:lnTo>
                      <a:pt x="363" y="2181"/>
                    </a:lnTo>
                    <a:lnTo>
                      <a:pt x="357" y="2232"/>
                    </a:lnTo>
                    <a:lnTo>
                      <a:pt x="351" y="2282"/>
                    </a:lnTo>
                    <a:lnTo>
                      <a:pt x="346" y="2332"/>
                    </a:lnTo>
                    <a:lnTo>
                      <a:pt x="342" y="2384"/>
                    </a:lnTo>
                    <a:lnTo>
                      <a:pt x="338" y="2438"/>
                    </a:lnTo>
                    <a:lnTo>
                      <a:pt x="337" y="2492"/>
                    </a:lnTo>
                    <a:lnTo>
                      <a:pt x="336" y="2547"/>
                    </a:lnTo>
                    <a:lnTo>
                      <a:pt x="334" y="2602"/>
                    </a:lnTo>
                    <a:lnTo>
                      <a:pt x="328" y="2651"/>
                    </a:lnTo>
                    <a:lnTo>
                      <a:pt x="319" y="2694"/>
                    </a:lnTo>
                    <a:lnTo>
                      <a:pt x="307" y="2728"/>
                    </a:lnTo>
                    <a:lnTo>
                      <a:pt x="305" y="2770"/>
                    </a:lnTo>
                    <a:lnTo>
                      <a:pt x="312" y="2820"/>
                    </a:lnTo>
                    <a:lnTo>
                      <a:pt x="320" y="2876"/>
                    </a:lnTo>
                    <a:lnTo>
                      <a:pt x="311" y="2920"/>
                    </a:lnTo>
                    <a:lnTo>
                      <a:pt x="301" y="2960"/>
                    </a:lnTo>
                    <a:lnTo>
                      <a:pt x="292" y="3000"/>
                    </a:lnTo>
                    <a:lnTo>
                      <a:pt x="288" y="3049"/>
                    </a:lnTo>
                    <a:lnTo>
                      <a:pt x="288" y="3104"/>
                    </a:lnTo>
                    <a:lnTo>
                      <a:pt x="289" y="3163"/>
                    </a:lnTo>
                    <a:lnTo>
                      <a:pt x="291" y="3221"/>
                    </a:lnTo>
                    <a:lnTo>
                      <a:pt x="290" y="3274"/>
                    </a:lnTo>
                    <a:lnTo>
                      <a:pt x="283" y="3317"/>
                    </a:lnTo>
                    <a:lnTo>
                      <a:pt x="270" y="3350"/>
                    </a:lnTo>
                    <a:lnTo>
                      <a:pt x="258" y="3382"/>
                    </a:lnTo>
                    <a:lnTo>
                      <a:pt x="248" y="3418"/>
                    </a:lnTo>
                    <a:lnTo>
                      <a:pt x="250" y="3466"/>
                    </a:lnTo>
                    <a:lnTo>
                      <a:pt x="254" y="3521"/>
                    </a:lnTo>
                    <a:lnTo>
                      <a:pt x="257" y="3576"/>
                    </a:lnTo>
                    <a:lnTo>
                      <a:pt x="252" y="3625"/>
                    </a:lnTo>
                    <a:lnTo>
                      <a:pt x="242" y="3666"/>
                    </a:lnTo>
                    <a:lnTo>
                      <a:pt x="228" y="3698"/>
                    </a:lnTo>
                    <a:lnTo>
                      <a:pt x="215" y="3723"/>
                    </a:lnTo>
                    <a:lnTo>
                      <a:pt x="204" y="3741"/>
                    </a:lnTo>
                    <a:lnTo>
                      <a:pt x="190" y="3756"/>
                    </a:lnTo>
                    <a:lnTo>
                      <a:pt x="177" y="3769"/>
                    </a:lnTo>
                    <a:lnTo>
                      <a:pt x="163" y="3778"/>
                    </a:lnTo>
                    <a:lnTo>
                      <a:pt x="149" y="3786"/>
                    </a:lnTo>
                    <a:lnTo>
                      <a:pt x="136" y="3792"/>
                    </a:lnTo>
                    <a:lnTo>
                      <a:pt x="122" y="3797"/>
                    </a:lnTo>
                    <a:lnTo>
                      <a:pt x="108" y="3802"/>
                    </a:lnTo>
                    <a:lnTo>
                      <a:pt x="94" y="3807"/>
                    </a:lnTo>
                    <a:lnTo>
                      <a:pt x="80" y="3811"/>
                    </a:lnTo>
                    <a:lnTo>
                      <a:pt x="68" y="3816"/>
                    </a:lnTo>
                    <a:lnTo>
                      <a:pt x="54" y="3820"/>
                    </a:lnTo>
                    <a:lnTo>
                      <a:pt x="40" y="3826"/>
                    </a:lnTo>
                    <a:lnTo>
                      <a:pt x="26" y="3833"/>
                    </a:lnTo>
                    <a:lnTo>
                      <a:pt x="13" y="3840"/>
                    </a:lnTo>
                    <a:lnTo>
                      <a:pt x="0" y="3848"/>
                    </a:lnTo>
                    <a:lnTo>
                      <a:pt x="0" y="405"/>
                    </a:lnTo>
                    <a:lnTo>
                      <a:pt x="25" y="421"/>
                    </a:lnTo>
                    <a:lnTo>
                      <a:pt x="51" y="435"/>
                    </a:lnTo>
                    <a:lnTo>
                      <a:pt x="78" y="446"/>
                    </a:lnTo>
                    <a:lnTo>
                      <a:pt x="103" y="454"/>
                    </a:lnTo>
                    <a:lnTo>
                      <a:pt x="130" y="460"/>
                    </a:lnTo>
                    <a:lnTo>
                      <a:pt x="156" y="463"/>
                    </a:lnTo>
                    <a:lnTo>
                      <a:pt x="183" y="463"/>
                    </a:lnTo>
                    <a:lnTo>
                      <a:pt x="209" y="461"/>
                    </a:lnTo>
                    <a:lnTo>
                      <a:pt x="235" y="454"/>
                    </a:lnTo>
                    <a:lnTo>
                      <a:pt x="261" y="446"/>
                    </a:lnTo>
                    <a:lnTo>
                      <a:pt x="288" y="437"/>
                    </a:lnTo>
                    <a:lnTo>
                      <a:pt x="314" y="429"/>
                    </a:lnTo>
                    <a:lnTo>
                      <a:pt x="340" y="424"/>
                    </a:lnTo>
                    <a:lnTo>
                      <a:pt x="366" y="421"/>
                    </a:lnTo>
                    <a:lnTo>
                      <a:pt x="393" y="417"/>
                    </a:lnTo>
                    <a:lnTo>
                      <a:pt x="419" y="408"/>
                    </a:lnTo>
                    <a:lnTo>
                      <a:pt x="444" y="394"/>
                    </a:lnTo>
                    <a:lnTo>
                      <a:pt x="471" y="384"/>
                    </a:lnTo>
                    <a:lnTo>
                      <a:pt x="497" y="376"/>
                    </a:lnTo>
                    <a:lnTo>
                      <a:pt x="523" y="363"/>
                    </a:lnTo>
                    <a:lnTo>
                      <a:pt x="548" y="337"/>
                    </a:lnTo>
                    <a:lnTo>
                      <a:pt x="573" y="297"/>
                    </a:lnTo>
                    <a:lnTo>
                      <a:pt x="596" y="252"/>
                    </a:lnTo>
                    <a:lnTo>
                      <a:pt x="621" y="208"/>
                    </a:lnTo>
                    <a:lnTo>
                      <a:pt x="645" y="161"/>
                    </a:lnTo>
                    <a:lnTo>
                      <a:pt x="668" y="118"/>
                    </a:lnTo>
                    <a:lnTo>
                      <a:pt x="693" y="91"/>
                    </a:lnTo>
                    <a:lnTo>
                      <a:pt x="720" y="79"/>
                    </a:lnTo>
                    <a:lnTo>
                      <a:pt x="746" y="73"/>
                    </a:lnTo>
                    <a:lnTo>
                      <a:pt x="773" y="69"/>
                    </a:lnTo>
                    <a:lnTo>
                      <a:pt x="799" y="65"/>
                    </a:lnTo>
                    <a:lnTo>
                      <a:pt x="826" y="62"/>
                    </a:lnTo>
                    <a:lnTo>
                      <a:pt x="851" y="62"/>
                    </a:lnTo>
                    <a:lnTo>
                      <a:pt x="878" y="65"/>
                    </a:lnTo>
                    <a:lnTo>
                      <a:pt x="904" y="68"/>
                    </a:lnTo>
                    <a:lnTo>
                      <a:pt x="931" y="72"/>
                    </a:lnTo>
                    <a:lnTo>
                      <a:pt x="956" y="74"/>
                    </a:lnTo>
                    <a:lnTo>
                      <a:pt x="982" y="73"/>
                    </a:lnTo>
                    <a:lnTo>
                      <a:pt x="1009" y="70"/>
                    </a:lnTo>
                    <a:lnTo>
                      <a:pt x="1035" y="65"/>
                    </a:lnTo>
                    <a:lnTo>
                      <a:pt x="1062" y="58"/>
                    </a:lnTo>
                    <a:lnTo>
                      <a:pt x="1087" y="50"/>
                    </a:lnTo>
                    <a:lnTo>
                      <a:pt x="1114" y="42"/>
                    </a:lnTo>
                    <a:lnTo>
                      <a:pt x="1140" y="34"/>
                    </a:lnTo>
                    <a:lnTo>
                      <a:pt x="1166" y="26"/>
                    </a:lnTo>
                    <a:lnTo>
                      <a:pt x="1192" y="19"/>
                    </a:lnTo>
                    <a:lnTo>
                      <a:pt x="1220" y="13"/>
                    </a:lnTo>
                    <a:lnTo>
                      <a:pt x="1245" y="11"/>
                    </a:lnTo>
                    <a:lnTo>
                      <a:pt x="1272" y="11"/>
                    </a:lnTo>
                    <a:lnTo>
                      <a:pt x="1297" y="16"/>
                    </a:lnTo>
                    <a:lnTo>
                      <a:pt x="1321" y="24"/>
                    </a:lnTo>
                    <a:lnTo>
                      <a:pt x="1348" y="34"/>
                    </a:lnTo>
                    <a:lnTo>
                      <a:pt x="1374" y="40"/>
                    </a:lnTo>
                    <a:lnTo>
                      <a:pt x="1404" y="42"/>
                    </a:lnTo>
                    <a:lnTo>
                      <a:pt x="1434" y="50"/>
                    </a:lnTo>
                    <a:lnTo>
                      <a:pt x="1458" y="83"/>
                    </a:lnTo>
                    <a:lnTo>
                      <a:pt x="1470" y="163"/>
                    </a:lnTo>
                    <a:lnTo>
                      <a:pt x="1477" y="269"/>
                    </a:lnTo>
                    <a:lnTo>
                      <a:pt x="1492" y="356"/>
                    </a:lnTo>
                    <a:lnTo>
                      <a:pt x="1515" y="409"/>
                    </a:lnTo>
                    <a:lnTo>
                      <a:pt x="1541" y="429"/>
                    </a:lnTo>
                    <a:lnTo>
                      <a:pt x="1569" y="421"/>
                    </a:lnTo>
                    <a:lnTo>
                      <a:pt x="1596" y="388"/>
                    </a:lnTo>
                    <a:lnTo>
                      <a:pt x="1621" y="340"/>
                    </a:lnTo>
                    <a:lnTo>
                      <a:pt x="1644" y="287"/>
                    </a:lnTo>
                    <a:lnTo>
                      <a:pt x="1667" y="247"/>
                    </a:lnTo>
                    <a:lnTo>
                      <a:pt x="1692" y="225"/>
                    </a:lnTo>
                    <a:lnTo>
                      <a:pt x="1719" y="210"/>
                    </a:lnTo>
                    <a:lnTo>
                      <a:pt x="1745" y="193"/>
                    </a:lnTo>
                    <a:lnTo>
                      <a:pt x="1770" y="176"/>
                    </a:lnTo>
                    <a:lnTo>
                      <a:pt x="1797" y="161"/>
                    </a:lnTo>
                    <a:lnTo>
                      <a:pt x="1822" y="149"/>
                    </a:lnTo>
                    <a:lnTo>
                      <a:pt x="1849" y="142"/>
                    </a:lnTo>
                    <a:lnTo>
                      <a:pt x="1875" y="142"/>
                    </a:lnTo>
                    <a:lnTo>
                      <a:pt x="1902" y="148"/>
                    </a:lnTo>
                    <a:lnTo>
                      <a:pt x="1928" y="164"/>
                    </a:lnTo>
                    <a:lnTo>
                      <a:pt x="1954" y="188"/>
                    </a:lnTo>
                    <a:lnTo>
                      <a:pt x="1979" y="218"/>
                    </a:lnTo>
                    <a:lnTo>
                      <a:pt x="2003" y="249"/>
                    </a:lnTo>
                    <a:lnTo>
                      <a:pt x="2028" y="281"/>
                    </a:lnTo>
                    <a:lnTo>
                      <a:pt x="2028" y="1429"/>
                    </a:lnTo>
                    <a:close/>
                  </a:path>
                </a:pathLst>
              </a:custGeom>
              <a:solidFill>
                <a:srgbClr val="00FF98">
                  <a:alpha val="100000"/>
                </a:srgbClr>
              </a:solidFill>
              <a:ln w="9525">
                <a:noFill/>
              </a:ln>
            </p:spPr>
            <p:txBody>
              <a:bodyPr/>
              <a:p>
                <a:endParaRPr lang="zh-CN" altLang="en-US"/>
              </a:p>
            </p:txBody>
          </p:sp>
          <p:sp>
            <p:nvSpPr>
              <p:cNvPr id="94861" name="Freeform 28"/>
              <p:cNvSpPr>
                <a:spLocks noEditPoints="1"/>
              </p:cNvSpPr>
              <p:nvPr/>
            </p:nvSpPr>
            <p:spPr>
              <a:xfrm>
                <a:off x="395" y="787"/>
                <a:ext cx="1015" cy="1919"/>
              </a:xfrm>
              <a:custGeom>
                <a:avLst/>
                <a:gdLst/>
                <a:ahLst/>
                <a:cxnLst>
                  <a:cxn ang="0">
                    <a:pos x="474" y="332"/>
                  </a:cxn>
                  <a:cxn ang="0">
                    <a:pos x="439" y="280"/>
                  </a:cxn>
                  <a:cxn ang="0">
                    <a:pos x="405" y="214"/>
                  </a:cxn>
                  <a:cxn ang="0">
                    <a:pos x="369" y="172"/>
                  </a:cxn>
                  <a:cxn ang="0">
                    <a:pos x="331" y="182"/>
                  </a:cxn>
                  <a:cxn ang="0">
                    <a:pos x="296" y="232"/>
                  </a:cxn>
                  <a:cxn ang="0">
                    <a:pos x="266" y="319"/>
                  </a:cxn>
                  <a:cxn ang="0">
                    <a:pos x="242" y="436"/>
                  </a:cxn>
                  <a:cxn ang="0">
                    <a:pos x="229" y="577"/>
                  </a:cxn>
                  <a:cxn ang="0">
                    <a:pos x="223" y="702"/>
                  </a:cxn>
                  <a:cxn ang="0">
                    <a:pos x="209" y="678"/>
                  </a:cxn>
                  <a:cxn ang="0">
                    <a:pos x="193" y="589"/>
                  </a:cxn>
                  <a:cxn ang="0">
                    <a:pos x="178" y="454"/>
                  </a:cxn>
                  <a:cxn ang="0">
                    <a:pos x="155" y="341"/>
                  </a:cxn>
                  <a:cxn ang="0">
                    <a:pos x="124" y="320"/>
                  </a:cxn>
                  <a:cxn ang="0">
                    <a:pos x="104" y="431"/>
                  </a:cxn>
                  <a:cxn ang="0">
                    <a:pos x="88" y="568"/>
                  </a:cxn>
                  <a:cxn ang="0">
                    <a:pos x="78" y="703"/>
                  </a:cxn>
                  <a:cxn ang="0">
                    <a:pos x="68" y="835"/>
                  </a:cxn>
                  <a:cxn ang="0">
                    <a:pos x="48" y="937"/>
                  </a:cxn>
                  <a:cxn ang="0">
                    <a:pos x="10" y="954"/>
                  </a:cxn>
                  <a:cxn ang="0">
                    <a:pos x="46" y="113"/>
                  </a:cxn>
                  <a:cxn ang="0">
                    <a:pos x="118" y="94"/>
                  </a:cxn>
                  <a:cxn ang="0">
                    <a:pos x="187" y="16"/>
                  </a:cxn>
                  <a:cxn ang="0">
                    <a:pos x="259" y="14"/>
                  </a:cxn>
                  <a:cxn ang="0">
                    <a:pos x="331" y="4"/>
                  </a:cxn>
                  <a:cxn ang="0">
                    <a:pos x="393" y="103"/>
                  </a:cxn>
                  <a:cxn ang="0">
                    <a:pos x="463" y="33"/>
                  </a:cxn>
                  <a:cxn ang="0">
                    <a:pos x="499" y="342"/>
                  </a:cxn>
                  <a:cxn ang="0">
                    <a:pos x="453" y="294"/>
                  </a:cxn>
                  <a:cxn ang="0">
                    <a:pos x="410" y="208"/>
                  </a:cxn>
                  <a:cxn ang="0">
                    <a:pos x="408" y="103"/>
                  </a:cxn>
                  <a:cxn ang="0">
                    <a:pos x="452" y="44"/>
                  </a:cxn>
                  <a:cxn ang="0">
                    <a:pos x="500" y="67"/>
                  </a:cxn>
                  <a:cxn ang="0">
                    <a:pos x="29" y="124"/>
                  </a:cxn>
                  <a:cxn ang="0">
                    <a:pos x="74" y="117"/>
                  </a:cxn>
                  <a:cxn ang="0">
                    <a:pos x="120" y="110"/>
                  </a:cxn>
                  <a:cxn ang="0">
                    <a:pos x="162" y="49"/>
                  </a:cxn>
                  <a:cxn ang="0">
                    <a:pos x="206" y="17"/>
                  </a:cxn>
                  <a:cxn ang="0">
                    <a:pos x="251" y="18"/>
                  </a:cxn>
                  <a:cxn ang="0">
                    <a:pos x="296" y="5"/>
                  </a:cxn>
                  <a:cxn ang="0">
                    <a:pos x="341" y="10"/>
                  </a:cxn>
                  <a:cxn ang="0">
                    <a:pos x="367" y="119"/>
                  </a:cxn>
                  <a:cxn ang="0">
                    <a:pos x="326" y="175"/>
                  </a:cxn>
                  <a:cxn ang="0">
                    <a:pos x="284" y="243"/>
                  </a:cxn>
                  <a:cxn ang="0">
                    <a:pos x="251" y="368"/>
                  </a:cxn>
                  <a:cxn ang="0">
                    <a:pos x="226" y="514"/>
                  </a:cxn>
                  <a:cxn ang="0">
                    <a:pos x="219" y="672"/>
                  </a:cxn>
                  <a:cxn ang="0">
                    <a:pos x="201" y="572"/>
                  </a:cxn>
                  <a:cxn ang="0">
                    <a:pos x="179" y="424"/>
                  </a:cxn>
                  <a:cxn ang="0">
                    <a:pos x="148" y="295"/>
                  </a:cxn>
                  <a:cxn ang="0">
                    <a:pos x="112" y="331"/>
                  </a:cxn>
                  <a:cxn ang="0">
                    <a:pos x="92" y="488"/>
                  </a:cxn>
                  <a:cxn ang="0">
                    <a:pos x="77" y="656"/>
                  </a:cxn>
                  <a:cxn ang="0">
                    <a:pos x="65" y="805"/>
                  </a:cxn>
                  <a:cxn ang="0">
                    <a:pos x="42" y="917"/>
                  </a:cxn>
                  <a:cxn ang="0">
                    <a:pos x="0" y="115"/>
                  </a:cxn>
                  <a:cxn ang="0">
                    <a:pos x="215" y="718"/>
                  </a:cxn>
                </a:cxnLst>
                <a:pathLst>
                  <a:path w="2028" h="3837">
                    <a:moveTo>
                      <a:pt x="2028" y="1418"/>
                    </a:moveTo>
                    <a:lnTo>
                      <a:pt x="2015" y="1418"/>
                    </a:lnTo>
                    <a:lnTo>
                      <a:pt x="2001" y="1417"/>
                    </a:lnTo>
                    <a:lnTo>
                      <a:pt x="1987" y="1413"/>
                    </a:lnTo>
                    <a:lnTo>
                      <a:pt x="1973" y="1410"/>
                    </a:lnTo>
                    <a:lnTo>
                      <a:pt x="1959" y="1403"/>
                    </a:lnTo>
                    <a:lnTo>
                      <a:pt x="1947" y="1394"/>
                    </a:lnTo>
                    <a:lnTo>
                      <a:pt x="1933" y="1380"/>
                    </a:lnTo>
                    <a:lnTo>
                      <a:pt x="1920" y="1364"/>
                    </a:lnTo>
                    <a:lnTo>
                      <a:pt x="1907" y="1344"/>
                    </a:lnTo>
                    <a:lnTo>
                      <a:pt x="1895" y="1328"/>
                    </a:lnTo>
                    <a:lnTo>
                      <a:pt x="1881" y="1313"/>
                    </a:lnTo>
                    <a:lnTo>
                      <a:pt x="1868" y="1298"/>
                    </a:lnTo>
                    <a:lnTo>
                      <a:pt x="1854" y="1284"/>
                    </a:lnTo>
                    <a:lnTo>
                      <a:pt x="1842" y="1269"/>
                    </a:lnTo>
                    <a:lnTo>
                      <a:pt x="1829" y="1251"/>
                    </a:lnTo>
                    <a:lnTo>
                      <a:pt x="1816" y="1230"/>
                    </a:lnTo>
                    <a:lnTo>
                      <a:pt x="1804" y="1207"/>
                    </a:lnTo>
                    <a:lnTo>
                      <a:pt x="1791" y="1184"/>
                    </a:lnTo>
                    <a:lnTo>
                      <a:pt x="1778" y="1163"/>
                    </a:lnTo>
                    <a:lnTo>
                      <a:pt x="1766" y="1141"/>
                    </a:lnTo>
                    <a:lnTo>
                      <a:pt x="1753" y="1119"/>
                    </a:lnTo>
                    <a:lnTo>
                      <a:pt x="1742" y="1096"/>
                    </a:lnTo>
                    <a:lnTo>
                      <a:pt x="1729" y="1071"/>
                    </a:lnTo>
                    <a:lnTo>
                      <a:pt x="1717" y="1042"/>
                    </a:lnTo>
                    <a:lnTo>
                      <a:pt x="1706" y="1016"/>
                    </a:lnTo>
                    <a:lnTo>
                      <a:pt x="1693" y="994"/>
                    </a:lnTo>
                    <a:lnTo>
                      <a:pt x="1681" y="974"/>
                    </a:lnTo>
                    <a:lnTo>
                      <a:pt x="1667" y="955"/>
                    </a:lnTo>
                    <a:lnTo>
                      <a:pt x="1654" y="934"/>
                    </a:lnTo>
                    <a:lnTo>
                      <a:pt x="1642" y="909"/>
                    </a:lnTo>
                    <a:lnTo>
                      <a:pt x="1630" y="881"/>
                    </a:lnTo>
                    <a:lnTo>
                      <a:pt x="1618" y="856"/>
                    </a:lnTo>
                    <a:lnTo>
                      <a:pt x="1606" y="833"/>
                    </a:lnTo>
                    <a:lnTo>
                      <a:pt x="1593" y="816"/>
                    </a:lnTo>
                    <a:lnTo>
                      <a:pt x="1579" y="805"/>
                    </a:lnTo>
                    <a:lnTo>
                      <a:pt x="1566" y="792"/>
                    </a:lnTo>
                    <a:lnTo>
                      <a:pt x="1553" y="776"/>
                    </a:lnTo>
                    <a:lnTo>
                      <a:pt x="1540" y="758"/>
                    </a:lnTo>
                    <a:lnTo>
                      <a:pt x="1527" y="739"/>
                    </a:lnTo>
                    <a:lnTo>
                      <a:pt x="1515" y="721"/>
                    </a:lnTo>
                    <a:lnTo>
                      <a:pt x="1501" y="706"/>
                    </a:lnTo>
                    <a:lnTo>
                      <a:pt x="1488" y="693"/>
                    </a:lnTo>
                    <a:lnTo>
                      <a:pt x="1474" y="685"/>
                    </a:lnTo>
                    <a:lnTo>
                      <a:pt x="1462" y="682"/>
                    </a:lnTo>
                    <a:lnTo>
                      <a:pt x="1448" y="680"/>
                    </a:lnTo>
                    <a:lnTo>
                      <a:pt x="1434" y="682"/>
                    </a:lnTo>
                    <a:lnTo>
                      <a:pt x="1420" y="685"/>
                    </a:lnTo>
                    <a:lnTo>
                      <a:pt x="1406" y="688"/>
                    </a:lnTo>
                    <a:lnTo>
                      <a:pt x="1392" y="694"/>
                    </a:lnTo>
                    <a:lnTo>
                      <a:pt x="1379" y="699"/>
                    </a:lnTo>
                    <a:lnTo>
                      <a:pt x="1365" y="705"/>
                    </a:lnTo>
                    <a:lnTo>
                      <a:pt x="1351" y="710"/>
                    </a:lnTo>
                    <a:lnTo>
                      <a:pt x="1337" y="717"/>
                    </a:lnTo>
                    <a:lnTo>
                      <a:pt x="1323" y="725"/>
                    </a:lnTo>
                    <a:lnTo>
                      <a:pt x="1311" y="737"/>
                    </a:lnTo>
                    <a:lnTo>
                      <a:pt x="1297" y="751"/>
                    </a:lnTo>
                    <a:lnTo>
                      <a:pt x="1284" y="768"/>
                    </a:lnTo>
                    <a:lnTo>
                      <a:pt x="1272" y="789"/>
                    </a:lnTo>
                    <a:lnTo>
                      <a:pt x="1259" y="811"/>
                    </a:lnTo>
                    <a:lnTo>
                      <a:pt x="1246" y="831"/>
                    </a:lnTo>
                    <a:lnTo>
                      <a:pt x="1234" y="851"/>
                    </a:lnTo>
                    <a:lnTo>
                      <a:pt x="1221" y="871"/>
                    </a:lnTo>
                    <a:lnTo>
                      <a:pt x="1208" y="890"/>
                    </a:lnTo>
                    <a:lnTo>
                      <a:pt x="1195" y="907"/>
                    </a:lnTo>
                    <a:lnTo>
                      <a:pt x="1183" y="926"/>
                    </a:lnTo>
                    <a:lnTo>
                      <a:pt x="1169" y="944"/>
                    </a:lnTo>
                    <a:lnTo>
                      <a:pt x="1157" y="968"/>
                    </a:lnTo>
                    <a:lnTo>
                      <a:pt x="1146" y="996"/>
                    </a:lnTo>
                    <a:lnTo>
                      <a:pt x="1134" y="1028"/>
                    </a:lnTo>
                    <a:lnTo>
                      <a:pt x="1123" y="1061"/>
                    </a:lnTo>
                    <a:lnTo>
                      <a:pt x="1111" y="1092"/>
                    </a:lnTo>
                    <a:lnTo>
                      <a:pt x="1100" y="1124"/>
                    </a:lnTo>
                    <a:lnTo>
                      <a:pt x="1090" y="1157"/>
                    </a:lnTo>
                    <a:lnTo>
                      <a:pt x="1079" y="1193"/>
                    </a:lnTo>
                    <a:lnTo>
                      <a:pt x="1070" y="1233"/>
                    </a:lnTo>
                    <a:lnTo>
                      <a:pt x="1061" y="1275"/>
                    </a:lnTo>
                    <a:lnTo>
                      <a:pt x="1051" y="1316"/>
                    </a:lnTo>
                    <a:lnTo>
                      <a:pt x="1042" y="1357"/>
                    </a:lnTo>
                    <a:lnTo>
                      <a:pt x="1034" y="1398"/>
                    </a:lnTo>
                    <a:lnTo>
                      <a:pt x="1025" y="1440"/>
                    </a:lnTo>
                    <a:lnTo>
                      <a:pt x="1016" y="1481"/>
                    </a:lnTo>
                    <a:lnTo>
                      <a:pt x="1008" y="1524"/>
                    </a:lnTo>
                    <a:lnTo>
                      <a:pt x="998" y="1566"/>
                    </a:lnTo>
                    <a:lnTo>
                      <a:pt x="990" y="1609"/>
                    </a:lnTo>
                    <a:lnTo>
                      <a:pt x="982" y="1653"/>
                    </a:lnTo>
                    <a:lnTo>
                      <a:pt x="973" y="1697"/>
                    </a:lnTo>
                    <a:lnTo>
                      <a:pt x="966" y="1743"/>
                    </a:lnTo>
                    <a:lnTo>
                      <a:pt x="959" y="1791"/>
                    </a:lnTo>
                    <a:lnTo>
                      <a:pt x="954" y="1838"/>
                    </a:lnTo>
                    <a:lnTo>
                      <a:pt x="945" y="1886"/>
                    </a:lnTo>
                    <a:lnTo>
                      <a:pt x="939" y="1934"/>
                    </a:lnTo>
                    <a:lnTo>
                      <a:pt x="933" y="1983"/>
                    </a:lnTo>
                    <a:lnTo>
                      <a:pt x="928" y="2035"/>
                    </a:lnTo>
                    <a:lnTo>
                      <a:pt x="926" y="2088"/>
                    </a:lnTo>
                    <a:lnTo>
                      <a:pt x="924" y="2142"/>
                    </a:lnTo>
                    <a:lnTo>
                      <a:pt x="921" y="2198"/>
                    </a:lnTo>
                    <a:lnTo>
                      <a:pt x="918" y="2252"/>
                    </a:lnTo>
                    <a:lnTo>
                      <a:pt x="916" y="2305"/>
                    </a:lnTo>
                    <a:lnTo>
                      <a:pt x="916" y="2357"/>
                    </a:lnTo>
                    <a:lnTo>
                      <a:pt x="919" y="2411"/>
                    </a:lnTo>
                    <a:lnTo>
                      <a:pt x="925" y="2466"/>
                    </a:lnTo>
                    <a:lnTo>
                      <a:pt x="929" y="2524"/>
                    </a:lnTo>
                    <a:lnTo>
                      <a:pt x="931" y="2576"/>
                    </a:lnTo>
                    <a:lnTo>
                      <a:pt x="924" y="2616"/>
                    </a:lnTo>
                    <a:lnTo>
                      <a:pt x="910" y="2646"/>
                    </a:lnTo>
                    <a:lnTo>
                      <a:pt x="896" y="2674"/>
                    </a:lnTo>
                    <a:lnTo>
                      <a:pt x="886" y="2706"/>
                    </a:lnTo>
                    <a:lnTo>
                      <a:pt x="883" y="2752"/>
                    </a:lnTo>
                    <a:lnTo>
                      <a:pt x="889" y="2808"/>
                    </a:lnTo>
                    <a:lnTo>
                      <a:pt x="893" y="2860"/>
                    </a:lnTo>
                    <a:lnTo>
                      <a:pt x="888" y="2897"/>
                    </a:lnTo>
                    <a:lnTo>
                      <a:pt x="874" y="2918"/>
                    </a:lnTo>
                    <a:lnTo>
                      <a:pt x="857" y="2925"/>
                    </a:lnTo>
                    <a:lnTo>
                      <a:pt x="838" y="2922"/>
                    </a:lnTo>
                    <a:lnTo>
                      <a:pt x="822" y="2909"/>
                    </a:lnTo>
                    <a:lnTo>
                      <a:pt x="812" y="2883"/>
                    </a:lnTo>
                    <a:lnTo>
                      <a:pt x="813" y="2843"/>
                    </a:lnTo>
                    <a:lnTo>
                      <a:pt x="821" y="2795"/>
                    </a:lnTo>
                    <a:lnTo>
                      <a:pt x="830" y="2747"/>
                    </a:lnTo>
                    <a:lnTo>
                      <a:pt x="834" y="2710"/>
                    </a:lnTo>
                    <a:lnTo>
                      <a:pt x="828" y="2687"/>
                    </a:lnTo>
                    <a:lnTo>
                      <a:pt x="815" y="2672"/>
                    </a:lnTo>
                    <a:lnTo>
                      <a:pt x="799" y="2662"/>
                    </a:lnTo>
                    <a:lnTo>
                      <a:pt x="781" y="2650"/>
                    </a:lnTo>
                    <a:lnTo>
                      <a:pt x="763" y="2632"/>
                    </a:lnTo>
                    <a:lnTo>
                      <a:pt x="750" y="2603"/>
                    </a:lnTo>
                    <a:lnTo>
                      <a:pt x="750" y="2555"/>
                    </a:lnTo>
                    <a:lnTo>
                      <a:pt x="758" y="2509"/>
                    </a:lnTo>
                    <a:lnTo>
                      <a:pt x="765" y="2465"/>
                    </a:lnTo>
                    <a:lnTo>
                      <a:pt x="769" y="2411"/>
                    </a:lnTo>
                    <a:lnTo>
                      <a:pt x="769" y="2353"/>
                    </a:lnTo>
                    <a:lnTo>
                      <a:pt x="763" y="2305"/>
                    </a:lnTo>
                    <a:lnTo>
                      <a:pt x="752" y="2271"/>
                    </a:lnTo>
                    <a:lnTo>
                      <a:pt x="744" y="2230"/>
                    </a:lnTo>
                    <a:lnTo>
                      <a:pt x="739" y="2177"/>
                    </a:lnTo>
                    <a:lnTo>
                      <a:pt x="738" y="2121"/>
                    </a:lnTo>
                    <a:lnTo>
                      <a:pt x="737" y="2066"/>
                    </a:lnTo>
                    <a:lnTo>
                      <a:pt x="735" y="2015"/>
                    </a:lnTo>
                    <a:lnTo>
                      <a:pt x="729" y="1965"/>
                    </a:lnTo>
                    <a:lnTo>
                      <a:pt x="722" y="1915"/>
                    </a:lnTo>
                    <a:lnTo>
                      <a:pt x="716" y="1865"/>
                    </a:lnTo>
                    <a:lnTo>
                      <a:pt x="710" y="1814"/>
                    </a:lnTo>
                    <a:lnTo>
                      <a:pt x="705" y="1766"/>
                    </a:lnTo>
                    <a:lnTo>
                      <a:pt x="697" y="1723"/>
                    </a:lnTo>
                    <a:lnTo>
                      <a:pt x="687" y="1683"/>
                    </a:lnTo>
                    <a:lnTo>
                      <a:pt x="678" y="1641"/>
                    </a:lnTo>
                    <a:lnTo>
                      <a:pt x="671" y="1594"/>
                    </a:lnTo>
                    <a:lnTo>
                      <a:pt x="667" y="1542"/>
                    </a:lnTo>
                    <a:lnTo>
                      <a:pt x="662" y="1491"/>
                    </a:lnTo>
                    <a:lnTo>
                      <a:pt x="654" y="1443"/>
                    </a:lnTo>
                    <a:lnTo>
                      <a:pt x="645" y="1404"/>
                    </a:lnTo>
                    <a:lnTo>
                      <a:pt x="632" y="1379"/>
                    </a:lnTo>
                    <a:lnTo>
                      <a:pt x="619" y="1364"/>
                    </a:lnTo>
                    <a:lnTo>
                      <a:pt x="606" y="1349"/>
                    </a:lnTo>
                    <a:lnTo>
                      <a:pt x="594" y="1326"/>
                    </a:lnTo>
                    <a:lnTo>
                      <a:pt x="584" y="1296"/>
                    </a:lnTo>
                    <a:lnTo>
                      <a:pt x="573" y="1260"/>
                    </a:lnTo>
                    <a:lnTo>
                      <a:pt x="562" y="1218"/>
                    </a:lnTo>
                    <a:lnTo>
                      <a:pt x="550" y="1177"/>
                    </a:lnTo>
                    <a:lnTo>
                      <a:pt x="539" y="1149"/>
                    </a:lnTo>
                    <a:lnTo>
                      <a:pt x="527" y="1156"/>
                    </a:lnTo>
                    <a:lnTo>
                      <a:pt x="517" y="1195"/>
                    </a:lnTo>
                    <a:lnTo>
                      <a:pt x="507" y="1239"/>
                    </a:lnTo>
                    <a:lnTo>
                      <a:pt x="496" y="1278"/>
                    </a:lnTo>
                    <a:lnTo>
                      <a:pt x="487" y="1313"/>
                    </a:lnTo>
                    <a:lnTo>
                      <a:pt x="475" y="1344"/>
                    </a:lnTo>
                    <a:lnTo>
                      <a:pt x="464" y="1372"/>
                    </a:lnTo>
                    <a:lnTo>
                      <a:pt x="451" y="1397"/>
                    </a:lnTo>
                    <a:lnTo>
                      <a:pt x="440" y="1426"/>
                    </a:lnTo>
                    <a:lnTo>
                      <a:pt x="429" y="1460"/>
                    </a:lnTo>
                    <a:lnTo>
                      <a:pt x="421" y="1505"/>
                    </a:lnTo>
                    <a:lnTo>
                      <a:pt x="420" y="1559"/>
                    </a:lnTo>
                    <a:lnTo>
                      <a:pt x="420" y="1616"/>
                    </a:lnTo>
                    <a:lnTo>
                      <a:pt x="418" y="1672"/>
                    </a:lnTo>
                    <a:lnTo>
                      <a:pt x="414" y="1724"/>
                    </a:lnTo>
                    <a:lnTo>
                      <a:pt x="409" y="1775"/>
                    </a:lnTo>
                    <a:lnTo>
                      <a:pt x="403" y="1824"/>
                    </a:lnTo>
                    <a:lnTo>
                      <a:pt x="396" y="1872"/>
                    </a:lnTo>
                    <a:lnTo>
                      <a:pt x="389" y="1919"/>
                    </a:lnTo>
                    <a:lnTo>
                      <a:pt x="382" y="1966"/>
                    </a:lnTo>
                    <a:lnTo>
                      <a:pt x="375" y="2015"/>
                    </a:lnTo>
                    <a:lnTo>
                      <a:pt x="371" y="2065"/>
                    </a:lnTo>
                    <a:lnTo>
                      <a:pt x="366" y="2118"/>
                    </a:lnTo>
                    <a:lnTo>
                      <a:pt x="363" y="2170"/>
                    </a:lnTo>
                    <a:lnTo>
                      <a:pt x="357" y="2221"/>
                    </a:lnTo>
                    <a:lnTo>
                      <a:pt x="351" y="2271"/>
                    </a:lnTo>
                    <a:lnTo>
                      <a:pt x="346" y="2321"/>
                    </a:lnTo>
                    <a:lnTo>
                      <a:pt x="342" y="2373"/>
                    </a:lnTo>
                    <a:lnTo>
                      <a:pt x="338" y="2427"/>
                    </a:lnTo>
                    <a:lnTo>
                      <a:pt x="337" y="2481"/>
                    </a:lnTo>
                    <a:lnTo>
                      <a:pt x="336" y="2536"/>
                    </a:lnTo>
                    <a:lnTo>
                      <a:pt x="334" y="2591"/>
                    </a:lnTo>
                    <a:lnTo>
                      <a:pt x="328" y="2640"/>
                    </a:lnTo>
                    <a:lnTo>
                      <a:pt x="319" y="2683"/>
                    </a:lnTo>
                    <a:lnTo>
                      <a:pt x="307" y="2717"/>
                    </a:lnTo>
                    <a:lnTo>
                      <a:pt x="305" y="2759"/>
                    </a:lnTo>
                    <a:lnTo>
                      <a:pt x="312" y="2809"/>
                    </a:lnTo>
                    <a:lnTo>
                      <a:pt x="320" y="2865"/>
                    </a:lnTo>
                    <a:lnTo>
                      <a:pt x="311" y="2909"/>
                    </a:lnTo>
                    <a:lnTo>
                      <a:pt x="301" y="2949"/>
                    </a:lnTo>
                    <a:lnTo>
                      <a:pt x="292" y="2989"/>
                    </a:lnTo>
                    <a:lnTo>
                      <a:pt x="288" y="3038"/>
                    </a:lnTo>
                    <a:lnTo>
                      <a:pt x="288" y="3093"/>
                    </a:lnTo>
                    <a:lnTo>
                      <a:pt x="289" y="3152"/>
                    </a:lnTo>
                    <a:lnTo>
                      <a:pt x="291" y="3210"/>
                    </a:lnTo>
                    <a:lnTo>
                      <a:pt x="290" y="3263"/>
                    </a:lnTo>
                    <a:lnTo>
                      <a:pt x="283" y="3306"/>
                    </a:lnTo>
                    <a:lnTo>
                      <a:pt x="270" y="3339"/>
                    </a:lnTo>
                    <a:lnTo>
                      <a:pt x="258" y="3371"/>
                    </a:lnTo>
                    <a:lnTo>
                      <a:pt x="248" y="3407"/>
                    </a:lnTo>
                    <a:lnTo>
                      <a:pt x="250" y="3455"/>
                    </a:lnTo>
                    <a:lnTo>
                      <a:pt x="254" y="3510"/>
                    </a:lnTo>
                    <a:lnTo>
                      <a:pt x="257" y="3565"/>
                    </a:lnTo>
                    <a:lnTo>
                      <a:pt x="252" y="3614"/>
                    </a:lnTo>
                    <a:lnTo>
                      <a:pt x="242" y="3655"/>
                    </a:lnTo>
                    <a:lnTo>
                      <a:pt x="228" y="3687"/>
                    </a:lnTo>
                    <a:lnTo>
                      <a:pt x="215" y="3712"/>
                    </a:lnTo>
                    <a:lnTo>
                      <a:pt x="204" y="3730"/>
                    </a:lnTo>
                    <a:lnTo>
                      <a:pt x="190" y="3745"/>
                    </a:lnTo>
                    <a:lnTo>
                      <a:pt x="177" y="3758"/>
                    </a:lnTo>
                    <a:lnTo>
                      <a:pt x="163" y="3767"/>
                    </a:lnTo>
                    <a:lnTo>
                      <a:pt x="149" y="3775"/>
                    </a:lnTo>
                    <a:lnTo>
                      <a:pt x="136" y="3781"/>
                    </a:lnTo>
                    <a:lnTo>
                      <a:pt x="122" y="3786"/>
                    </a:lnTo>
                    <a:lnTo>
                      <a:pt x="108" y="3791"/>
                    </a:lnTo>
                    <a:lnTo>
                      <a:pt x="94" y="3796"/>
                    </a:lnTo>
                    <a:lnTo>
                      <a:pt x="80" y="3800"/>
                    </a:lnTo>
                    <a:lnTo>
                      <a:pt x="68" y="3805"/>
                    </a:lnTo>
                    <a:lnTo>
                      <a:pt x="54" y="3809"/>
                    </a:lnTo>
                    <a:lnTo>
                      <a:pt x="40" y="3815"/>
                    </a:lnTo>
                    <a:lnTo>
                      <a:pt x="26" y="3822"/>
                    </a:lnTo>
                    <a:lnTo>
                      <a:pt x="13" y="3829"/>
                    </a:lnTo>
                    <a:lnTo>
                      <a:pt x="0" y="3837"/>
                    </a:lnTo>
                    <a:lnTo>
                      <a:pt x="0" y="394"/>
                    </a:lnTo>
                    <a:lnTo>
                      <a:pt x="25" y="410"/>
                    </a:lnTo>
                    <a:lnTo>
                      <a:pt x="51" y="424"/>
                    </a:lnTo>
                    <a:lnTo>
                      <a:pt x="78" y="435"/>
                    </a:lnTo>
                    <a:lnTo>
                      <a:pt x="103" y="443"/>
                    </a:lnTo>
                    <a:lnTo>
                      <a:pt x="130" y="449"/>
                    </a:lnTo>
                    <a:lnTo>
                      <a:pt x="156" y="452"/>
                    </a:lnTo>
                    <a:lnTo>
                      <a:pt x="183" y="452"/>
                    </a:lnTo>
                    <a:lnTo>
                      <a:pt x="209" y="450"/>
                    </a:lnTo>
                    <a:lnTo>
                      <a:pt x="235" y="443"/>
                    </a:lnTo>
                    <a:lnTo>
                      <a:pt x="261" y="435"/>
                    </a:lnTo>
                    <a:lnTo>
                      <a:pt x="288" y="426"/>
                    </a:lnTo>
                    <a:lnTo>
                      <a:pt x="314" y="418"/>
                    </a:lnTo>
                    <a:lnTo>
                      <a:pt x="340" y="413"/>
                    </a:lnTo>
                    <a:lnTo>
                      <a:pt x="366" y="410"/>
                    </a:lnTo>
                    <a:lnTo>
                      <a:pt x="393" y="406"/>
                    </a:lnTo>
                    <a:lnTo>
                      <a:pt x="419" y="397"/>
                    </a:lnTo>
                    <a:lnTo>
                      <a:pt x="444" y="383"/>
                    </a:lnTo>
                    <a:lnTo>
                      <a:pt x="471" y="373"/>
                    </a:lnTo>
                    <a:lnTo>
                      <a:pt x="497" y="365"/>
                    </a:lnTo>
                    <a:lnTo>
                      <a:pt x="523" y="352"/>
                    </a:lnTo>
                    <a:lnTo>
                      <a:pt x="548" y="326"/>
                    </a:lnTo>
                    <a:lnTo>
                      <a:pt x="573" y="286"/>
                    </a:lnTo>
                    <a:lnTo>
                      <a:pt x="596" y="241"/>
                    </a:lnTo>
                    <a:lnTo>
                      <a:pt x="621" y="197"/>
                    </a:lnTo>
                    <a:lnTo>
                      <a:pt x="645" y="150"/>
                    </a:lnTo>
                    <a:lnTo>
                      <a:pt x="668" y="107"/>
                    </a:lnTo>
                    <a:lnTo>
                      <a:pt x="693" y="80"/>
                    </a:lnTo>
                    <a:lnTo>
                      <a:pt x="720" y="68"/>
                    </a:lnTo>
                    <a:lnTo>
                      <a:pt x="746" y="62"/>
                    </a:lnTo>
                    <a:lnTo>
                      <a:pt x="773" y="58"/>
                    </a:lnTo>
                    <a:lnTo>
                      <a:pt x="799" y="54"/>
                    </a:lnTo>
                    <a:lnTo>
                      <a:pt x="826" y="51"/>
                    </a:lnTo>
                    <a:lnTo>
                      <a:pt x="851" y="51"/>
                    </a:lnTo>
                    <a:lnTo>
                      <a:pt x="878" y="54"/>
                    </a:lnTo>
                    <a:lnTo>
                      <a:pt x="904" y="57"/>
                    </a:lnTo>
                    <a:lnTo>
                      <a:pt x="931" y="61"/>
                    </a:lnTo>
                    <a:lnTo>
                      <a:pt x="956" y="63"/>
                    </a:lnTo>
                    <a:lnTo>
                      <a:pt x="982" y="62"/>
                    </a:lnTo>
                    <a:lnTo>
                      <a:pt x="1009" y="59"/>
                    </a:lnTo>
                    <a:lnTo>
                      <a:pt x="1035" y="54"/>
                    </a:lnTo>
                    <a:lnTo>
                      <a:pt x="1062" y="47"/>
                    </a:lnTo>
                    <a:lnTo>
                      <a:pt x="1087" y="39"/>
                    </a:lnTo>
                    <a:lnTo>
                      <a:pt x="1114" y="31"/>
                    </a:lnTo>
                    <a:lnTo>
                      <a:pt x="1140" y="23"/>
                    </a:lnTo>
                    <a:lnTo>
                      <a:pt x="1166" y="15"/>
                    </a:lnTo>
                    <a:lnTo>
                      <a:pt x="1192" y="8"/>
                    </a:lnTo>
                    <a:lnTo>
                      <a:pt x="1220" y="2"/>
                    </a:lnTo>
                    <a:lnTo>
                      <a:pt x="1245" y="0"/>
                    </a:lnTo>
                    <a:lnTo>
                      <a:pt x="1272" y="0"/>
                    </a:lnTo>
                    <a:lnTo>
                      <a:pt x="1297" y="5"/>
                    </a:lnTo>
                    <a:lnTo>
                      <a:pt x="1321" y="13"/>
                    </a:lnTo>
                    <a:lnTo>
                      <a:pt x="1348" y="23"/>
                    </a:lnTo>
                    <a:lnTo>
                      <a:pt x="1374" y="29"/>
                    </a:lnTo>
                    <a:lnTo>
                      <a:pt x="1404" y="31"/>
                    </a:lnTo>
                    <a:lnTo>
                      <a:pt x="1434" y="39"/>
                    </a:lnTo>
                    <a:lnTo>
                      <a:pt x="1458" y="72"/>
                    </a:lnTo>
                    <a:lnTo>
                      <a:pt x="1470" y="152"/>
                    </a:lnTo>
                    <a:lnTo>
                      <a:pt x="1477" y="258"/>
                    </a:lnTo>
                    <a:lnTo>
                      <a:pt x="1492" y="345"/>
                    </a:lnTo>
                    <a:lnTo>
                      <a:pt x="1515" y="398"/>
                    </a:lnTo>
                    <a:lnTo>
                      <a:pt x="1541" y="418"/>
                    </a:lnTo>
                    <a:lnTo>
                      <a:pt x="1569" y="410"/>
                    </a:lnTo>
                    <a:lnTo>
                      <a:pt x="1596" y="377"/>
                    </a:lnTo>
                    <a:lnTo>
                      <a:pt x="1621" y="329"/>
                    </a:lnTo>
                    <a:lnTo>
                      <a:pt x="1644" y="276"/>
                    </a:lnTo>
                    <a:lnTo>
                      <a:pt x="1667" y="236"/>
                    </a:lnTo>
                    <a:lnTo>
                      <a:pt x="1692" y="214"/>
                    </a:lnTo>
                    <a:lnTo>
                      <a:pt x="1719" y="199"/>
                    </a:lnTo>
                    <a:lnTo>
                      <a:pt x="1745" y="182"/>
                    </a:lnTo>
                    <a:lnTo>
                      <a:pt x="1770" y="165"/>
                    </a:lnTo>
                    <a:lnTo>
                      <a:pt x="1797" y="150"/>
                    </a:lnTo>
                    <a:lnTo>
                      <a:pt x="1822" y="138"/>
                    </a:lnTo>
                    <a:lnTo>
                      <a:pt x="1849" y="131"/>
                    </a:lnTo>
                    <a:lnTo>
                      <a:pt x="1875" y="131"/>
                    </a:lnTo>
                    <a:lnTo>
                      <a:pt x="1902" y="137"/>
                    </a:lnTo>
                    <a:lnTo>
                      <a:pt x="1928" y="153"/>
                    </a:lnTo>
                    <a:lnTo>
                      <a:pt x="1954" y="177"/>
                    </a:lnTo>
                    <a:lnTo>
                      <a:pt x="1979" y="207"/>
                    </a:lnTo>
                    <a:lnTo>
                      <a:pt x="2003" y="238"/>
                    </a:lnTo>
                    <a:lnTo>
                      <a:pt x="2028" y="270"/>
                    </a:lnTo>
                    <a:lnTo>
                      <a:pt x="2028" y="1418"/>
                    </a:lnTo>
                    <a:close/>
                    <a:moveTo>
                      <a:pt x="2028" y="1382"/>
                    </a:moveTo>
                    <a:lnTo>
                      <a:pt x="2011" y="1374"/>
                    </a:lnTo>
                    <a:lnTo>
                      <a:pt x="1994" y="1365"/>
                    </a:lnTo>
                    <a:lnTo>
                      <a:pt x="1977" y="1356"/>
                    </a:lnTo>
                    <a:lnTo>
                      <a:pt x="1959" y="1346"/>
                    </a:lnTo>
                    <a:lnTo>
                      <a:pt x="1942" y="1337"/>
                    </a:lnTo>
                    <a:lnTo>
                      <a:pt x="1926" y="1327"/>
                    </a:lnTo>
                    <a:lnTo>
                      <a:pt x="1909" y="1313"/>
                    </a:lnTo>
                    <a:lnTo>
                      <a:pt x="1891" y="1296"/>
                    </a:lnTo>
                    <a:lnTo>
                      <a:pt x="1875" y="1276"/>
                    </a:lnTo>
                    <a:lnTo>
                      <a:pt x="1858" y="1253"/>
                    </a:lnTo>
                    <a:lnTo>
                      <a:pt x="1842" y="1229"/>
                    </a:lnTo>
                    <a:lnTo>
                      <a:pt x="1826" y="1201"/>
                    </a:lnTo>
                    <a:lnTo>
                      <a:pt x="1811" y="1174"/>
                    </a:lnTo>
                    <a:lnTo>
                      <a:pt x="1795" y="1145"/>
                    </a:lnTo>
                    <a:lnTo>
                      <a:pt x="1778" y="1115"/>
                    </a:lnTo>
                    <a:lnTo>
                      <a:pt x="1763" y="1083"/>
                    </a:lnTo>
                    <a:lnTo>
                      <a:pt x="1748" y="1047"/>
                    </a:lnTo>
                    <a:lnTo>
                      <a:pt x="1734" y="1010"/>
                    </a:lnTo>
                    <a:lnTo>
                      <a:pt x="1719" y="974"/>
                    </a:lnTo>
                    <a:lnTo>
                      <a:pt x="1702" y="944"/>
                    </a:lnTo>
                    <a:lnTo>
                      <a:pt x="1686" y="919"/>
                    </a:lnTo>
                    <a:lnTo>
                      <a:pt x="1670" y="895"/>
                    </a:lnTo>
                    <a:lnTo>
                      <a:pt x="1654" y="866"/>
                    </a:lnTo>
                    <a:lnTo>
                      <a:pt x="1639" y="830"/>
                    </a:lnTo>
                    <a:lnTo>
                      <a:pt x="1626" y="784"/>
                    </a:lnTo>
                    <a:lnTo>
                      <a:pt x="1614" y="731"/>
                    </a:lnTo>
                    <a:lnTo>
                      <a:pt x="1600" y="695"/>
                    </a:lnTo>
                    <a:lnTo>
                      <a:pt x="1583" y="680"/>
                    </a:lnTo>
                    <a:lnTo>
                      <a:pt x="1568" y="645"/>
                    </a:lnTo>
                    <a:lnTo>
                      <a:pt x="1561" y="570"/>
                    </a:lnTo>
                    <a:lnTo>
                      <a:pt x="1566" y="511"/>
                    </a:lnTo>
                    <a:lnTo>
                      <a:pt x="1583" y="500"/>
                    </a:lnTo>
                    <a:lnTo>
                      <a:pt x="1602" y="496"/>
                    </a:lnTo>
                    <a:lnTo>
                      <a:pt x="1617" y="463"/>
                    </a:lnTo>
                    <a:lnTo>
                      <a:pt x="1630" y="411"/>
                    </a:lnTo>
                    <a:lnTo>
                      <a:pt x="1642" y="359"/>
                    </a:lnTo>
                    <a:lnTo>
                      <a:pt x="1656" y="315"/>
                    </a:lnTo>
                    <a:lnTo>
                      <a:pt x="1671" y="282"/>
                    </a:lnTo>
                    <a:lnTo>
                      <a:pt x="1687" y="256"/>
                    </a:lnTo>
                    <a:lnTo>
                      <a:pt x="1705" y="239"/>
                    </a:lnTo>
                    <a:lnTo>
                      <a:pt x="1722" y="227"/>
                    </a:lnTo>
                    <a:lnTo>
                      <a:pt x="1739" y="214"/>
                    </a:lnTo>
                    <a:lnTo>
                      <a:pt x="1755" y="202"/>
                    </a:lnTo>
                    <a:lnTo>
                      <a:pt x="1773" y="191"/>
                    </a:lnTo>
                    <a:lnTo>
                      <a:pt x="1790" y="182"/>
                    </a:lnTo>
                    <a:lnTo>
                      <a:pt x="1807" y="174"/>
                    </a:lnTo>
                    <a:lnTo>
                      <a:pt x="1825" y="167"/>
                    </a:lnTo>
                    <a:lnTo>
                      <a:pt x="1843" y="163"/>
                    </a:lnTo>
                    <a:lnTo>
                      <a:pt x="1860" y="161"/>
                    </a:lnTo>
                    <a:lnTo>
                      <a:pt x="1878" y="162"/>
                    </a:lnTo>
                    <a:lnTo>
                      <a:pt x="1895" y="167"/>
                    </a:lnTo>
                    <a:lnTo>
                      <a:pt x="1912" y="176"/>
                    </a:lnTo>
                    <a:lnTo>
                      <a:pt x="1929" y="188"/>
                    </a:lnTo>
                    <a:lnTo>
                      <a:pt x="1945" y="206"/>
                    </a:lnTo>
                    <a:lnTo>
                      <a:pt x="1963" y="225"/>
                    </a:lnTo>
                    <a:lnTo>
                      <a:pt x="1979" y="246"/>
                    </a:lnTo>
                    <a:lnTo>
                      <a:pt x="1996" y="267"/>
                    </a:lnTo>
                    <a:lnTo>
                      <a:pt x="2012" y="288"/>
                    </a:lnTo>
                    <a:lnTo>
                      <a:pt x="2028" y="309"/>
                    </a:lnTo>
                    <a:lnTo>
                      <a:pt x="2028" y="1382"/>
                    </a:lnTo>
                    <a:close/>
                    <a:moveTo>
                      <a:pt x="0" y="460"/>
                    </a:moveTo>
                    <a:lnTo>
                      <a:pt x="16" y="468"/>
                    </a:lnTo>
                    <a:lnTo>
                      <a:pt x="32" y="475"/>
                    </a:lnTo>
                    <a:lnTo>
                      <a:pt x="48" y="481"/>
                    </a:lnTo>
                    <a:lnTo>
                      <a:pt x="65" y="487"/>
                    </a:lnTo>
                    <a:lnTo>
                      <a:pt x="81" y="490"/>
                    </a:lnTo>
                    <a:lnTo>
                      <a:pt x="98" y="494"/>
                    </a:lnTo>
                    <a:lnTo>
                      <a:pt x="114" y="496"/>
                    </a:lnTo>
                    <a:lnTo>
                      <a:pt x="131" y="497"/>
                    </a:lnTo>
                    <a:lnTo>
                      <a:pt x="147" y="498"/>
                    </a:lnTo>
                    <a:lnTo>
                      <a:pt x="163" y="497"/>
                    </a:lnTo>
                    <a:lnTo>
                      <a:pt x="181" y="496"/>
                    </a:lnTo>
                    <a:lnTo>
                      <a:pt x="197" y="494"/>
                    </a:lnTo>
                    <a:lnTo>
                      <a:pt x="213" y="490"/>
                    </a:lnTo>
                    <a:lnTo>
                      <a:pt x="229" y="486"/>
                    </a:lnTo>
                    <a:lnTo>
                      <a:pt x="246" y="481"/>
                    </a:lnTo>
                    <a:lnTo>
                      <a:pt x="262" y="477"/>
                    </a:lnTo>
                    <a:lnTo>
                      <a:pt x="278" y="471"/>
                    </a:lnTo>
                    <a:lnTo>
                      <a:pt x="295" y="465"/>
                    </a:lnTo>
                    <a:lnTo>
                      <a:pt x="312" y="460"/>
                    </a:lnTo>
                    <a:lnTo>
                      <a:pt x="328" y="455"/>
                    </a:lnTo>
                    <a:lnTo>
                      <a:pt x="344" y="451"/>
                    </a:lnTo>
                    <a:lnTo>
                      <a:pt x="360" y="448"/>
                    </a:lnTo>
                    <a:lnTo>
                      <a:pt x="376" y="445"/>
                    </a:lnTo>
                    <a:lnTo>
                      <a:pt x="393" y="443"/>
                    </a:lnTo>
                    <a:lnTo>
                      <a:pt x="410" y="442"/>
                    </a:lnTo>
                    <a:lnTo>
                      <a:pt x="426" y="442"/>
                    </a:lnTo>
                    <a:lnTo>
                      <a:pt x="443" y="442"/>
                    </a:lnTo>
                    <a:lnTo>
                      <a:pt x="460" y="442"/>
                    </a:lnTo>
                    <a:lnTo>
                      <a:pt x="477" y="440"/>
                    </a:lnTo>
                    <a:lnTo>
                      <a:pt x="494" y="433"/>
                    </a:lnTo>
                    <a:lnTo>
                      <a:pt x="510" y="420"/>
                    </a:lnTo>
                    <a:lnTo>
                      <a:pt x="525" y="400"/>
                    </a:lnTo>
                    <a:lnTo>
                      <a:pt x="540" y="372"/>
                    </a:lnTo>
                    <a:lnTo>
                      <a:pt x="555" y="345"/>
                    </a:lnTo>
                    <a:lnTo>
                      <a:pt x="570" y="321"/>
                    </a:lnTo>
                    <a:lnTo>
                      <a:pt x="586" y="298"/>
                    </a:lnTo>
                    <a:lnTo>
                      <a:pt x="601" y="275"/>
                    </a:lnTo>
                    <a:lnTo>
                      <a:pt x="616" y="251"/>
                    </a:lnTo>
                    <a:lnTo>
                      <a:pt x="631" y="224"/>
                    </a:lnTo>
                    <a:lnTo>
                      <a:pt x="646" y="194"/>
                    </a:lnTo>
                    <a:lnTo>
                      <a:pt x="661" y="163"/>
                    </a:lnTo>
                    <a:lnTo>
                      <a:pt x="676" y="135"/>
                    </a:lnTo>
                    <a:lnTo>
                      <a:pt x="691" y="111"/>
                    </a:lnTo>
                    <a:lnTo>
                      <a:pt x="707" y="94"/>
                    </a:lnTo>
                    <a:lnTo>
                      <a:pt x="723" y="84"/>
                    </a:lnTo>
                    <a:lnTo>
                      <a:pt x="739" y="78"/>
                    </a:lnTo>
                    <a:lnTo>
                      <a:pt x="755" y="74"/>
                    </a:lnTo>
                    <a:lnTo>
                      <a:pt x="773" y="71"/>
                    </a:lnTo>
                    <a:lnTo>
                      <a:pt x="789" y="68"/>
                    </a:lnTo>
                    <a:lnTo>
                      <a:pt x="805" y="66"/>
                    </a:lnTo>
                    <a:lnTo>
                      <a:pt x="822" y="65"/>
                    </a:lnTo>
                    <a:lnTo>
                      <a:pt x="838" y="64"/>
                    </a:lnTo>
                    <a:lnTo>
                      <a:pt x="854" y="64"/>
                    </a:lnTo>
                    <a:lnTo>
                      <a:pt x="871" y="65"/>
                    </a:lnTo>
                    <a:lnTo>
                      <a:pt x="887" y="68"/>
                    </a:lnTo>
                    <a:lnTo>
                      <a:pt x="904" y="69"/>
                    </a:lnTo>
                    <a:lnTo>
                      <a:pt x="920" y="71"/>
                    </a:lnTo>
                    <a:lnTo>
                      <a:pt x="936" y="72"/>
                    </a:lnTo>
                    <a:lnTo>
                      <a:pt x="954" y="73"/>
                    </a:lnTo>
                    <a:lnTo>
                      <a:pt x="970" y="73"/>
                    </a:lnTo>
                    <a:lnTo>
                      <a:pt x="986" y="72"/>
                    </a:lnTo>
                    <a:lnTo>
                      <a:pt x="1002" y="70"/>
                    </a:lnTo>
                    <a:lnTo>
                      <a:pt x="1019" y="66"/>
                    </a:lnTo>
                    <a:lnTo>
                      <a:pt x="1035" y="63"/>
                    </a:lnTo>
                    <a:lnTo>
                      <a:pt x="1051" y="58"/>
                    </a:lnTo>
                    <a:lnTo>
                      <a:pt x="1068" y="54"/>
                    </a:lnTo>
                    <a:lnTo>
                      <a:pt x="1085" y="49"/>
                    </a:lnTo>
                    <a:lnTo>
                      <a:pt x="1101" y="43"/>
                    </a:lnTo>
                    <a:lnTo>
                      <a:pt x="1117" y="39"/>
                    </a:lnTo>
                    <a:lnTo>
                      <a:pt x="1133" y="33"/>
                    </a:lnTo>
                    <a:lnTo>
                      <a:pt x="1149" y="28"/>
                    </a:lnTo>
                    <a:lnTo>
                      <a:pt x="1167" y="24"/>
                    </a:lnTo>
                    <a:lnTo>
                      <a:pt x="1183" y="19"/>
                    </a:lnTo>
                    <a:lnTo>
                      <a:pt x="1200" y="15"/>
                    </a:lnTo>
                    <a:lnTo>
                      <a:pt x="1216" y="11"/>
                    </a:lnTo>
                    <a:lnTo>
                      <a:pt x="1234" y="9"/>
                    </a:lnTo>
                    <a:lnTo>
                      <a:pt x="1250" y="9"/>
                    </a:lnTo>
                    <a:lnTo>
                      <a:pt x="1266" y="9"/>
                    </a:lnTo>
                    <a:lnTo>
                      <a:pt x="1282" y="12"/>
                    </a:lnTo>
                    <a:lnTo>
                      <a:pt x="1297" y="17"/>
                    </a:lnTo>
                    <a:lnTo>
                      <a:pt x="1312" y="23"/>
                    </a:lnTo>
                    <a:lnTo>
                      <a:pt x="1328" y="28"/>
                    </a:lnTo>
                    <a:lnTo>
                      <a:pt x="1344" y="35"/>
                    </a:lnTo>
                    <a:lnTo>
                      <a:pt x="1360" y="40"/>
                    </a:lnTo>
                    <a:lnTo>
                      <a:pt x="1379" y="43"/>
                    </a:lnTo>
                    <a:lnTo>
                      <a:pt x="1398" y="44"/>
                    </a:lnTo>
                    <a:lnTo>
                      <a:pt x="1418" y="47"/>
                    </a:lnTo>
                    <a:lnTo>
                      <a:pt x="1435" y="58"/>
                    </a:lnTo>
                    <a:lnTo>
                      <a:pt x="1448" y="86"/>
                    </a:lnTo>
                    <a:lnTo>
                      <a:pt x="1452" y="139"/>
                    </a:lnTo>
                    <a:lnTo>
                      <a:pt x="1452" y="208"/>
                    </a:lnTo>
                    <a:lnTo>
                      <a:pt x="1452" y="276"/>
                    </a:lnTo>
                    <a:lnTo>
                      <a:pt x="1456" y="339"/>
                    </a:lnTo>
                    <a:lnTo>
                      <a:pt x="1460" y="406"/>
                    </a:lnTo>
                    <a:lnTo>
                      <a:pt x="1464" y="475"/>
                    </a:lnTo>
                    <a:lnTo>
                      <a:pt x="1460" y="531"/>
                    </a:lnTo>
                    <a:lnTo>
                      <a:pt x="1450" y="563"/>
                    </a:lnTo>
                    <a:lnTo>
                      <a:pt x="1434" y="578"/>
                    </a:lnTo>
                    <a:lnTo>
                      <a:pt x="1416" y="585"/>
                    </a:lnTo>
                    <a:lnTo>
                      <a:pt x="1396" y="594"/>
                    </a:lnTo>
                    <a:lnTo>
                      <a:pt x="1379" y="612"/>
                    </a:lnTo>
                    <a:lnTo>
                      <a:pt x="1364" y="638"/>
                    </a:lnTo>
                    <a:lnTo>
                      <a:pt x="1349" y="662"/>
                    </a:lnTo>
                    <a:lnTo>
                      <a:pt x="1333" y="677"/>
                    </a:lnTo>
                    <a:lnTo>
                      <a:pt x="1316" y="687"/>
                    </a:lnTo>
                    <a:lnTo>
                      <a:pt x="1300" y="698"/>
                    </a:lnTo>
                    <a:lnTo>
                      <a:pt x="1284" y="712"/>
                    </a:lnTo>
                    <a:lnTo>
                      <a:pt x="1268" y="732"/>
                    </a:lnTo>
                    <a:lnTo>
                      <a:pt x="1253" y="759"/>
                    </a:lnTo>
                    <a:lnTo>
                      <a:pt x="1238" y="786"/>
                    </a:lnTo>
                    <a:lnTo>
                      <a:pt x="1223" y="812"/>
                    </a:lnTo>
                    <a:lnTo>
                      <a:pt x="1208" y="835"/>
                    </a:lnTo>
                    <a:lnTo>
                      <a:pt x="1192" y="858"/>
                    </a:lnTo>
                    <a:lnTo>
                      <a:pt x="1177" y="881"/>
                    </a:lnTo>
                    <a:lnTo>
                      <a:pt x="1162" y="907"/>
                    </a:lnTo>
                    <a:lnTo>
                      <a:pt x="1147" y="937"/>
                    </a:lnTo>
                    <a:lnTo>
                      <a:pt x="1133" y="972"/>
                    </a:lnTo>
                    <a:lnTo>
                      <a:pt x="1119" y="1010"/>
                    </a:lnTo>
                    <a:lnTo>
                      <a:pt x="1107" y="1049"/>
                    </a:lnTo>
                    <a:lnTo>
                      <a:pt x="1093" y="1089"/>
                    </a:lnTo>
                    <a:lnTo>
                      <a:pt x="1080" y="1130"/>
                    </a:lnTo>
                    <a:lnTo>
                      <a:pt x="1068" y="1175"/>
                    </a:lnTo>
                    <a:lnTo>
                      <a:pt x="1057" y="1222"/>
                    </a:lnTo>
                    <a:lnTo>
                      <a:pt x="1046" y="1271"/>
                    </a:lnTo>
                    <a:lnTo>
                      <a:pt x="1035" y="1321"/>
                    </a:lnTo>
                    <a:lnTo>
                      <a:pt x="1024" y="1371"/>
                    </a:lnTo>
                    <a:lnTo>
                      <a:pt x="1013" y="1420"/>
                    </a:lnTo>
                    <a:lnTo>
                      <a:pt x="1002" y="1470"/>
                    </a:lnTo>
                    <a:lnTo>
                      <a:pt x="990" y="1517"/>
                    </a:lnTo>
                    <a:lnTo>
                      <a:pt x="979" y="1564"/>
                    </a:lnTo>
                    <a:lnTo>
                      <a:pt x="969" y="1614"/>
                    </a:lnTo>
                    <a:lnTo>
                      <a:pt x="959" y="1668"/>
                    </a:lnTo>
                    <a:lnTo>
                      <a:pt x="947" y="1712"/>
                    </a:lnTo>
                    <a:lnTo>
                      <a:pt x="934" y="1755"/>
                    </a:lnTo>
                    <a:lnTo>
                      <a:pt x="927" y="1812"/>
                    </a:lnTo>
                    <a:lnTo>
                      <a:pt x="921" y="1875"/>
                    </a:lnTo>
                    <a:lnTo>
                      <a:pt x="913" y="1936"/>
                    </a:lnTo>
                    <a:lnTo>
                      <a:pt x="905" y="1994"/>
                    </a:lnTo>
                    <a:lnTo>
                      <a:pt x="901" y="2055"/>
                    </a:lnTo>
                    <a:lnTo>
                      <a:pt x="899" y="2121"/>
                    </a:lnTo>
                    <a:lnTo>
                      <a:pt x="897" y="2186"/>
                    </a:lnTo>
                    <a:lnTo>
                      <a:pt x="891" y="2248"/>
                    </a:lnTo>
                    <a:lnTo>
                      <a:pt x="886" y="2311"/>
                    </a:lnTo>
                    <a:lnTo>
                      <a:pt x="886" y="2374"/>
                    </a:lnTo>
                    <a:lnTo>
                      <a:pt x="891" y="2440"/>
                    </a:lnTo>
                    <a:lnTo>
                      <a:pt x="899" y="2505"/>
                    </a:lnTo>
                    <a:lnTo>
                      <a:pt x="905" y="2566"/>
                    </a:lnTo>
                    <a:lnTo>
                      <a:pt x="903" y="2619"/>
                    </a:lnTo>
                    <a:lnTo>
                      <a:pt x="891" y="2660"/>
                    </a:lnTo>
                    <a:lnTo>
                      <a:pt x="874" y="2687"/>
                    </a:lnTo>
                    <a:lnTo>
                      <a:pt x="852" y="2700"/>
                    </a:lnTo>
                    <a:lnTo>
                      <a:pt x="830" y="2699"/>
                    </a:lnTo>
                    <a:lnTo>
                      <a:pt x="808" y="2683"/>
                    </a:lnTo>
                    <a:lnTo>
                      <a:pt x="791" y="2656"/>
                    </a:lnTo>
                    <a:lnTo>
                      <a:pt x="781" y="2622"/>
                    </a:lnTo>
                    <a:lnTo>
                      <a:pt x="781" y="2579"/>
                    </a:lnTo>
                    <a:lnTo>
                      <a:pt x="789" y="2531"/>
                    </a:lnTo>
                    <a:lnTo>
                      <a:pt x="801" y="2474"/>
                    </a:lnTo>
                    <a:lnTo>
                      <a:pt x="810" y="2409"/>
                    </a:lnTo>
                    <a:lnTo>
                      <a:pt x="811" y="2341"/>
                    </a:lnTo>
                    <a:lnTo>
                      <a:pt x="803" y="2288"/>
                    </a:lnTo>
                    <a:lnTo>
                      <a:pt x="788" y="2248"/>
                    </a:lnTo>
                    <a:lnTo>
                      <a:pt x="775" y="2207"/>
                    </a:lnTo>
                    <a:lnTo>
                      <a:pt x="768" y="2149"/>
                    </a:lnTo>
                    <a:lnTo>
                      <a:pt x="768" y="2079"/>
                    </a:lnTo>
                    <a:lnTo>
                      <a:pt x="761" y="2025"/>
                    </a:lnTo>
                    <a:lnTo>
                      <a:pt x="746" y="1990"/>
                    </a:lnTo>
                    <a:lnTo>
                      <a:pt x="738" y="1934"/>
                    </a:lnTo>
                    <a:lnTo>
                      <a:pt x="735" y="1867"/>
                    </a:lnTo>
                    <a:lnTo>
                      <a:pt x="730" y="1803"/>
                    </a:lnTo>
                    <a:lnTo>
                      <a:pt x="723" y="1745"/>
                    </a:lnTo>
                    <a:lnTo>
                      <a:pt x="713" y="1693"/>
                    </a:lnTo>
                    <a:lnTo>
                      <a:pt x="702" y="1644"/>
                    </a:lnTo>
                    <a:lnTo>
                      <a:pt x="692" y="1591"/>
                    </a:lnTo>
                    <a:lnTo>
                      <a:pt x="683" y="1535"/>
                    </a:lnTo>
                    <a:lnTo>
                      <a:pt x="674" y="1482"/>
                    </a:lnTo>
                    <a:lnTo>
                      <a:pt x="661" y="1435"/>
                    </a:lnTo>
                    <a:lnTo>
                      <a:pt x="649" y="1388"/>
                    </a:lnTo>
                    <a:lnTo>
                      <a:pt x="643" y="1330"/>
                    </a:lnTo>
                    <a:lnTo>
                      <a:pt x="633" y="1276"/>
                    </a:lnTo>
                    <a:lnTo>
                      <a:pt x="619" y="1236"/>
                    </a:lnTo>
                    <a:lnTo>
                      <a:pt x="604" y="1205"/>
                    </a:lnTo>
                    <a:lnTo>
                      <a:pt x="591" y="1177"/>
                    </a:lnTo>
                    <a:lnTo>
                      <a:pt x="576" y="1147"/>
                    </a:lnTo>
                    <a:lnTo>
                      <a:pt x="563" y="1111"/>
                    </a:lnTo>
                    <a:lnTo>
                      <a:pt x="548" y="1064"/>
                    </a:lnTo>
                    <a:lnTo>
                      <a:pt x="534" y="1026"/>
                    </a:lnTo>
                    <a:lnTo>
                      <a:pt x="523" y="1064"/>
                    </a:lnTo>
                    <a:lnTo>
                      <a:pt x="510" y="1115"/>
                    </a:lnTo>
                    <a:lnTo>
                      <a:pt x="496" y="1154"/>
                    </a:lnTo>
                    <a:lnTo>
                      <a:pt x="484" y="1191"/>
                    </a:lnTo>
                    <a:lnTo>
                      <a:pt x="471" y="1231"/>
                    </a:lnTo>
                    <a:lnTo>
                      <a:pt x="459" y="1276"/>
                    </a:lnTo>
                    <a:lnTo>
                      <a:pt x="447" y="1321"/>
                    </a:lnTo>
                    <a:lnTo>
                      <a:pt x="433" y="1359"/>
                    </a:lnTo>
                    <a:lnTo>
                      <a:pt x="420" y="1399"/>
                    </a:lnTo>
                    <a:lnTo>
                      <a:pt x="410" y="1451"/>
                    </a:lnTo>
                    <a:lnTo>
                      <a:pt x="403" y="1512"/>
                    </a:lnTo>
                    <a:lnTo>
                      <a:pt x="398" y="1576"/>
                    </a:lnTo>
                    <a:lnTo>
                      <a:pt x="396" y="1640"/>
                    </a:lnTo>
                    <a:lnTo>
                      <a:pt x="394" y="1706"/>
                    </a:lnTo>
                    <a:lnTo>
                      <a:pt x="389" y="1770"/>
                    </a:lnTo>
                    <a:lnTo>
                      <a:pt x="384" y="1833"/>
                    </a:lnTo>
                    <a:lnTo>
                      <a:pt x="376" y="1892"/>
                    </a:lnTo>
                    <a:lnTo>
                      <a:pt x="368" y="1949"/>
                    </a:lnTo>
                    <a:lnTo>
                      <a:pt x="360" y="2006"/>
                    </a:lnTo>
                    <a:lnTo>
                      <a:pt x="354" y="2066"/>
                    </a:lnTo>
                    <a:lnTo>
                      <a:pt x="350" y="2131"/>
                    </a:lnTo>
                    <a:lnTo>
                      <a:pt x="345" y="2193"/>
                    </a:lnTo>
                    <a:lnTo>
                      <a:pt x="337" y="2253"/>
                    </a:lnTo>
                    <a:lnTo>
                      <a:pt x="330" y="2313"/>
                    </a:lnTo>
                    <a:lnTo>
                      <a:pt x="325" y="2375"/>
                    </a:lnTo>
                    <a:lnTo>
                      <a:pt x="321" y="2440"/>
                    </a:lnTo>
                    <a:lnTo>
                      <a:pt x="320" y="2505"/>
                    </a:lnTo>
                    <a:lnTo>
                      <a:pt x="319" y="2572"/>
                    </a:lnTo>
                    <a:lnTo>
                      <a:pt x="308" y="2624"/>
                    </a:lnTo>
                    <a:lnTo>
                      <a:pt x="291" y="2663"/>
                    </a:lnTo>
                    <a:lnTo>
                      <a:pt x="277" y="2701"/>
                    </a:lnTo>
                    <a:lnTo>
                      <a:pt x="277" y="2751"/>
                    </a:lnTo>
                    <a:lnTo>
                      <a:pt x="287" y="2812"/>
                    </a:lnTo>
                    <a:lnTo>
                      <a:pt x="292" y="2871"/>
                    </a:lnTo>
                    <a:lnTo>
                      <a:pt x="284" y="2919"/>
                    </a:lnTo>
                    <a:lnTo>
                      <a:pt x="269" y="2964"/>
                    </a:lnTo>
                    <a:lnTo>
                      <a:pt x="259" y="3016"/>
                    </a:lnTo>
                    <a:lnTo>
                      <a:pt x="257" y="3080"/>
                    </a:lnTo>
                    <a:lnTo>
                      <a:pt x="259" y="3151"/>
                    </a:lnTo>
                    <a:lnTo>
                      <a:pt x="260" y="3218"/>
                    </a:lnTo>
                    <a:lnTo>
                      <a:pt x="258" y="3282"/>
                    </a:lnTo>
                    <a:lnTo>
                      <a:pt x="251" y="3336"/>
                    </a:lnTo>
                    <a:lnTo>
                      <a:pt x="238" y="3377"/>
                    </a:lnTo>
                    <a:lnTo>
                      <a:pt x="220" y="3405"/>
                    </a:lnTo>
                    <a:lnTo>
                      <a:pt x="205" y="3422"/>
                    </a:lnTo>
                    <a:lnTo>
                      <a:pt x="217" y="3482"/>
                    </a:lnTo>
                    <a:lnTo>
                      <a:pt x="222" y="3546"/>
                    </a:lnTo>
                    <a:lnTo>
                      <a:pt x="212" y="3594"/>
                    </a:lnTo>
                    <a:lnTo>
                      <a:pt x="197" y="3629"/>
                    </a:lnTo>
                    <a:lnTo>
                      <a:pt x="182" y="3653"/>
                    </a:lnTo>
                    <a:lnTo>
                      <a:pt x="166" y="3667"/>
                    </a:lnTo>
                    <a:lnTo>
                      <a:pt x="148" y="3675"/>
                    </a:lnTo>
                    <a:lnTo>
                      <a:pt x="132" y="3678"/>
                    </a:lnTo>
                    <a:lnTo>
                      <a:pt x="115" y="3678"/>
                    </a:lnTo>
                    <a:lnTo>
                      <a:pt x="98" y="3678"/>
                    </a:lnTo>
                    <a:lnTo>
                      <a:pt x="81" y="3677"/>
                    </a:lnTo>
                    <a:lnTo>
                      <a:pt x="65" y="3676"/>
                    </a:lnTo>
                    <a:lnTo>
                      <a:pt x="48" y="3675"/>
                    </a:lnTo>
                    <a:lnTo>
                      <a:pt x="32" y="3671"/>
                    </a:lnTo>
                    <a:lnTo>
                      <a:pt x="16" y="3667"/>
                    </a:lnTo>
                    <a:lnTo>
                      <a:pt x="0" y="3660"/>
                    </a:lnTo>
                    <a:lnTo>
                      <a:pt x="0" y="460"/>
                    </a:lnTo>
                    <a:close/>
                    <a:moveTo>
                      <a:pt x="848" y="2866"/>
                    </a:moveTo>
                    <a:lnTo>
                      <a:pt x="849" y="2852"/>
                    </a:lnTo>
                    <a:lnTo>
                      <a:pt x="850" y="2842"/>
                    </a:lnTo>
                    <a:lnTo>
                      <a:pt x="852" y="2835"/>
                    </a:lnTo>
                    <a:lnTo>
                      <a:pt x="853" y="2833"/>
                    </a:lnTo>
                    <a:lnTo>
                      <a:pt x="854" y="2836"/>
                    </a:lnTo>
                    <a:lnTo>
                      <a:pt x="857" y="2842"/>
                    </a:lnTo>
                    <a:lnTo>
                      <a:pt x="859" y="2851"/>
                    </a:lnTo>
                    <a:lnTo>
                      <a:pt x="859" y="2860"/>
                    </a:lnTo>
                    <a:lnTo>
                      <a:pt x="859" y="2867"/>
                    </a:lnTo>
                    <a:lnTo>
                      <a:pt x="857" y="2872"/>
                    </a:lnTo>
                    <a:lnTo>
                      <a:pt x="854" y="2874"/>
                    </a:lnTo>
                    <a:lnTo>
                      <a:pt x="852" y="2873"/>
                    </a:lnTo>
                    <a:lnTo>
                      <a:pt x="850" y="2871"/>
                    </a:lnTo>
                    <a:lnTo>
                      <a:pt x="848" y="2866"/>
                    </a:lnTo>
                    <a:close/>
                  </a:path>
                </a:pathLst>
              </a:custGeom>
              <a:solidFill>
                <a:srgbClr val="00FFCC">
                  <a:alpha val="100000"/>
                </a:srgbClr>
              </a:solidFill>
              <a:ln w="9525">
                <a:noFill/>
              </a:ln>
            </p:spPr>
            <p:txBody>
              <a:bodyPr/>
              <a:p>
                <a:endParaRPr lang="zh-CN" altLang="en-US"/>
              </a:p>
            </p:txBody>
          </p:sp>
          <p:sp>
            <p:nvSpPr>
              <p:cNvPr id="94862" name="Freeform 29"/>
              <p:cNvSpPr>
                <a:spLocks noEditPoints="1"/>
              </p:cNvSpPr>
              <p:nvPr/>
            </p:nvSpPr>
            <p:spPr>
              <a:xfrm>
                <a:off x="395" y="791"/>
                <a:ext cx="1015" cy="1835"/>
              </a:xfrm>
              <a:custGeom>
                <a:avLst/>
                <a:gdLst/>
                <a:ahLst/>
                <a:cxnLst>
                  <a:cxn ang="0">
                    <a:pos x="469" y="317"/>
                  </a:cxn>
                  <a:cxn ang="0">
                    <a:pos x="430" y="242"/>
                  </a:cxn>
                  <a:cxn ang="0">
                    <a:pos x="393" y="159"/>
                  </a:cxn>
                  <a:cxn ang="0">
                    <a:pos x="422" y="62"/>
                  </a:cxn>
                  <a:cxn ang="0">
                    <a:pos x="466" y="38"/>
                  </a:cxn>
                  <a:cxn ang="0">
                    <a:pos x="508" y="75"/>
                  </a:cxn>
                  <a:cxn ang="0">
                    <a:pos x="33" y="122"/>
                  </a:cxn>
                  <a:cxn ang="0">
                    <a:pos x="74" y="114"/>
                  </a:cxn>
                  <a:cxn ang="0">
                    <a:pos x="115" y="109"/>
                  </a:cxn>
                  <a:cxn ang="0">
                    <a:pos x="154" y="61"/>
                  </a:cxn>
                  <a:cxn ang="0">
                    <a:pos x="194" y="16"/>
                  </a:cxn>
                  <a:cxn ang="0">
                    <a:pos x="234" y="16"/>
                  </a:cxn>
                  <a:cxn ang="0">
                    <a:pos x="276" y="9"/>
                  </a:cxn>
                  <a:cxn ang="0">
                    <a:pos x="317" y="0"/>
                  </a:cxn>
                  <a:cxn ang="0">
                    <a:pos x="359" y="13"/>
                  </a:cxn>
                  <a:cxn ang="0">
                    <a:pos x="359" y="143"/>
                  </a:cxn>
                  <a:cxn ang="0">
                    <a:pos x="318" y="181"/>
                  </a:cxn>
                  <a:cxn ang="0">
                    <a:pos x="280" y="251"/>
                  </a:cxn>
                  <a:cxn ang="0">
                    <a:pos x="251" y="366"/>
                  </a:cxn>
                  <a:cxn ang="0">
                    <a:pos x="227" y="497"/>
                  </a:cxn>
                  <a:cxn ang="0">
                    <a:pos x="226" y="653"/>
                  </a:cxn>
                  <a:cxn ang="0">
                    <a:pos x="201" y="617"/>
                  </a:cxn>
                  <a:cxn ang="0">
                    <a:pos x="185" y="482"/>
                  </a:cxn>
                  <a:cxn ang="0">
                    <a:pos x="163" y="345"/>
                  </a:cxn>
                  <a:cxn ang="0">
                    <a:pos x="131" y="264"/>
                  </a:cxn>
                  <a:cxn ang="0">
                    <a:pos x="101" y="376"/>
                  </a:cxn>
                  <a:cxn ang="0">
                    <a:pos x="88" y="531"/>
                  </a:cxn>
                  <a:cxn ang="0">
                    <a:pos x="70" y="673"/>
                  </a:cxn>
                  <a:cxn ang="0">
                    <a:pos x="65" y="819"/>
                  </a:cxn>
                  <a:cxn ang="0">
                    <a:pos x="42" y="915"/>
                  </a:cxn>
                  <a:cxn ang="0">
                    <a:pos x="0" y="913"/>
                  </a:cxn>
                  <a:cxn ang="0">
                    <a:pos x="215" y="713"/>
                  </a:cxn>
                  <a:cxn ang="0">
                    <a:pos x="495" y="329"/>
                  </a:cxn>
                  <a:cxn ang="0">
                    <a:pos x="455" y="281"/>
                  </a:cxn>
                  <a:cxn ang="0">
                    <a:pos x="419" y="198"/>
                  </a:cxn>
                  <a:cxn ang="0">
                    <a:pos x="427" y="79"/>
                  </a:cxn>
                  <a:cxn ang="0">
                    <a:pos x="467" y="46"/>
                  </a:cxn>
                  <a:cxn ang="0">
                    <a:pos x="508" y="85"/>
                  </a:cxn>
                  <a:cxn ang="0">
                    <a:pos x="32" y="136"/>
                  </a:cxn>
                  <a:cxn ang="0">
                    <a:pos x="73" y="125"/>
                  </a:cxn>
                  <a:cxn ang="0">
                    <a:pos x="113" y="122"/>
                  </a:cxn>
                  <a:cxn ang="0">
                    <a:pos x="151" y="82"/>
                  </a:cxn>
                  <a:cxn ang="0">
                    <a:pos x="188" y="20"/>
                  </a:cxn>
                  <a:cxn ang="0">
                    <a:pos x="228" y="19"/>
                  </a:cxn>
                  <a:cxn ang="0">
                    <a:pos x="269" y="14"/>
                  </a:cxn>
                  <a:cxn ang="0">
                    <a:pos x="309" y="3"/>
                  </a:cxn>
                  <a:cxn ang="0">
                    <a:pos x="349" y="13"/>
                  </a:cxn>
                  <a:cxn ang="0">
                    <a:pos x="346" y="123"/>
                  </a:cxn>
                  <a:cxn ang="0">
                    <a:pos x="309" y="183"/>
                  </a:cxn>
                  <a:cxn ang="0">
                    <a:pos x="273" y="256"/>
                  </a:cxn>
                  <a:cxn ang="0">
                    <a:pos x="245" y="372"/>
                  </a:cxn>
                  <a:cxn ang="0">
                    <a:pos x="221" y="493"/>
                  </a:cxn>
                  <a:cxn ang="0">
                    <a:pos x="221" y="643"/>
                  </a:cxn>
                  <a:cxn ang="0">
                    <a:pos x="212" y="572"/>
                  </a:cxn>
                  <a:cxn ang="0">
                    <a:pos x="190" y="450"/>
                  </a:cxn>
                  <a:cxn ang="0">
                    <a:pos x="164" y="328"/>
                  </a:cxn>
                  <a:cxn ang="0">
                    <a:pos x="135" y="224"/>
                  </a:cxn>
                  <a:cxn ang="0">
                    <a:pos x="105" y="324"/>
                  </a:cxn>
                  <a:cxn ang="0">
                    <a:pos x="90" y="472"/>
                  </a:cxn>
                  <a:cxn ang="0">
                    <a:pos x="73" y="614"/>
                  </a:cxn>
                  <a:cxn ang="0">
                    <a:pos x="60" y="739"/>
                  </a:cxn>
                  <a:cxn ang="0">
                    <a:pos x="38" y="837"/>
                  </a:cxn>
                  <a:cxn ang="0">
                    <a:pos x="0" y="865"/>
                  </a:cxn>
                </a:cxnLst>
                <a:pathLst>
                  <a:path w="2028" h="3669">
                    <a:moveTo>
                      <a:pt x="2028" y="1373"/>
                    </a:moveTo>
                    <a:lnTo>
                      <a:pt x="2011" y="1365"/>
                    </a:lnTo>
                    <a:lnTo>
                      <a:pt x="1994" y="1356"/>
                    </a:lnTo>
                    <a:lnTo>
                      <a:pt x="1977" y="1347"/>
                    </a:lnTo>
                    <a:lnTo>
                      <a:pt x="1959" y="1337"/>
                    </a:lnTo>
                    <a:lnTo>
                      <a:pt x="1942" y="1328"/>
                    </a:lnTo>
                    <a:lnTo>
                      <a:pt x="1926" y="1318"/>
                    </a:lnTo>
                    <a:lnTo>
                      <a:pt x="1909" y="1304"/>
                    </a:lnTo>
                    <a:lnTo>
                      <a:pt x="1891" y="1287"/>
                    </a:lnTo>
                    <a:lnTo>
                      <a:pt x="1875" y="1267"/>
                    </a:lnTo>
                    <a:lnTo>
                      <a:pt x="1858" y="1244"/>
                    </a:lnTo>
                    <a:lnTo>
                      <a:pt x="1842" y="1220"/>
                    </a:lnTo>
                    <a:lnTo>
                      <a:pt x="1826" y="1192"/>
                    </a:lnTo>
                    <a:lnTo>
                      <a:pt x="1811" y="1165"/>
                    </a:lnTo>
                    <a:lnTo>
                      <a:pt x="1795" y="1136"/>
                    </a:lnTo>
                    <a:lnTo>
                      <a:pt x="1778" y="1106"/>
                    </a:lnTo>
                    <a:lnTo>
                      <a:pt x="1763" y="1074"/>
                    </a:lnTo>
                    <a:lnTo>
                      <a:pt x="1748" y="1038"/>
                    </a:lnTo>
                    <a:lnTo>
                      <a:pt x="1734" y="1001"/>
                    </a:lnTo>
                    <a:lnTo>
                      <a:pt x="1719" y="965"/>
                    </a:lnTo>
                    <a:lnTo>
                      <a:pt x="1702" y="935"/>
                    </a:lnTo>
                    <a:lnTo>
                      <a:pt x="1686" y="910"/>
                    </a:lnTo>
                    <a:lnTo>
                      <a:pt x="1670" y="886"/>
                    </a:lnTo>
                    <a:lnTo>
                      <a:pt x="1654" y="857"/>
                    </a:lnTo>
                    <a:lnTo>
                      <a:pt x="1639" y="821"/>
                    </a:lnTo>
                    <a:lnTo>
                      <a:pt x="1626" y="775"/>
                    </a:lnTo>
                    <a:lnTo>
                      <a:pt x="1614" y="722"/>
                    </a:lnTo>
                    <a:lnTo>
                      <a:pt x="1600" y="686"/>
                    </a:lnTo>
                    <a:lnTo>
                      <a:pt x="1583" y="671"/>
                    </a:lnTo>
                    <a:lnTo>
                      <a:pt x="1568" y="636"/>
                    </a:lnTo>
                    <a:lnTo>
                      <a:pt x="1561" y="561"/>
                    </a:lnTo>
                    <a:lnTo>
                      <a:pt x="1566" y="502"/>
                    </a:lnTo>
                    <a:lnTo>
                      <a:pt x="1583" y="491"/>
                    </a:lnTo>
                    <a:lnTo>
                      <a:pt x="1602" y="487"/>
                    </a:lnTo>
                    <a:lnTo>
                      <a:pt x="1617" y="454"/>
                    </a:lnTo>
                    <a:lnTo>
                      <a:pt x="1630" y="402"/>
                    </a:lnTo>
                    <a:lnTo>
                      <a:pt x="1642" y="350"/>
                    </a:lnTo>
                    <a:lnTo>
                      <a:pt x="1656" y="306"/>
                    </a:lnTo>
                    <a:lnTo>
                      <a:pt x="1671" y="273"/>
                    </a:lnTo>
                    <a:lnTo>
                      <a:pt x="1687" y="247"/>
                    </a:lnTo>
                    <a:lnTo>
                      <a:pt x="1705" y="230"/>
                    </a:lnTo>
                    <a:lnTo>
                      <a:pt x="1722" y="218"/>
                    </a:lnTo>
                    <a:lnTo>
                      <a:pt x="1739" y="205"/>
                    </a:lnTo>
                    <a:lnTo>
                      <a:pt x="1755" y="193"/>
                    </a:lnTo>
                    <a:lnTo>
                      <a:pt x="1773" y="182"/>
                    </a:lnTo>
                    <a:lnTo>
                      <a:pt x="1790" y="173"/>
                    </a:lnTo>
                    <a:lnTo>
                      <a:pt x="1807" y="165"/>
                    </a:lnTo>
                    <a:lnTo>
                      <a:pt x="1825" y="158"/>
                    </a:lnTo>
                    <a:lnTo>
                      <a:pt x="1843" y="154"/>
                    </a:lnTo>
                    <a:lnTo>
                      <a:pt x="1860" y="152"/>
                    </a:lnTo>
                    <a:lnTo>
                      <a:pt x="1878" y="153"/>
                    </a:lnTo>
                    <a:lnTo>
                      <a:pt x="1895" y="158"/>
                    </a:lnTo>
                    <a:lnTo>
                      <a:pt x="1912" y="167"/>
                    </a:lnTo>
                    <a:lnTo>
                      <a:pt x="1929" y="179"/>
                    </a:lnTo>
                    <a:lnTo>
                      <a:pt x="1945" y="197"/>
                    </a:lnTo>
                    <a:lnTo>
                      <a:pt x="1963" y="216"/>
                    </a:lnTo>
                    <a:lnTo>
                      <a:pt x="1979" y="237"/>
                    </a:lnTo>
                    <a:lnTo>
                      <a:pt x="1996" y="258"/>
                    </a:lnTo>
                    <a:lnTo>
                      <a:pt x="2012" y="279"/>
                    </a:lnTo>
                    <a:lnTo>
                      <a:pt x="2028" y="300"/>
                    </a:lnTo>
                    <a:lnTo>
                      <a:pt x="2028" y="1373"/>
                    </a:lnTo>
                    <a:close/>
                    <a:moveTo>
                      <a:pt x="0" y="451"/>
                    </a:moveTo>
                    <a:lnTo>
                      <a:pt x="16" y="459"/>
                    </a:lnTo>
                    <a:lnTo>
                      <a:pt x="32" y="466"/>
                    </a:lnTo>
                    <a:lnTo>
                      <a:pt x="48" y="472"/>
                    </a:lnTo>
                    <a:lnTo>
                      <a:pt x="65" y="478"/>
                    </a:lnTo>
                    <a:lnTo>
                      <a:pt x="81" y="481"/>
                    </a:lnTo>
                    <a:lnTo>
                      <a:pt x="98" y="485"/>
                    </a:lnTo>
                    <a:lnTo>
                      <a:pt x="114" y="487"/>
                    </a:lnTo>
                    <a:lnTo>
                      <a:pt x="131" y="488"/>
                    </a:lnTo>
                    <a:lnTo>
                      <a:pt x="147" y="489"/>
                    </a:lnTo>
                    <a:lnTo>
                      <a:pt x="163" y="488"/>
                    </a:lnTo>
                    <a:lnTo>
                      <a:pt x="181" y="487"/>
                    </a:lnTo>
                    <a:lnTo>
                      <a:pt x="197" y="485"/>
                    </a:lnTo>
                    <a:lnTo>
                      <a:pt x="213" y="481"/>
                    </a:lnTo>
                    <a:lnTo>
                      <a:pt x="229" y="477"/>
                    </a:lnTo>
                    <a:lnTo>
                      <a:pt x="246" y="472"/>
                    </a:lnTo>
                    <a:lnTo>
                      <a:pt x="262" y="468"/>
                    </a:lnTo>
                    <a:lnTo>
                      <a:pt x="278" y="462"/>
                    </a:lnTo>
                    <a:lnTo>
                      <a:pt x="295" y="456"/>
                    </a:lnTo>
                    <a:lnTo>
                      <a:pt x="312" y="451"/>
                    </a:lnTo>
                    <a:lnTo>
                      <a:pt x="328" y="446"/>
                    </a:lnTo>
                    <a:lnTo>
                      <a:pt x="344" y="442"/>
                    </a:lnTo>
                    <a:lnTo>
                      <a:pt x="360" y="439"/>
                    </a:lnTo>
                    <a:lnTo>
                      <a:pt x="376" y="436"/>
                    </a:lnTo>
                    <a:lnTo>
                      <a:pt x="393" y="434"/>
                    </a:lnTo>
                    <a:lnTo>
                      <a:pt x="410" y="433"/>
                    </a:lnTo>
                    <a:lnTo>
                      <a:pt x="426" y="433"/>
                    </a:lnTo>
                    <a:lnTo>
                      <a:pt x="443" y="433"/>
                    </a:lnTo>
                    <a:lnTo>
                      <a:pt x="460" y="433"/>
                    </a:lnTo>
                    <a:lnTo>
                      <a:pt x="477" y="431"/>
                    </a:lnTo>
                    <a:lnTo>
                      <a:pt x="494" y="424"/>
                    </a:lnTo>
                    <a:lnTo>
                      <a:pt x="510" y="411"/>
                    </a:lnTo>
                    <a:lnTo>
                      <a:pt x="525" y="391"/>
                    </a:lnTo>
                    <a:lnTo>
                      <a:pt x="540" y="363"/>
                    </a:lnTo>
                    <a:lnTo>
                      <a:pt x="555" y="336"/>
                    </a:lnTo>
                    <a:lnTo>
                      <a:pt x="570" y="312"/>
                    </a:lnTo>
                    <a:lnTo>
                      <a:pt x="586" y="289"/>
                    </a:lnTo>
                    <a:lnTo>
                      <a:pt x="601" y="266"/>
                    </a:lnTo>
                    <a:lnTo>
                      <a:pt x="616" y="242"/>
                    </a:lnTo>
                    <a:lnTo>
                      <a:pt x="631" y="215"/>
                    </a:lnTo>
                    <a:lnTo>
                      <a:pt x="646" y="185"/>
                    </a:lnTo>
                    <a:lnTo>
                      <a:pt x="661" y="154"/>
                    </a:lnTo>
                    <a:lnTo>
                      <a:pt x="676" y="126"/>
                    </a:lnTo>
                    <a:lnTo>
                      <a:pt x="691" y="102"/>
                    </a:lnTo>
                    <a:lnTo>
                      <a:pt x="707" y="85"/>
                    </a:lnTo>
                    <a:lnTo>
                      <a:pt x="723" y="75"/>
                    </a:lnTo>
                    <a:lnTo>
                      <a:pt x="739" y="69"/>
                    </a:lnTo>
                    <a:lnTo>
                      <a:pt x="755" y="65"/>
                    </a:lnTo>
                    <a:lnTo>
                      <a:pt x="773" y="62"/>
                    </a:lnTo>
                    <a:lnTo>
                      <a:pt x="789" y="59"/>
                    </a:lnTo>
                    <a:lnTo>
                      <a:pt x="805" y="57"/>
                    </a:lnTo>
                    <a:lnTo>
                      <a:pt x="822" y="56"/>
                    </a:lnTo>
                    <a:lnTo>
                      <a:pt x="838" y="55"/>
                    </a:lnTo>
                    <a:lnTo>
                      <a:pt x="854" y="55"/>
                    </a:lnTo>
                    <a:lnTo>
                      <a:pt x="871" y="56"/>
                    </a:lnTo>
                    <a:lnTo>
                      <a:pt x="887" y="59"/>
                    </a:lnTo>
                    <a:lnTo>
                      <a:pt x="904" y="60"/>
                    </a:lnTo>
                    <a:lnTo>
                      <a:pt x="920" y="62"/>
                    </a:lnTo>
                    <a:lnTo>
                      <a:pt x="936" y="63"/>
                    </a:lnTo>
                    <a:lnTo>
                      <a:pt x="954" y="64"/>
                    </a:lnTo>
                    <a:lnTo>
                      <a:pt x="970" y="64"/>
                    </a:lnTo>
                    <a:lnTo>
                      <a:pt x="986" y="63"/>
                    </a:lnTo>
                    <a:lnTo>
                      <a:pt x="1002" y="61"/>
                    </a:lnTo>
                    <a:lnTo>
                      <a:pt x="1019" y="57"/>
                    </a:lnTo>
                    <a:lnTo>
                      <a:pt x="1035" y="54"/>
                    </a:lnTo>
                    <a:lnTo>
                      <a:pt x="1051" y="49"/>
                    </a:lnTo>
                    <a:lnTo>
                      <a:pt x="1068" y="45"/>
                    </a:lnTo>
                    <a:lnTo>
                      <a:pt x="1085" y="40"/>
                    </a:lnTo>
                    <a:lnTo>
                      <a:pt x="1101" y="34"/>
                    </a:lnTo>
                    <a:lnTo>
                      <a:pt x="1117" y="30"/>
                    </a:lnTo>
                    <a:lnTo>
                      <a:pt x="1133" y="24"/>
                    </a:lnTo>
                    <a:lnTo>
                      <a:pt x="1149" y="19"/>
                    </a:lnTo>
                    <a:lnTo>
                      <a:pt x="1167" y="15"/>
                    </a:lnTo>
                    <a:lnTo>
                      <a:pt x="1183" y="10"/>
                    </a:lnTo>
                    <a:lnTo>
                      <a:pt x="1200" y="6"/>
                    </a:lnTo>
                    <a:lnTo>
                      <a:pt x="1216" y="2"/>
                    </a:lnTo>
                    <a:lnTo>
                      <a:pt x="1234" y="0"/>
                    </a:lnTo>
                    <a:lnTo>
                      <a:pt x="1250" y="0"/>
                    </a:lnTo>
                    <a:lnTo>
                      <a:pt x="1266" y="0"/>
                    </a:lnTo>
                    <a:lnTo>
                      <a:pt x="1282" y="3"/>
                    </a:lnTo>
                    <a:lnTo>
                      <a:pt x="1297" y="8"/>
                    </a:lnTo>
                    <a:lnTo>
                      <a:pt x="1312" y="14"/>
                    </a:lnTo>
                    <a:lnTo>
                      <a:pt x="1328" y="19"/>
                    </a:lnTo>
                    <a:lnTo>
                      <a:pt x="1344" y="26"/>
                    </a:lnTo>
                    <a:lnTo>
                      <a:pt x="1360" y="31"/>
                    </a:lnTo>
                    <a:lnTo>
                      <a:pt x="1379" y="34"/>
                    </a:lnTo>
                    <a:lnTo>
                      <a:pt x="1398" y="35"/>
                    </a:lnTo>
                    <a:lnTo>
                      <a:pt x="1418" y="38"/>
                    </a:lnTo>
                    <a:lnTo>
                      <a:pt x="1435" y="49"/>
                    </a:lnTo>
                    <a:lnTo>
                      <a:pt x="1448" y="77"/>
                    </a:lnTo>
                    <a:lnTo>
                      <a:pt x="1452" y="130"/>
                    </a:lnTo>
                    <a:lnTo>
                      <a:pt x="1452" y="199"/>
                    </a:lnTo>
                    <a:lnTo>
                      <a:pt x="1452" y="267"/>
                    </a:lnTo>
                    <a:lnTo>
                      <a:pt x="1456" y="330"/>
                    </a:lnTo>
                    <a:lnTo>
                      <a:pt x="1460" y="397"/>
                    </a:lnTo>
                    <a:lnTo>
                      <a:pt x="1464" y="466"/>
                    </a:lnTo>
                    <a:lnTo>
                      <a:pt x="1460" y="522"/>
                    </a:lnTo>
                    <a:lnTo>
                      <a:pt x="1450" y="554"/>
                    </a:lnTo>
                    <a:lnTo>
                      <a:pt x="1434" y="569"/>
                    </a:lnTo>
                    <a:lnTo>
                      <a:pt x="1416" y="576"/>
                    </a:lnTo>
                    <a:lnTo>
                      <a:pt x="1396" y="585"/>
                    </a:lnTo>
                    <a:lnTo>
                      <a:pt x="1379" y="603"/>
                    </a:lnTo>
                    <a:lnTo>
                      <a:pt x="1364" y="629"/>
                    </a:lnTo>
                    <a:lnTo>
                      <a:pt x="1349" y="653"/>
                    </a:lnTo>
                    <a:lnTo>
                      <a:pt x="1333" y="668"/>
                    </a:lnTo>
                    <a:lnTo>
                      <a:pt x="1316" y="678"/>
                    </a:lnTo>
                    <a:lnTo>
                      <a:pt x="1300" y="689"/>
                    </a:lnTo>
                    <a:lnTo>
                      <a:pt x="1284" y="703"/>
                    </a:lnTo>
                    <a:lnTo>
                      <a:pt x="1268" y="723"/>
                    </a:lnTo>
                    <a:lnTo>
                      <a:pt x="1253" y="750"/>
                    </a:lnTo>
                    <a:lnTo>
                      <a:pt x="1238" y="777"/>
                    </a:lnTo>
                    <a:lnTo>
                      <a:pt x="1223" y="803"/>
                    </a:lnTo>
                    <a:lnTo>
                      <a:pt x="1208" y="826"/>
                    </a:lnTo>
                    <a:lnTo>
                      <a:pt x="1192" y="849"/>
                    </a:lnTo>
                    <a:lnTo>
                      <a:pt x="1177" y="872"/>
                    </a:lnTo>
                    <a:lnTo>
                      <a:pt x="1162" y="898"/>
                    </a:lnTo>
                    <a:lnTo>
                      <a:pt x="1147" y="928"/>
                    </a:lnTo>
                    <a:lnTo>
                      <a:pt x="1133" y="963"/>
                    </a:lnTo>
                    <a:lnTo>
                      <a:pt x="1119" y="1001"/>
                    </a:lnTo>
                    <a:lnTo>
                      <a:pt x="1107" y="1040"/>
                    </a:lnTo>
                    <a:lnTo>
                      <a:pt x="1093" y="1080"/>
                    </a:lnTo>
                    <a:lnTo>
                      <a:pt x="1080" y="1121"/>
                    </a:lnTo>
                    <a:lnTo>
                      <a:pt x="1068" y="1166"/>
                    </a:lnTo>
                    <a:lnTo>
                      <a:pt x="1057" y="1213"/>
                    </a:lnTo>
                    <a:lnTo>
                      <a:pt x="1046" y="1262"/>
                    </a:lnTo>
                    <a:lnTo>
                      <a:pt x="1035" y="1312"/>
                    </a:lnTo>
                    <a:lnTo>
                      <a:pt x="1024" y="1362"/>
                    </a:lnTo>
                    <a:lnTo>
                      <a:pt x="1013" y="1411"/>
                    </a:lnTo>
                    <a:lnTo>
                      <a:pt x="1002" y="1461"/>
                    </a:lnTo>
                    <a:lnTo>
                      <a:pt x="990" y="1508"/>
                    </a:lnTo>
                    <a:lnTo>
                      <a:pt x="979" y="1555"/>
                    </a:lnTo>
                    <a:lnTo>
                      <a:pt x="969" y="1605"/>
                    </a:lnTo>
                    <a:lnTo>
                      <a:pt x="959" y="1659"/>
                    </a:lnTo>
                    <a:lnTo>
                      <a:pt x="947" y="1703"/>
                    </a:lnTo>
                    <a:lnTo>
                      <a:pt x="934" y="1746"/>
                    </a:lnTo>
                    <a:lnTo>
                      <a:pt x="927" y="1803"/>
                    </a:lnTo>
                    <a:lnTo>
                      <a:pt x="921" y="1866"/>
                    </a:lnTo>
                    <a:lnTo>
                      <a:pt x="913" y="1927"/>
                    </a:lnTo>
                    <a:lnTo>
                      <a:pt x="905" y="1985"/>
                    </a:lnTo>
                    <a:lnTo>
                      <a:pt x="901" y="2046"/>
                    </a:lnTo>
                    <a:lnTo>
                      <a:pt x="899" y="2112"/>
                    </a:lnTo>
                    <a:lnTo>
                      <a:pt x="897" y="2177"/>
                    </a:lnTo>
                    <a:lnTo>
                      <a:pt x="891" y="2239"/>
                    </a:lnTo>
                    <a:lnTo>
                      <a:pt x="886" y="2302"/>
                    </a:lnTo>
                    <a:lnTo>
                      <a:pt x="886" y="2365"/>
                    </a:lnTo>
                    <a:lnTo>
                      <a:pt x="891" y="2431"/>
                    </a:lnTo>
                    <a:lnTo>
                      <a:pt x="899" y="2496"/>
                    </a:lnTo>
                    <a:lnTo>
                      <a:pt x="905" y="2557"/>
                    </a:lnTo>
                    <a:lnTo>
                      <a:pt x="903" y="2610"/>
                    </a:lnTo>
                    <a:lnTo>
                      <a:pt x="891" y="2651"/>
                    </a:lnTo>
                    <a:lnTo>
                      <a:pt x="874" y="2678"/>
                    </a:lnTo>
                    <a:lnTo>
                      <a:pt x="852" y="2691"/>
                    </a:lnTo>
                    <a:lnTo>
                      <a:pt x="830" y="2690"/>
                    </a:lnTo>
                    <a:lnTo>
                      <a:pt x="808" y="2674"/>
                    </a:lnTo>
                    <a:lnTo>
                      <a:pt x="791" y="2647"/>
                    </a:lnTo>
                    <a:lnTo>
                      <a:pt x="781" y="2613"/>
                    </a:lnTo>
                    <a:lnTo>
                      <a:pt x="781" y="2570"/>
                    </a:lnTo>
                    <a:lnTo>
                      <a:pt x="789" y="2522"/>
                    </a:lnTo>
                    <a:lnTo>
                      <a:pt x="801" y="2465"/>
                    </a:lnTo>
                    <a:lnTo>
                      <a:pt x="810" y="2400"/>
                    </a:lnTo>
                    <a:lnTo>
                      <a:pt x="811" y="2332"/>
                    </a:lnTo>
                    <a:lnTo>
                      <a:pt x="803" y="2279"/>
                    </a:lnTo>
                    <a:lnTo>
                      <a:pt x="788" y="2239"/>
                    </a:lnTo>
                    <a:lnTo>
                      <a:pt x="775" y="2198"/>
                    </a:lnTo>
                    <a:lnTo>
                      <a:pt x="768" y="2140"/>
                    </a:lnTo>
                    <a:lnTo>
                      <a:pt x="768" y="2070"/>
                    </a:lnTo>
                    <a:lnTo>
                      <a:pt x="761" y="2016"/>
                    </a:lnTo>
                    <a:lnTo>
                      <a:pt x="746" y="1981"/>
                    </a:lnTo>
                    <a:lnTo>
                      <a:pt x="738" y="1925"/>
                    </a:lnTo>
                    <a:lnTo>
                      <a:pt x="735" y="1858"/>
                    </a:lnTo>
                    <a:lnTo>
                      <a:pt x="730" y="1794"/>
                    </a:lnTo>
                    <a:lnTo>
                      <a:pt x="723" y="1736"/>
                    </a:lnTo>
                    <a:lnTo>
                      <a:pt x="713" y="1684"/>
                    </a:lnTo>
                    <a:lnTo>
                      <a:pt x="702" y="1635"/>
                    </a:lnTo>
                    <a:lnTo>
                      <a:pt x="692" y="1582"/>
                    </a:lnTo>
                    <a:lnTo>
                      <a:pt x="683" y="1526"/>
                    </a:lnTo>
                    <a:lnTo>
                      <a:pt x="674" y="1473"/>
                    </a:lnTo>
                    <a:lnTo>
                      <a:pt x="661" y="1426"/>
                    </a:lnTo>
                    <a:lnTo>
                      <a:pt x="649" y="1379"/>
                    </a:lnTo>
                    <a:lnTo>
                      <a:pt x="643" y="1321"/>
                    </a:lnTo>
                    <a:lnTo>
                      <a:pt x="633" y="1267"/>
                    </a:lnTo>
                    <a:lnTo>
                      <a:pt x="619" y="1227"/>
                    </a:lnTo>
                    <a:lnTo>
                      <a:pt x="604" y="1196"/>
                    </a:lnTo>
                    <a:lnTo>
                      <a:pt x="591" y="1168"/>
                    </a:lnTo>
                    <a:lnTo>
                      <a:pt x="576" y="1138"/>
                    </a:lnTo>
                    <a:lnTo>
                      <a:pt x="563" y="1102"/>
                    </a:lnTo>
                    <a:lnTo>
                      <a:pt x="548" y="1055"/>
                    </a:lnTo>
                    <a:lnTo>
                      <a:pt x="534" y="1017"/>
                    </a:lnTo>
                    <a:lnTo>
                      <a:pt x="523" y="1055"/>
                    </a:lnTo>
                    <a:lnTo>
                      <a:pt x="510" y="1106"/>
                    </a:lnTo>
                    <a:lnTo>
                      <a:pt x="496" y="1145"/>
                    </a:lnTo>
                    <a:lnTo>
                      <a:pt x="484" y="1182"/>
                    </a:lnTo>
                    <a:lnTo>
                      <a:pt x="471" y="1222"/>
                    </a:lnTo>
                    <a:lnTo>
                      <a:pt x="459" y="1267"/>
                    </a:lnTo>
                    <a:lnTo>
                      <a:pt x="447" y="1312"/>
                    </a:lnTo>
                    <a:lnTo>
                      <a:pt x="433" y="1350"/>
                    </a:lnTo>
                    <a:lnTo>
                      <a:pt x="420" y="1390"/>
                    </a:lnTo>
                    <a:lnTo>
                      <a:pt x="410" y="1442"/>
                    </a:lnTo>
                    <a:lnTo>
                      <a:pt x="403" y="1503"/>
                    </a:lnTo>
                    <a:lnTo>
                      <a:pt x="398" y="1567"/>
                    </a:lnTo>
                    <a:lnTo>
                      <a:pt x="396" y="1631"/>
                    </a:lnTo>
                    <a:lnTo>
                      <a:pt x="394" y="1697"/>
                    </a:lnTo>
                    <a:lnTo>
                      <a:pt x="389" y="1761"/>
                    </a:lnTo>
                    <a:lnTo>
                      <a:pt x="384" y="1824"/>
                    </a:lnTo>
                    <a:lnTo>
                      <a:pt x="376" y="1883"/>
                    </a:lnTo>
                    <a:lnTo>
                      <a:pt x="368" y="1940"/>
                    </a:lnTo>
                    <a:lnTo>
                      <a:pt x="360" y="1997"/>
                    </a:lnTo>
                    <a:lnTo>
                      <a:pt x="354" y="2057"/>
                    </a:lnTo>
                    <a:lnTo>
                      <a:pt x="350" y="2122"/>
                    </a:lnTo>
                    <a:lnTo>
                      <a:pt x="345" y="2184"/>
                    </a:lnTo>
                    <a:lnTo>
                      <a:pt x="337" y="2244"/>
                    </a:lnTo>
                    <a:lnTo>
                      <a:pt x="330" y="2304"/>
                    </a:lnTo>
                    <a:lnTo>
                      <a:pt x="325" y="2366"/>
                    </a:lnTo>
                    <a:lnTo>
                      <a:pt x="321" y="2431"/>
                    </a:lnTo>
                    <a:lnTo>
                      <a:pt x="320" y="2496"/>
                    </a:lnTo>
                    <a:lnTo>
                      <a:pt x="319" y="2563"/>
                    </a:lnTo>
                    <a:lnTo>
                      <a:pt x="308" y="2615"/>
                    </a:lnTo>
                    <a:lnTo>
                      <a:pt x="291" y="2654"/>
                    </a:lnTo>
                    <a:lnTo>
                      <a:pt x="277" y="2692"/>
                    </a:lnTo>
                    <a:lnTo>
                      <a:pt x="277" y="2742"/>
                    </a:lnTo>
                    <a:lnTo>
                      <a:pt x="287" y="2803"/>
                    </a:lnTo>
                    <a:lnTo>
                      <a:pt x="292" y="2862"/>
                    </a:lnTo>
                    <a:lnTo>
                      <a:pt x="284" y="2910"/>
                    </a:lnTo>
                    <a:lnTo>
                      <a:pt x="269" y="2955"/>
                    </a:lnTo>
                    <a:lnTo>
                      <a:pt x="259" y="3007"/>
                    </a:lnTo>
                    <a:lnTo>
                      <a:pt x="257" y="3071"/>
                    </a:lnTo>
                    <a:lnTo>
                      <a:pt x="259" y="3142"/>
                    </a:lnTo>
                    <a:lnTo>
                      <a:pt x="260" y="3209"/>
                    </a:lnTo>
                    <a:lnTo>
                      <a:pt x="258" y="3273"/>
                    </a:lnTo>
                    <a:lnTo>
                      <a:pt x="251" y="3327"/>
                    </a:lnTo>
                    <a:lnTo>
                      <a:pt x="238" y="3368"/>
                    </a:lnTo>
                    <a:lnTo>
                      <a:pt x="220" y="3396"/>
                    </a:lnTo>
                    <a:lnTo>
                      <a:pt x="205" y="3413"/>
                    </a:lnTo>
                    <a:lnTo>
                      <a:pt x="217" y="3473"/>
                    </a:lnTo>
                    <a:lnTo>
                      <a:pt x="222" y="3537"/>
                    </a:lnTo>
                    <a:lnTo>
                      <a:pt x="212" y="3585"/>
                    </a:lnTo>
                    <a:lnTo>
                      <a:pt x="197" y="3620"/>
                    </a:lnTo>
                    <a:lnTo>
                      <a:pt x="182" y="3644"/>
                    </a:lnTo>
                    <a:lnTo>
                      <a:pt x="166" y="3658"/>
                    </a:lnTo>
                    <a:lnTo>
                      <a:pt x="148" y="3666"/>
                    </a:lnTo>
                    <a:lnTo>
                      <a:pt x="132" y="3669"/>
                    </a:lnTo>
                    <a:lnTo>
                      <a:pt x="115" y="3669"/>
                    </a:lnTo>
                    <a:lnTo>
                      <a:pt x="98" y="3669"/>
                    </a:lnTo>
                    <a:lnTo>
                      <a:pt x="81" y="3668"/>
                    </a:lnTo>
                    <a:lnTo>
                      <a:pt x="65" y="3667"/>
                    </a:lnTo>
                    <a:lnTo>
                      <a:pt x="48" y="3666"/>
                    </a:lnTo>
                    <a:lnTo>
                      <a:pt x="32" y="3662"/>
                    </a:lnTo>
                    <a:lnTo>
                      <a:pt x="16" y="3658"/>
                    </a:lnTo>
                    <a:lnTo>
                      <a:pt x="0" y="3651"/>
                    </a:lnTo>
                    <a:lnTo>
                      <a:pt x="0" y="451"/>
                    </a:lnTo>
                    <a:close/>
                    <a:moveTo>
                      <a:pt x="848" y="2857"/>
                    </a:moveTo>
                    <a:lnTo>
                      <a:pt x="849" y="2843"/>
                    </a:lnTo>
                    <a:lnTo>
                      <a:pt x="850" y="2833"/>
                    </a:lnTo>
                    <a:lnTo>
                      <a:pt x="852" y="2826"/>
                    </a:lnTo>
                    <a:lnTo>
                      <a:pt x="853" y="2824"/>
                    </a:lnTo>
                    <a:lnTo>
                      <a:pt x="854" y="2827"/>
                    </a:lnTo>
                    <a:lnTo>
                      <a:pt x="857" y="2833"/>
                    </a:lnTo>
                    <a:lnTo>
                      <a:pt x="859" y="2842"/>
                    </a:lnTo>
                    <a:lnTo>
                      <a:pt x="859" y="2851"/>
                    </a:lnTo>
                    <a:lnTo>
                      <a:pt x="859" y="2858"/>
                    </a:lnTo>
                    <a:lnTo>
                      <a:pt x="857" y="2863"/>
                    </a:lnTo>
                    <a:lnTo>
                      <a:pt x="854" y="2865"/>
                    </a:lnTo>
                    <a:lnTo>
                      <a:pt x="852" y="2864"/>
                    </a:lnTo>
                    <a:lnTo>
                      <a:pt x="850" y="2862"/>
                    </a:lnTo>
                    <a:lnTo>
                      <a:pt x="848" y="2857"/>
                    </a:lnTo>
                    <a:close/>
                    <a:moveTo>
                      <a:pt x="2028" y="1338"/>
                    </a:moveTo>
                    <a:lnTo>
                      <a:pt x="2012" y="1330"/>
                    </a:lnTo>
                    <a:lnTo>
                      <a:pt x="1995" y="1322"/>
                    </a:lnTo>
                    <a:lnTo>
                      <a:pt x="1979" y="1313"/>
                    </a:lnTo>
                    <a:lnTo>
                      <a:pt x="1962" y="1304"/>
                    </a:lnTo>
                    <a:lnTo>
                      <a:pt x="1945" y="1294"/>
                    </a:lnTo>
                    <a:lnTo>
                      <a:pt x="1929" y="1281"/>
                    </a:lnTo>
                    <a:lnTo>
                      <a:pt x="1912" y="1266"/>
                    </a:lnTo>
                    <a:lnTo>
                      <a:pt x="1896" y="1247"/>
                    </a:lnTo>
                    <a:lnTo>
                      <a:pt x="1880" y="1227"/>
                    </a:lnTo>
                    <a:lnTo>
                      <a:pt x="1865" y="1204"/>
                    </a:lnTo>
                    <a:lnTo>
                      <a:pt x="1849" y="1177"/>
                    </a:lnTo>
                    <a:lnTo>
                      <a:pt x="1834" y="1151"/>
                    </a:lnTo>
                    <a:lnTo>
                      <a:pt x="1819" y="1122"/>
                    </a:lnTo>
                    <a:lnTo>
                      <a:pt x="1803" y="1094"/>
                    </a:lnTo>
                    <a:lnTo>
                      <a:pt x="1788" y="1064"/>
                    </a:lnTo>
                    <a:lnTo>
                      <a:pt x="1774" y="1030"/>
                    </a:lnTo>
                    <a:lnTo>
                      <a:pt x="1760" y="992"/>
                    </a:lnTo>
                    <a:lnTo>
                      <a:pt x="1746" y="954"/>
                    </a:lnTo>
                    <a:lnTo>
                      <a:pt x="1732" y="916"/>
                    </a:lnTo>
                    <a:lnTo>
                      <a:pt x="1717" y="882"/>
                    </a:lnTo>
                    <a:lnTo>
                      <a:pt x="1702" y="850"/>
                    </a:lnTo>
                    <a:lnTo>
                      <a:pt x="1689" y="820"/>
                    </a:lnTo>
                    <a:lnTo>
                      <a:pt x="1672" y="789"/>
                    </a:lnTo>
                    <a:lnTo>
                      <a:pt x="1657" y="752"/>
                    </a:lnTo>
                    <a:lnTo>
                      <a:pt x="1644" y="708"/>
                    </a:lnTo>
                    <a:lnTo>
                      <a:pt x="1636" y="653"/>
                    </a:lnTo>
                    <a:lnTo>
                      <a:pt x="1633" y="587"/>
                    </a:lnTo>
                    <a:lnTo>
                      <a:pt x="1638" y="519"/>
                    </a:lnTo>
                    <a:lnTo>
                      <a:pt x="1647" y="462"/>
                    </a:lnTo>
                    <a:lnTo>
                      <a:pt x="1660" y="417"/>
                    </a:lnTo>
                    <a:lnTo>
                      <a:pt x="1674" y="379"/>
                    </a:lnTo>
                    <a:lnTo>
                      <a:pt x="1689" y="347"/>
                    </a:lnTo>
                    <a:lnTo>
                      <a:pt x="1704" y="315"/>
                    </a:lnTo>
                    <a:lnTo>
                      <a:pt x="1719" y="284"/>
                    </a:lnTo>
                    <a:lnTo>
                      <a:pt x="1734" y="254"/>
                    </a:lnTo>
                    <a:lnTo>
                      <a:pt x="1748" y="230"/>
                    </a:lnTo>
                    <a:lnTo>
                      <a:pt x="1765" y="213"/>
                    </a:lnTo>
                    <a:lnTo>
                      <a:pt x="1782" y="203"/>
                    </a:lnTo>
                    <a:lnTo>
                      <a:pt x="1798" y="196"/>
                    </a:lnTo>
                    <a:lnTo>
                      <a:pt x="1815" y="191"/>
                    </a:lnTo>
                    <a:lnTo>
                      <a:pt x="1833" y="186"/>
                    </a:lnTo>
                    <a:lnTo>
                      <a:pt x="1850" y="184"/>
                    </a:lnTo>
                    <a:lnTo>
                      <a:pt x="1866" y="184"/>
                    </a:lnTo>
                    <a:lnTo>
                      <a:pt x="1883" y="186"/>
                    </a:lnTo>
                    <a:lnTo>
                      <a:pt x="1899" y="192"/>
                    </a:lnTo>
                    <a:lnTo>
                      <a:pt x="1917" y="204"/>
                    </a:lnTo>
                    <a:lnTo>
                      <a:pt x="1933" y="219"/>
                    </a:lnTo>
                    <a:lnTo>
                      <a:pt x="1949" y="238"/>
                    </a:lnTo>
                    <a:lnTo>
                      <a:pt x="1965" y="258"/>
                    </a:lnTo>
                    <a:lnTo>
                      <a:pt x="1981" y="277"/>
                    </a:lnTo>
                    <a:lnTo>
                      <a:pt x="1997" y="297"/>
                    </a:lnTo>
                    <a:lnTo>
                      <a:pt x="2012" y="318"/>
                    </a:lnTo>
                    <a:lnTo>
                      <a:pt x="2028" y="340"/>
                    </a:lnTo>
                    <a:lnTo>
                      <a:pt x="2028" y="1338"/>
                    </a:lnTo>
                    <a:close/>
                    <a:moveTo>
                      <a:pt x="0" y="522"/>
                    </a:moveTo>
                    <a:lnTo>
                      <a:pt x="16" y="527"/>
                    </a:lnTo>
                    <a:lnTo>
                      <a:pt x="32" y="533"/>
                    </a:lnTo>
                    <a:lnTo>
                      <a:pt x="48" y="537"/>
                    </a:lnTo>
                    <a:lnTo>
                      <a:pt x="64" y="540"/>
                    </a:lnTo>
                    <a:lnTo>
                      <a:pt x="80" y="542"/>
                    </a:lnTo>
                    <a:lnTo>
                      <a:pt x="95" y="545"/>
                    </a:lnTo>
                    <a:lnTo>
                      <a:pt x="111" y="545"/>
                    </a:lnTo>
                    <a:lnTo>
                      <a:pt x="128" y="544"/>
                    </a:lnTo>
                    <a:lnTo>
                      <a:pt x="144" y="542"/>
                    </a:lnTo>
                    <a:lnTo>
                      <a:pt x="160" y="540"/>
                    </a:lnTo>
                    <a:lnTo>
                      <a:pt x="176" y="537"/>
                    </a:lnTo>
                    <a:lnTo>
                      <a:pt x="192" y="532"/>
                    </a:lnTo>
                    <a:lnTo>
                      <a:pt x="208" y="527"/>
                    </a:lnTo>
                    <a:lnTo>
                      <a:pt x="224" y="522"/>
                    </a:lnTo>
                    <a:lnTo>
                      <a:pt x="240" y="515"/>
                    </a:lnTo>
                    <a:lnTo>
                      <a:pt x="257" y="509"/>
                    </a:lnTo>
                    <a:lnTo>
                      <a:pt x="273" y="503"/>
                    </a:lnTo>
                    <a:lnTo>
                      <a:pt x="289" y="499"/>
                    </a:lnTo>
                    <a:lnTo>
                      <a:pt x="305" y="494"/>
                    </a:lnTo>
                    <a:lnTo>
                      <a:pt x="321" y="489"/>
                    </a:lnTo>
                    <a:lnTo>
                      <a:pt x="336" y="486"/>
                    </a:lnTo>
                    <a:lnTo>
                      <a:pt x="352" y="482"/>
                    </a:lnTo>
                    <a:lnTo>
                      <a:pt x="368" y="480"/>
                    </a:lnTo>
                    <a:lnTo>
                      <a:pt x="384" y="479"/>
                    </a:lnTo>
                    <a:lnTo>
                      <a:pt x="401" y="478"/>
                    </a:lnTo>
                    <a:lnTo>
                      <a:pt x="417" y="480"/>
                    </a:lnTo>
                    <a:lnTo>
                      <a:pt x="433" y="482"/>
                    </a:lnTo>
                    <a:lnTo>
                      <a:pt x="450" y="486"/>
                    </a:lnTo>
                    <a:lnTo>
                      <a:pt x="466" y="489"/>
                    </a:lnTo>
                    <a:lnTo>
                      <a:pt x="482" y="489"/>
                    </a:lnTo>
                    <a:lnTo>
                      <a:pt x="498" y="486"/>
                    </a:lnTo>
                    <a:lnTo>
                      <a:pt x="515" y="477"/>
                    </a:lnTo>
                    <a:lnTo>
                      <a:pt x="530" y="461"/>
                    </a:lnTo>
                    <a:lnTo>
                      <a:pt x="545" y="434"/>
                    </a:lnTo>
                    <a:lnTo>
                      <a:pt x="558" y="403"/>
                    </a:lnTo>
                    <a:lnTo>
                      <a:pt x="573" y="373"/>
                    </a:lnTo>
                    <a:lnTo>
                      <a:pt x="588" y="348"/>
                    </a:lnTo>
                    <a:lnTo>
                      <a:pt x="603" y="325"/>
                    </a:lnTo>
                    <a:lnTo>
                      <a:pt x="618" y="302"/>
                    </a:lnTo>
                    <a:lnTo>
                      <a:pt x="632" y="272"/>
                    </a:lnTo>
                    <a:lnTo>
                      <a:pt x="645" y="234"/>
                    </a:lnTo>
                    <a:lnTo>
                      <a:pt x="659" y="196"/>
                    </a:lnTo>
                    <a:lnTo>
                      <a:pt x="672" y="162"/>
                    </a:lnTo>
                    <a:lnTo>
                      <a:pt x="687" y="136"/>
                    </a:lnTo>
                    <a:lnTo>
                      <a:pt x="702" y="114"/>
                    </a:lnTo>
                    <a:lnTo>
                      <a:pt x="719" y="99"/>
                    </a:lnTo>
                    <a:lnTo>
                      <a:pt x="735" y="87"/>
                    </a:lnTo>
                    <a:lnTo>
                      <a:pt x="750" y="80"/>
                    </a:lnTo>
                    <a:lnTo>
                      <a:pt x="766" y="75"/>
                    </a:lnTo>
                    <a:lnTo>
                      <a:pt x="782" y="71"/>
                    </a:lnTo>
                    <a:lnTo>
                      <a:pt x="798" y="69"/>
                    </a:lnTo>
                    <a:lnTo>
                      <a:pt x="814" y="68"/>
                    </a:lnTo>
                    <a:lnTo>
                      <a:pt x="830" y="68"/>
                    </a:lnTo>
                    <a:lnTo>
                      <a:pt x="846" y="69"/>
                    </a:lnTo>
                    <a:lnTo>
                      <a:pt x="863" y="69"/>
                    </a:lnTo>
                    <a:lnTo>
                      <a:pt x="879" y="71"/>
                    </a:lnTo>
                    <a:lnTo>
                      <a:pt x="895" y="72"/>
                    </a:lnTo>
                    <a:lnTo>
                      <a:pt x="911" y="73"/>
                    </a:lnTo>
                    <a:lnTo>
                      <a:pt x="927" y="75"/>
                    </a:lnTo>
                    <a:lnTo>
                      <a:pt x="943" y="75"/>
                    </a:lnTo>
                    <a:lnTo>
                      <a:pt x="959" y="75"/>
                    </a:lnTo>
                    <a:lnTo>
                      <a:pt x="975" y="73"/>
                    </a:lnTo>
                    <a:lnTo>
                      <a:pt x="992" y="72"/>
                    </a:lnTo>
                    <a:lnTo>
                      <a:pt x="1008" y="70"/>
                    </a:lnTo>
                    <a:lnTo>
                      <a:pt x="1024" y="67"/>
                    </a:lnTo>
                    <a:lnTo>
                      <a:pt x="1040" y="62"/>
                    </a:lnTo>
                    <a:lnTo>
                      <a:pt x="1056" y="59"/>
                    </a:lnTo>
                    <a:lnTo>
                      <a:pt x="1072" y="53"/>
                    </a:lnTo>
                    <a:lnTo>
                      <a:pt x="1087" y="48"/>
                    </a:lnTo>
                    <a:lnTo>
                      <a:pt x="1103" y="44"/>
                    </a:lnTo>
                    <a:lnTo>
                      <a:pt x="1119" y="38"/>
                    </a:lnTo>
                    <a:lnTo>
                      <a:pt x="1136" y="33"/>
                    </a:lnTo>
                    <a:lnTo>
                      <a:pt x="1152" y="27"/>
                    </a:lnTo>
                    <a:lnTo>
                      <a:pt x="1168" y="23"/>
                    </a:lnTo>
                    <a:lnTo>
                      <a:pt x="1184" y="18"/>
                    </a:lnTo>
                    <a:lnTo>
                      <a:pt x="1201" y="15"/>
                    </a:lnTo>
                    <a:lnTo>
                      <a:pt x="1217" y="11"/>
                    </a:lnTo>
                    <a:lnTo>
                      <a:pt x="1234" y="10"/>
                    </a:lnTo>
                    <a:lnTo>
                      <a:pt x="1250" y="9"/>
                    </a:lnTo>
                    <a:lnTo>
                      <a:pt x="1266" y="10"/>
                    </a:lnTo>
                    <a:lnTo>
                      <a:pt x="1281" y="12"/>
                    </a:lnTo>
                    <a:lnTo>
                      <a:pt x="1296" y="17"/>
                    </a:lnTo>
                    <a:lnTo>
                      <a:pt x="1311" y="23"/>
                    </a:lnTo>
                    <a:lnTo>
                      <a:pt x="1325" y="30"/>
                    </a:lnTo>
                    <a:lnTo>
                      <a:pt x="1341" y="37"/>
                    </a:lnTo>
                    <a:lnTo>
                      <a:pt x="1357" y="42"/>
                    </a:lnTo>
                    <a:lnTo>
                      <a:pt x="1374" y="47"/>
                    </a:lnTo>
                    <a:lnTo>
                      <a:pt x="1394" y="50"/>
                    </a:lnTo>
                    <a:lnTo>
                      <a:pt x="1414" y="55"/>
                    </a:lnTo>
                    <a:lnTo>
                      <a:pt x="1429" y="70"/>
                    </a:lnTo>
                    <a:lnTo>
                      <a:pt x="1436" y="107"/>
                    </a:lnTo>
                    <a:lnTo>
                      <a:pt x="1434" y="167"/>
                    </a:lnTo>
                    <a:lnTo>
                      <a:pt x="1427" y="236"/>
                    </a:lnTo>
                    <a:lnTo>
                      <a:pt x="1422" y="303"/>
                    </a:lnTo>
                    <a:lnTo>
                      <a:pt x="1417" y="359"/>
                    </a:lnTo>
                    <a:lnTo>
                      <a:pt x="1407" y="405"/>
                    </a:lnTo>
                    <a:lnTo>
                      <a:pt x="1394" y="447"/>
                    </a:lnTo>
                    <a:lnTo>
                      <a:pt x="1382" y="489"/>
                    </a:lnTo>
                    <a:lnTo>
                      <a:pt x="1369" y="529"/>
                    </a:lnTo>
                    <a:lnTo>
                      <a:pt x="1356" y="557"/>
                    </a:lnTo>
                    <a:lnTo>
                      <a:pt x="1341" y="578"/>
                    </a:lnTo>
                    <a:lnTo>
                      <a:pt x="1325" y="594"/>
                    </a:lnTo>
                    <a:lnTo>
                      <a:pt x="1308" y="609"/>
                    </a:lnTo>
                    <a:lnTo>
                      <a:pt x="1292" y="629"/>
                    </a:lnTo>
                    <a:lnTo>
                      <a:pt x="1277" y="654"/>
                    </a:lnTo>
                    <a:lnTo>
                      <a:pt x="1263" y="682"/>
                    </a:lnTo>
                    <a:lnTo>
                      <a:pt x="1248" y="707"/>
                    </a:lnTo>
                    <a:lnTo>
                      <a:pt x="1234" y="732"/>
                    </a:lnTo>
                    <a:lnTo>
                      <a:pt x="1219" y="757"/>
                    </a:lnTo>
                    <a:lnTo>
                      <a:pt x="1204" y="780"/>
                    </a:lnTo>
                    <a:lnTo>
                      <a:pt x="1189" y="803"/>
                    </a:lnTo>
                    <a:lnTo>
                      <a:pt x="1174" y="826"/>
                    </a:lnTo>
                    <a:lnTo>
                      <a:pt x="1159" y="849"/>
                    </a:lnTo>
                    <a:lnTo>
                      <a:pt x="1144" y="875"/>
                    </a:lnTo>
                    <a:lnTo>
                      <a:pt x="1130" y="906"/>
                    </a:lnTo>
                    <a:lnTo>
                      <a:pt x="1116" y="941"/>
                    </a:lnTo>
                    <a:lnTo>
                      <a:pt x="1103" y="980"/>
                    </a:lnTo>
                    <a:lnTo>
                      <a:pt x="1091" y="1022"/>
                    </a:lnTo>
                    <a:lnTo>
                      <a:pt x="1078" y="1064"/>
                    </a:lnTo>
                    <a:lnTo>
                      <a:pt x="1066" y="1106"/>
                    </a:lnTo>
                    <a:lnTo>
                      <a:pt x="1055" y="1151"/>
                    </a:lnTo>
                    <a:lnTo>
                      <a:pt x="1043" y="1199"/>
                    </a:lnTo>
                    <a:lnTo>
                      <a:pt x="1033" y="1247"/>
                    </a:lnTo>
                    <a:lnTo>
                      <a:pt x="1023" y="1297"/>
                    </a:lnTo>
                    <a:lnTo>
                      <a:pt x="1012" y="1344"/>
                    </a:lnTo>
                    <a:lnTo>
                      <a:pt x="1001" y="1391"/>
                    </a:lnTo>
                    <a:lnTo>
                      <a:pt x="990" y="1439"/>
                    </a:lnTo>
                    <a:lnTo>
                      <a:pt x="979" y="1487"/>
                    </a:lnTo>
                    <a:lnTo>
                      <a:pt x="969" y="1537"/>
                    </a:lnTo>
                    <a:lnTo>
                      <a:pt x="957" y="1577"/>
                    </a:lnTo>
                    <a:lnTo>
                      <a:pt x="942" y="1608"/>
                    </a:lnTo>
                    <a:lnTo>
                      <a:pt x="928" y="1641"/>
                    </a:lnTo>
                    <a:lnTo>
                      <a:pt x="914" y="1682"/>
                    </a:lnTo>
                    <a:lnTo>
                      <a:pt x="904" y="1731"/>
                    </a:lnTo>
                    <a:lnTo>
                      <a:pt x="899" y="1790"/>
                    </a:lnTo>
                    <a:lnTo>
                      <a:pt x="896" y="1855"/>
                    </a:lnTo>
                    <a:lnTo>
                      <a:pt x="890" y="1915"/>
                    </a:lnTo>
                    <a:lnTo>
                      <a:pt x="881" y="1970"/>
                    </a:lnTo>
                    <a:lnTo>
                      <a:pt x="874" y="2026"/>
                    </a:lnTo>
                    <a:lnTo>
                      <a:pt x="874" y="2091"/>
                    </a:lnTo>
                    <a:lnTo>
                      <a:pt x="874" y="2156"/>
                    </a:lnTo>
                    <a:lnTo>
                      <a:pt x="868" y="2215"/>
                    </a:lnTo>
                    <a:lnTo>
                      <a:pt x="860" y="2272"/>
                    </a:lnTo>
                    <a:lnTo>
                      <a:pt x="854" y="2330"/>
                    </a:lnTo>
                    <a:lnTo>
                      <a:pt x="857" y="2395"/>
                    </a:lnTo>
                    <a:lnTo>
                      <a:pt x="865" y="2458"/>
                    </a:lnTo>
                    <a:lnTo>
                      <a:pt x="876" y="2518"/>
                    </a:lnTo>
                    <a:lnTo>
                      <a:pt x="881" y="2572"/>
                    </a:lnTo>
                    <a:lnTo>
                      <a:pt x="874" y="2615"/>
                    </a:lnTo>
                    <a:lnTo>
                      <a:pt x="856" y="2638"/>
                    </a:lnTo>
                    <a:lnTo>
                      <a:pt x="835" y="2633"/>
                    </a:lnTo>
                    <a:lnTo>
                      <a:pt x="820" y="2607"/>
                    </a:lnTo>
                    <a:lnTo>
                      <a:pt x="814" y="2569"/>
                    </a:lnTo>
                    <a:lnTo>
                      <a:pt x="823" y="2524"/>
                    </a:lnTo>
                    <a:lnTo>
                      <a:pt x="837" y="2472"/>
                    </a:lnTo>
                    <a:lnTo>
                      <a:pt x="849" y="2410"/>
                    </a:lnTo>
                    <a:lnTo>
                      <a:pt x="853" y="2344"/>
                    </a:lnTo>
                    <a:lnTo>
                      <a:pt x="848" y="2288"/>
                    </a:lnTo>
                    <a:lnTo>
                      <a:pt x="835" y="2245"/>
                    </a:lnTo>
                    <a:lnTo>
                      <a:pt x="822" y="2204"/>
                    </a:lnTo>
                    <a:lnTo>
                      <a:pt x="815" y="2148"/>
                    </a:lnTo>
                    <a:lnTo>
                      <a:pt x="816" y="2082"/>
                    </a:lnTo>
                    <a:lnTo>
                      <a:pt x="815" y="2021"/>
                    </a:lnTo>
                    <a:lnTo>
                      <a:pt x="805" y="1983"/>
                    </a:lnTo>
                    <a:lnTo>
                      <a:pt x="789" y="1954"/>
                    </a:lnTo>
                    <a:lnTo>
                      <a:pt x="773" y="1920"/>
                    </a:lnTo>
                    <a:lnTo>
                      <a:pt x="763" y="1867"/>
                    </a:lnTo>
                    <a:lnTo>
                      <a:pt x="758" y="1799"/>
                    </a:lnTo>
                    <a:lnTo>
                      <a:pt x="750" y="1752"/>
                    </a:lnTo>
                    <a:lnTo>
                      <a:pt x="737" y="1716"/>
                    </a:lnTo>
                    <a:lnTo>
                      <a:pt x="728" y="1661"/>
                    </a:lnTo>
                    <a:lnTo>
                      <a:pt x="719" y="1602"/>
                    </a:lnTo>
                    <a:lnTo>
                      <a:pt x="708" y="1554"/>
                    </a:lnTo>
                    <a:lnTo>
                      <a:pt x="697" y="1510"/>
                    </a:lnTo>
                    <a:lnTo>
                      <a:pt x="685" y="1466"/>
                    </a:lnTo>
                    <a:lnTo>
                      <a:pt x="674" y="1419"/>
                    </a:lnTo>
                    <a:lnTo>
                      <a:pt x="663" y="1367"/>
                    </a:lnTo>
                    <a:lnTo>
                      <a:pt x="655" y="1312"/>
                    </a:lnTo>
                    <a:lnTo>
                      <a:pt x="649" y="1253"/>
                    </a:lnTo>
                    <a:lnTo>
                      <a:pt x="644" y="1191"/>
                    </a:lnTo>
                    <a:lnTo>
                      <a:pt x="637" y="1136"/>
                    </a:lnTo>
                    <a:lnTo>
                      <a:pt x="624" y="1098"/>
                    </a:lnTo>
                    <a:lnTo>
                      <a:pt x="608" y="1068"/>
                    </a:lnTo>
                    <a:lnTo>
                      <a:pt x="594" y="1034"/>
                    </a:lnTo>
                    <a:lnTo>
                      <a:pt x="581" y="997"/>
                    </a:lnTo>
                    <a:lnTo>
                      <a:pt x="569" y="958"/>
                    </a:lnTo>
                    <a:lnTo>
                      <a:pt x="555" y="921"/>
                    </a:lnTo>
                    <a:lnTo>
                      <a:pt x="540" y="894"/>
                    </a:lnTo>
                    <a:lnTo>
                      <a:pt x="525" y="902"/>
                    </a:lnTo>
                    <a:lnTo>
                      <a:pt x="511" y="939"/>
                    </a:lnTo>
                    <a:lnTo>
                      <a:pt x="500" y="982"/>
                    </a:lnTo>
                    <a:lnTo>
                      <a:pt x="488" y="1029"/>
                    </a:lnTo>
                    <a:lnTo>
                      <a:pt x="477" y="1075"/>
                    </a:lnTo>
                    <a:lnTo>
                      <a:pt x="465" y="1120"/>
                    </a:lnTo>
                    <a:lnTo>
                      <a:pt x="454" y="1161"/>
                    </a:lnTo>
                    <a:lnTo>
                      <a:pt x="441" y="1203"/>
                    </a:lnTo>
                    <a:lnTo>
                      <a:pt x="428" y="1244"/>
                    </a:lnTo>
                    <a:lnTo>
                      <a:pt x="418" y="1294"/>
                    </a:lnTo>
                    <a:lnTo>
                      <a:pt x="409" y="1348"/>
                    </a:lnTo>
                    <a:lnTo>
                      <a:pt x="399" y="1400"/>
                    </a:lnTo>
                    <a:lnTo>
                      <a:pt x="391" y="1454"/>
                    </a:lnTo>
                    <a:lnTo>
                      <a:pt x="382" y="1510"/>
                    </a:lnTo>
                    <a:lnTo>
                      <a:pt x="376" y="1569"/>
                    </a:lnTo>
                    <a:lnTo>
                      <a:pt x="373" y="1632"/>
                    </a:lnTo>
                    <a:lnTo>
                      <a:pt x="371" y="1696"/>
                    </a:lnTo>
                    <a:lnTo>
                      <a:pt x="369" y="1760"/>
                    </a:lnTo>
                    <a:lnTo>
                      <a:pt x="366" y="1824"/>
                    </a:lnTo>
                    <a:lnTo>
                      <a:pt x="360" y="1885"/>
                    </a:lnTo>
                    <a:lnTo>
                      <a:pt x="352" y="1941"/>
                    </a:lnTo>
                    <a:lnTo>
                      <a:pt x="344" y="1996"/>
                    </a:lnTo>
                    <a:lnTo>
                      <a:pt x="338" y="2055"/>
                    </a:lnTo>
                    <a:lnTo>
                      <a:pt x="334" y="2117"/>
                    </a:lnTo>
                    <a:lnTo>
                      <a:pt x="330" y="2181"/>
                    </a:lnTo>
                    <a:lnTo>
                      <a:pt x="323" y="2241"/>
                    </a:lnTo>
                    <a:lnTo>
                      <a:pt x="312" y="2287"/>
                    </a:lnTo>
                    <a:lnTo>
                      <a:pt x="301" y="2334"/>
                    </a:lnTo>
                    <a:lnTo>
                      <a:pt x="293" y="2390"/>
                    </a:lnTo>
                    <a:lnTo>
                      <a:pt x="290" y="2456"/>
                    </a:lnTo>
                    <a:lnTo>
                      <a:pt x="290" y="2524"/>
                    </a:lnTo>
                    <a:lnTo>
                      <a:pt x="287" y="2583"/>
                    </a:lnTo>
                    <a:lnTo>
                      <a:pt x="273" y="2628"/>
                    </a:lnTo>
                    <a:lnTo>
                      <a:pt x="257" y="2665"/>
                    </a:lnTo>
                    <a:lnTo>
                      <a:pt x="245" y="2705"/>
                    </a:lnTo>
                    <a:lnTo>
                      <a:pt x="248" y="2756"/>
                    </a:lnTo>
                    <a:lnTo>
                      <a:pt x="260" y="2813"/>
                    </a:lnTo>
                    <a:lnTo>
                      <a:pt x="265" y="2867"/>
                    </a:lnTo>
                    <a:lnTo>
                      <a:pt x="255" y="2911"/>
                    </a:lnTo>
                    <a:lnTo>
                      <a:pt x="240" y="2953"/>
                    </a:lnTo>
                    <a:lnTo>
                      <a:pt x="229" y="3002"/>
                    </a:lnTo>
                    <a:lnTo>
                      <a:pt x="225" y="3063"/>
                    </a:lnTo>
                    <a:lnTo>
                      <a:pt x="229" y="3132"/>
                    </a:lnTo>
                    <a:lnTo>
                      <a:pt x="231" y="3203"/>
                    </a:lnTo>
                    <a:lnTo>
                      <a:pt x="229" y="3264"/>
                    </a:lnTo>
                    <a:lnTo>
                      <a:pt x="217" y="3305"/>
                    </a:lnTo>
                    <a:lnTo>
                      <a:pt x="201" y="3328"/>
                    </a:lnTo>
                    <a:lnTo>
                      <a:pt x="184" y="3339"/>
                    </a:lnTo>
                    <a:lnTo>
                      <a:pt x="167" y="3343"/>
                    </a:lnTo>
                    <a:lnTo>
                      <a:pt x="151" y="3348"/>
                    </a:lnTo>
                    <a:lnTo>
                      <a:pt x="134" y="3360"/>
                    </a:lnTo>
                    <a:lnTo>
                      <a:pt x="121" y="3385"/>
                    </a:lnTo>
                    <a:lnTo>
                      <a:pt x="110" y="3430"/>
                    </a:lnTo>
                    <a:lnTo>
                      <a:pt x="99" y="3471"/>
                    </a:lnTo>
                    <a:lnTo>
                      <a:pt x="87" y="3492"/>
                    </a:lnTo>
                    <a:lnTo>
                      <a:pt x="72" y="3495"/>
                    </a:lnTo>
                    <a:lnTo>
                      <a:pt x="56" y="3487"/>
                    </a:lnTo>
                    <a:lnTo>
                      <a:pt x="39" y="3476"/>
                    </a:lnTo>
                    <a:lnTo>
                      <a:pt x="20" y="3463"/>
                    </a:lnTo>
                    <a:lnTo>
                      <a:pt x="0" y="3458"/>
                    </a:lnTo>
                    <a:lnTo>
                      <a:pt x="0" y="522"/>
                    </a:lnTo>
                    <a:close/>
                  </a:path>
                </a:pathLst>
              </a:custGeom>
              <a:solidFill>
                <a:srgbClr val="00FFFF">
                  <a:alpha val="100000"/>
                </a:srgbClr>
              </a:solidFill>
              <a:ln w="9525">
                <a:noFill/>
              </a:ln>
            </p:spPr>
            <p:txBody>
              <a:bodyPr/>
              <a:p>
                <a:endParaRPr lang="zh-CN" altLang="en-US"/>
              </a:p>
            </p:txBody>
          </p:sp>
          <p:sp>
            <p:nvSpPr>
              <p:cNvPr id="94863" name="Freeform 30"/>
              <p:cNvSpPr>
                <a:spLocks noEditPoints="1"/>
              </p:cNvSpPr>
              <p:nvPr/>
            </p:nvSpPr>
            <p:spPr>
              <a:xfrm>
                <a:off x="395" y="796"/>
                <a:ext cx="1015" cy="1743"/>
              </a:xfrm>
              <a:custGeom>
                <a:avLst/>
                <a:gdLst/>
                <a:ahLst/>
                <a:cxnLst>
                  <a:cxn ang="0">
                    <a:pos x="471" y="305"/>
                  </a:cxn>
                  <a:cxn ang="0">
                    <a:pos x="434" y="227"/>
                  </a:cxn>
                  <a:cxn ang="0">
                    <a:pos x="412" y="114"/>
                  </a:cxn>
                  <a:cxn ang="0">
                    <a:pos x="450" y="47"/>
                  </a:cxn>
                  <a:cxn ang="0">
                    <a:pos x="492" y="63"/>
                  </a:cxn>
                  <a:cxn ang="0">
                    <a:pos x="16" y="133"/>
                  </a:cxn>
                  <a:cxn ang="0">
                    <a:pos x="56" y="129"/>
                  </a:cxn>
                  <a:cxn ang="0">
                    <a:pos x="96" y="118"/>
                  </a:cxn>
                  <a:cxn ang="0">
                    <a:pos x="137" y="107"/>
                  </a:cxn>
                  <a:cxn ang="0">
                    <a:pos x="172" y="32"/>
                  </a:cxn>
                  <a:cxn ang="0">
                    <a:pos x="212" y="15"/>
                  </a:cxn>
                  <a:cxn ang="0">
                    <a:pos x="252" y="16"/>
                  </a:cxn>
                  <a:cxn ang="0">
                    <a:pos x="293" y="4"/>
                  </a:cxn>
                  <a:cxn ang="0">
                    <a:pos x="332" y="6"/>
                  </a:cxn>
                  <a:cxn ang="0">
                    <a:pos x="356" y="74"/>
                  </a:cxn>
                  <a:cxn ang="0">
                    <a:pos x="324" y="155"/>
                  </a:cxn>
                  <a:cxn ang="0">
                    <a:pos x="287" y="217"/>
                  </a:cxn>
                  <a:cxn ang="0">
                    <a:pos x="256" y="322"/>
                  </a:cxn>
                  <a:cxn ang="0">
                    <a:pos x="226" y="431"/>
                  </a:cxn>
                  <a:cxn ang="0">
                    <a:pos x="214" y="581"/>
                  </a:cxn>
                  <a:cxn ang="0">
                    <a:pos x="206" y="629"/>
                  </a:cxn>
                  <a:cxn ang="0">
                    <a:pos x="202" y="494"/>
                  </a:cxn>
                  <a:cxn ang="0">
                    <a:pos x="175" y="376"/>
                  </a:cxn>
                  <a:cxn ang="0">
                    <a:pos x="149" y="257"/>
                  </a:cxn>
                  <a:cxn ang="0">
                    <a:pos x="117" y="278"/>
                  </a:cxn>
                  <a:cxn ang="0">
                    <a:pos x="94" y="406"/>
                  </a:cxn>
                  <a:cxn ang="0">
                    <a:pos x="81" y="558"/>
                  </a:cxn>
                  <a:cxn ang="0">
                    <a:pos x="62" y="687"/>
                  </a:cxn>
                  <a:cxn ang="0">
                    <a:pos x="55" y="824"/>
                  </a:cxn>
                  <a:cxn ang="0">
                    <a:pos x="18" y="872"/>
                  </a:cxn>
                  <a:cxn ang="0">
                    <a:pos x="493" y="317"/>
                  </a:cxn>
                  <a:cxn ang="0">
                    <a:pos x="457" y="269"/>
                  </a:cxn>
                  <a:cxn ang="0">
                    <a:pos x="426" y="182"/>
                  </a:cxn>
                  <a:cxn ang="0">
                    <a:pos x="438" y="71"/>
                  </a:cxn>
                  <a:cxn ang="0">
                    <a:pos x="475" y="58"/>
                  </a:cxn>
                  <a:cxn ang="0">
                    <a:pos x="508" y="322"/>
                  </a:cxn>
                  <a:cxn ang="0">
                    <a:pos x="0" y="150"/>
                  </a:cxn>
                  <a:cxn ang="0">
                    <a:pos x="42" y="146"/>
                  </a:cxn>
                  <a:cxn ang="0">
                    <a:pos x="84" y="131"/>
                  </a:cxn>
                  <a:cxn ang="0">
                    <a:pos x="127" y="149"/>
                  </a:cxn>
                  <a:cxn ang="0">
                    <a:pos x="163" y="69"/>
                  </a:cxn>
                  <a:cxn ang="0">
                    <a:pos x="202" y="19"/>
                  </a:cxn>
                  <a:cxn ang="0">
                    <a:pos x="245" y="19"/>
                  </a:cxn>
                  <a:cxn ang="0">
                    <a:pos x="287" y="8"/>
                  </a:cxn>
                  <a:cxn ang="0">
                    <a:pos x="328" y="6"/>
                  </a:cxn>
                  <a:cxn ang="0">
                    <a:pos x="349" y="73"/>
                  </a:cxn>
                  <a:cxn ang="0">
                    <a:pos x="314" y="159"/>
                  </a:cxn>
                  <a:cxn ang="0">
                    <a:pos x="275" y="227"/>
                  </a:cxn>
                  <a:cxn ang="0">
                    <a:pos x="246" y="350"/>
                  </a:cxn>
                  <a:cxn ang="0">
                    <a:pos x="217" y="461"/>
                  </a:cxn>
                  <a:cxn ang="0">
                    <a:pos x="191" y="416"/>
                  </a:cxn>
                  <a:cxn ang="0">
                    <a:pos x="164" y="292"/>
                  </a:cxn>
                  <a:cxn ang="0">
                    <a:pos x="133" y="197"/>
                  </a:cxn>
                  <a:cxn ang="0">
                    <a:pos x="103" y="304"/>
                  </a:cxn>
                  <a:cxn ang="0">
                    <a:pos x="88" y="456"/>
                  </a:cxn>
                  <a:cxn ang="0">
                    <a:pos x="66" y="597"/>
                  </a:cxn>
                  <a:cxn ang="0">
                    <a:pos x="56" y="732"/>
                  </a:cxn>
                  <a:cxn ang="0">
                    <a:pos x="20" y="800"/>
                  </a:cxn>
                  <a:cxn ang="0">
                    <a:pos x="213" y="638"/>
                  </a:cxn>
                  <a:cxn ang="0">
                    <a:pos x="213" y="644"/>
                  </a:cxn>
                </a:cxnLst>
                <a:pathLst>
                  <a:path w="2028" h="3486">
                    <a:moveTo>
                      <a:pt x="2028" y="1329"/>
                    </a:moveTo>
                    <a:lnTo>
                      <a:pt x="2012" y="1321"/>
                    </a:lnTo>
                    <a:lnTo>
                      <a:pt x="1995" y="1313"/>
                    </a:lnTo>
                    <a:lnTo>
                      <a:pt x="1979" y="1304"/>
                    </a:lnTo>
                    <a:lnTo>
                      <a:pt x="1962" y="1295"/>
                    </a:lnTo>
                    <a:lnTo>
                      <a:pt x="1945" y="1285"/>
                    </a:lnTo>
                    <a:lnTo>
                      <a:pt x="1929" y="1272"/>
                    </a:lnTo>
                    <a:lnTo>
                      <a:pt x="1912" y="1257"/>
                    </a:lnTo>
                    <a:lnTo>
                      <a:pt x="1896" y="1238"/>
                    </a:lnTo>
                    <a:lnTo>
                      <a:pt x="1880" y="1218"/>
                    </a:lnTo>
                    <a:lnTo>
                      <a:pt x="1865" y="1195"/>
                    </a:lnTo>
                    <a:lnTo>
                      <a:pt x="1849" y="1168"/>
                    </a:lnTo>
                    <a:lnTo>
                      <a:pt x="1834" y="1142"/>
                    </a:lnTo>
                    <a:lnTo>
                      <a:pt x="1819" y="1113"/>
                    </a:lnTo>
                    <a:lnTo>
                      <a:pt x="1803" y="1085"/>
                    </a:lnTo>
                    <a:lnTo>
                      <a:pt x="1788" y="1055"/>
                    </a:lnTo>
                    <a:lnTo>
                      <a:pt x="1774" y="1021"/>
                    </a:lnTo>
                    <a:lnTo>
                      <a:pt x="1760" y="983"/>
                    </a:lnTo>
                    <a:lnTo>
                      <a:pt x="1746" y="945"/>
                    </a:lnTo>
                    <a:lnTo>
                      <a:pt x="1732" y="907"/>
                    </a:lnTo>
                    <a:lnTo>
                      <a:pt x="1717" y="873"/>
                    </a:lnTo>
                    <a:lnTo>
                      <a:pt x="1702" y="841"/>
                    </a:lnTo>
                    <a:lnTo>
                      <a:pt x="1689" y="811"/>
                    </a:lnTo>
                    <a:lnTo>
                      <a:pt x="1672" y="780"/>
                    </a:lnTo>
                    <a:lnTo>
                      <a:pt x="1657" y="743"/>
                    </a:lnTo>
                    <a:lnTo>
                      <a:pt x="1644" y="699"/>
                    </a:lnTo>
                    <a:lnTo>
                      <a:pt x="1636" y="644"/>
                    </a:lnTo>
                    <a:lnTo>
                      <a:pt x="1633" y="578"/>
                    </a:lnTo>
                    <a:lnTo>
                      <a:pt x="1638" y="510"/>
                    </a:lnTo>
                    <a:lnTo>
                      <a:pt x="1647" y="453"/>
                    </a:lnTo>
                    <a:lnTo>
                      <a:pt x="1660" y="408"/>
                    </a:lnTo>
                    <a:lnTo>
                      <a:pt x="1674" y="370"/>
                    </a:lnTo>
                    <a:lnTo>
                      <a:pt x="1689" y="338"/>
                    </a:lnTo>
                    <a:lnTo>
                      <a:pt x="1704" y="306"/>
                    </a:lnTo>
                    <a:lnTo>
                      <a:pt x="1719" y="275"/>
                    </a:lnTo>
                    <a:lnTo>
                      <a:pt x="1734" y="245"/>
                    </a:lnTo>
                    <a:lnTo>
                      <a:pt x="1748" y="221"/>
                    </a:lnTo>
                    <a:lnTo>
                      <a:pt x="1765" y="204"/>
                    </a:lnTo>
                    <a:lnTo>
                      <a:pt x="1782" y="194"/>
                    </a:lnTo>
                    <a:lnTo>
                      <a:pt x="1798" y="187"/>
                    </a:lnTo>
                    <a:lnTo>
                      <a:pt x="1815" y="182"/>
                    </a:lnTo>
                    <a:lnTo>
                      <a:pt x="1833" y="177"/>
                    </a:lnTo>
                    <a:lnTo>
                      <a:pt x="1850" y="175"/>
                    </a:lnTo>
                    <a:lnTo>
                      <a:pt x="1866" y="175"/>
                    </a:lnTo>
                    <a:lnTo>
                      <a:pt x="1883" y="177"/>
                    </a:lnTo>
                    <a:lnTo>
                      <a:pt x="1899" y="183"/>
                    </a:lnTo>
                    <a:lnTo>
                      <a:pt x="1917" y="195"/>
                    </a:lnTo>
                    <a:lnTo>
                      <a:pt x="1933" y="210"/>
                    </a:lnTo>
                    <a:lnTo>
                      <a:pt x="1949" y="229"/>
                    </a:lnTo>
                    <a:lnTo>
                      <a:pt x="1965" y="249"/>
                    </a:lnTo>
                    <a:lnTo>
                      <a:pt x="1981" y="268"/>
                    </a:lnTo>
                    <a:lnTo>
                      <a:pt x="1997" y="288"/>
                    </a:lnTo>
                    <a:lnTo>
                      <a:pt x="2012" y="309"/>
                    </a:lnTo>
                    <a:lnTo>
                      <a:pt x="2028" y="331"/>
                    </a:lnTo>
                    <a:lnTo>
                      <a:pt x="2028" y="1329"/>
                    </a:lnTo>
                    <a:close/>
                    <a:moveTo>
                      <a:pt x="0" y="513"/>
                    </a:moveTo>
                    <a:lnTo>
                      <a:pt x="16" y="518"/>
                    </a:lnTo>
                    <a:lnTo>
                      <a:pt x="32" y="524"/>
                    </a:lnTo>
                    <a:lnTo>
                      <a:pt x="48" y="528"/>
                    </a:lnTo>
                    <a:lnTo>
                      <a:pt x="64" y="531"/>
                    </a:lnTo>
                    <a:lnTo>
                      <a:pt x="80" y="533"/>
                    </a:lnTo>
                    <a:lnTo>
                      <a:pt x="95" y="536"/>
                    </a:lnTo>
                    <a:lnTo>
                      <a:pt x="111" y="536"/>
                    </a:lnTo>
                    <a:lnTo>
                      <a:pt x="128" y="535"/>
                    </a:lnTo>
                    <a:lnTo>
                      <a:pt x="144" y="533"/>
                    </a:lnTo>
                    <a:lnTo>
                      <a:pt x="160" y="531"/>
                    </a:lnTo>
                    <a:lnTo>
                      <a:pt x="176" y="528"/>
                    </a:lnTo>
                    <a:lnTo>
                      <a:pt x="192" y="523"/>
                    </a:lnTo>
                    <a:lnTo>
                      <a:pt x="208" y="518"/>
                    </a:lnTo>
                    <a:lnTo>
                      <a:pt x="224" y="513"/>
                    </a:lnTo>
                    <a:lnTo>
                      <a:pt x="240" y="506"/>
                    </a:lnTo>
                    <a:lnTo>
                      <a:pt x="257" y="500"/>
                    </a:lnTo>
                    <a:lnTo>
                      <a:pt x="273" y="494"/>
                    </a:lnTo>
                    <a:lnTo>
                      <a:pt x="289" y="490"/>
                    </a:lnTo>
                    <a:lnTo>
                      <a:pt x="305" y="485"/>
                    </a:lnTo>
                    <a:lnTo>
                      <a:pt x="321" y="480"/>
                    </a:lnTo>
                    <a:lnTo>
                      <a:pt x="336" y="477"/>
                    </a:lnTo>
                    <a:lnTo>
                      <a:pt x="352" y="473"/>
                    </a:lnTo>
                    <a:lnTo>
                      <a:pt x="368" y="471"/>
                    </a:lnTo>
                    <a:lnTo>
                      <a:pt x="384" y="470"/>
                    </a:lnTo>
                    <a:lnTo>
                      <a:pt x="401" y="469"/>
                    </a:lnTo>
                    <a:lnTo>
                      <a:pt x="417" y="471"/>
                    </a:lnTo>
                    <a:lnTo>
                      <a:pt x="433" y="473"/>
                    </a:lnTo>
                    <a:lnTo>
                      <a:pt x="450" y="477"/>
                    </a:lnTo>
                    <a:lnTo>
                      <a:pt x="466" y="480"/>
                    </a:lnTo>
                    <a:lnTo>
                      <a:pt x="482" y="480"/>
                    </a:lnTo>
                    <a:lnTo>
                      <a:pt x="498" y="477"/>
                    </a:lnTo>
                    <a:lnTo>
                      <a:pt x="515" y="468"/>
                    </a:lnTo>
                    <a:lnTo>
                      <a:pt x="530" y="452"/>
                    </a:lnTo>
                    <a:lnTo>
                      <a:pt x="545" y="425"/>
                    </a:lnTo>
                    <a:lnTo>
                      <a:pt x="558" y="394"/>
                    </a:lnTo>
                    <a:lnTo>
                      <a:pt x="573" y="364"/>
                    </a:lnTo>
                    <a:lnTo>
                      <a:pt x="588" y="339"/>
                    </a:lnTo>
                    <a:lnTo>
                      <a:pt x="603" y="316"/>
                    </a:lnTo>
                    <a:lnTo>
                      <a:pt x="618" y="293"/>
                    </a:lnTo>
                    <a:lnTo>
                      <a:pt x="632" y="263"/>
                    </a:lnTo>
                    <a:lnTo>
                      <a:pt x="645" y="225"/>
                    </a:lnTo>
                    <a:lnTo>
                      <a:pt x="659" y="187"/>
                    </a:lnTo>
                    <a:lnTo>
                      <a:pt x="672" y="153"/>
                    </a:lnTo>
                    <a:lnTo>
                      <a:pt x="687" y="127"/>
                    </a:lnTo>
                    <a:lnTo>
                      <a:pt x="702" y="105"/>
                    </a:lnTo>
                    <a:lnTo>
                      <a:pt x="719" y="90"/>
                    </a:lnTo>
                    <a:lnTo>
                      <a:pt x="735" y="78"/>
                    </a:lnTo>
                    <a:lnTo>
                      <a:pt x="750" y="71"/>
                    </a:lnTo>
                    <a:lnTo>
                      <a:pt x="766" y="66"/>
                    </a:lnTo>
                    <a:lnTo>
                      <a:pt x="782" y="62"/>
                    </a:lnTo>
                    <a:lnTo>
                      <a:pt x="798" y="60"/>
                    </a:lnTo>
                    <a:lnTo>
                      <a:pt x="814" y="59"/>
                    </a:lnTo>
                    <a:lnTo>
                      <a:pt x="830" y="59"/>
                    </a:lnTo>
                    <a:lnTo>
                      <a:pt x="846" y="60"/>
                    </a:lnTo>
                    <a:lnTo>
                      <a:pt x="863" y="60"/>
                    </a:lnTo>
                    <a:lnTo>
                      <a:pt x="879" y="62"/>
                    </a:lnTo>
                    <a:lnTo>
                      <a:pt x="895" y="63"/>
                    </a:lnTo>
                    <a:lnTo>
                      <a:pt x="911" y="64"/>
                    </a:lnTo>
                    <a:lnTo>
                      <a:pt x="927" y="66"/>
                    </a:lnTo>
                    <a:lnTo>
                      <a:pt x="943" y="66"/>
                    </a:lnTo>
                    <a:lnTo>
                      <a:pt x="959" y="66"/>
                    </a:lnTo>
                    <a:lnTo>
                      <a:pt x="975" y="64"/>
                    </a:lnTo>
                    <a:lnTo>
                      <a:pt x="992" y="63"/>
                    </a:lnTo>
                    <a:lnTo>
                      <a:pt x="1008" y="61"/>
                    </a:lnTo>
                    <a:lnTo>
                      <a:pt x="1024" y="58"/>
                    </a:lnTo>
                    <a:lnTo>
                      <a:pt x="1040" y="53"/>
                    </a:lnTo>
                    <a:lnTo>
                      <a:pt x="1056" y="50"/>
                    </a:lnTo>
                    <a:lnTo>
                      <a:pt x="1072" y="44"/>
                    </a:lnTo>
                    <a:lnTo>
                      <a:pt x="1087" y="39"/>
                    </a:lnTo>
                    <a:lnTo>
                      <a:pt x="1103" y="35"/>
                    </a:lnTo>
                    <a:lnTo>
                      <a:pt x="1119" y="29"/>
                    </a:lnTo>
                    <a:lnTo>
                      <a:pt x="1136" y="24"/>
                    </a:lnTo>
                    <a:lnTo>
                      <a:pt x="1152" y="18"/>
                    </a:lnTo>
                    <a:lnTo>
                      <a:pt x="1168" y="14"/>
                    </a:lnTo>
                    <a:lnTo>
                      <a:pt x="1184" y="9"/>
                    </a:lnTo>
                    <a:lnTo>
                      <a:pt x="1201" y="6"/>
                    </a:lnTo>
                    <a:lnTo>
                      <a:pt x="1217" y="2"/>
                    </a:lnTo>
                    <a:lnTo>
                      <a:pt x="1234" y="1"/>
                    </a:lnTo>
                    <a:lnTo>
                      <a:pt x="1250" y="0"/>
                    </a:lnTo>
                    <a:lnTo>
                      <a:pt x="1266" y="1"/>
                    </a:lnTo>
                    <a:lnTo>
                      <a:pt x="1281" y="3"/>
                    </a:lnTo>
                    <a:lnTo>
                      <a:pt x="1296" y="8"/>
                    </a:lnTo>
                    <a:lnTo>
                      <a:pt x="1311" y="14"/>
                    </a:lnTo>
                    <a:lnTo>
                      <a:pt x="1325" y="21"/>
                    </a:lnTo>
                    <a:lnTo>
                      <a:pt x="1341" y="28"/>
                    </a:lnTo>
                    <a:lnTo>
                      <a:pt x="1357" y="33"/>
                    </a:lnTo>
                    <a:lnTo>
                      <a:pt x="1374" y="38"/>
                    </a:lnTo>
                    <a:lnTo>
                      <a:pt x="1394" y="41"/>
                    </a:lnTo>
                    <a:lnTo>
                      <a:pt x="1414" y="46"/>
                    </a:lnTo>
                    <a:lnTo>
                      <a:pt x="1429" y="61"/>
                    </a:lnTo>
                    <a:lnTo>
                      <a:pt x="1436" y="98"/>
                    </a:lnTo>
                    <a:lnTo>
                      <a:pt x="1434" y="158"/>
                    </a:lnTo>
                    <a:lnTo>
                      <a:pt x="1427" y="227"/>
                    </a:lnTo>
                    <a:lnTo>
                      <a:pt x="1422" y="294"/>
                    </a:lnTo>
                    <a:lnTo>
                      <a:pt x="1417" y="350"/>
                    </a:lnTo>
                    <a:lnTo>
                      <a:pt x="1407" y="396"/>
                    </a:lnTo>
                    <a:lnTo>
                      <a:pt x="1394" y="438"/>
                    </a:lnTo>
                    <a:lnTo>
                      <a:pt x="1382" y="480"/>
                    </a:lnTo>
                    <a:lnTo>
                      <a:pt x="1369" y="520"/>
                    </a:lnTo>
                    <a:lnTo>
                      <a:pt x="1356" y="548"/>
                    </a:lnTo>
                    <a:lnTo>
                      <a:pt x="1341" y="569"/>
                    </a:lnTo>
                    <a:lnTo>
                      <a:pt x="1325" y="585"/>
                    </a:lnTo>
                    <a:lnTo>
                      <a:pt x="1308" y="600"/>
                    </a:lnTo>
                    <a:lnTo>
                      <a:pt x="1292" y="620"/>
                    </a:lnTo>
                    <a:lnTo>
                      <a:pt x="1277" y="645"/>
                    </a:lnTo>
                    <a:lnTo>
                      <a:pt x="1263" y="673"/>
                    </a:lnTo>
                    <a:lnTo>
                      <a:pt x="1248" y="698"/>
                    </a:lnTo>
                    <a:lnTo>
                      <a:pt x="1234" y="723"/>
                    </a:lnTo>
                    <a:lnTo>
                      <a:pt x="1219" y="748"/>
                    </a:lnTo>
                    <a:lnTo>
                      <a:pt x="1204" y="771"/>
                    </a:lnTo>
                    <a:lnTo>
                      <a:pt x="1189" y="794"/>
                    </a:lnTo>
                    <a:lnTo>
                      <a:pt x="1174" y="817"/>
                    </a:lnTo>
                    <a:lnTo>
                      <a:pt x="1159" y="840"/>
                    </a:lnTo>
                    <a:lnTo>
                      <a:pt x="1144" y="866"/>
                    </a:lnTo>
                    <a:lnTo>
                      <a:pt x="1130" y="897"/>
                    </a:lnTo>
                    <a:lnTo>
                      <a:pt x="1116" y="932"/>
                    </a:lnTo>
                    <a:lnTo>
                      <a:pt x="1103" y="971"/>
                    </a:lnTo>
                    <a:lnTo>
                      <a:pt x="1091" y="1013"/>
                    </a:lnTo>
                    <a:lnTo>
                      <a:pt x="1078" y="1055"/>
                    </a:lnTo>
                    <a:lnTo>
                      <a:pt x="1066" y="1097"/>
                    </a:lnTo>
                    <a:lnTo>
                      <a:pt x="1055" y="1142"/>
                    </a:lnTo>
                    <a:lnTo>
                      <a:pt x="1043" y="1190"/>
                    </a:lnTo>
                    <a:lnTo>
                      <a:pt x="1033" y="1238"/>
                    </a:lnTo>
                    <a:lnTo>
                      <a:pt x="1023" y="1288"/>
                    </a:lnTo>
                    <a:lnTo>
                      <a:pt x="1012" y="1335"/>
                    </a:lnTo>
                    <a:lnTo>
                      <a:pt x="1001" y="1382"/>
                    </a:lnTo>
                    <a:lnTo>
                      <a:pt x="990" y="1430"/>
                    </a:lnTo>
                    <a:lnTo>
                      <a:pt x="979" y="1478"/>
                    </a:lnTo>
                    <a:lnTo>
                      <a:pt x="969" y="1528"/>
                    </a:lnTo>
                    <a:lnTo>
                      <a:pt x="957" y="1568"/>
                    </a:lnTo>
                    <a:lnTo>
                      <a:pt x="942" y="1599"/>
                    </a:lnTo>
                    <a:lnTo>
                      <a:pt x="928" y="1632"/>
                    </a:lnTo>
                    <a:lnTo>
                      <a:pt x="914" y="1673"/>
                    </a:lnTo>
                    <a:lnTo>
                      <a:pt x="904" y="1722"/>
                    </a:lnTo>
                    <a:lnTo>
                      <a:pt x="899" y="1781"/>
                    </a:lnTo>
                    <a:lnTo>
                      <a:pt x="896" y="1846"/>
                    </a:lnTo>
                    <a:lnTo>
                      <a:pt x="890" y="1906"/>
                    </a:lnTo>
                    <a:lnTo>
                      <a:pt x="881" y="1961"/>
                    </a:lnTo>
                    <a:lnTo>
                      <a:pt x="874" y="2017"/>
                    </a:lnTo>
                    <a:lnTo>
                      <a:pt x="874" y="2082"/>
                    </a:lnTo>
                    <a:lnTo>
                      <a:pt x="874" y="2147"/>
                    </a:lnTo>
                    <a:lnTo>
                      <a:pt x="868" y="2206"/>
                    </a:lnTo>
                    <a:lnTo>
                      <a:pt x="860" y="2263"/>
                    </a:lnTo>
                    <a:lnTo>
                      <a:pt x="854" y="2321"/>
                    </a:lnTo>
                    <a:lnTo>
                      <a:pt x="857" y="2386"/>
                    </a:lnTo>
                    <a:lnTo>
                      <a:pt x="865" y="2449"/>
                    </a:lnTo>
                    <a:lnTo>
                      <a:pt x="876" y="2509"/>
                    </a:lnTo>
                    <a:lnTo>
                      <a:pt x="881" y="2563"/>
                    </a:lnTo>
                    <a:lnTo>
                      <a:pt x="874" y="2606"/>
                    </a:lnTo>
                    <a:lnTo>
                      <a:pt x="856" y="2629"/>
                    </a:lnTo>
                    <a:lnTo>
                      <a:pt x="835" y="2624"/>
                    </a:lnTo>
                    <a:lnTo>
                      <a:pt x="820" y="2598"/>
                    </a:lnTo>
                    <a:lnTo>
                      <a:pt x="814" y="2560"/>
                    </a:lnTo>
                    <a:lnTo>
                      <a:pt x="823" y="2515"/>
                    </a:lnTo>
                    <a:lnTo>
                      <a:pt x="837" y="2463"/>
                    </a:lnTo>
                    <a:lnTo>
                      <a:pt x="849" y="2401"/>
                    </a:lnTo>
                    <a:lnTo>
                      <a:pt x="853" y="2335"/>
                    </a:lnTo>
                    <a:lnTo>
                      <a:pt x="848" y="2279"/>
                    </a:lnTo>
                    <a:lnTo>
                      <a:pt x="835" y="2236"/>
                    </a:lnTo>
                    <a:lnTo>
                      <a:pt x="822" y="2195"/>
                    </a:lnTo>
                    <a:lnTo>
                      <a:pt x="815" y="2139"/>
                    </a:lnTo>
                    <a:lnTo>
                      <a:pt x="816" y="2073"/>
                    </a:lnTo>
                    <a:lnTo>
                      <a:pt x="815" y="2012"/>
                    </a:lnTo>
                    <a:lnTo>
                      <a:pt x="805" y="1974"/>
                    </a:lnTo>
                    <a:lnTo>
                      <a:pt x="789" y="1945"/>
                    </a:lnTo>
                    <a:lnTo>
                      <a:pt x="773" y="1911"/>
                    </a:lnTo>
                    <a:lnTo>
                      <a:pt x="763" y="1858"/>
                    </a:lnTo>
                    <a:lnTo>
                      <a:pt x="758" y="1790"/>
                    </a:lnTo>
                    <a:lnTo>
                      <a:pt x="750" y="1743"/>
                    </a:lnTo>
                    <a:lnTo>
                      <a:pt x="737" y="1707"/>
                    </a:lnTo>
                    <a:lnTo>
                      <a:pt x="728" y="1652"/>
                    </a:lnTo>
                    <a:lnTo>
                      <a:pt x="719" y="1593"/>
                    </a:lnTo>
                    <a:lnTo>
                      <a:pt x="708" y="1545"/>
                    </a:lnTo>
                    <a:lnTo>
                      <a:pt x="697" y="1501"/>
                    </a:lnTo>
                    <a:lnTo>
                      <a:pt x="685" y="1457"/>
                    </a:lnTo>
                    <a:lnTo>
                      <a:pt x="674" y="1410"/>
                    </a:lnTo>
                    <a:lnTo>
                      <a:pt x="663" y="1358"/>
                    </a:lnTo>
                    <a:lnTo>
                      <a:pt x="655" y="1303"/>
                    </a:lnTo>
                    <a:lnTo>
                      <a:pt x="649" y="1244"/>
                    </a:lnTo>
                    <a:lnTo>
                      <a:pt x="644" y="1182"/>
                    </a:lnTo>
                    <a:lnTo>
                      <a:pt x="637" y="1127"/>
                    </a:lnTo>
                    <a:lnTo>
                      <a:pt x="624" y="1089"/>
                    </a:lnTo>
                    <a:lnTo>
                      <a:pt x="608" y="1059"/>
                    </a:lnTo>
                    <a:lnTo>
                      <a:pt x="594" y="1025"/>
                    </a:lnTo>
                    <a:lnTo>
                      <a:pt x="581" y="988"/>
                    </a:lnTo>
                    <a:lnTo>
                      <a:pt x="569" y="949"/>
                    </a:lnTo>
                    <a:lnTo>
                      <a:pt x="555" y="912"/>
                    </a:lnTo>
                    <a:lnTo>
                      <a:pt x="540" y="885"/>
                    </a:lnTo>
                    <a:lnTo>
                      <a:pt x="525" y="893"/>
                    </a:lnTo>
                    <a:lnTo>
                      <a:pt x="511" y="930"/>
                    </a:lnTo>
                    <a:lnTo>
                      <a:pt x="500" y="973"/>
                    </a:lnTo>
                    <a:lnTo>
                      <a:pt x="488" y="1020"/>
                    </a:lnTo>
                    <a:lnTo>
                      <a:pt x="477" y="1066"/>
                    </a:lnTo>
                    <a:lnTo>
                      <a:pt x="465" y="1111"/>
                    </a:lnTo>
                    <a:lnTo>
                      <a:pt x="454" y="1152"/>
                    </a:lnTo>
                    <a:lnTo>
                      <a:pt x="441" y="1194"/>
                    </a:lnTo>
                    <a:lnTo>
                      <a:pt x="428" y="1235"/>
                    </a:lnTo>
                    <a:lnTo>
                      <a:pt x="418" y="1285"/>
                    </a:lnTo>
                    <a:lnTo>
                      <a:pt x="409" y="1339"/>
                    </a:lnTo>
                    <a:lnTo>
                      <a:pt x="399" y="1391"/>
                    </a:lnTo>
                    <a:lnTo>
                      <a:pt x="391" y="1445"/>
                    </a:lnTo>
                    <a:lnTo>
                      <a:pt x="382" y="1501"/>
                    </a:lnTo>
                    <a:lnTo>
                      <a:pt x="376" y="1560"/>
                    </a:lnTo>
                    <a:lnTo>
                      <a:pt x="373" y="1623"/>
                    </a:lnTo>
                    <a:lnTo>
                      <a:pt x="371" y="1687"/>
                    </a:lnTo>
                    <a:lnTo>
                      <a:pt x="369" y="1751"/>
                    </a:lnTo>
                    <a:lnTo>
                      <a:pt x="366" y="1815"/>
                    </a:lnTo>
                    <a:lnTo>
                      <a:pt x="360" y="1876"/>
                    </a:lnTo>
                    <a:lnTo>
                      <a:pt x="352" y="1932"/>
                    </a:lnTo>
                    <a:lnTo>
                      <a:pt x="344" y="1987"/>
                    </a:lnTo>
                    <a:lnTo>
                      <a:pt x="338" y="2046"/>
                    </a:lnTo>
                    <a:lnTo>
                      <a:pt x="334" y="2108"/>
                    </a:lnTo>
                    <a:lnTo>
                      <a:pt x="330" y="2172"/>
                    </a:lnTo>
                    <a:lnTo>
                      <a:pt x="323" y="2232"/>
                    </a:lnTo>
                    <a:lnTo>
                      <a:pt x="312" y="2278"/>
                    </a:lnTo>
                    <a:lnTo>
                      <a:pt x="301" y="2325"/>
                    </a:lnTo>
                    <a:lnTo>
                      <a:pt x="293" y="2381"/>
                    </a:lnTo>
                    <a:lnTo>
                      <a:pt x="290" y="2447"/>
                    </a:lnTo>
                    <a:lnTo>
                      <a:pt x="290" y="2515"/>
                    </a:lnTo>
                    <a:lnTo>
                      <a:pt x="287" y="2574"/>
                    </a:lnTo>
                    <a:lnTo>
                      <a:pt x="273" y="2619"/>
                    </a:lnTo>
                    <a:lnTo>
                      <a:pt x="257" y="2656"/>
                    </a:lnTo>
                    <a:lnTo>
                      <a:pt x="245" y="2696"/>
                    </a:lnTo>
                    <a:lnTo>
                      <a:pt x="248" y="2747"/>
                    </a:lnTo>
                    <a:lnTo>
                      <a:pt x="260" y="2804"/>
                    </a:lnTo>
                    <a:lnTo>
                      <a:pt x="265" y="2858"/>
                    </a:lnTo>
                    <a:lnTo>
                      <a:pt x="255" y="2902"/>
                    </a:lnTo>
                    <a:lnTo>
                      <a:pt x="240" y="2944"/>
                    </a:lnTo>
                    <a:lnTo>
                      <a:pt x="229" y="2993"/>
                    </a:lnTo>
                    <a:lnTo>
                      <a:pt x="225" y="3054"/>
                    </a:lnTo>
                    <a:lnTo>
                      <a:pt x="229" y="3123"/>
                    </a:lnTo>
                    <a:lnTo>
                      <a:pt x="231" y="3194"/>
                    </a:lnTo>
                    <a:lnTo>
                      <a:pt x="229" y="3255"/>
                    </a:lnTo>
                    <a:lnTo>
                      <a:pt x="217" y="3296"/>
                    </a:lnTo>
                    <a:lnTo>
                      <a:pt x="201" y="3319"/>
                    </a:lnTo>
                    <a:lnTo>
                      <a:pt x="184" y="3330"/>
                    </a:lnTo>
                    <a:lnTo>
                      <a:pt x="167" y="3334"/>
                    </a:lnTo>
                    <a:lnTo>
                      <a:pt x="151" y="3339"/>
                    </a:lnTo>
                    <a:lnTo>
                      <a:pt x="134" y="3351"/>
                    </a:lnTo>
                    <a:lnTo>
                      <a:pt x="121" y="3376"/>
                    </a:lnTo>
                    <a:lnTo>
                      <a:pt x="110" y="3421"/>
                    </a:lnTo>
                    <a:lnTo>
                      <a:pt x="99" y="3462"/>
                    </a:lnTo>
                    <a:lnTo>
                      <a:pt x="87" y="3483"/>
                    </a:lnTo>
                    <a:lnTo>
                      <a:pt x="72" y="3486"/>
                    </a:lnTo>
                    <a:lnTo>
                      <a:pt x="56" y="3478"/>
                    </a:lnTo>
                    <a:lnTo>
                      <a:pt x="39" y="3467"/>
                    </a:lnTo>
                    <a:lnTo>
                      <a:pt x="20" y="3454"/>
                    </a:lnTo>
                    <a:lnTo>
                      <a:pt x="0" y="3449"/>
                    </a:lnTo>
                    <a:lnTo>
                      <a:pt x="0" y="513"/>
                    </a:lnTo>
                    <a:close/>
                    <a:moveTo>
                      <a:pt x="2028" y="1286"/>
                    </a:moveTo>
                    <a:lnTo>
                      <a:pt x="2013" y="1285"/>
                    </a:lnTo>
                    <a:lnTo>
                      <a:pt x="1998" y="1280"/>
                    </a:lnTo>
                    <a:lnTo>
                      <a:pt x="1984" y="1274"/>
                    </a:lnTo>
                    <a:lnTo>
                      <a:pt x="1969" y="1266"/>
                    </a:lnTo>
                    <a:lnTo>
                      <a:pt x="1954" y="1256"/>
                    </a:lnTo>
                    <a:lnTo>
                      <a:pt x="1939" y="1243"/>
                    </a:lnTo>
                    <a:lnTo>
                      <a:pt x="1924" y="1228"/>
                    </a:lnTo>
                    <a:lnTo>
                      <a:pt x="1910" y="1211"/>
                    </a:lnTo>
                    <a:lnTo>
                      <a:pt x="1895" y="1191"/>
                    </a:lnTo>
                    <a:lnTo>
                      <a:pt x="1880" y="1173"/>
                    </a:lnTo>
                    <a:lnTo>
                      <a:pt x="1866" y="1153"/>
                    </a:lnTo>
                    <a:lnTo>
                      <a:pt x="1852" y="1131"/>
                    </a:lnTo>
                    <a:lnTo>
                      <a:pt x="1838" y="1105"/>
                    </a:lnTo>
                    <a:lnTo>
                      <a:pt x="1825" y="1075"/>
                    </a:lnTo>
                    <a:lnTo>
                      <a:pt x="1813" y="1039"/>
                    </a:lnTo>
                    <a:lnTo>
                      <a:pt x="1801" y="1000"/>
                    </a:lnTo>
                    <a:lnTo>
                      <a:pt x="1790" y="961"/>
                    </a:lnTo>
                    <a:lnTo>
                      <a:pt x="1777" y="924"/>
                    </a:lnTo>
                    <a:lnTo>
                      <a:pt x="1765" y="894"/>
                    </a:lnTo>
                    <a:lnTo>
                      <a:pt x="1751" y="866"/>
                    </a:lnTo>
                    <a:lnTo>
                      <a:pt x="1737" y="840"/>
                    </a:lnTo>
                    <a:lnTo>
                      <a:pt x="1724" y="809"/>
                    </a:lnTo>
                    <a:lnTo>
                      <a:pt x="1713" y="770"/>
                    </a:lnTo>
                    <a:lnTo>
                      <a:pt x="1701" y="727"/>
                    </a:lnTo>
                    <a:lnTo>
                      <a:pt x="1690" y="688"/>
                    </a:lnTo>
                    <a:lnTo>
                      <a:pt x="1679" y="642"/>
                    </a:lnTo>
                    <a:lnTo>
                      <a:pt x="1677" y="583"/>
                    </a:lnTo>
                    <a:lnTo>
                      <a:pt x="1681" y="521"/>
                    </a:lnTo>
                    <a:lnTo>
                      <a:pt x="1689" y="469"/>
                    </a:lnTo>
                    <a:lnTo>
                      <a:pt x="1700" y="429"/>
                    </a:lnTo>
                    <a:lnTo>
                      <a:pt x="1712" y="388"/>
                    </a:lnTo>
                    <a:lnTo>
                      <a:pt x="1722" y="346"/>
                    </a:lnTo>
                    <a:lnTo>
                      <a:pt x="1735" y="310"/>
                    </a:lnTo>
                    <a:lnTo>
                      <a:pt x="1748" y="281"/>
                    </a:lnTo>
                    <a:lnTo>
                      <a:pt x="1762" y="258"/>
                    </a:lnTo>
                    <a:lnTo>
                      <a:pt x="1777" y="240"/>
                    </a:lnTo>
                    <a:lnTo>
                      <a:pt x="1792" y="226"/>
                    </a:lnTo>
                    <a:lnTo>
                      <a:pt x="1807" y="214"/>
                    </a:lnTo>
                    <a:lnTo>
                      <a:pt x="1822" y="209"/>
                    </a:lnTo>
                    <a:lnTo>
                      <a:pt x="1837" y="209"/>
                    </a:lnTo>
                    <a:lnTo>
                      <a:pt x="1852" y="212"/>
                    </a:lnTo>
                    <a:lnTo>
                      <a:pt x="1867" y="218"/>
                    </a:lnTo>
                    <a:lnTo>
                      <a:pt x="1882" y="223"/>
                    </a:lnTo>
                    <a:lnTo>
                      <a:pt x="1898" y="229"/>
                    </a:lnTo>
                    <a:lnTo>
                      <a:pt x="1913" y="234"/>
                    </a:lnTo>
                    <a:lnTo>
                      <a:pt x="1928" y="243"/>
                    </a:lnTo>
                    <a:lnTo>
                      <a:pt x="1942" y="256"/>
                    </a:lnTo>
                    <a:lnTo>
                      <a:pt x="1957" y="273"/>
                    </a:lnTo>
                    <a:lnTo>
                      <a:pt x="1971" y="293"/>
                    </a:lnTo>
                    <a:lnTo>
                      <a:pt x="1986" y="313"/>
                    </a:lnTo>
                    <a:lnTo>
                      <a:pt x="2000" y="334"/>
                    </a:lnTo>
                    <a:lnTo>
                      <a:pt x="2015" y="355"/>
                    </a:lnTo>
                    <a:lnTo>
                      <a:pt x="2028" y="373"/>
                    </a:lnTo>
                    <a:lnTo>
                      <a:pt x="2028" y="1286"/>
                    </a:lnTo>
                    <a:close/>
                    <a:moveTo>
                      <a:pt x="0" y="2878"/>
                    </a:moveTo>
                    <a:lnTo>
                      <a:pt x="2" y="2871"/>
                    </a:lnTo>
                    <a:lnTo>
                      <a:pt x="4" y="2864"/>
                    </a:lnTo>
                    <a:lnTo>
                      <a:pt x="5" y="2857"/>
                    </a:lnTo>
                    <a:lnTo>
                      <a:pt x="5" y="2851"/>
                    </a:lnTo>
                    <a:lnTo>
                      <a:pt x="5" y="2847"/>
                    </a:lnTo>
                    <a:lnTo>
                      <a:pt x="4" y="2842"/>
                    </a:lnTo>
                    <a:lnTo>
                      <a:pt x="2" y="2838"/>
                    </a:lnTo>
                    <a:lnTo>
                      <a:pt x="0" y="2835"/>
                    </a:lnTo>
                    <a:lnTo>
                      <a:pt x="0" y="598"/>
                    </a:lnTo>
                    <a:lnTo>
                      <a:pt x="16" y="599"/>
                    </a:lnTo>
                    <a:lnTo>
                      <a:pt x="33" y="600"/>
                    </a:lnTo>
                    <a:lnTo>
                      <a:pt x="50" y="600"/>
                    </a:lnTo>
                    <a:lnTo>
                      <a:pt x="66" y="601"/>
                    </a:lnTo>
                    <a:lnTo>
                      <a:pt x="84" y="601"/>
                    </a:lnTo>
                    <a:lnTo>
                      <a:pt x="101" y="600"/>
                    </a:lnTo>
                    <a:lnTo>
                      <a:pt x="117" y="598"/>
                    </a:lnTo>
                    <a:lnTo>
                      <a:pt x="134" y="594"/>
                    </a:lnTo>
                    <a:lnTo>
                      <a:pt x="151" y="590"/>
                    </a:lnTo>
                    <a:lnTo>
                      <a:pt x="168" y="584"/>
                    </a:lnTo>
                    <a:lnTo>
                      <a:pt x="184" y="578"/>
                    </a:lnTo>
                    <a:lnTo>
                      <a:pt x="201" y="573"/>
                    </a:lnTo>
                    <a:lnTo>
                      <a:pt x="219" y="566"/>
                    </a:lnTo>
                    <a:lnTo>
                      <a:pt x="235" y="560"/>
                    </a:lnTo>
                    <a:lnTo>
                      <a:pt x="252" y="553"/>
                    </a:lnTo>
                    <a:lnTo>
                      <a:pt x="268" y="547"/>
                    </a:lnTo>
                    <a:lnTo>
                      <a:pt x="285" y="541"/>
                    </a:lnTo>
                    <a:lnTo>
                      <a:pt x="301" y="536"/>
                    </a:lnTo>
                    <a:lnTo>
                      <a:pt x="319" y="530"/>
                    </a:lnTo>
                    <a:lnTo>
                      <a:pt x="335" y="524"/>
                    </a:lnTo>
                    <a:lnTo>
                      <a:pt x="351" y="520"/>
                    </a:lnTo>
                    <a:lnTo>
                      <a:pt x="368" y="517"/>
                    </a:lnTo>
                    <a:lnTo>
                      <a:pt x="384" y="517"/>
                    </a:lnTo>
                    <a:lnTo>
                      <a:pt x="402" y="522"/>
                    </a:lnTo>
                    <a:lnTo>
                      <a:pt x="419" y="531"/>
                    </a:lnTo>
                    <a:lnTo>
                      <a:pt x="437" y="546"/>
                    </a:lnTo>
                    <a:lnTo>
                      <a:pt x="456" y="563"/>
                    </a:lnTo>
                    <a:lnTo>
                      <a:pt x="473" y="581"/>
                    </a:lnTo>
                    <a:lnTo>
                      <a:pt x="492" y="592"/>
                    </a:lnTo>
                    <a:lnTo>
                      <a:pt x="508" y="594"/>
                    </a:lnTo>
                    <a:lnTo>
                      <a:pt x="523" y="581"/>
                    </a:lnTo>
                    <a:lnTo>
                      <a:pt x="537" y="548"/>
                    </a:lnTo>
                    <a:lnTo>
                      <a:pt x="548" y="501"/>
                    </a:lnTo>
                    <a:lnTo>
                      <a:pt x="562" y="459"/>
                    </a:lnTo>
                    <a:lnTo>
                      <a:pt x="577" y="424"/>
                    </a:lnTo>
                    <a:lnTo>
                      <a:pt x="592" y="395"/>
                    </a:lnTo>
                    <a:lnTo>
                      <a:pt x="608" y="370"/>
                    </a:lnTo>
                    <a:lnTo>
                      <a:pt x="623" y="344"/>
                    </a:lnTo>
                    <a:lnTo>
                      <a:pt x="638" y="316"/>
                    </a:lnTo>
                    <a:lnTo>
                      <a:pt x="652" y="275"/>
                    </a:lnTo>
                    <a:lnTo>
                      <a:pt x="664" y="230"/>
                    </a:lnTo>
                    <a:lnTo>
                      <a:pt x="678" y="189"/>
                    </a:lnTo>
                    <a:lnTo>
                      <a:pt x="693" y="153"/>
                    </a:lnTo>
                    <a:lnTo>
                      <a:pt x="708" y="124"/>
                    </a:lnTo>
                    <a:lnTo>
                      <a:pt x="724" y="104"/>
                    </a:lnTo>
                    <a:lnTo>
                      <a:pt x="742" y="90"/>
                    </a:lnTo>
                    <a:lnTo>
                      <a:pt x="758" y="84"/>
                    </a:lnTo>
                    <a:lnTo>
                      <a:pt x="775" y="79"/>
                    </a:lnTo>
                    <a:lnTo>
                      <a:pt x="791" y="76"/>
                    </a:lnTo>
                    <a:lnTo>
                      <a:pt x="808" y="74"/>
                    </a:lnTo>
                    <a:lnTo>
                      <a:pt x="826" y="74"/>
                    </a:lnTo>
                    <a:lnTo>
                      <a:pt x="842" y="73"/>
                    </a:lnTo>
                    <a:lnTo>
                      <a:pt x="859" y="74"/>
                    </a:lnTo>
                    <a:lnTo>
                      <a:pt x="875" y="74"/>
                    </a:lnTo>
                    <a:lnTo>
                      <a:pt x="893" y="75"/>
                    </a:lnTo>
                    <a:lnTo>
                      <a:pt x="910" y="76"/>
                    </a:lnTo>
                    <a:lnTo>
                      <a:pt x="926" y="77"/>
                    </a:lnTo>
                    <a:lnTo>
                      <a:pt x="943" y="77"/>
                    </a:lnTo>
                    <a:lnTo>
                      <a:pt x="960" y="76"/>
                    </a:lnTo>
                    <a:lnTo>
                      <a:pt x="977" y="75"/>
                    </a:lnTo>
                    <a:lnTo>
                      <a:pt x="994" y="73"/>
                    </a:lnTo>
                    <a:lnTo>
                      <a:pt x="1010" y="70"/>
                    </a:lnTo>
                    <a:lnTo>
                      <a:pt x="1027" y="66"/>
                    </a:lnTo>
                    <a:lnTo>
                      <a:pt x="1045" y="62"/>
                    </a:lnTo>
                    <a:lnTo>
                      <a:pt x="1061" y="56"/>
                    </a:lnTo>
                    <a:lnTo>
                      <a:pt x="1078" y="52"/>
                    </a:lnTo>
                    <a:lnTo>
                      <a:pt x="1094" y="46"/>
                    </a:lnTo>
                    <a:lnTo>
                      <a:pt x="1111" y="41"/>
                    </a:lnTo>
                    <a:lnTo>
                      <a:pt x="1128" y="36"/>
                    </a:lnTo>
                    <a:lnTo>
                      <a:pt x="1145" y="30"/>
                    </a:lnTo>
                    <a:lnTo>
                      <a:pt x="1161" y="25"/>
                    </a:lnTo>
                    <a:lnTo>
                      <a:pt x="1178" y="21"/>
                    </a:lnTo>
                    <a:lnTo>
                      <a:pt x="1195" y="16"/>
                    </a:lnTo>
                    <a:lnTo>
                      <a:pt x="1213" y="13"/>
                    </a:lnTo>
                    <a:lnTo>
                      <a:pt x="1230" y="10"/>
                    </a:lnTo>
                    <a:lnTo>
                      <a:pt x="1247" y="9"/>
                    </a:lnTo>
                    <a:lnTo>
                      <a:pt x="1263" y="10"/>
                    </a:lnTo>
                    <a:lnTo>
                      <a:pt x="1280" y="13"/>
                    </a:lnTo>
                    <a:lnTo>
                      <a:pt x="1295" y="17"/>
                    </a:lnTo>
                    <a:lnTo>
                      <a:pt x="1311" y="24"/>
                    </a:lnTo>
                    <a:lnTo>
                      <a:pt x="1326" y="31"/>
                    </a:lnTo>
                    <a:lnTo>
                      <a:pt x="1342" y="38"/>
                    </a:lnTo>
                    <a:lnTo>
                      <a:pt x="1359" y="46"/>
                    </a:lnTo>
                    <a:lnTo>
                      <a:pt x="1378" y="52"/>
                    </a:lnTo>
                    <a:lnTo>
                      <a:pt x="1399" y="58"/>
                    </a:lnTo>
                    <a:lnTo>
                      <a:pt x="1417" y="70"/>
                    </a:lnTo>
                    <a:lnTo>
                      <a:pt x="1421" y="109"/>
                    </a:lnTo>
                    <a:lnTo>
                      <a:pt x="1413" y="170"/>
                    </a:lnTo>
                    <a:lnTo>
                      <a:pt x="1402" y="236"/>
                    </a:lnTo>
                    <a:lnTo>
                      <a:pt x="1392" y="290"/>
                    </a:lnTo>
                    <a:lnTo>
                      <a:pt x="1382" y="343"/>
                    </a:lnTo>
                    <a:lnTo>
                      <a:pt x="1371" y="395"/>
                    </a:lnTo>
                    <a:lnTo>
                      <a:pt x="1358" y="441"/>
                    </a:lnTo>
                    <a:lnTo>
                      <a:pt x="1344" y="479"/>
                    </a:lnTo>
                    <a:lnTo>
                      <a:pt x="1329" y="510"/>
                    </a:lnTo>
                    <a:lnTo>
                      <a:pt x="1314" y="533"/>
                    </a:lnTo>
                    <a:lnTo>
                      <a:pt x="1298" y="554"/>
                    </a:lnTo>
                    <a:lnTo>
                      <a:pt x="1282" y="577"/>
                    </a:lnTo>
                    <a:lnTo>
                      <a:pt x="1267" y="606"/>
                    </a:lnTo>
                    <a:lnTo>
                      <a:pt x="1252" y="636"/>
                    </a:lnTo>
                    <a:lnTo>
                      <a:pt x="1236" y="664"/>
                    </a:lnTo>
                    <a:lnTo>
                      <a:pt x="1221" y="688"/>
                    </a:lnTo>
                    <a:lnTo>
                      <a:pt x="1205" y="712"/>
                    </a:lnTo>
                    <a:lnTo>
                      <a:pt x="1189" y="736"/>
                    </a:lnTo>
                    <a:lnTo>
                      <a:pt x="1174" y="764"/>
                    </a:lnTo>
                    <a:lnTo>
                      <a:pt x="1159" y="794"/>
                    </a:lnTo>
                    <a:lnTo>
                      <a:pt x="1142" y="820"/>
                    </a:lnTo>
                    <a:lnTo>
                      <a:pt x="1128" y="847"/>
                    </a:lnTo>
                    <a:lnTo>
                      <a:pt x="1113" y="876"/>
                    </a:lnTo>
                    <a:lnTo>
                      <a:pt x="1098" y="908"/>
                    </a:lnTo>
                    <a:lnTo>
                      <a:pt x="1084" y="948"/>
                    </a:lnTo>
                    <a:lnTo>
                      <a:pt x="1071" y="994"/>
                    </a:lnTo>
                    <a:lnTo>
                      <a:pt x="1061" y="1046"/>
                    </a:lnTo>
                    <a:lnTo>
                      <a:pt x="1050" y="1097"/>
                    </a:lnTo>
                    <a:lnTo>
                      <a:pt x="1038" y="1146"/>
                    </a:lnTo>
                    <a:lnTo>
                      <a:pt x="1026" y="1195"/>
                    </a:lnTo>
                    <a:lnTo>
                      <a:pt x="1016" y="1247"/>
                    </a:lnTo>
                    <a:lnTo>
                      <a:pt x="1004" y="1298"/>
                    </a:lnTo>
                    <a:lnTo>
                      <a:pt x="994" y="1348"/>
                    </a:lnTo>
                    <a:lnTo>
                      <a:pt x="982" y="1397"/>
                    </a:lnTo>
                    <a:lnTo>
                      <a:pt x="970" y="1446"/>
                    </a:lnTo>
                    <a:lnTo>
                      <a:pt x="958" y="1494"/>
                    </a:lnTo>
                    <a:lnTo>
                      <a:pt x="945" y="1533"/>
                    </a:lnTo>
                    <a:lnTo>
                      <a:pt x="931" y="1566"/>
                    </a:lnTo>
                    <a:lnTo>
                      <a:pt x="916" y="1596"/>
                    </a:lnTo>
                    <a:lnTo>
                      <a:pt x="898" y="1629"/>
                    </a:lnTo>
                    <a:lnTo>
                      <a:pt x="883" y="1669"/>
                    </a:lnTo>
                    <a:lnTo>
                      <a:pt x="873" y="1718"/>
                    </a:lnTo>
                    <a:lnTo>
                      <a:pt x="868" y="1776"/>
                    </a:lnTo>
                    <a:lnTo>
                      <a:pt x="868" y="1844"/>
                    </a:lnTo>
                    <a:lnTo>
                      <a:pt x="866" y="1918"/>
                    </a:lnTo>
                    <a:lnTo>
                      <a:pt x="856" y="1972"/>
                    </a:lnTo>
                    <a:lnTo>
                      <a:pt x="841" y="1967"/>
                    </a:lnTo>
                    <a:lnTo>
                      <a:pt x="827" y="1912"/>
                    </a:lnTo>
                    <a:lnTo>
                      <a:pt x="821" y="1840"/>
                    </a:lnTo>
                    <a:lnTo>
                      <a:pt x="820" y="1771"/>
                    </a:lnTo>
                    <a:lnTo>
                      <a:pt x="815" y="1722"/>
                    </a:lnTo>
                    <a:lnTo>
                      <a:pt x="801" y="1697"/>
                    </a:lnTo>
                    <a:lnTo>
                      <a:pt x="783" y="1682"/>
                    </a:lnTo>
                    <a:lnTo>
                      <a:pt x="763" y="1664"/>
                    </a:lnTo>
                    <a:lnTo>
                      <a:pt x="748" y="1629"/>
                    </a:lnTo>
                    <a:lnTo>
                      <a:pt x="737" y="1578"/>
                    </a:lnTo>
                    <a:lnTo>
                      <a:pt x="724" y="1537"/>
                    </a:lnTo>
                    <a:lnTo>
                      <a:pt x="710" y="1498"/>
                    </a:lnTo>
                    <a:lnTo>
                      <a:pt x="697" y="1455"/>
                    </a:lnTo>
                    <a:lnTo>
                      <a:pt x="686" y="1404"/>
                    </a:lnTo>
                    <a:lnTo>
                      <a:pt x="677" y="1347"/>
                    </a:lnTo>
                    <a:lnTo>
                      <a:pt x="669" y="1287"/>
                    </a:lnTo>
                    <a:lnTo>
                      <a:pt x="662" y="1226"/>
                    </a:lnTo>
                    <a:lnTo>
                      <a:pt x="655" y="1165"/>
                    </a:lnTo>
                    <a:lnTo>
                      <a:pt x="648" y="1101"/>
                    </a:lnTo>
                    <a:lnTo>
                      <a:pt x="645" y="1035"/>
                    </a:lnTo>
                    <a:lnTo>
                      <a:pt x="640" y="971"/>
                    </a:lnTo>
                    <a:lnTo>
                      <a:pt x="628" y="926"/>
                    </a:lnTo>
                    <a:lnTo>
                      <a:pt x="613" y="891"/>
                    </a:lnTo>
                    <a:lnTo>
                      <a:pt x="596" y="857"/>
                    </a:lnTo>
                    <a:lnTo>
                      <a:pt x="581" y="828"/>
                    </a:lnTo>
                    <a:lnTo>
                      <a:pt x="565" y="805"/>
                    </a:lnTo>
                    <a:lnTo>
                      <a:pt x="549" y="791"/>
                    </a:lnTo>
                    <a:lnTo>
                      <a:pt x="532" y="788"/>
                    </a:lnTo>
                    <a:lnTo>
                      <a:pt x="516" y="797"/>
                    </a:lnTo>
                    <a:lnTo>
                      <a:pt x="498" y="818"/>
                    </a:lnTo>
                    <a:lnTo>
                      <a:pt x="484" y="850"/>
                    </a:lnTo>
                    <a:lnTo>
                      <a:pt x="470" y="893"/>
                    </a:lnTo>
                    <a:lnTo>
                      <a:pt x="459" y="946"/>
                    </a:lnTo>
                    <a:lnTo>
                      <a:pt x="450" y="1002"/>
                    </a:lnTo>
                    <a:lnTo>
                      <a:pt x="440" y="1055"/>
                    </a:lnTo>
                    <a:lnTo>
                      <a:pt x="427" y="1101"/>
                    </a:lnTo>
                    <a:lnTo>
                      <a:pt x="418" y="1157"/>
                    </a:lnTo>
                    <a:lnTo>
                      <a:pt x="409" y="1214"/>
                    </a:lnTo>
                    <a:lnTo>
                      <a:pt x="398" y="1268"/>
                    </a:lnTo>
                    <a:lnTo>
                      <a:pt x="388" y="1323"/>
                    </a:lnTo>
                    <a:lnTo>
                      <a:pt x="380" y="1380"/>
                    </a:lnTo>
                    <a:lnTo>
                      <a:pt x="373" y="1441"/>
                    </a:lnTo>
                    <a:lnTo>
                      <a:pt x="364" y="1500"/>
                    </a:lnTo>
                    <a:lnTo>
                      <a:pt x="354" y="1558"/>
                    </a:lnTo>
                    <a:lnTo>
                      <a:pt x="349" y="1620"/>
                    </a:lnTo>
                    <a:lnTo>
                      <a:pt x="349" y="1687"/>
                    </a:lnTo>
                    <a:lnTo>
                      <a:pt x="350" y="1756"/>
                    </a:lnTo>
                    <a:lnTo>
                      <a:pt x="349" y="1824"/>
                    </a:lnTo>
                    <a:lnTo>
                      <a:pt x="343" y="1888"/>
                    </a:lnTo>
                    <a:lnTo>
                      <a:pt x="334" y="1946"/>
                    </a:lnTo>
                    <a:lnTo>
                      <a:pt x="326" y="2005"/>
                    </a:lnTo>
                    <a:lnTo>
                      <a:pt x="321" y="2069"/>
                    </a:lnTo>
                    <a:lnTo>
                      <a:pt x="315" y="2131"/>
                    </a:lnTo>
                    <a:lnTo>
                      <a:pt x="304" y="2183"/>
                    </a:lnTo>
                    <a:lnTo>
                      <a:pt x="291" y="2229"/>
                    </a:lnTo>
                    <a:lnTo>
                      <a:pt x="280" y="2274"/>
                    </a:lnTo>
                    <a:lnTo>
                      <a:pt x="268" y="2327"/>
                    </a:lnTo>
                    <a:lnTo>
                      <a:pt x="261" y="2388"/>
                    </a:lnTo>
                    <a:lnTo>
                      <a:pt x="259" y="2457"/>
                    </a:lnTo>
                    <a:lnTo>
                      <a:pt x="260" y="2528"/>
                    </a:lnTo>
                    <a:lnTo>
                      <a:pt x="253" y="2588"/>
                    </a:lnTo>
                    <a:lnTo>
                      <a:pt x="237" y="2631"/>
                    </a:lnTo>
                    <a:lnTo>
                      <a:pt x="221" y="2671"/>
                    </a:lnTo>
                    <a:lnTo>
                      <a:pt x="215" y="2713"/>
                    </a:lnTo>
                    <a:lnTo>
                      <a:pt x="224" y="2766"/>
                    </a:lnTo>
                    <a:lnTo>
                      <a:pt x="236" y="2825"/>
                    </a:lnTo>
                    <a:lnTo>
                      <a:pt x="235" y="2881"/>
                    </a:lnTo>
                    <a:lnTo>
                      <a:pt x="221" y="2927"/>
                    </a:lnTo>
                    <a:lnTo>
                      <a:pt x="201" y="2949"/>
                    </a:lnTo>
                    <a:lnTo>
                      <a:pt x="183" y="2955"/>
                    </a:lnTo>
                    <a:lnTo>
                      <a:pt x="166" y="2962"/>
                    </a:lnTo>
                    <a:lnTo>
                      <a:pt x="154" y="2991"/>
                    </a:lnTo>
                    <a:lnTo>
                      <a:pt x="147" y="3047"/>
                    </a:lnTo>
                    <a:lnTo>
                      <a:pt x="139" y="3113"/>
                    </a:lnTo>
                    <a:lnTo>
                      <a:pt x="128" y="3165"/>
                    </a:lnTo>
                    <a:lnTo>
                      <a:pt x="113" y="3195"/>
                    </a:lnTo>
                    <a:lnTo>
                      <a:pt x="96" y="3205"/>
                    </a:lnTo>
                    <a:lnTo>
                      <a:pt x="79" y="3198"/>
                    </a:lnTo>
                    <a:lnTo>
                      <a:pt x="63" y="3179"/>
                    </a:lnTo>
                    <a:lnTo>
                      <a:pt x="47" y="3152"/>
                    </a:lnTo>
                    <a:lnTo>
                      <a:pt x="31" y="3126"/>
                    </a:lnTo>
                    <a:lnTo>
                      <a:pt x="15" y="3100"/>
                    </a:lnTo>
                    <a:lnTo>
                      <a:pt x="0" y="3075"/>
                    </a:lnTo>
                    <a:lnTo>
                      <a:pt x="0" y="2878"/>
                    </a:lnTo>
                    <a:close/>
                    <a:moveTo>
                      <a:pt x="850" y="2571"/>
                    </a:moveTo>
                    <a:lnTo>
                      <a:pt x="851" y="2563"/>
                    </a:lnTo>
                    <a:lnTo>
                      <a:pt x="851" y="2556"/>
                    </a:lnTo>
                    <a:lnTo>
                      <a:pt x="852" y="2552"/>
                    </a:lnTo>
                    <a:lnTo>
                      <a:pt x="853" y="2551"/>
                    </a:lnTo>
                    <a:lnTo>
                      <a:pt x="854" y="2553"/>
                    </a:lnTo>
                    <a:lnTo>
                      <a:pt x="856" y="2558"/>
                    </a:lnTo>
                    <a:lnTo>
                      <a:pt x="857" y="2563"/>
                    </a:lnTo>
                    <a:lnTo>
                      <a:pt x="857" y="2569"/>
                    </a:lnTo>
                    <a:lnTo>
                      <a:pt x="857" y="2574"/>
                    </a:lnTo>
                    <a:lnTo>
                      <a:pt x="856" y="2577"/>
                    </a:lnTo>
                    <a:lnTo>
                      <a:pt x="853" y="2578"/>
                    </a:lnTo>
                    <a:lnTo>
                      <a:pt x="852" y="2577"/>
                    </a:lnTo>
                    <a:lnTo>
                      <a:pt x="851" y="2575"/>
                    </a:lnTo>
                    <a:lnTo>
                      <a:pt x="850" y="2571"/>
                    </a:lnTo>
                    <a:close/>
                  </a:path>
                </a:pathLst>
              </a:custGeom>
              <a:solidFill>
                <a:srgbClr val="00F5FF">
                  <a:alpha val="100000"/>
                </a:srgbClr>
              </a:solidFill>
              <a:ln w="9525">
                <a:noFill/>
              </a:ln>
            </p:spPr>
            <p:txBody>
              <a:bodyPr/>
              <a:p>
                <a:endParaRPr lang="zh-CN" altLang="en-US"/>
              </a:p>
            </p:txBody>
          </p:sp>
          <p:sp>
            <p:nvSpPr>
              <p:cNvPr id="94864" name="Freeform 31"/>
              <p:cNvSpPr>
                <a:spLocks noEditPoints="1"/>
              </p:cNvSpPr>
              <p:nvPr/>
            </p:nvSpPr>
            <p:spPr>
              <a:xfrm>
                <a:off x="395" y="801"/>
                <a:ext cx="1015" cy="1598"/>
              </a:xfrm>
              <a:custGeom>
                <a:avLst/>
                <a:gdLst/>
                <a:ahLst/>
                <a:cxnLst>
                  <a:cxn ang="0">
                    <a:pos x="478" y="301"/>
                  </a:cxn>
                  <a:cxn ang="0">
                    <a:pos x="448" y="238"/>
                  </a:cxn>
                  <a:cxn ang="0">
                    <a:pos x="420" y="159"/>
                  </a:cxn>
                  <a:cxn ang="0">
                    <a:pos x="441" y="63"/>
                  </a:cxn>
                  <a:cxn ang="0">
                    <a:pos x="475" y="55"/>
                  </a:cxn>
                  <a:cxn ang="0">
                    <a:pos x="508" y="91"/>
                  </a:cxn>
                  <a:cxn ang="0">
                    <a:pos x="1" y="708"/>
                  </a:cxn>
                  <a:cxn ang="0">
                    <a:pos x="30" y="148"/>
                  </a:cxn>
                  <a:cxn ang="0">
                    <a:pos x="67" y="135"/>
                  </a:cxn>
                  <a:cxn ang="0">
                    <a:pos x="105" y="131"/>
                  </a:cxn>
                  <a:cxn ang="0">
                    <a:pos x="141" y="113"/>
                  </a:cxn>
                  <a:cxn ang="0">
                    <a:pos x="174" y="36"/>
                  </a:cxn>
                  <a:cxn ang="0">
                    <a:pos x="211" y="16"/>
                  </a:cxn>
                  <a:cxn ang="0">
                    <a:pos x="249" y="16"/>
                  </a:cxn>
                  <a:cxn ang="0">
                    <a:pos x="287" y="6"/>
                  </a:cxn>
                  <a:cxn ang="0">
                    <a:pos x="324" y="2"/>
                  </a:cxn>
                  <a:cxn ang="0">
                    <a:pos x="354" y="41"/>
                  </a:cxn>
                  <a:cxn ang="0">
                    <a:pos x="325" y="137"/>
                  </a:cxn>
                  <a:cxn ang="0">
                    <a:pos x="290" y="197"/>
                  </a:cxn>
                  <a:cxn ang="0">
                    <a:pos x="260" y="285"/>
                  </a:cxn>
                  <a:cxn ang="0">
                    <a:pos x="233" y="390"/>
                  </a:cxn>
                  <a:cxn ang="0">
                    <a:pos x="211" y="490"/>
                  </a:cxn>
                  <a:cxn ang="0">
                    <a:pos x="185" y="393"/>
                  </a:cxn>
                  <a:cxn ang="0">
                    <a:pos x="162" y="273"/>
                  </a:cxn>
                  <a:cxn ang="0">
                    <a:pos x="133" y="195"/>
                  </a:cxn>
                  <a:cxn ang="0">
                    <a:pos x="105" y="287"/>
                  </a:cxn>
                  <a:cxn ang="0">
                    <a:pos x="88" y="420"/>
                  </a:cxn>
                  <a:cxn ang="0">
                    <a:pos x="73" y="555"/>
                  </a:cxn>
                  <a:cxn ang="0">
                    <a:pos x="54" y="676"/>
                  </a:cxn>
                  <a:cxn ang="0">
                    <a:pos x="37" y="760"/>
                  </a:cxn>
                  <a:cxn ang="0">
                    <a:pos x="4" y="773"/>
                  </a:cxn>
                  <a:cxn ang="0">
                    <a:pos x="214" y="638"/>
                  </a:cxn>
                  <a:cxn ang="0">
                    <a:pos x="508" y="309"/>
                  </a:cxn>
                  <a:cxn ang="0">
                    <a:pos x="470" y="274"/>
                  </a:cxn>
                  <a:cxn ang="0">
                    <a:pos x="437" y="187"/>
                  </a:cxn>
                  <a:cxn ang="0">
                    <a:pos x="449" y="72"/>
                  </a:cxn>
                  <a:cxn ang="0">
                    <a:pos x="487" y="79"/>
                  </a:cxn>
                  <a:cxn ang="0">
                    <a:pos x="8" y="171"/>
                  </a:cxn>
                  <a:cxn ang="0">
                    <a:pos x="41" y="157"/>
                  </a:cxn>
                  <a:cxn ang="0">
                    <a:pos x="74" y="145"/>
                  </a:cxn>
                  <a:cxn ang="0">
                    <a:pos x="107" y="154"/>
                  </a:cxn>
                  <a:cxn ang="0">
                    <a:pos x="104" y="237"/>
                  </a:cxn>
                  <a:cxn ang="0">
                    <a:pos x="89" y="355"/>
                  </a:cxn>
                  <a:cxn ang="0">
                    <a:pos x="81" y="479"/>
                  </a:cxn>
                  <a:cxn ang="0">
                    <a:pos x="60" y="578"/>
                  </a:cxn>
                  <a:cxn ang="0">
                    <a:pos x="40" y="666"/>
                  </a:cxn>
                  <a:cxn ang="0">
                    <a:pos x="14" y="588"/>
                  </a:cxn>
                  <a:cxn ang="0">
                    <a:pos x="196" y="399"/>
                  </a:cxn>
                  <a:cxn ang="0">
                    <a:pos x="171" y="314"/>
                  </a:cxn>
                  <a:cxn ang="0">
                    <a:pos x="154" y="201"/>
                  </a:cxn>
                  <a:cxn ang="0">
                    <a:pos x="157" y="110"/>
                  </a:cxn>
                  <a:cxn ang="0">
                    <a:pos x="185" y="31"/>
                  </a:cxn>
                  <a:cxn ang="0">
                    <a:pos x="220" y="19"/>
                  </a:cxn>
                  <a:cxn ang="0">
                    <a:pos x="256" y="16"/>
                  </a:cxn>
                  <a:cxn ang="0">
                    <a:pos x="291" y="7"/>
                  </a:cxn>
                  <a:cxn ang="0">
                    <a:pos x="326" y="6"/>
                  </a:cxn>
                  <a:cxn ang="0">
                    <a:pos x="347" y="49"/>
                  </a:cxn>
                  <a:cxn ang="0">
                    <a:pos x="319" y="130"/>
                  </a:cxn>
                  <a:cxn ang="0">
                    <a:pos x="287" y="190"/>
                  </a:cxn>
                  <a:cxn ang="0">
                    <a:pos x="259" y="269"/>
                  </a:cxn>
                  <a:cxn ang="0">
                    <a:pos x="235" y="371"/>
                  </a:cxn>
                  <a:cxn ang="0">
                    <a:pos x="204" y="413"/>
                  </a:cxn>
                </a:cxnLst>
                <a:pathLst>
                  <a:path w="2028" h="3196">
                    <a:moveTo>
                      <a:pt x="2028" y="1277"/>
                    </a:moveTo>
                    <a:lnTo>
                      <a:pt x="2013" y="1276"/>
                    </a:lnTo>
                    <a:lnTo>
                      <a:pt x="1998" y="1271"/>
                    </a:lnTo>
                    <a:lnTo>
                      <a:pt x="1984" y="1265"/>
                    </a:lnTo>
                    <a:lnTo>
                      <a:pt x="1969" y="1257"/>
                    </a:lnTo>
                    <a:lnTo>
                      <a:pt x="1954" y="1247"/>
                    </a:lnTo>
                    <a:lnTo>
                      <a:pt x="1939" y="1234"/>
                    </a:lnTo>
                    <a:lnTo>
                      <a:pt x="1924" y="1219"/>
                    </a:lnTo>
                    <a:lnTo>
                      <a:pt x="1910" y="1202"/>
                    </a:lnTo>
                    <a:lnTo>
                      <a:pt x="1895" y="1182"/>
                    </a:lnTo>
                    <a:lnTo>
                      <a:pt x="1880" y="1164"/>
                    </a:lnTo>
                    <a:lnTo>
                      <a:pt x="1866" y="1144"/>
                    </a:lnTo>
                    <a:lnTo>
                      <a:pt x="1852" y="1122"/>
                    </a:lnTo>
                    <a:lnTo>
                      <a:pt x="1838" y="1096"/>
                    </a:lnTo>
                    <a:lnTo>
                      <a:pt x="1825" y="1066"/>
                    </a:lnTo>
                    <a:lnTo>
                      <a:pt x="1813" y="1030"/>
                    </a:lnTo>
                    <a:lnTo>
                      <a:pt x="1801" y="991"/>
                    </a:lnTo>
                    <a:lnTo>
                      <a:pt x="1790" y="952"/>
                    </a:lnTo>
                    <a:lnTo>
                      <a:pt x="1777" y="915"/>
                    </a:lnTo>
                    <a:lnTo>
                      <a:pt x="1765" y="885"/>
                    </a:lnTo>
                    <a:lnTo>
                      <a:pt x="1751" y="857"/>
                    </a:lnTo>
                    <a:lnTo>
                      <a:pt x="1737" y="831"/>
                    </a:lnTo>
                    <a:lnTo>
                      <a:pt x="1724" y="800"/>
                    </a:lnTo>
                    <a:lnTo>
                      <a:pt x="1713" y="761"/>
                    </a:lnTo>
                    <a:lnTo>
                      <a:pt x="1701" y="718"/>
                    </a:lnTo>
                    <a:lnTo>
                      <a:pt x="1690" y="679"/>
                    </a:lnTo>
                    <a:lnTo>
                      <a:pt x="1679" y="633"/>
                    </a:lnTo>
                    <a:lnTo>
                      <a:pt x="1677" y="574"/>
                    </a:lnTo>
                    <a:lnTo>
                      <a:pt x="1681" y="512"/>
                    </a:lnTo>
                    <a:lnTo>
                      <a:pt x="1689" y="460"/>
                    </a:lnTo>
                    <a:lnTo>
                      <a:pt x="1700" y="420"/>
                    </a:lnTo>
                    <a:lnTo>
                      <a:pt x="1712" y="379"/>
                    </a:lnTo>
                    <a:lnTo>
                      <a:pt x="1722" y="337"/>
                    </a:lnTo>
                    <a:lnTo>
                      <a:pt x="1735" y="301"/>
                    </a:lnTo>
                    <a:lnTo>
                      <a:pt x="1748" y="272"/>
                    </a:lnTo>
                    <a:lnTo>
                      <a:pt x="1762" y="249"/>
                    </a:lnTo>
                    <a:lnTo>
                      <a:pt x="1777" y="231"/>
                    </a:lnTo>
                    <a:lnTo>
                      <a:pt x="1792" y="217"/>
                    </a:lnTo>
                    <a:lnTo>
                      <a:pt x="1807" y="205"/>
                    </a:lnTo>
                    <a:lnTo>
                      <a:pt x="1822" y="200"/>
                    </a:lnTo>
                    <a:lnTo>
                      <a:pt x="1837" y="200"/>
                    </a:lnTo>
                    <a:lnTo>
                      <a:pt x="1852" y="203"/>
                    </a:lnTo>
                    <a:lnTo>
                      <a:pt x="1867" y="209"/>
                    </a:lnTo>
                    <a:lnTo>
                      <a:pt x="1882" y="214"/>
                    </a:lnTo>
                    <a:lnTo>
                      <a:pt x="1898" y="220"/>
                    </a:lnTo>
                    <a:lnTo>
                      <a:pt x="1913" y="225"/>
                    </a:lnTo>
                    <a:lnTo>
                      <a:pt x="1928" y="234"/>
                    </a:lnTo>
                    <a:lnTo>
                      <a:pt x="1942" y="247"/>
                    </a:lnTo>
                    <a:lnTo>
                      <a:pt x="1957" y="264"/>
                    </a:lnTo>
                    <a:lnTo>
                      <a:pt x="1971" y="284"/>
                    </a:lnTo>
                    <a:lnTo>
                      <a:pt x="1986" y="304"/>
                    </a:lnTo>
                    <a:lnTo>
                      <a:pt x="2000" y="325"/>
                    </a:lnTo>
                    <a:lnTo>
                      <a:pt x="2015" y="346"/>
                    </a:lnTo>
                    <a:lnTo>
                      <a:pt x="2028" y="364"/>
                    </a:lnTo>
                    <a:lnTo>
                      <a:pt x="2028" y="1277"/>
                    </a:lnTo>
                    <a:close/>
                    <a:moveTo>
                      <a:pt x="0" y="2869"/>
                    </a:moveTo>
                    <a:lnTo>
                      <a:pt x="2" y="2862"/>
                    </a:lnTo>
                    <a:lnTo>
                      <a:pt x="4" y="2855"/>
                    </a:lnTo>
                    <a:lnTo>
                      <a:pt x="5" y="2848"/>
                    </a:lnTo>
                    <a:lnTo>
                      <a:pt x="5" y="2842"/>
                    </a:lnTo>
                    <a:lnTo>
                      <a:pt x="5" y="2838"/>
                    </a:lnTo>
                    <a:lnTo>
                      <a:pt x="4" y="2833"/>
                    </a:lnTo>
                    <a:lnTo>
                      <a:pt x="2" y="2829"/>
                    </a:lnTo>
                    <a:lnTo>
                      <a:pt x="0" y="2826"/>
                    </a:lnTo>
                    <a:lnTo>
                      <a:pt x="0" y="589"/>
                    </a:lnTo>
                    <a:lnTo>
                      <a:pt x="16" y="590"/>
                    </a:lnTo>
                    <a:lnTo>
                      <a:pt x="33" y="591"/>
                    </a:lnTo>
                    <a:lnTo>
                      <a:pt x="50" y="591"/>
                    </a:lnTo>
                    <a:lnTo>
                      <a:pt x="66" y="592"/>
                    </a:lnTo>
                    <a:lnTo>
                      <a:pt x="84" y="592"/>
                    </a:lnTo>
                    <a:lnTo>
                      <a:pt x="101" y="591"/>
                    </a:lnTo>
                    <a:lnTo>
                      <a:pt x="117" y="589"/>
                    </a:lnTo>
                    <a:lnTo>
                      <a:pt x="134" y="585"/>
                    </a:lnTo>
                    <a:lnTo>
                      <a:pt x="151" y="581"/>
                    </a:lnTo>
                    <a:lnTo>
                      <a:pt x="168" y="575"/>
                    </a:lnTo>
                    <a:lnTo>
                      <a:pt x="184" y="569"/>
                    </a:lnTo>
                    <a:lnTo>
                      <a:pt x="201" y="564"/>
                    </a:lnTo>
                    <a:lnTo>
                      <a:pt x="219" y="557"/>
                    </a:lnTo>
                    <a:lnTo>
                      <a:pt x="235" y="551"/>
                    </a:lnTo>
                    <a:lnTo>
                      <a:pt x="252" y="544"/>
                    </a:lnTo>
                    <a:lnTo>
                      <a:pt x="268" y="538"/>
                    </a:lnTo>
                    <a:lnTo>
                      <a:pt x="285" y="532"/>
                    </a:lnTo>
                    <a:lnTo>
                      <a:pt x="301" y="527"/>
                    </a:lnTo>
                    <a:lnTo>
                      <a:pt x="319" y="521"/>
                    </a:lnTo>
                    <a:lnTo>
                      <a:pt x="335" y="515"/>
                    </a:lnTo>
                    <a:lnTo>
                      <a:pt x="351" y="511"/>
                    </a:lnTo>
                    <a:lnTo>
                      <a:pt x="368" y="508"/>
                    </a:lnTo>
                    <a:lnTo>
                      <a:pt x="384" y="508"/>
                    </a:lnTo>
                    <a:lnTo>
                      <a:pt x="402" y="513"/>
                    </a:lnTo>
                    <a:lnTo>
                      <a:pt x="419" y="522"/>
                    </a:lnTo>
                    <a:lnTo>
                      <a:pt x="437" y="537"/>
                    </a:lnTo>
                    <a:lnTo>
                      <a:pt x="456" y="554"/>
                    </a:lnTo>
                    <a:lnTo>
                      <a:pt x="473" y="572"/>
                    </a:lnTo>
                    <a:lnTo>
                      <a:pt x="492" y="583"/>
                    </a:lnTo>
                    <a:lnTo>
                      <a:pt x="508" y="585"/>
                    </a:lnTo>
                    <a:lnTo>
                      <a:pt x="523" y="572"/>
                    </a:lnTo>
                    <a:lnTo>
                      <a:pt x="537" y="539"/>
                    </a:lnTo>
                    <a:lnTo>
                      <a:pt x="548" y="492"/>
                    </a:lnTo>
                    <a:lnTo>
                      <a:pt x="562" y="450"/>
                    </a:lnTo>
                    <a:lnTo>
                      <a:pt x="577" y="415"/>
                    </a:lnTo>
                    <a:lnTo>
                      <a:pt x="592" y="386"/>
                    </a:lnTo>
                    <a:lnTo>
                      <a:pt x="608" y="361"/>
                    </a:lnTo>
                    <a:lnTo>
                      <a:pt x="623" y="335"/>
                    </a:lnTo>
                    <a:lnTo>
                      <a:pt x="638" y="307"/>
                    </a:lnTo>
                    <a:lnTo>
                      <a:pt x="652" y="266"/>
                    </a:lnTo>
                    <a:lnTo>
                      <a:pt x="664" y="221"/>
                    </a:lnTo>
                    <a:lnTo>
                      <a:pt x="678" y="180"/>
                    </a:lnTo>
                    <a:lnTo>
                      <a:pt x="693" y="144"/>
                    </a:lnTo>
                    <a:lnTo>
                      <a:pt x="708" y="115"/>
                    </a:lnTo>
                    <a:lnTo>
                      <a:pt x="724" y="95"/>
                    </a:lnTo>
                    <a:lnTo>
                      <a:pt x="742" y="81"/>
                    </a:lnTo>
                    <a:lnTo>
                      <a:pt x="758" y="75"/>
                    </a:lnTo>
                    <a:lnTo>
                      <a:pt x="775" y="70"/>
                    </a:lnTo>
                    <a:lnTo>
                      <a:pt x="791" y="67"/>
                    </a:lnTo>
                    <a:lnTo>
                      <a:pt x="808" y="65"/>
                    </a:lnTo>
                    <a:lnTo>
                      <a:pt x="826" y="65"/>
                    </a:lnTo>
                    <a:lnTo>
                      <a:pt x="842" y="64"/>
                    </a:lnTo>
                    <a:lnTo>
                      <a:pt x="859" y="65"/>
                    </a:lnTo>
                    <a:lnTo>
                      <a:pt x="875" y="65"/>
                    </a:lnTo>
                    <a:lnTo>
                      <a:pt x="893" y="66"/>
                    </a:lnTo>
                    <a:lnTo>
                      <a:pt x="910" y="67"/>
                    </a:lnTo>
                    <a:lnTo>
                      <a:pt x="926" y="68"/>
                    </a:lnTo>
                    <a:lnTo>
                      <a:pt x="943" y="68"/>
                    </a:lnTo>
                    <a:lnTo>
                      <a:pt x="960" y="67"/>
                    </a:lnTo>
                    <a:lnTo>
                      <a:pt x="977" y="66"/>
                    </a:lnTo>
                    <a:lnTo>
                      <a:pt x="994" y="64"/>
                    </a:lnTo>
                    <a:lnTo>
                      <a:pt x="1010" y="61"/>
                    </a:lnTo>
                    <a:lnTo>
                      <a:pt x="1027" y="57"/>
                    </a:lnTo>
                    <a:lnTo>
                      <a:pt x="1045" y="53"/>
                    </a:lnTo>
                    <a:lnTo>
                      <a:pt x="1061" y="47"/>
                    </a:lnTo>
                    <a:lnTo>
                      <a:pt x="1078" y="43"/>
                    </a:lnTo>
                    <a:lnTo>
                      <a:pt x="1094" y="37"/>
                    </a:lnTo>
                    <a:lnTo>
                      <a:pt x="1111" y="32"/>
                    </a:lnTo>
                    <a:lnTo>
                      <a:pt x="1128" y="27"/>
                    </a:lnTo>
                    <a:lnTo>
                      <a:pt x="1145" y="21"/>
                    </a:lnTo>
                    <a:lnTo>
                      <a:pt x="1161" y="16"/>
                    </a:lnTo>
                    <a:lnTo>
                      <a:pt x="1178" y="12"/>
                    </a:lnTo>
                    <a:lnTo>
                      <a:pt x="1195" y="7"/>
                    </a:lnTo>
                    <a:lnTo>
                      <a:pt x="1213" y="4"/>
                    </a:lnTo>
                    <a:lnTo>
                      <a:pt x="1230" y="1"/>
                    </a:lnTo>
                    <a:lnTo>
                      <a:pt x="1247" y="0"/>
                    </a:lnTo>
                    <a:lnTo>
                      <a:pt x="1263" y="1"/>
                    </a:lnTo>
                    <a:lnTo>
                      <a:pt x="1280" y="4"/>
                    </a:lnTo>
                    <a:lnTo>
                      <a:pt x="1295" y="8"/>
                    </a:lnTo>
                    <a:lnTo>
                      <a:pt x="1311" y="15"/>
                    </a:lnTo>
                    <a:lnTo>
                      <a:pt x="1326" y="22"/>
                    </a:lnTo>
                    <a:lnTo>
                      <a:pt x="1342" y="29"/>
                    </a:lnTo>
                    <a:lnTo>
                      <a:pt x="1359" y="37"/>
                    </a:lnTo>
                    <a:lnTo>
                      <a:pt x="1378" y="43"/>
                    </a:lnTo>
                    <a:lnTo>
                      <a:pt x="1399" y="49"/>
                    </a:lnTo>
                    <a:lnTo>
                      <a:pt x="1417" y="61"/>
                    </a:lnTo>
                    <a:lnTo>
                      <a:pt x="1421" y="100"/>
                    </a:lnTo>
                    <a:lnTo>
                      <a:pt x="1413" y="161"/>
                    </a:lnTo>
                    <a:lnTo>
                      <a:pt x="1402" y="227"/>
                    </a:lnTo>
                    <a:lnTo>
                      <a:pt x="1392" y="281"/>
                    </a:lnTo>
                    <a:lnTo>
                      <a:pt x="1382" y="334"/>
                    </a:lnTo>
                    <a:lnTo>
                      <a:pt x="1371" y="386"/>
                    </a:lnTo>
                    <a:lnTo>
                      <a:pt x="1358" y="432"/>
                    </a:lnTo>
                    <a:lnTo>
                      <a:pt x="1344" y="470"/>
                    </a:lnTo>
                    <a:lnTo>
                      <a:pt x="1329" y="501"/>
                    </a:lnTo>
                    <a:lnTo>
                      <a:pt x="1314" y="524"/>
                    </a:lnTo>
                    <a:lnTo>
                      <a:pt x="1298" y="545"/>
                    </a:lnTo>
                    <a:lnTo>
                      <a:pt x="1282" y="568"/>
                    </a:lnTo>
                    <a:lnTo>
                      <a:pt x="1267" y="597"/>
                    </a:lnTo>
                    <a:lnTo>
                      <a:pt x="1252" y="627"/>
                    </a:lnTo>
                    <a:lnTo>
                      <a:pt x="1236" y="655"/>
                    </a:lnTo>
                    <a:lnTo>
                      <a:pt x="1221" y="679"/>
                    </a:lnTo>
                    <a:lnTo>
                      <a:pt x="1205" y="703"/>
                    </a:lnTo>
                    <a:lnTo>
                      <a:pt x="1189" y="727"/>
                    </a:lnTo>
                    <a:lnTo>
                      <a:pt x="1174" y="755"/>
                    </a:lnTo>
                    <a:lnTo>
                      <a:pt x="1159" y="785"/>
                    </a:lnTo>
                    <a:lnTo>
                      <a:pt x="1142" y="811"/>
                    </a:lnTo>
                    <a:lnTo>
                      <a:pt x="1128" y="838"/>
                    </a:lnTo>
                    <a:lnTo>
                      <a:pt x="1113" y="867"/>
                    </a:lnTo>
                    <a:lnTo>
                      <a:pt x="1098" y="899"/>
                    </a:lnTo>
                    <a:lnTo>
                      <a:pt x="1084" y="939"/>
                    </a:lnTo>
                    <a:lnTo>
                      <a:pt x="1071" y="985"/>
                    </a:lnTo>
                    <a:lnTo>
                      <a:pt x="1061" y="1037"/>
                    </a:lnTo>
                    <a:lnTo>
                      <a:pt x="1050" y="1088"/>
                    </a:lnTo>
                    <a:lnTo>
                      <a:pt x="1038" y="1137"/>
                    </a:lnTo>
                    <a:lnTo>
                      <a:pt x="1026" y="1186"/>
                    </a:lnTo>
                    <a:lnTo>
                      <a:pt x="1016" y="1238"/>
                    </a:lnTo>
                    <a:lnTo>
                      <a:pt x="1004" y="1289"/>
                    </a:lnTo>
                    <a:lnTo>
                      <a:pt x="994" y="1339"/>
                    </a:lnTo>
                    <a:lnTo>
                      <a:pt x="982" y="1388"/>
                    </a:lnTo>
                    <a:lnTo>
                      <a:pt x="970" y="1437"/>
                    </a:lnTo>
                    <a:lnTo>
                      <a:pt x="958" y="1485"/>
                    </a:lnTo>
                    <a:lnTo>
                      <a:pt x="945" y="1524"/>
                    </a:lnTo>
                    <a:lnTo>
                      <a:pt x="931" y="1557"/>
                    </a:lnTo>
                    <a:lnTo>
                      <a:pt x="916" y="1587"/>
                    </a:lnTo>
                    <a:lnTo>
                      <a:pt x="898" y="1620"/>
                    </a:lnTo>
                    <a:lnTo>
                      <a:pt x="883" y="1660"/>
                    </a:lnTo>
                    <a:lnTo>
                      <a:pt x="873" y="1709"/>
                    </a:lnTo>
                    <a:lnTo>
                      <a:pt x="868" y="1767"/>
                    </a:lnTo>
                    <a:lnTo>
                      <a:pt x="868" y="1835"/>
                    </a:lnTo>
                    <a:lnTo>
                      <a:pt x="866" y="1909"/>
                    </a:lnTo>
                    <a:lnTo>
                      <a:pt x="856" y="1963"/>
                    </a:lnTo>
                    <a:lnTo>
                      <a:pt x="841" y="1958"/>
                    </a:lnTo>
                    <a:lnTo>
                      <a:pt x="827" y="1903"/>
                    </a:lnTo>
                    <a:lnTo>
                      <a:pt x="821" y="1831"/>
                    </a:lnTo>
                    <a:lnTo>
                      <a:pt x="820" y="1762"/>
                    </a:lnTo>
                    <a:lnTo>
                      <a:pt x="815" y="1713"/>
                    </a:lnTo>
                    <a:lnTo>
                      <a:pt x="801" y="1688"/>
                    </a:lnTo>
                    <a:lnTo>
                      <a:pt x="783" y="1673"/>
                    </a:lnTo>
                    <a:lnTo>
                      <a:pt x="763" y="1655"/>
                    </a:lnTo>
                    <a:lnTo>
                      <a:pt x="748" y="1620"/>
                    </a:lnTo>
                    <a:lnTo>
                      <a:pt x="737" y="1569"/>
                    </a:lnTo>
                    <a:lnTo>
                      <a:pt x="724" y="1528"/>
                    </a:lnTo>
                    <a:lnTo>
                      <a:pt x="710" y="1489"/>
                    </a:lnTo>
                    <a:lnTo>
                      <a:pt x="697" y="1446"/>
                    </a:lnTo>
                    <a:lnTo>
                      <a:pt x="686" y="1395"/>
                    </a:lnTo>
                    <a:lnTo>
                      <a:pt x="677" y="1338"/>
                    </a:lnTo>
                    <a:lnTo>
                      <a:pt x="669" y="1278"/>
                    </a:lnTo>
                    <a:lnTo>
                      <a:pt x="662" y="1217"/>
                    </a:lnTo>
                    <a:lnTo>
                      <a:pt x="655" y="1156"/>
                    </a:lnTo>
                    <a:lnTo>
                      <a:pt x="648" y="1092"/>
                    </a:lnTo>
                    <a:lnTo>
                      <a:pt x="645" y="1026"/>
                    </a:lnTo>
                    <a:lnTo>
                      <a:pt x="640" y="962"/>
                    </a:lnTo>
                    <a:lnTo>
                      <a:pt x="628" y="917"/>
                    </a:lnTo>
                    <a:lnTo>
                      <a:pt x="613" y="882"/>
                    </a:lnTo>
                    <a:lnTo>
                      <a:pt x="596" y="848"/>
                    </a:lnTo>
                    <a:lnTo>
                      <a:pt x="581" y="819"/>
                    </a:lnTo>
                    <a:lnTo>
                      <a:pt x="565" y="796"/>
                    </a:lnTo>
                    <a:lnTo>
                      <a:pt x="549" y="782"/>
                    </a:lnTo>
                    <a:lnTo>
                      <a:pt x="532" y="779"/>
                    </a:lnTo>
                    <a:lnTo>
                      <a:pt x="516" y="788"/>
                    </a:lnTo>
                    <a:lnTo>
                      <a:pt x="498" y="809"/>
                    </a:lnTo>
                    <a:lnTo>
                      <a:pt x="484" y="841"/>
                    </a:lnTo>
                    <a:lnTo>
                      <a:pt x="470" y="884"/>
                    </a:lnTo>
                    <a:lnTo>
                      <a:pt x="459" y="937"/>
                    </a:lnTo>
                    <a:lnTo>
                      <a:pt x="450" y="993"/>
                    </a:lnTo>
                    <a:lnTo>
                      <a:pt x="440" y="1046"/>
                    </a:lnTo>
                    <a:lnTo>
                      <a:pt x="427" y="1092"/>
                    </a:lnTo>
                    <a:lnTo>
                      <a:pt x="418" y="1148"/>
                    </a:lnTo>
                    <a:lnTo>
                      <a:pt x="409" y="1205"/>
                    </a:lnTo>
                    <a:lnTo>
                      <a:pt x="398" y="1259"/>
                    </a:lnTo>
                    <a:lnTo>
                      <a:pt x="388" y="1314"/>
                    </a:lnTo>
                    <a:lnTo>
                      <a:pt x="380" y="1371"/>
                    </a:lnTo>
                    <a:lnTo>
                      <a:pt x="373" y="1432"/>
                    </a:lnTo>
                    <a:lnTo>
                      <a:pt x="364" y="1491"/>
                    </a:lnTo>
                    <a:lnTo>
                      <a:pt x="354" y="1549"/>
                    </a:lnTo>
                    <a:lnTo>
                      <a:pt x="349" y="1611"/>
                    </a:lnTo>
                    <a:lnTo>
                      <a:pt x="349" y="1678"/>
                    </a:lnTo>
                    <a:lnTo>
                      <a:pt x="350" y="1747"/>
                    </a:lnTo>
                    <a:lnTo>
                      <a:pt x="349" y="1815"/>
                    </a:lnTo>
                    <a:lnTo>
                      <a:pt x="343" y="1879"/>
                    </a:lnTo>
                    <a:lnTo>
                      <a:pt x="334" y="1937"/>
                    </a:lnTo>
                    <a:lnTo>
                      <a:pt x="326" y="1996"/>
                    </a:lnTo>
                    <a:lnTo>
                      <a:pt x="321" y="2060"/>
                    </a:lnTo>
                    <a:lnTo>
                      <a:pt x="315" y="2122"/>
                    </a:lnTo>
                    <a:lnTo>
                      <a:pt x="304" y="2174"/>
                    </a:lnTo>
                    <a:lnTo>
                      <a:pt x="291" y="2220"/>
                    </a:lnTo>
                    <a:lnTo>
                      <a:pt x="280" y="2265"/>
                    </a:lnTo>
                    <a:lnTo>
                      <a:pt x="268" y="2318"/>
                    </a:lnTo>
                    <a:lnTo>
                      <a:pt x="261" y="2379"/>
                    </a:lnTo>
                    <a:lnTo>
                      <a:pt x="259" y="2448"/>
                    </a:lnTo>
                    <a:lnTo>
                      <a:pt x="260" y="2519"/>
                    </a:lnTo>
                    <a:lnTo>
                      <a:pt x="253" y="2579"/>
                    </a:lnTo>
                    <a:lnTo>
                      <a:pt x="237" y="2622"/>
                    </a:lnTo>
                    <a:lnTo>
                      <a:pt x="221" y="2662"/>
                    </a:lnTo>
                    <a:lnTo>
                      <a:pt x="215" y="2704"/>
                    </a:lnTo>
                    <a:lnTo>
                      <a:pt x="224" y="2757"/>
                    </a:lnTo>
                    <a:lnTo>
                      <a:pt x="236" y="2816"/>
                    </a:lnTo>
                    <a:lnTo>
                      <a:pt x="235" y="2872"/>
                    </a:lnTo>
                    <a:lnTo>
                      <a:pt x="221" y="2918"/>
                    </a:lnTo>
                    <a:lnTo>
                      <a:pt x="201" y="2940"/>
                    </a:lnTo>
                    <a:lnTo>
                      <a:pt x="183" y="2946"/>
                    </a:lnTo>
                    <a:lnTo>
                      <a:pt x="166" y="2953"/>
                    </a:lnTo>
                    <a:lnTo>
                      <a:pt x="154" y="2982"/>
                    </a:lnTo>
                    <a:lnTo>
                      <a:pt x="147" y="3038"/>
                    </a:lnTo>
                    <a:lnTo>
                      <a:pt x="139" y="3104"/>
                    </a:lnTo>
                    <a:lnTo>
                      <a:pt x="128" y="3156"/>
                    </a:lnTo>
                    <a:lnTo>
                      <a:pt x="113" y="3186"/>
                    </a:lnTo>
                    <a:lnTo>
                      <a:pt x="96" y="3196"/>
                    </a:lnTo>
                    <a:lnTo>
                      <a:pt x="79" y="3189"/>
                    </a:lnTo>
                    <a:lnTo>
                      <a:pt x="63" y="3170"/>
                    </a:lnTo>
                    <a:lnTo>
                      <a:pt x="47" y="3143"/>
                    </a:lnTo>
                    <a:lnTo>
                      <a:pt x="31" y="3117"/>
                    </a:lnTo>
                    <a:lnTo>
                      <a:pt x="15" y="3091"/>
                    </a:lnTo>
                    <a:lnTo>
                      <a:pt x="0" y="3066"/>
                    </a:lnTo>
                    <a:lnTo>
                      <a:pt x="0" y="2869"/>
                    </a:lnTo>
                    <a:close/>
                    <a:moveTo>
                      <a:pt x="850" y="2562"/>
                    </a:moveTo>
                    <a:lnTo>
                      <a:pt x="851" y="2554"/>
                    </a:lnTo>
                    <a:lnTo>
                      <a:pt x="851" y="2547"/>
                    </a:lnTo>
                    <a:lnTo>
                      <a:pt x="852" y="2543"/>
                    </a:lnTo>
                    <a:lnTo>
                      <a:pt x="853" y="2542"/>
                    </a:lnTo>
                    <a:lnTo>
                      <a:pt x="854" y="2544"/>
                    </a:lnTo>
                    <a:lnTo>
                      <a:pt x="856" y="2549"/>
                    </a:lnTo>
                    <a:lnTo>
                      <a:pt x="857" y="2554"/>
                    </a:lnTo>
                    <a:lnTo>
                      <a:pt x="857" y="2560"/>
                    </a:lnTo>
                    <a:lnTo>
                      <a:pt x="857" y="2565"/>
                    </a:lnTo>
                    <a:lnTo>
                      <a:pt x="856" y="2568"/>
                    </a:lnTo>
                    <a:lnTo>
                      <a:pt x="853" y="2569"/>
                    </a:lnTo>
                    <a:lnTo>
                      <a:pt x="852" y="2568"/>
                    </a:lnTo>
                    <a:lnTo>
                      <a:pt x="851" y="2566"/>
                    </a:lnTo>
                    <a:lnTo>
                      <a:pt x="850" y="2562"/>
                    </a:lnTo>
                    <a:close/>
                    <a:moveTo>
                      <a:pt x="2028" y="1234"/>
                    </a:moveTo>
                    <a:lnTo>
                      <a:pt x="2011" y="1229"/>
                    </a:lnTo>
                    <a:lnTo>
                      <a:pt x="1994" y="1223"/>
                    </a:lnTo>
                    <a:lnTo>
                      <a:pt x="1977" y="1214"/>
                    </a:lnTo>
                    <a:lnTo>
                      <a:pt x="1959" y="1203"/>
                    </a:lnTo>
                    <a:lnTo>
                      <a:pt x="1942" y="1190"/>
                    </a:lnTo>
                    <a:lnTo>
                      <a:pt x="1926" y="1175"/>
                    </a:lnTo>
                    <a:lnTo>
                      <a:pt x="1909" y="1155"/>
                    </a:lnTo>
                    <a:lnTo>
                      <a:pt x="1892" y="1128"/>
                    </a:lnTo>
                    <a:lnTo>
                      <a:pt x="1878" y="1096"/>
                    </a:lnTo>
                    <a:lnTo>
                      <a:pt x="1863" y="1059"/>
                    </a:lnTo>
                    <a:lnTo>
                      <a:pt x="1849" y="1020"/>
                    </a:lnTo>
                    <a:lnTo>
                      <a:pt x="1835" y="977"/>
                    </a:lnTo>
                    <a:lnTo>
                      <a:pt x="1821" y="933"/>
                    </a:lnTo>
                    <a:lnTo>
                      <a:pt x="1807" y="891"/>
                    </a:lnTo>
                    <a:lnTo>
                      <a:pt x="1792" y="854"/>
                    </a:lnTo>
                    <a:lnTo>
                      <a:pt x="1777" y="822"/>
                    </a:lnTo>
                    <a:lnTo>
                      <a:pt x="1762" y="787"/>
                    </a:lnTo>
                    <a:lnTo>
                      <a:pt x="1747" y="748"/>
                    </a:lnTo>
                    <a:lnTo>
                      <a:pt x="1734" y="700"/>
                    </a:lnTo>
                    <a:lnTo>
                      <a:pt x="1724" y="642"/>
                    </a:lnTo>
                    <a:lnTo>
                      <a:pt x="1722" y="573"/>
                    </a:lnTo>
                    <a:lnTo>
                      <a:pt x="1725" y="503"/>
                    </a:lnTo>
                    <a:lnTo>
                      <a:pt x="1735" y="443"/>
                    </a:lnTo>
                    <a:lnTo>
                      <a:pt x="1747" y="393"/>
                    </a:lnTo>
                    <a:lnTo>
                      <a:pt x="1761" y="352"/>
                    </a:lnTo>
                    <a:lnTo>
                      <a:pt x="1776" y="315"/>
                    </a:lnTo>
                    <a:lnTo>
                      <a:pt x="1792" y="285"/>
                    </a:lnTo>
                    <a:lnTo>
                      <a:pt x="1808" y="263"/>
                    </a:lnTo>
                    <a:lnTo>
                      <a:pt x="1826" y="248"/>
                    </a:lnTo>
                    <a:lnTo>
                      <a:pt x="1843" y="241"/>
                    </a:lnTo>
                    <a:lnTo>
                      <a:pt x="1860" y="241"/>
                    </a:lnTo>
                    <a:lnTo>
                      <a:pt x="1878" y="248"/>
                    </a:lnTo>
                    <a:lnTo>
                      <a:pt x="1895" y="259"/>
                    </a:lnTo>
                    <a:lnTo>
                      <a:pt x="1912" y="274"/>
                    </a:lnTo>
                    <a:lnTo>
                      <a:pt x="1929" y="293"/>
                    </a:lnTo>
                    <a:lnTo>
                      <a:pt x="1945" y="314"/>
                    </a:lnTo>
                    <a:lnTo>
                      <a:pt x="1963" y="335"/>
                    </a:lnTo>
                    <a:lnTo>
                      <a:pt x="1979" y="356"/>
                    </a:lnTo>
                    <a:lnTo>
                      <a:pt x="1995" y="377"/>
                    </a:lnTo>
                    <a:lnTo>
                      <a:pt x="2012" y="398"/>
                    </a:lnTo>
                    <a:lnTo>
                      <a:pt x="2028" y="418"/>
                    </a:lnTo>
                    <a:lnTo>
                      <a:pt x="2028" y="1234"/>
                    </a:lnTo>
                    <a:close/>
                    <a:moveTo>
                      <a:pt x="0" y="682"/>
                    </a:moveTo>
                    <a:lnTo>
                      <a:pt x="15" y="682"/>
                    </a:lnTo>
                    <a:lnTo>
                      <a:pt x="30" y="681"/>
                    </a:lnTo>
                    <a:lnTo>
                      <a:pt x="43" y="679"/>
                    </a:lnTo>
                    <a:lnTo>
                      <a:pt x="58" y="675"/>
                    </a:lnTo>
                    <a:lnTo>
                      <a:pt x="73" y="672"/>
                    </a:lnTo>
                    <a:lnTo>
                      <a:pt x="88" y="666"/>
                    </a:lnTo>
                    <a:lnTo>
                      <a:pt x="103" y="660"/>
                    </a:lnTo>
                    <a:lnTo>
                      <a:pt x="117" y="652"/>
                    </a:lnTo>
                    <a:lnTo>
                      <a:pt x="132" y="644"/>
                    </a:lnTo>
                    <a:lnTo>
                      <a:pt x="147" y="636"/>
                    </a:lnTo>
                    <a:lnTo>
                      <a:pt x="161" y="628"/>
                    </a:lnTo>
                    <a:lnTo>
                      <a:pt x="176" y="622"/>
                    </a:lnTo>
                    <a:lnTo>
                      <a:pt x="191" y="618"/>
                    </a:lnTo>
                    <a:lnTo>
                      <a:pt x="206" y="612"/>
                    </a:lnTo>
                    <a:lnTo>
                      <a:pt x="220" y="606"/>
                    </a:lnTo>
                    <a:lnTo>
                      <a:pt x="235" y="600"/>
                    </a:lnTo>
                    <a:lnTo>
                      <a:pt x="250" y="594"/>
                    </a:lnTo>
                    <a:lnTo>
                      <a:pt x="265" y="588"/>
                    </a:lnTo>
                    <a:lnTo>
                      <a:pt x="280" y="582"/>
                    </a:lnTo>
                    <a:lnTo>
                      <a:pt x="295" y="579"/>
                    </a:lnTo>
                    <a:lnTo>
                      <a:pt x="308" y="577"/>
                    </a:lnTo>
                    <a:lnTo>
                      <a:pt x="323" y="579"/>
                    </a:lnTo>
                    <a:lnTo>
                      <a:pt x="338" y="582"/>
                    </a:lnTo>
                    <a:lnTo>
                      <a:pt x="352" y="589"/>
                    </a:lnTo>
                    <a:lnTo>
                      <a:pt x="367" y="596"/>
                    </a:lnTo>
                    <a:lnTo>
                      <a:pt x="382" y="604"/>
                    </a:lnTo>
                    <a:lnTo>
                      <a:pt x="396" y="610"/>
                    </a:lnTo>
                    <a:lnTo>
                      <a:pt x="411" y="614"/>
                    </a:lnTo>
                    <a:lnTo>
                      <a:pt x="426" y="615"/>
                    </a:lnTo>
                    <a:lnTo>
                      <a:pt x="442" y="618"/>
                    </a:lnTo>
                    <a:lnTo>
                      <a:pt x="455" y="643"/>
                    </a:lnTo>
                    <a:lnTo>
                      <a:pt x="465" y="697"/>
                    </a:lnTo>
                    <a:lnTo>
                      <a:pt x="467" y="757"/>
                    </a:lnTo>
                    <a:lnTo>
                      <a:pt x="459" y="799"/>
                    </a:lnTo>
                    <a:lnTo>
                      <a:pt x="445" y="824"/>
                    </a:lnTo>
                    <a:lnTo>
                      <a:pt x="431" y="849"/>
                    </a:lnTo>
                    <a:lnTo>
                      <a:pt x="420" y="891"/>
                    </a:lnTo>
                    <a:lnTo>
                      <a:pt x="413" y="945"/>
                    </a:lnTo>
                    <a:lnTo>
                      <a:pt x="410" y="1003"/>
                    </a:lnTo>
                    <a:lnTo>
                      <a:pt x="406" y="1060"/>
                    </a:lnTo>
                    <a:lnTo>
                      <a:pt x="401" y="1113"/>
                    </a:lnTo>
                    <a:lnTo>
                      <a:pt x="393" y="1164"/>
                    </a:lnTo>
                    <a:lnTo>
                      <a:pt x="383" y="1211"/>
                    </a:lnTo>
                    <a:lnTo>
                      <a:pt x="374" y="1258"/>
                    </a:lnTo>
                    <a:lnTo>
                      <a:pt x="366" y="1308"/>
                    </a:lnTo>
                    <a:lnTo>
                      <a:pt x="360" y="1362"/>
                    </a:lnTo>
                    <a:lnTo>
                      <a:pt x="356" y="1418"/>
                    </a:lnTo>
                    <a:lnTo>
                      <a:pt x="349" y="1471"/>
                    </a:lnTo>
                    <a:lnTo>
                      <a:pt x="338" y="1520"/>
                    </a:lnTo>
                    <a:lnTo>
                      <a:pt x="329" y="1567"/>
                    </a:lnTo>
                    <a:lnTo>
                      <a:pt x="326" y="1620"/>
                    </a:lnTo>
                    <a:lnTo>
                      <a:pt x="327" y="1679"/>
                    </a:lnTo>
                    <a:lnTo>
                      <a:pt x="330" y="1740"/>
                    </a:lnTo>
                    <a:lnTo>
                      <a:pt x="331" y="1800"/>
                    </a:lnTo>
                    <a:lnTo>
                      <a:pt x="329" y="1859"/>
                    </a:lnTo>
                    <a:lnTo>
                      <a:pt x="322" y="1913"/>
                    </a:lnTo>
                    <a:lnTo>
                      <a:pt x="312" y="1953"/>
                    </a:lnTo>
                    <a:lnTo>
                      <a:pt x="299" y="1985"/>
                    </a:lnTo>
                    <a:lnTo>
                      <a:pt x="289" y="2022"/>
                    </a:lnTo>
                    <a:lnTo>
                      <a:pt x="281" y="2073"/>
                    </a:lnTo>
                    <a:lnTo>
                      <a:pt x="275" y="2128"/>
                    </a:lnTo>
                    <a:lnTo>
                      <a:pt x="267" y="2178"/>
                    </a:lnTo>
                    <a:lnTo>
                      <a:pt x="257" y="2221"/>
                    </a:lnTo>
                    <a:lnTo>
                      <a:pt x="246" y="2264"/>
                    </a:lnTo>
                    <a:lnTo>
                      <a:pt x="237" y="2311"/>
                    </a:lnTo>
                    <a:lnTo>
                      <a:pt x="230" y="2365"/>
                    </a:lnTo>
                    <a:lnTo>
                      <a:pt x="228" y="2425"/>
                    </a:lnTo>
                    <a:lnTo>
                      <a:pt x="229" y="2489"/>
                    </a:lnTo>
                    <a:lnTo>
                      <a:pt x="229" y="2546"/>
                    </a:lnTo>
                    <a:lnTo>
                      <a:pt x="220" y="2590"/>
                    </a:lnTo>
                    <a:lnTo>
                      <a:pt x="206" y="2621"/>
                    </a:lnTo>
                    <a:lnTo>
                      <a:pt x="191" y="2644"/>
                    </a:lnTo>
                    <a:lnTo>
                      <a:pt x="174" y="2658"/>
                    </a:lnTo>
                    <a:lnTo>
                      <a:pt x="157" y="2662"/>
                    </a:lnTo>
                    <a:lnTo>
                      <a:pt x="143" y="2656"/>
                    </a:lnTo>
                    <a:lnTo>
                      <a:pt x="128" y="2638"/>
                    </a:lnTo>
                    <a:lnTo>
                      <a:pt x="115" y="2609"/>
                    </a:lnTo>
                    <a:lnTo>
                      <a:pt x="104" y="2568"/>
                    </a:lnTo>
                    <a:lnTo>
                      <a:pt x="94" y="2523"/>
                    </a:lnTo>
                    <a:lnTo>
                      <a:pt x="84" y="2483"/>
                    </a:lnTo>
                    <a:lnTo>
                      <a:pt x="72" y="2443"/>
                    </a:lnTo>
                    <a:lnTo>
                      <a:pt x="63" y="2399"/>
                    </a:lnTo>
                    <a:lnTo>
                      <a:pt x="54" y="2352"/>
                    </a:lnTo>
                    <a:lnTo>
                      <a:pt x="46" y="2302"/>
                    </a:lnTo>
                    <a:lnTo>
                      <a:pt x="39" y="2249"/>
                    </a:lnTo>
                    <a:lnTo>
                      <a:pt x="31" y="2197"/>
                    </a:lnTo>
                    <a:lnTo>
                      <a:pt x="23" y="2149"/>
                    </a:lnTo>
                    <a:lnTo>
                      <a:pt x="12" y="2109"/>
                    </a:lnTo>
                    <a:lnTo>
                      <a:pt x="0" y="2075"/>
                    </a:lnTo>
                    <a:lnTo>
                      <a:pt x="0" y="682"/>
                    </a:lnTo>
                    <a:close/>
                    <a:moveTo>
                      <a:pt x="799" y="1596"/>
                    </a:moveTo>
                    <a:lnTo>
                      <a:pt x="783" y="1595"/>
                    </a:lnTo>
                    <a:lnTo>
                      <a:pt x="767" y="1587"/>
                    </a:lnTo>
                    <a:lnTo>
                      <a:pt x="753" y="1572"/>
                    </a:lnTo>
                    <a:lnTo>
                      <a:pt x="739" y="1544"/>
                    </a:lnTo>
                    <a:lnTo>
                      <a:pt x="725" y="1507"/>
                    </a:lnTo>
                    <a:lnTo>
                      <a:pt x="715" y="1463"/>
                    </a:lnTo>
                    <a:lnTo>
                      <a:pt x="705" y="1414"/>
                    </a:lnTo>
                    <a:lnTo>
                      <a:pt x="695" y="1361"/>
                    </a:lnTo>
                    <a:lnTo>
                      <a:pt x="689" y="1308"/>
                    </a:lnTo>
                    <a:lnTo>
                      <a:pt x="681" y="1253"/>
                    </a:lnTo>
                    <a:lnTo>
                      <a:pt x="674" y="1197"/>
                    </a:lnTo>
                    <a:lnTo>
                      <a:pt x="667" y="1140"/>
                    </a:lnTo>
                    <a:lnTo>
                      <a:pt x="661" y="1080"/>
                    </a:lnTo>
                    <a:lnTo>
                      <a:pt x="659" y="1019"/>
                    </a:lnTo>
                    <a:lnTo>
                      <a:pt x="656" y="955"/>
                    </a:lnTo>
                    <a:lnTo>
                      <a:pt x="651" y="897"/>
                    </a:lnTo>
                    <a:lnTo>
                      <a:pt x="641" y="847"/>
                    </a:lnTo>
                    <a:lnTo>
                      <a:pt x="628" y="819"/>
                    </a:lnTo>
                    <a:lnTo>
                      <a:pt x="613" y="804"/>
                    </a:lnTo>
                    <a:lnTo>
                      <a:pt x="596" y="788"/>
                    </a:lnTo>
                    <a:lnTo>
                      <a:pt x="583" y="757"/>
                    </a:lnTo>
                    <a:lnTo>
                      <a:pt x="572" y="704"/>
                    </a:lnTo>
                    <a:lnTo>
                      <a:pt x="568" y="643"/>
                    </a:lnTo>
                    <a:lnTo>
                      <a:pt x="571" y="587"/>
                    </a:lnTo>
                    <a:lnTo>
                      <a:pt x="581" y="538"/>
                    </a:lnTo>
                    <a:lnTo>
                      <a:pt x="596" y="498"/>
                    </a:lnTo>
                    <a:lnTo>
                      <a:pt x="611" y="468"/>
                    </a:lnTo>
                    <a:lnTo>
                      <a:pt x="625" y="439"/>
                    </a:lnTo>
                    <a:lnTo>
                      <a:pt x="637" y="402"/>
                    </a:lnTo>
                    <a:lnTo>
                      <a:pt x="646" y="350"/>
                    </a:lnTo>
                    <a:lnTo>
                      <a:pt x="656" y="302"/>
                    </a:lnTo>
                    <a:lnTo>
                      <a:pt x="668" y="263"/>
                    </a:lnTo>
                    <a:lnTo>
                      <a:pt x="682" y="228"/>
                    </a:lnTo>
                    <a:lnTo>
                      <a:pt x="695" y="198"/>
                    </a:lnTo>
                    <a:lnTo>
                      <a:pt x="710" y="170"/>
                    </a:lnTo>
                    <a:lnTo>
                      <a:pt x="724" y="144"/>
                    </a:lnTo>
                    <a:lnTo>
                      <a:pt x="739" y="123"/>
                    </a:lnTo>
                    <a:lnTo>
                      <a:pt x="754" y="107"/>
                    </a:lnTo>
                    <a:lnTo>
                      <a:pt x="769" y="96"/>
                    </a:lnTo>
                    <a:lnTo>
                      <a:pt x="785" y="89"/>
                    </a:lnTo>
                    <a:lnTo>
                      <a:pt x="800" y="84"/>
                    </a:lnTo>
                    <a:lnTo>
                      <a:pt x="816" y="81"/>
                    </a:lnTo>
                    <a:lnTo>
                      <a:pt x="833" y="80"/>
                    </a:lnTo>
                    <a:lnTo>
                      <a:pt x="848" y="79"/>
                    </a:lnTo>
                    <a:lnTo>
                      <a:pt x="864" y="76"/>
                    </a:lnTo>
                    <a:lnTo>
                      <a:pt x="879" y="75"/>
                    </a:lnTo>
                    <a:lnTo>
                      <a:pt x="895" y="74"/>
                    </a:lnTo>
                    <a:lnTo>
                      <a:pt x="911" y="75"/>
                    </a:lnTo>
                    <a:lnTo>
                      <a:pt x="926" y="76"/>
                    </a:lnTo>
                    <a:lnTo>
                      <a:pt x="942" y="80"/>
                    </a:lnTo>
                    <a:lnTo>
                      <a:pt x="957" y="80"/>
                    </a:lnTo>
                    <a:lnTo>
                      <a:pt x="973" y="72"/>
                    </a:lnTo>
                    <a:lnTo>
                      <a:pt x="989" y="67"/>
                    </a:lnTo>
                    <a:lnTo>
                      <a:pt x="1004" y="64"/>
                    </a:lnTo>
                    <a:lnTo>
                      <a:pt x="1020" y="61"/>
                    </a:lnTo>
                    <a:lnTo>
                      <a:pt x="1035" y="59"/>
                    </a:lnTo>
                    <a:lnTo>
                      <a:pt x="1051" y="58"/>
                    </a:lnTo>
                    <a:lnTo>
                      <a:pt x="1068" y="55"/>
                    </a:lnTo>
                    <a:lnTo>
                      <a:pt x="1083" y="52"/>
                    </a:lnTo>
                    <a:lnTo>
                      <a:pt x="1099" y="47"/>
                    </a:lnTo>
                    <a:lnTo>
                      <a:pt x="1114" y="43"/>
                    </a:lnTo>
                    <a:lnTo>
                      <a:pt x="1130" y="37"/>
                    </a:lnTo>
                    <a:lnTo>
                      <a:pt x="1145" y="31"/>
                    </a:lnTo>
                    <a:lnTo>
                      <a:pt x="1161" y="26"/>
                    </a:lnTo>
                    <a:lnTo>
                      <a:pt x="1176" y="21"/>
                    </a:lnTo>
                    <a:lnTo>
                      <a:pt x="1192" y="16"/>
                    </a:lnTo>
                    <a:lnTo>
                      <a:pt x="1208" y="13"/>
                    </a:lnTo>
                    <a:lnTo>
                      <a:pt x="1224" y="12"/>
                    </a:lnTo>
                    <a:lnTo>
                      <a:pt x="1240" y="11"/>
                    </a:lnTo>
                    <a:lnTo>
                      <a:pt x="1255" y="11"/>
                    </a:lnTo>
                    <a:lnTo>
                      <a:pt x="1272" y="12"/>
                    </a:lnTo>
                    <a:lnTo>
                      <a:pt x="1285" y="15"/>
                    </a:lnTo>
                    <a:lnTo>
                      <a:pt x="1300" y="21"/>
                    </a:lnTo>
                    <a:lnTo>
                      <a:pt x="1314" y="27"/>
                    </a:lnTo>
                    <a:lnTo>
                      <a:pt x="1329" y="34"/>
                    </a:lnTo>
                    <a:lnTo>
                      <a:pt x="1344" y="42"/>
                    </a:lnTo>
                    <a:lnTo>
                      <a:pt x="1360" y="49"/>
                    </a:lnTo>
                    <a:lnTo>
                      <a:pt x="1378" y="55"/>
                    </a:lnTo>
                    <a:lnTo>
                      <a:pt x="1397" y="64"/>
                    </a:lnTo>
                    <a:lnTo>
                      <a:pt x="1407" y="85"/>
                    </a:lnTo>
                    <a:lnTo>
                      <a:pt x="1399" y="137"/>
                    </a:lnTo>
                    <a:lnTo>
                      <a:pt x="1387" y="193"/>
                    </a:lnTo>
                    <a:lnTo>
                      <a:pt x="1376" y="240"/>
                    </a:lnTo>
                    <a:lnTo>
                      <a:pt x="1367" y="289"/>
                    </a:lnTo>
                    <a:lnTo>
                      <a:pt x="1357" y="338"/>
                    </a:lnTo>
                    <a:lnTo>
                      <a:pt x="1345" y="380"/>
                    </a:lnTo>
                    <a:lnTo>
                      <a:pt x="1333" y="417"/>
                    </a:lnTo>
                    <a:lnTo>
                      <a:pt x="1319" y="448"/>
                    </a:lnTo>
                    <a:lnTo>
                      <a:pt x="1304" y="475"/>
                    </a:lnTo>
                    <a:lnTo>
                      <a:pt x="1290" y="497"/>
                    </a:lnTo>
                    <a:lnTo>
                      <a:pt x="1275" y="520"/>
                    </a:lnTo>
                    <a:lnTo>
                      <a:pt x="1261" y="546"/>
                    </a:lnTo>
                    <a:lnTo>
                      <a:pt x="1247" y="575"/>
                    </a:lnTo>
                    <a:lnTo>
                      <a:pt x="1232" y="604"/>
                    </a:lnTo>
                    <a:lnTo>
                      <a:pt x="1219" y="632"/>
                    </a:lnTo>
                    <a:lnTo>
                      <a:pt x="1205" y="656"/>
                    </a:lnTo>
                    <a:lnTo>
                      <a:pt x="1190" y="678"/>
                    </a:lnTo>
                    <a:lnTo>
                      <a:pt x="1175" y="702"/>
                    </a:lnTo>
                    <a:lnTo>
                      <a:pt x="1161" y="731"/>
                    </a:lnTo>
                    <a:lnTo>
                      <a:pt x="1147" y="758"/>
                    </a:lnTo>
                    <a:lnTo>
                      <a:pt x="1132" y="784"/>
                    </a:lnTo>
                    <a:lnTo>
                      <a:pt x="1117" y="806"/>
                    </a:lnTo>
                    <a:lnTo>
                      <a:pt x="1102" y="827"/>
                    </a:lnTo>
                    <a:lnTo>
                      <a:pt x="1088" y="853"/>
                    </a:lnTo>
                    <a:lnTo>
                      <a:pt x="1075" y="884"/>
                    </a:lnTo>
                    <a:lnTo>
                      <a:pt x="1063" y="924"/>
                    </a:lnTo>
                    <a:lnTo>
                      <a:pt x="1053" y="973"/>
                    </a:lnTo>
                    <a:lnTo>
                      <a:pt x="1043" y="1024"/>
                    </a:lnTo>
                    <a:lnTo>
                      <a:pt x="1034" y="1074"/>
                    </a:lnTo>
                    <a:lnTo>
                      <a:pt x="1024" y="1122"/>
                    </a:lnTo>
                    <a:lnTo>
                      <a:pt x="1013" y="1170"/>
                    </a:lnTo>
                    <a:lnTo>
                      <a:pt x="1004" y="1218"/>
                    </a:lnTo>
                    <a:lnTo>
                      <a:pt x="994" y="1265"/>
                    </a:lnTo>
                    <a:lnTo>
                      <a:pt x="984" y="1314"/>
                    </a:lnTo>
                    <a:lnTo>
                      <a:pt x="973" y="1360"/>
                    </a:lnTo>
                    <a:lnTo>
                      <a:pt x="962" y="1405"/>
                    </a:lnTo>
                    <a:lnTo>
                      <a:pt x="950" y="1447"/>
                    </a:lnTo>
                    <a:lnTo>
                      <a:pt x="937" y="1482"/>
                    </a:lnTo>
                    <a:lnTo>
                      <a:pt x="924" y="1508"/>
                    </a:lnTo>
                    <a:lnTo>
                      <a:pt x="909" y="1531"/>
                    </a:lnTo>
                    <a:lnTo>
                      <a:pt x="895" y="1558"/>
                    </a:lnTo>
                    <a:lnTo>
                      <a:pt x="881" y="1592"/>
                    </a:lnTo>
                    <a:lnTo>
                      <a:pt x="869" y="1637"/>
                    </a:lnTo>
                    <a:lnTo>
                      <a:pt x="857" y="1676"/>
                    </a:lnTo>
                    <a:lnTo>
                      <a:pt x="844" y="1694"/>
                    </a:lnTo>
                    <a:lnTo>
                      <a:pt x="830" y="1685"/>
                    </a:lnTo>
                    <a:lnTo>
                      <a:pt x="815" y="1651"/>
                    </a:lnTo>
                    <a:lnTo>
                      <a:pt x="799" y="1596"/>
                    </a:lnTo>
                    <a:close/>
                  </a:path>
                </a:pathLst>
              </a:custGeom>
              <a:solidFill>
                <a:srgbClr val="00EBFF">
                  <a:alpha val="100000"/>
                </a:srgbClr>
              </a:solidFill>
              <a:ln w="9525">
                <a:noFill/>
              </a:ln>
            </p:spPr>
            <p:txBody>
              <a:bodyPr/>
              <a:p>
                <a:endParaRPr lang="zh-CN" altLang="en-US"/>
              </a:p>
            </p:txBody>
          </p:sp>
          <p:sp>
            <p:nvSpPr>
              <p:cNvPr id="94865" name="Freeform 32"/>
              <p:cNvSpPr>
                <a:spLocks noEditPoints="1"/>
              </p:cNvSpPr>
              <p:nvPr/>
            </p:nvSpPr>
            <p:spPr>
              <a:xfrm>
                <a:off x="395" y="806"/>
                <a:ext cx="1015" cy="1325"/>
              </a:xfrm>
              <a:custGeom>
                <a:avLst/>
                <a:gdLst/>
                <a:ahLst/>
                <a:cxnLst>
                  <a:cxn ang="0">
                    <a:pos x="478" y="286"/>
                  </a:cxn>
                  <a:cxn ang="0">
                    <a:pos x="449" y="210"/>
                  </a:cxn>
                  <a:cxn ang="0">
                    <a:pos x="434" y="108"/>
                  </a:cxn>
                  <a:cxn ang="0">
                    <a:pos x="466" y="57"/>
                  </a:cxn>
                  <a:cxn ang="0">
                    <a:pos x="499" y="91"/>
                  </a:cxn>
                  <a:cxn ang="0">
                    <a:pos x="15" y="166"/>
                  </a:cxn>
                  <a:cxn ang="0">
                    <a:pos x="44" y="152"/>
                  </a:cxn>
                  <a:cxn ang="0">
                    <a:pos x="74" y="142"/>
                  </a:cxn>
                  <a:cxn ang="0">
                    <a:pos x="103" y="150"/>
                  </a:cxn>
                  <a:cxn ang="0">
                    <a:pos x="108" y="209"/>
                  </a:cxn>
                  <a:cxn ang="0">
                    <a:pos x="94" y="311"/>
                  </a:cxn>
                  <a:cxn ang="0">
                    <a:pos x="82" y="417"/>
                  </a:cxn>
                  <a:cxn ang="0">
                    <a:pos x="71" y="515"/>
                  </a:cxn>
                  <a:cxn ang="0">
                    <a:pos x="58" y="619"/>
                  </a:cxn>
                  <a:cxn ang="0">
                    <a:pos x="32" y="656"/>
                  </a:cxn>
                  <a:cxn ang="0">
                    <a:pos x="12" y="572"/>
                  </a:cxn>
                  <a:cxn ang="0">
                    <a:pos x="196" y="396"/>
                  </a:cxn>
                  <a:cxn ang="0">
                    <a:pos x="173" y="324"/>
                  </a:cxn>
                  <a:cxn ang="0">
                    <a:pos x="161" y="209"/>
                  </a:cxn>
                  <a:cxn ang="0">
                    <a:pos x="146" y="131"/>
                  </a:cxn>
                  <a:cxn ang="0">
                    <a:pos x="171" y="54"/>
                  </a:cxn>
                  <a:cxn ang="0">
                    <a:pos x="200" y="18"/>
                  </a:cxn>
                  <a:cxn ang="0">
                    <a:pos x="232" y="16"/>
                  </a:cxn>
                  <a:cxn ang="0">
                    <a:pos x="263" y="11"/>
                  </a:cxn>
                  <a:cxn ang="0">
                    <a:pos x="295" y="2"/>
                  </a:cxn>
                  <a:cxn ang="0">
                    <a:pos x="326" y="2"/>
                  </a:cxn>
                  <a:cxn ang="0">
                    <a:pos x="350" y="31"/>
                  </a:cxn>
                  <a:cxn ang="0">
                    <a:pos x="327" y="116"/>
                  </a:cxn>
                  <a:cxn ang="0">
                    <a:pos x="298" y="166"/>
                  </a:cxn>
                  <a:cxn ang="0">
                    <a:pos x="269" y="218"/>
                  </a:cxn>
                  <a:cxn ang="0">
                    <a:pos x="249" y="313"/>
                  </a:cxn>
                  <a:cxn ang="0">
                    <a:pos x="224" y="386"/>
                  </a:cxn>
                  <a:cxn ang="0">
                    <a:pos x="508" y="294"/>
                  </a:cxn>
                  <a:cxn ang="0">
                    <a:pos x="478" y="266"/>
                  </a:cxn>
                  <a:cxn ang="0">
                    <a:pos x="454" y="199"/>
                  </a:cxn>
                  <a:cxn ang="0">
                    <a:pos x="446" y="101"/>
                  </a:cxn>
                  <a:cxn ang="0">
                    <a:pos x="475" y="76"/>
                  </a:cxn>
                  <a:cxn ang="0">
                    <a:pos x="504" y="110"/>
                  </a:cxn>
                  <a:cxn ang="0">
                    <a:pos x="20" y="183"/>
                  </a:cxn>
                  <a:cxn ang="0">
                    <a:pos x="52" y="165"/>
                  </a:cxn>
                  <a:cxn ang="0">
                    <a:pos x="85" y="159"/>
                  </a:cxn>
                  <a:cxn ang="0">
                    <a:pos x="95" y="243"/>
                  </a:cxn>
                  <a:cxn ang="0">
                    <a:pos x="84" y="361"/>
                  </a:cxn>
                  <a:cxn ang="0">
                    <a:pos x="75" y="466"/>
                  </a:cxn>
                  <a:cxn ang="0">
                    <a:pos x="54" y="561"/>
                  </a:cxn>
                  <a:cxn ang="0">
                    <a:pos x="24" y="516"/>
                  </a:cxn>
                  <a:cxn ang="0">
                    <a:pos x="0" y="192"/>
                  </a:cxn>
                  <a:cxn ang="0">
                    <a:pos x="169" y="262"/>
                  </a:cxn>
                  <a:cxn ang="0">
                    <a:pos x="158" y="148"/>
                  </a:cxn>
                  <a:cxn ang="0">
                    <a:pos x="178" y="50"/>
                  </a:cxn>
                  <a:cxn ang="0">
                    <a:pos x="209" y="23"/>
                  </a:cxn>
                  <a:cxn ang="0">
                    <a:pos x="241" y="22"/>
                  </a:cxn>
                  <a:cxn ang="0">
                    <a:pos x="274" y="12"/>
                  </a:cxn>
                  <a:cxn ang="0">
                    <a:pos x="306" y="2"/>
                  </a:cxn>
                  <a:cxn ang="0">
                    <a:pos x="336" y="10"/>
                  </a:cxn>
                  <a:cxn ang="0">
                    <a:pos x="335" y="78"/>
                  </a:cxn>
                  <a:cxn ang="0">
                    <a:pos x="306" y="139"/>
                  </a:cxn>
                  <a:cxn ang="0">
                    <a:pos x="277" y="194"/>
                  </a:cxn>
                  <a:cxn ang="0">
                    <a:pos x="253" y="273"/>
                  </a:cxn>
                  <a:cxn ang="0">
                    <a:pos x="231" y="365"/>
                  </a:cxn>
                  <a:cxn ang="0">
                    <a:pos x="200" y="396"/>
                  </a:cxn>
                </a:cxnLst>
                <a:pathLst>
                  <a:path w="2028" h="2651">
                    <a:moveTo>
                      <a:pt x="2028" y="1223"/>
                    </a:moveTo>
                    <a:lnTo>
                      <a:pt x="2011" y="1218"/>
                    </a:lnTo>
                    <a:lnTo>
                      <a:pt x="1994" y="1212"/>
                    </a:lnTo>
                    <a:lnTo>
                      <a:pt x="1977" y="1203"/>
                    </a:lnTo>
                    <a:lnTo>
                      <a:pt x="1959" y="1192"/>
                    </a:lnTo>
                    <a:lnTo>
                      <a:pt x="1942" y="1179"/>
                    </a:lnTo>
                    <a:lnTo>
                      <a:pt x="1926" y="1164"/>
                    </a:lnTo>
                    <a:lnTo>
                      <a:pt x="1909" y="1144"/>
                    </a:lnTo>
                    <a:lnTo>
                      <a:pt x="1892" y="1117"/>
                    </a:lnTo>
                    <a:lnTo>
                      <a:pt x="1878" y="1085"/>
                    </a:lnTo>
                    <a:lnTo>
                      <a:pt x="1863" y="1048"/>
                    </a:lnTo>
                    <a:lnTo>
                      <a:pt x="1849" y="1009"/>
                    </a:lnTo>
                    <a:lnTo>
                      <a:pt x="1835" y="966"/>
                    </a:lnTo>
                    <a:lnTo>
                      <a:pt x="1821" y="922"/>
                    </a:lnTo>
                    <a:lnTo>
                      <a:pt x="1807" y="880"/>
                    </a:lnTo>
                    <a:lnTo>
                      <a:pt x="1792" y="843"/>
                    </a:lnTo>
                    <a:lnTo>
                      <a:pt x="1777" y="811"/>
                    </a:lnTo>
                    <a:lnTo>
                      <a:pt x="1762" y="776"/>
                    </a:lnTo>
                    <a:lnTo>
                      <a:pt x="1747" y="737"/>
                    </a:lnTo>
                    <a:lnTo>
                      <a:pt x="1734" y="689"/>
                    </a:lnTo>
                    <a:lnTo>
                      <a:pt x="1724" y="631"/>
                    </a:lnTo>
                    <a:lnTo>
                      <a:pt x="1722" y="562"/>
                    </a:lnTo>
                    <a:lnTo>
                      <a:pt x="1725" y="492"/>
                    </a:lnTo>
                    <a:lnTo>
                      <a:pt x="1735" y="432"/>
                    </a:lnTo>
                    <a:lnTo>
                      <a:pt x="1747" y="382"/>
                    </a:lnTo>
                    <a:lnTo>
                      <a:pt x="1761" y="341"/>
                    </a:lnTo>
                    <a:lnTo>
                      <a:pt x="1776" y="304"/>
                    </a:lnTo>
                    <a:lnTo>
                      <a:pt x="1792" y="274"/>
                    </a:lnTo>
                    <a:lnTo>
                      <a:pt x="1808" y="252"/>
                    </a:lnTo>
                    <a:lnTo>
                      <a:pt x="1826" y="237"/>
                    </a:lnTo>
                    <a:lnTo>
                      <a:pt x="1843" y="230"/>
                    </a:lnTo>
                    <a:lnTo>
                      <a:pt x="1860" y="230"/>
                    </a:lnTo>
                    <a:lnTo>
                      <a:pt x="1878" y="237"/>
                    </a:lnTo>
                    <a:lnTo>
                      <a:pt x="1895" y="248"/>
                    </a:lnTo>
                    <a:lnTo>
                      <a:pt x="1912" y="263"/>
                    </a:lnTo>
                    <a:lnTo>
                      <a:pt x="1929" y="282"/>
                    </a:lnTo>
                    <a:lnTo>
                      <a:pt x="1945" y="303"/>
                    </a:lnTo>
                    <a:lnTo>
                      <a:pt x="1963" y="324"/>
                    </a:lnTo>
                    <a:lnTo>
                      <a:pt x="1979" y="345"/>
                    </a:lnTo>
                    <a:lnTo>
                      <a:pt x="1995" y="366"/>
                    </a:lnTo>
                    <a:lnTo>
                      <a:pt x="2012" y="387"/>
                    </a:lnTo>
                    <a:lnTo>
                      <a:pt x="2028" y="407"/>
                    </a:lnTo>
                    <a:lnTo>
                      <a:pt x="2028" y="1223"/>
                    </a:lnTo>
                    <a:close/>
                    <a:moveTo>
                      <a:pt x="0" y="671"/>
                    </a:moveTo>
                    <a:lnTo>
                      <a:pt x="15" y="671"/>
                    </a:lnTo>
                    <a:lnTo>
                      <a:pt x="30" y="670"/>
                    </a:lnTo>
                    <a:lnTo>
                      <a:pt x="43" y="668"/>
                    </a:lnTo>
                    <a:lnTo>
                      <a:pt x="58" y="664"/>
                    </a:lnTo>
                    <a:lnTo>
                      <a:pt x="73" y="661"/>
                    </a:lnTo>
                    <a:lnTo>
                      <a:pt x="88" y="655"/>
                    </a:lnTo>
                    <a:lnTo>
                      <a:pt x="103" y="649"/>
                    </a:lnTo>
                    <a:lnTo>
                      <a:pt x="117" y="641"/>
                    </a:lnTo>
                    <a:lnTo>
                      <a:pt x="132" y="633"/>
                    </a:lnTo>
                    <a:lnTo>
                      <a:pt x="147" y="625"/>
                    </a:lnTo>
                    <a:lnTo>
                      <a:pt x="161" y="617"/>
                    </a:lnTo>
                    <a:lnTo>
                      <a:pt x="176" y="611"/>
                    </a:lnTo>
                    <a:lnTo>
                      <a:pt x="191" y="607"/>
                    </a:lnTo>
                    <a:lnTo>
                      <a:pt x="206" y="601"/>
                    </a:lnTo>
                    <a:lnTo>
                      <a:pt x="220" y="595"/>
                    </a:lnTo>
                    <a:lnTo>
                      <a:pt x="235" y="589"/>
                    </a:lnTo>
                    <a:lnTo>
                      <a:pt x="250" y="583"/>
                    </a:lnTo>
                    <a:lnTo>
                      <a:pt x="265" y="577"/>
                    </a:lnTo>
                    <a:lnTo>
                      <a:pt x="280" y="571"/>
                    </a:lnTo>
                    <a:lnTo>
                      <a:pt x="295" y="568"/>
                    </a:lnTo>
                    <a:lnTo>
                      <a:pt x="308" y="566"/>
                    </a:lnTo>
                    <a:lnTo>
                      <a:pt x="323" y="568"/>
                    </a:lnTo>
                    <a:lnTo>
                      <a:pt x="338" y="571"/>
                    </a:lnTo>
                    <a:lnTo>
                      <a:pt x="352" y="578"/>
                    </a:lnTo>
                    <a:lnTo>
                      <a:pt x="367" y="585"/>
                    </a:lnTo>
                    <a:lnTo>
                      <a:pt x="382" y="593"/>
                    </a:lnTo>
                    <a:lnTo>
                      <a:pt x="396" y="599"/>
                    </a:lnTo>
                    <a:lnTo>
                      <a:pt x="411" y="603"/>
                    </a:lnTo>
                    <a:lnTo>
                      <a:pt x="426" y="604"/>
                    </a:lnTo>
                    <a:lnTo>
                      <a:pt x="442" y="607"/>
                    </a:lnTo>
                    <a:lnTo>
                      <a:pt x="455" y="632"/>
                    </a:lnTo>
                    <a:lnTo>
                      <a:pt x="465" y="686"/>
                    </a:lnTo>
                    <a:lnTo>
                      <a:pt x="467" y="746"/>
                    </a:lnTo>
                    <a:lnTo>
                      <a:pt x="459" y="788"/>
                    </a:lnTo>
                    <a:lnTo>
                      <a:pt x="445" y="813"/>
                    </a:lnTo>
                    <a:lnTo>
                      <a:pt x="431" y="838"/>
                    </a:lnTo>
                    <a:lnTo>
                      <a:pt x="420" y="880"/>
                    </a:lnTo>
                    <a:lnTo>
                      <a:pt x="413" y="934"/>
                    </a:lnTo>
                    <a:lnTo>
                      <a:pt x="410" y="992"/>
                    </a:lnTo>
                    <a:lnTo>
                      <a:pt x="406" y="1049"/>
                    </a:lnTo>
                    <a:lnTo>
                      <a:pt x="401" y="1102"/>
                    </a:lnTo>
                    <a:lnTo>
                      <a:pt x="393" y="1153"/>
                    </a:lnTo>
                    <a:lnTo>
                      <a:pt x="383" y="1200"/>
                    </a:lnTo>
                    <a:lnTo>
                      <a:pt x="374" y="1247"/>
                    </a:lnTo>
                    <a:lnTo>
                      <a:pt x="366" y="1297"/>
                    </a:lnTo>
                    <a:lnTo>
                      <a:pt x="360" y="1351"/>
                    </a:lnTo>
                    <a:lnTo>
                      <a:pt x="356" y="1407"/>
                    </a:lnTo>
                    <a:lnTo>
                      <a:pt x="349" y="1460"/>
                    </a:lnTo>
                    <a:lnTo>
                      <a:pt x="338" y="1509"/>
                    </a:lnTo>
                    <a:lnTo>
                      <a:pt x="329" y="1556"/>
                    </a:lnTo>
                    <a:lnTo>
                      <a:pt x="326" y="1609"/>
                    </a:lnTo>
                    <a:lnTo>
                      <a:pt x="327" y="1668"/>
                    </a:lnTo>
                    <a:lnTo>
                      <a:pt x="330" y="1729"/>
                    </a:lnTo>
                    <a:lnTo>
                      <a:pt x="331" y="1789"/>
                    </a:lnTo>
                    <a:lnTo>
                      <a:pt x="329" y="1848"/>
                    </a:lnTo>
                    <a:lnTo>
                      <a:pt x="322" y="1902"/>
                    </a:lnTo>
                    <a:lnTo>
                      <a:pt x="312" y="1942"/>
                    </a:lnTo>
                    <a:lnTo>
                      <a:pt x="299" y="1974"/>
                    </a:lnTo>
                    <a:lnTo>
                      <a:pt x="289" y="2011"/>
                    </a:lnTo>
                    <a:lnTo>
                      <a:pt x="281" y="2062"/>
                    </a:lnTo>
                    <a:lnTo>
                      <a:pt x="275" y="2117"/>
                    </a:lnTo>
                    <a:lnTo>
                      <a:pt x="267" y="2167"/>
                    </a:lnTo>
                    <a:lnTo>
                      <a:pt x="257" y="2210"/>
                    </a:lnTo>
                    <a:lnTo>
                      <a:pt x="246" y="2253"/>
                    </a:lnTo>
                    <a:lnTo>
                      <a:pt x="237" y="2300"/>
                    </a:lnTo>
                    <a:lnTo>
                      <a:pt x="230" y="2354"/>
                    </a:lnTo>
                    <a:lnTo>
                      <a:pt x="228" y="2414"/>
                    </a:lnTo>
                    <a:lnTo>
                      <a:pt x="229" y="2478"/>
                    </a:lnTo>
                    <a:lnTo>
                      <a:pt x="229" y="2535"/>
                    </a:lnTo>
                    <a:lnTo>
                      <a:pt x="220" y="2579"/>
                    </a:lnTo>
                    <a:lnTo>
                      <a:pt x="206" y="2610"/>
                    </a:lnTo>
                    <a:lnTo>
                      <a:pt x="191" y="2633"/>
                    </a:lnTo>
                    <a:lnTo>
                      <a:pt x="174" y="2647"/>
                    </a:lnTo>
                    <a:lnTo>
                      <a:pt x="157" y="2651"/>
                    </a:lnTo>
                    <a:lnTo>
                      <a:pt x="143" y="2645"/>
                    </a:lnTo>
                    <a:lnTo>
                      <a:pt x="128" y="2627"/>
                    </a:lnTo>
                    <a:lnTo>
                      <a:pt x="115" y="2598"/>
                    </a:lnTo>
                    <a:lnTo>
                      <a:pt x="104" y="2557"/>
                    </a:lnTo>
                    <a:lnTo>
                      <a:pt x="94" y="2512"/>
                    </a:lnTo>
                    <a:lnTo>
                      <a:pt x="84" y="2472"/>
                    </a:lnTo>
                    <a:lnTo>
                      <a:pt x="72" y="2432"/>
                    </a:lnTo>
                    <a:lnTo>
                      <a:pt x="63" y="2388"/>
                    </a:lnTo>
                    <a:lnTo>
                      <a:pt x="54" y="2341"/>
                    </a:lnTo>
                    <a:lnTo>
                      <a:pt x="46" y="2291"/>
                    </a:lnTo>
                    <a:lnTo>
                      <a:pt x="39" y="2238"/>
                    </a:lnTo>
                    <a:lnTo>
                      <a:pt x="31" y="2186"/>
                    </a:lnTo>
                    <a:lnTo>
                      <a:pt x="23" y="2138"/>
                    </a:lnTo>
                    <a:lnTo>
                      <a:pt x="12" y="2098"/>
                    </a:lnTo>
                    <a:lnTo>
                      <a:pt x="0" y="2064"/>
                    </a:lnTo>
                    <a:lnTo>
                      <a:pt x="0" y="671"/>
                    </a:lnTo>
                    <a:close/>
                    <a:moveTo>
                      <a:pt x="799" y="1585"/>
                    </a:moveTo>
                    <a:lnTo>
                      <a:pt x="783" y="1584"/>
                    </a:lnTo>
                    <a:lnTo>
                      <a:pt x="767" y="1576"/>
                    </a:lnTo>
                    <a:lnTo>
                      <a:pt x="753" y="1561"/>
                    </a:lnTo>
                    <a:lnTo>
                      <a:pt x="739" y="1533"/>
                    </a:lnTo>
                    <a:lnTo>
                      <a:pt x="725" y="1496"/>
                    </a:lnTo>
                    <a:lnTo>
                      <a:pt x="715" y="1452"/>
                    </a:lnTo>
                    <a:lnTo>
                      <a:pt x="705" y="1403"/>
                    </a:lnTo>
                    <a:lnTo>
                      <a:pt x="695" y="1350"/>
                    </a:lnTo>
                    <a:lnTo>
                      <a:pt x="689" y="1297"/>
                    </a:lnTo>
                    <a:lnTo>
                      <a:pt x="681" y="1242"/>
                    </a:lnTo>
                    <a:lnTo>
                      <a:pt x="674" y="1186"/>
                    </a:lnTo>
                    <a:lnTo>
                      <a:pt x="667" y="1129"/>
                    </a:lnTo>
                    <a:lnTo>
                      <a:pt x="661" y="1069"/>
                    </a:lnTo>
                    <a:lnTo>
                      <a:pt x="659" y="1008"/>
                    </a:lnTo>
                    <a:lnTo>
                      <a:pt x="656" y="944"/>
                    </a:lnTo>
                    <a:lnTo>
                      <a:pt x="651" y="886"/>
                    </a:lnTo>
                    <a:lnTo>
                      <a:pt x="641" y="836"/>
                    </a:lnTo>
                    <a:lnTo>
                      <a:pt x="628" y="808"/>
                    </a:lnTo>
                    <a:lnTo>
                      <a:pt x="613" y="793"/>
                    </a:lnTo>
                    <a:lnTo>
                      <a:pt x="596" y="777"/>
                    </a:lnTo>
                    <a:lnTo>
                      <a:pt x="583" y="746"/>
                    </a:lnTo>
                    <a:lnTo>
                      <a:pt x="572" y="693"/>
                    </a:lnTo>
                    <a:lnTo>
                      <a:pt x="568" y="632"/>
                    </a:lnTo>
                    <a:lnTo>
                      <a:pt x="571" y="576"/>
                    </a:lnTo>
                    <a:lnTo>
                      <a:pt x="581" y="527"/>
                    </a:lnTo>
                    <a:lnTo>
                      <a:pt x="596" y="487"/>
                    </a:lnTo>
                    <a:lnTo>
                      <a:pt x="611" y="457"/>
                    </a:lnTo>
                    <a:lnTo>
                      <a:pt x="625" y="428"/>
                    </a:lnTo>
                    <a:lnTo>
                      <a:pt x="637" y="391"/>
                    </a:lnTo>
                    <a:lnTo>
                      <a:pt x="646" y="339"/>
                    </a:lnTo>
                    <a:lnTo>
                      <a:pt x="656" y="291"/>
                    </a:lnTo>
                    <a:lnTo>
                      <a:pt x="668" y="252"/>
                    </a:lnTo>
                    <a:lnTo>
                      <a:pt x="682" y="217"/>
                    </a:lnTo>
                    <a:lnTo>
                      <a:pt x="695" y="187"/>
                    </a:lnTo>
                    <a:lnTo>
                      <a:pt x="710" y="159"/>
                    </a:lnTo>
                    <a:lnTo>
                      <a:pt x="724" y="133"/>
                    </a:lnTo>
                    <a:lnTo>
                      <a:pt x="739" y="112"/>
                    </a:lnTo>
                    <a:lnTo>
                      <a:pt x="754" y="96"/>
                    </a:lnTo>
                    <a:lnTo>
                      <a:pt x="769" y="85"/>
                    </a:lnTo>
                    <a:lnTo>
                      <a:pt x="785" y="78"/>
                    </a:lnTo>
                    <a:lnTo>
                      <a:pt x="800" y="73"/>
                    </a:lnTo>
                    <a:lnTo>
                      <a:pt x="816" y="70"/>
                    </a:lnTo>
                    <a:lnTo>
                      <a:pt x="833" y="69"/>
                    </a:lnTo>
                    <a:lnTo>
                      <a:pt x="848" y="68"/>
                    </a:lnTo>
                    <a:lnTo>
                      <a:pt x="864" y="65"/>
                    </a:lnTo>
                    <a:lnTo>
                      <a:pt x="879" y="64"/>
                    </a:lnTo>
                    <a:lnTo>
                      <a:pt x="895" y="63"/>
                    </a:lnTo>
                    <a:lnTo>
                      <a:pt x="911" y="64"/>
                    </a:lnTo>
                    <a:lnTo>
                      <a:pt x="926" y="65"/>
                    </a:lnTo>
                    <a:lnTo>
                      <a:pt x="942" y="69"/>
                    </a:lnTo>
                    <a:lnTo>
                      <a:pt x="957" y="69"/>
                    </a:lnTo>
                    <a:lnTo>
                      <a:pt x="973" y="61"/>
                    </a:lnTo>
                    <a:lnTo>
                      <a:pt x="989" y="56"/>
                    </a:lnTo>
                    <a:lnTo>
                      <a:pt x="1004" y="53"/>
                    </a:lnTo>
                    <a:lnTo>
                      <a:pt x="1020" y="50"/>
                    </a:lnTo>
                    <a:lnTo>
                      <a:pt x="1035" y="48"/>
                    </a:lnTo>
                    <a:lnTo>
                      <a:pt x="1051" y="47"/>
                    </a:lnTo>
                    <a:lnTo>
                      <a:pt x="1068" y="44"/>
                    </a:lnTo>
                    <a:lnTo>
                      <a:pt x="1083" y="41"/>
                    </a:lnTo>
                    <a:lnTo>
                      <a:pt x="1099" y="36"/>
                    </a:lnTo>
                    <a:lnTo>
                      <a:pt x="1114" y="32"/>
                    </a:lnTo>
                    <a:lnTo>
                      <a:pt x="1130" y="26"/>
                    </a:lnTo>
                    <a:lnTo>
                      <a:pt x="1145" y="20"/>
                    </a:lnTo>
                    <a:lnTo>
                      <a:pt x="1161" y="15"/>
                    </a:lnTo>
                    <a:lnTo>
                      <a:pt x="1176" y="10"/>
                    </a:lnTo>
                    <a:lnTo>
                      <a:pt x="1192" y="5"/>
                    </a:lnTo>
                    <a:lnTo>
                      <a:pt x="1208" y="2"/>
                    </a:lnTo>
                    <a:lnTo>
                      <a:pt x="1224" y="1"/>
                    </a:lnTo>
                    <a:lnTo>
                      <a:pt x="1240" y="0"/>
                    </a:lnTo>
                    <a:lnTo>
                      <a:pt x="1255" y="0"/>
                    </a:lnTo>
                    <a:lnTo>
                      <a:pt x="1272" y="1"/>
                    </a:lnTo>
                    <a:lnTo>
                      <a:pt x="1285" y="4"/>
                    </a:lnTo>
                    <a:lnTo>
                      <a:pt x="1300" y="10"/>
                    </a:lnTo>
                    <a:lnTo>
                      <a:pt x="1314" y="16"/>
                    </a:lnTo>
                    <a:lnTo>
                      <a:pt x="1329" y="23"/>
                    </a:lnTo>
                    <a:lnTo>
                      <a:pt x="1344" y="31"/>
                    </a:lnTo>
                    <a:lnTo>
                      <a:pt x="1360" y="38"/>
                    </a:lnTo>
                    <a:lnTo>
                      <a:pt x="1378" y="44"/>
                    </a:lnTo>
                    <a:lnTo>
                      <a:pt x="1397" y="53"/>
                    </a:lnTo>
                    <a:lnTo>
                      <a:pt x="1407" y="74"/>
                    </a:lnTo>
                    <a:lnTo>
                      <a:pt x="1399" y="126"/>
                    </a:lnTo>
                    <a:lnTo>
                      <a:pt x="1387" y="182"/>
                    </a:lnTo>
                    <a:lnTo>
                      <a:pt x="1376" y="229"/>
                    </a:lnTo>
                    <a:lnTo>
                      <a:pt x="1367" y="278"/>
                    </a:lnTo>
                    <a:lnTo>
                      <a:pt x="1357" y="327"/>
                    </a:lnTo>
                    <a:lnTo>
                      <a:pt x="1345" y="369"/>
                    </a:lnTo>
                    <a:lnTo>
                      <a:pt x="1333" y="406"/>
                    </a:lnTo>
                    <a:lnTo>
                      <a:pt x="1319" y="437"/>
                    </a:lnTo>
                    <a:lnTo>
                      <a:pt x="1304" y="464"/>
                    </a:lnTo>
                    <a:lnTo>
                      <a:pt x="1290" y="486"/>
                    </a:lnTo>
                    <a:lnTo>
                      <a:pt x="1275" y="509"/>
                    </a:lnTo>
                    <a:lnTo>
                      <a:pt x="1261" y="535"/>
                    </a:lnTo>
                    <a:lnTo>
                      <a:pt x="1247" y="564"/>
                    </a:lnTo>
                    <a:lnTo>
                      <a:pt x="1232" y="593"/>
                    </a:lnTo>
                    <a:lnTo>
                      <a:pt x="1219" y="621"/>
                    </a:lnTo>
                    <a:lnTo>
                      <a:pt x="1205" y="645"/>
                    </a:lnTo>
                    <a:lnTo>
                      <a:pt x="1190" y="667"/>
                    </a:lnTo>
                    <a:lnTo>
                      <a:pt x="1175" y="691"/>
                    </a:lnTo>
                    <a:lnTo>
                      <a:pt x="1161" y="720"/>
                    </a:lnTo>
                    <a:lnTo>
                      <a:pt x="1147" y="747"/>
                    </a:lnTo>
                    <a:lnTo>
                      <a:pt x="1132" y="773"/>
                    </a:lnTo>
                    <a:lnTo>
                      <a:pt x="1117" y="795"/>
                    </a:lnTo>
                    <a:lnTo>
                      <a:pt x="1102" y="816"/>
                    </a:lnTo>
                    <a:lnTo>
                      <a:pt x="1088" y="842"/>
                    </a:lnTo>
                    <a:lnTo>
                      <a:pt x="1075" y="873"/>
                    </a:lnTo>
                    <a:lnTo>
                      <a:pt x="1063" y="913"/>
                    </a:lnTo>
                    <a:lnTo>
                      <a:pt x="1053" y="962"/>
                    </a:lnTo>
                    <a:lnTo>
                      <a:pt x="1043" y="1013"/>
                    </a:lnTo>
                    <a:lnTo>
                      <a:pt x="1034" y="1063"/>
                    </a:lnTo>
                    <a:lnTo>
                      <a:pt x="1024" y="1111"/>
                    </a:lnTo>
                    <a:lnTo>
                      <a:pt x="1013" y="1159"/>
                    </a:lnTo>
                    <a:lnTo>
                      <a:pt x="1004" y="1207"/>
                    </a:lnTo>
                    <a:lnTo>
                      <a:pt x="994" y="1254"/>
                    </a:lnTo>
                    <a:lnTo>
                      <a:pt x="984" y="1303"/>
                    </a:lnTo>
                    <a:lnTo>
                      <a:pt x="973" y="1349"/>
                    </a:lnTo>
                    <a:lnTo>
                      <a:pt x="962" y="1394"/>
                    </a:lnTo>
                    <a:lnTo>
                      <a:pt x="950" y="1436"/>
                    </a:lnTo>
                    <a:lnTo>
                      <a:pt x="937" y="1471"/>
                    </a:lnTo>
                    <a:lnTo>
                      <a:pt x="924" y="1497"/>
                    </a:lnTo>
                    <a:lnTo>
                      <a:pt x="909" y="1520"/>
                    </a:lnTo>
                    <a:lnTo>
                      <a:pt x="895" y="1547"/>
                    </a:lnTo>
                    <a:lnTo>
                      <a:pt x="881" y="1581"/>
                    </a:lnTo>
                    <a:lnTo>
                      <a:pt x="869" y="1626"/>
                    </a:lnTo>
                    <a:lnTo>
                      <a:pt x="857" y="1665"/>
                    </a:lnTo>
                    <a:lnTo>
                      <a:pt x="844" y="1683"/>
                    </a:lnTo>
                    <a:lnTo>
                      <a:pt x="830" y="1674"/>
                    </a:lnTo>
                    <a:lnTo>
                      <a:pt x="815" y="1640"/>
                    </a:lnTo>
                    <a:lnTo>
                      <a:pt x="799" y="1585"/>
                    </a:lnTo>
                    <a:close/>
                    <a:moveTo>
                      <a:pt x="2028" y="1179"/>
                    </a:moveTo>
                    <a:lnTo>
                      <a:pt x="2013" y="1171"/>
                    </a:lnTo>
                    <a:lnTo>
                      <a:pt x="1998" y="1162"/>
                    </a:lnTo>
                    <a:lnTo>
                      <a:pt x="1984" y="1150"/>
                    </a:lnTo>
                    <a:lnTo>
                      <a:pt x="1969" y="1138"/>
                    </a:lnTo>
                    <a:lnTo>
                      <a:pt x="1955" y="1123"/>
                    </a:lnTo>
                    <a:lnTo>
                      <a:pt x="1940" y="1106"/>
                    </a:lnTo>
                    <a:lnTo>
                      <a:pt x="1925" y="1086"/>
                    </a:lnTo>
                    <a:lnTo>
                      <a:pt x="1911" y="1064"/>
                    </a:lnTo>
                    <a:lnTo>
                      <a:pt x="1898" y="1035"/>
                    </a:lnTo>
                    <a:lnTo>
                      <a:pt x="1887" y="995"/>
                    </a:lnTo>
                    <a:lnTo>
                      <a:pt x="1876" y="948"/>
                    </a:lnTo>
                    <a:lnTo>
                      <a:pt x="1866" y="904"/>
                    </a:lnTo>
                    <a:lnTo>
                      <a:pt x="1853" y="871"/>
                    </a:lnTo>
                    <a:lnTo>
                      <a:pt x="1839" y="845"/>
                    </a:lnTo>
                    <a:lnTo>
                      <a:pt x="1826" y="823"/>
                    </a:lnTo>
                    <a:lnTo>
                      <a:pt x="1812" y="799"/>
                    </a:lnTo>
                    <a:lnTo>
                      <a:pt x="1799" y="768"/>
                    </a:lnTo>
                    <a:lnTo>
                      <a:pt x="1787" y="730"/>
                    </a:lnTo>
                    <a:lnTo>
                      <a:pt x="1775" y="686"/>
                    </a:lnTo>
                    <a:lnTo>
                      <a:pt x="1767" y="634"/>
                    </a:lnTo>
                    <a:lnTo>
                      <a:pt x="1765" y="576"/>
                    </a:lnTo>
                    <a:lnTo>
                      <a:pt x="1767" y="515"/>
                    </a:lnTo>
                    <a:lnTo>
                      <a:pt x="1774" y="457"/>
                    </a:lnTo>
                    <a:lnTo>
                      <a:pt x="1783" y="406"/>
                    </a:lnTo>
                    <a:lnTo>
                      <a:pt x="1795" y="366"/>
                    </a:lnTo>
                    <a:lnTo>
                      <a:pt x="1807" y="335"/>
                    </a:lnTo>
                    <a:lnTo>
                      <a:pt x="1821" y="313"/>
                    </a:lnTo>
                    <a:lnTo>
                      <a:pt x="1836" y="299"/>
                    </a:lnTo>
                    <a:lnTo>
                      <a:pt x="1851" y="292"/>
                    </a:lnTo>
                    <a:lnTo>
                      <a:pt x="1867" y="291"/>
                    </a:lnTo>
                    <a:lnTo>
                      <a:pt x="1882" y="296"/>
                    </a:lnTo>
                    <a:lnTo>
                      <a:pt x="1897" y="305"/>
                    </a:lnTo>
                    <a:lnTo>
                      <a:pt x="1913" y="319"/>
                    </a:lnTo>
                    <a:lnTo>
                      <a:pt x="1927" y="336"/>
                    </a:lnTo>
                    <a:lnTo>
                      <a:pt x="1942" y="354"/>
                    </a:lnTo>
                    <a:lnTo>
                      <a:pt x="1956" y="373"/>
                    </a:lnTo>
                    <a:lnTo>
                      <a:pt x="1971" y="390"/>
                    </a:lnTo>
                    <a:lnTo>
                      <a:pt x="1985" y="409"/>
                    </a:lnTo>
                    <a:lnTo>
                      <a:pt x="2000" y="426"/>
                    </a:lnTo>
                    <a:lnTo>
                      <a:pt x="2015" y="443"/>
                    </a:lnTo>
                    <a:lnTo>
                      <a:pt x="2028" y="462"/>
                    </a:lnTo>
                    <a:lnTo>
                      <a:pt x="2028" y="1179"/>
                    </a:lnTo>
                    <a:close/>
                    <a:moveTo>
                      <a:pt x="0" y="770"/>
                    </a:moveTo>
                    <a:lnTo>
                      <a:pt x="16" y="762"/>
                    </a:lnTo>
                    <a:lnTo>
                      <a:pt x="31" y="754"/>
                    </a:lnTo>
                    <a:lnTo>
                      <a:pt x="47" y="747"/>
                    </a:lnTo>
                    <a:lnTo>
                      <a:pt x="63" y="740"/>
                    </a:lnTo>
                    <a:lnTo>
                      <a:pt x="79" y="735"/>
                    </a:lnTo>
                    <a:lnTo>
                      <a:pt x="95" y="728"/>
                    </a:lnTo>
                    <a:lnTo>
                      <a:pt x="111" y="721"/>
                    </a:lnTo>
                    <a:lnTo>
                      <a:pt x="128" y="713"/>
                    </a:lnTo>
                    <a:lnTo>
                      <a:pt x="144" y="703"/>
                    </a:lnTo>
                    <a:lnTo>
                      <a:pt x="160" y="694"/>
                    </a:lnTo>
                    <a:lnTo>
                      <a:pt x="176" y="684"/>
                    </a:lnTo>
                    <a:lnTo>
                      <a:pt x="192" y="674"/>
                    </a:lnTo>
                    <a:lnTo>
                      <a:pt x="207" y="663"/>
                    </a:lnTo>
                    <a:lnTo>
                      <a:pt x="222" y="653"/>
                    </a:lnTo>
                    <a:lnTo>
                      <a:pt x="236" y="644"/>
                    </a:lnTo>
                    <a:lnTo>
                      <a:pt x="251" y="634"/>
                    </a:lnTo>
                    <a:lnTo>
                      <a:pt x="266" y="629"/>
                    </a:lnTo>
                    <a:lnTo>
                      <a:pt x="282" y="624"/>
                    </a:lnTo>
                    <a:lnTo>
                      <a:pt x="299" y="623"/>
                    </a:lnTo>
                    <a:lnTo>
                      <a:pt x="318" y="626"/>
                    </a:lnTo>
                    <a:lnTo>
                      <a:pt x="340" y="636"/>
                    </a:lnTo>
                    <a:lnTo>
                      <a:pt x="360" y="649"/>
                    </a:lnTo>
                    <a:lnTo>
                      <a:pt x="379" y="670"/>
                    </a:lnTo>
                    <a:lnTo>
                      <a:pt x="393" y="700"/>
                    </a:lnTo>
                    <a:lnTo>
                      <a:pt x="398" y="739"/>
                    </a:lnTo>
                    <a:lnTo>
                      <a:pt x="396" y="789"/>
                    </a:lnTo>
                    <a:lnTo>
                      <a:pt x="388" y="848"/>
                    </a:lnTo>
                    <a:lnTo>
                      <a:pt x="381" y="911"/>
                    </a:lnTo>
                    <a:lnTo>
                      <a:pt x="380" y="975"/>
                    </a:lnTo>
                    <a:lnTo>
                      <a:pt x="380" y="1039"/>
                    </a:lnTo>
                    <a:lnTo>
                      <a:pt x="375" y="1101"/>
                    </a:lnTo>
                    <a:lnTo>
                      <a:pt x="367" y="1159"/>
                    </a:lnTo>
                    <a:lnTo>
                      <a:pt x="357" y="1212"/>
                    </a:lnTo>
                    <a:lnTo>
                      <a:pt x="348" y="1262"/>
                    </a:lnTo>
                    <a:lnTo>
                      <a:pt x="340" y="1318"/>
                    </a:lnTo>
                    <a:lnTo>
                      <a:pt x="336" y="1381"/>
                    </a:lnTo>
                    <a:lnTo>
                      <a:pt x="333" y="1444"/>
                    </a:lnTo>
                    <a:lnTo>
                      <a:pt x="325" y="1498"/>
                    </a:lnTo>
                    <a:lnTo>
                      <a:pt x="310" y="1536"/>
                    </a:lnTo>
                    <a:lnTo>
                      <a:pt x="295" y="1565"/>
                    </a:lnTo>
                    <a:lnTo>
                      <a:pt x="288" y="1607"/>
                    </a:lnTo>
                    <a:lnTo>
                      <a:pt x="292" y="1669"/>
                    </a:lnTo>
                    <a:lnTo>
                      <a:pt x="299" y="1740"/>
                    </a:lnTo>
                    <a:lnTo>
                      <a:pt x="301" y="1808"/>
                    </a:lnTo>
                    <a:lnTo>
                      <a:pt x="297" y="1866"/>
                    </a:lnTo>
                    <a:lnTo>
                      <a:pt x="287" y="1909"/>
                    </a:lnTo>
                    <a:lnTo>
                      <a:pt x="273" y="1943"/>
                    </a:lnTo>
                    <a:lnTo>
                      <a:pt x="258" y="1979"/>
                    </a:lnTo>
                    <a:lnTo>
                      <a:pt x="247" y="2024"/>
                    </a:lnTo>
                    <a:lnTo>
                      <a:pt x="239" y="2080"/>
                    </a:lnTo>
                    <a:lnTo>
                      <a:pt x="234" y="2142"/>
                    </a:lnTo>
                    <a:lnTo>
                      <a:pt x="224" y="2201"/>
                    </a:lnTo>
                    <a:lnTo>
                      <a:pt x="213" y="2244"/>
                    </a:lnTo>
                    <a:lnTo>
                      <a:pt x="200" y="2259"/>
                    </a:lnTo>
                    <a:lnTo>
                      <a:pt x="185" y="2250"/>
                    </a:lnTo>
                    <a:lnTo>
                      <a:pt x="169" y="2224"/>
                    </a:lnTo>
                    <a:lnTo>
                      <a:pt x="153" y="2190"/>
                    </a:lnTo>
                    <a:lnTo>
                      <a:pt x="137" y="2154"/>
                    </a:lnTo>
                    <a:lnTo>
                      <a:pt x="122" y="2125"/>
                    </a:lnTo>
                    <a:lnTo>
                      <a:pt x="107" y="2100"/>
                    </a:lnTo>
                    <a:lnTo>
                      <a:pt x="94" y="2065"/>
                    </a:lnTo>
                    <a:lnTo>
                      <a:pt x="81" y="2024"/>
                    </a:lnTo>
                    <a:lnTo>
                      <a:pt x="69" y="1985"/>
                    </a:lnTo>
                    <a:lnTo>
                      <a:pt x="55" y="1949"/>
                    </a:lnTo>
                    <a:lnTo>
                      <a:pt x="41" y="1917"/>
                    </a:lnTo>
                    <a:lnTo>
                      <a:pt x="27" y="1884"/>
                    </a:lnTo>
                    <a:lnTo>
                      <a:pt x="13" y="1852"/>
                    </a:lnTo>
                    <a:lnTo>
                      <a:pt x="0" y="1819"/>
                    </a:lnTo>
                    <a:lnTo>
                      <a:pt x="0" y="770"/>
                    </a:lnTo>
                    <a:close/>
                    <a:moveTo>
                      <a:pt x="727" y="1448"/>
                    </a:moveTo>
                    <a:lnTo>
                      <a:pt x="719" y="1392"/>
                    </a:lnTo>
                    <a:lnTo>
                      <a:pt x="709" y="1337"/>
                    </a:lnTo>
                    <a:lnTo>
                      <a:pt x="701" y="1283"/>
                    </a:lnTo>
                    <a:lnTo>
                      <a:pt x="693" y="1228"/>
                    </a:lnTo>
                    <a:lnTo>
                      <a:pt x="685" y="1172"/>
                    </a:lnTo>
                    <a:lnTo>
                      <a:pt x="678" y="1114"/>
                    </a:lnTo>
                    <a:lnTo>
                      <a:pt x="674" y="1051"/>
                    </a:lnTo>
                    <a:lnTo>
                      <a:pt x="672" y="985"/>
                    </a:lnTo>
                    <a:lnTo>
                      <a:pt x="670" y="921"/>
                    </a:lnTo>
                    <a:lnTo>
                      <a:pt x="663" y="866"/>
                    </a:lnTo>
                    <a:lnTo>
                      <a:pt x="651" y="818"/>
                    </a:lnTo>
                    <a:lnTo>
                      <a:pt x="643" y="766"/>
                    </a:lnTo>
                    <a:lnTo>
                      <a:pt x="639" y="702"/>
                    </a:lnTo>
                    <a:lnTo>
                      <a:pt x="630" y="645"/>
                    </a:lnTo>
                    <a:lnTo>
                      <a:pt x="631" y="592"/>
                    </a:lnTo>
                    <a:lnTo>
                      <a:pt x="641" y="536"/>
                    </a:lnTo>
                    <a:lnTo>
                      <a:pt x="644" y="473"/>
                    </a:lnTo>
                    <a:lnTo>
                      <a:pt x="649" y="414"/>
                    </a:lnTo>
                    <a:lnTo>
                      <a:pt x="660" y="362"/>
                    </a:lnTo>
                    <a:lnTo>
                      <a:pt x="671" y="315"/>
                    </a:lnTo>
                    <a:lnTo>
                      <a:pt x="684" y="273"/>
                    </a:lnTo>
                    <a:lnTo>
                      <a:pt x="697" y="235"/>
                    </a:lnTo>
                    <a:lnTo>
                      <a:pt x="710" y="201"/>
                    </a:lnTo>
                    <a:lnTo>
                      <a:pt x="724" y="172"/>
                    </a:lnTo>
                    <a:lnTo>
                      <a:pt x="739" y="149"/>
                    </a:lnTo>
                    <a:lnTo>
                      <a:pt x="755" y="130"/>
                    </a:lnTo>
                    <a:lnTo>
                      <a:pt x="770" y="116"/>
                    </a:lnTo>
                    <a:lnTo>
                      <a:pt x="787" y="106"/>
                    </a:lnTo>
                    <a:lnTo>
                      <a:pt x="803" y="99"/>
                    </a:lnTo>
                    <a:lnTo>
                      <a:pt x="819" y="94"/>
                    </a:lnTo>
                    <a:lnTo>
                      <a:pt x="835" y="93"/>
                    </a:lnTo>
                    <a:lnTo>
                      <a:pt x="851" y="93"/>
                    </a:lnTo>
                    <a:lnTo>
                      <a:pt x="867" y="94"/>
                    </a:lnTo>
                    <a:lnTo>
                      <a:pt x="883" y="96"/>
                    </a:lnTo>
                    <a:lnTo>
                      <a:pt x="899" y="99"/>
                    </a:lnTo>
                    <a:lnTo>
                      <a:pt x="916" y="100"/>
                    </a:lnTo>
                    <a:lnTo>
                      <a:pt x="932" y="99"/>
                    </a:lnTo>
                    <a:lnTo>
                      <a:pt x="948" y="96"/>
                    </a:lnTo>
                    <a:lnTo>
                      <a:pt x="964" y="91"/>
                    </a:lnTo>
                    <a:lnTo>
                      <a:pt x="979" y="81"/>
                    </a:lnTo>
                    <a:lnTo>
                      <a:pt x="995" y="72"/>
                    </a:lnTo>
                    <a:lnTo>
                      <a:pt x="1011" y="64"/>
                    </a:lnTo>
                    <a:lnTo>
                      <a:pt x="1027" y="59"/>
                    </a:lnTo>
                    <a:lnTo>
                      <a:pt x="1043" y="57"/>
                    </a:lnTo>
                    <a:lnTo>
                      <a:pt x="1060" y="55"/>
                    </a:lnTo>
                    <a:lnTo>
                      <a:pt x="1076" y="53"/>
                    </a:lnTo>
                    <a:lnTo>
                      <a:pt x="1092" y="48"/>
                    </a:lnTo>
                    <a:lnTo>
                      <a:pt x="1107" y="43"/>
                    </a:lnTo>
                    <a:lnTo>
                      <a:pt x="1123" y="38"/>
                    </a:lnTo>
                    <a:lnTo>
                      <a:pt x="1139" y="32"/>
                    </a:lnTo>
                    <a:lnTo>
                      <a:pt x="1155" y="26"/>
                    </a:lnTo>
                    <a:lnTo>
                      <a:pt x="1171" y="20"/>
                    </a:lnTo>
                    <a:lnTo>
                      <a:pt x="1187" y="16"/>
                    </a:lnTo>
                    <a:lnTo>
                      <a:pt x="1205" y="12"/>
                    </a:lnTo>
                    <a:lnTo>
                      <a:pt x="1221" y="10"/>
                    </a:lnTo>
                    <a:lnTo>
                      <a:pt x="1237" y="9"/>
                    </a:lnTo>
                    <a:lnTo>
                      <a:pt x="1253" y="9"/>
                    </a:lnTo>
                    <a:lnTo>
                      <a:pt x="1268" y="11"/>
                    </a:lnTo>
                    <a:lnTo>
                      <a:pt x="1284" y="15"/>
                    </a:lnTo>
                    <a:lnTo>
                      <a:pt x="1298" y="19"/>
                    </a:lnTo>
                    <a:lnTo>
                      <a:pt x="1313" y="26"/>
                    </a:lnTo>
                    <a:lnTo>
                      <a:pt x="1328" y="34"/>
                    </a:lnTo>
                    <a:lnTo>
                      <a:pt x="1343" y="42"/>
                    </a:lnTo>
                    <a:lnTo>
                      <a:pt x="1359" y="50"/>
                    </a:lnTo>
                    <a:lnTo>
                      <a:pt x="1378" y="58"/>
                    </a:lnTo>
                    <a:lnTo>
                      <a:pt x="1391" y="76"/>
                    </a:lnTo>
                    <a:lnTo>
                      <a:pt x="1378" y="133"/>
                    </a:lnTo>
                    <a:lnTo>
                      <a:pt x="1368" y="179"/>
                    </a:lnTo>
                    <a:lnTo>
                      <a:pt x="1359" y="223"/>
                    </a:lnTo>
                    <a:lnTo>
                      <a:pt x="1349" y="269"/>
                    </a:lnTo>
                    <a:lnTo>
                      <a:pt x="1336" y="315"/>
                    </a:lnTo>
                    <a:lnTo>
                      <a:pt x="1323" y="354"/>
                    </a:lnTo>
                    <a:lnTo>
                      <a:pt x="1310" y="387"/>
                    </a:lnTo>
                    <a:lnTo>
                      <a:pt x="1295" y="415"/>
                    </a:lnTo>
                    <a:lnTo>
                      <a:pt x="1281" y="443"/>
                    </a:lnTo>
                    <a:lnTo>
                      <a:pt x="1266" y="473"/>
                    </a:lnTo>
                    <a:lnTo>
                      <a:pt x="1252" y="502"/>
                    </a:lnTo>
                    <a:lnTo>
                      <a:pt x="1237" y="531"/>
                    </a:lnTo>
                    <a:lnTo>
                      <a:pt x="1223" y="558"/>
                    </a:lnTo>
                    <a:lnTo>
                      <a:pt x="1208" y="586"/>
                    </a:lnTo>
                    <a:lnTo>
                      <a:pt x="1193" y="611"/>
                    </a:lnTo>
                    <a:lnTo>
                      <a:pt x="1179" y="636"/>
                    </a:lnTo>
                    <a:lnTo>
                      <a:pt x="1164" y="661"/>
                    </a:lnTo>
                    <a:lnTo>
                      <a:pt x="1149" y="689"/>
                    </a:lnTo>
                    <a:lnTo>
                      <a:pt x="1136" y="718"/>
                    </a:lnTo>
                    <a:lnTo>
                      <a:pt x="1121" y="748"/>
                    </a:lnTo>
                    <a:lnTo>
                      <a:pt x="1107" y="777"/>
                    </a:lnTo>
                    <a:lnTo>
                      <a:pt x="1093" y="806"/>
                    </a:lnTo>
                    <a:lnTo>
                      <a:pt x="1078" y="831"/>
                    </a:lnTo>
                    <a:lnTo>
                      <a:pt x="1063" y="856"/>
                    </a:lnTo>
                    <a:lnTo>
                      <a:pt x="1048" y="882"/>
                    </a:lnTo>
                    <a:lnTo>
                      <a:pt x="1037" y="925"/>
                    </a:lnTo>
                    <a:lnTo>
                      <a:pt x="1028" y="980"/>
                    </a:lnTo>
                    <a:lnTo>
                      <a:pt x="1020" y="1039"/>
                    </a:lnTo>
                    <a:lnTo>
                      <a:pt x="1011" y="1093"/>
                    </a:lnTo>
                    <a:lnTo>
                      <a:pt x="1001" y="1142"/>
                    </a:lnTo>
                    <a:lnTo>
                      <a:pt x="990" y="1192"/>
                    </a:lnTo>
                    <a:lnTo>
                      <a:pt x="981" y="1242"/>
                    </a:lnTo>
                    <a:lnTo>
                      <a:pt x="971" y="1291"/>
                    </a:lnTo>
                    <a:lnTo>
                      <a:pt x="959" y="1338"/>
                    </a:lnTo>
                    <a:lnTo>
                      <a:pt x="948" y="1382"/>
                    </a:lnTo>
                    <a:lnTo>
                      <a:pt x="935" y="1425"/>
                    </a:lnTo>
                    <a:lnTo>
                      <a:pt x="922" y="1463"/>
                    </a:lnTo>
                    <a:lnTo>
                      <a:pt x="909" y="1497"/>
                    </a:lnTo>
                    <a:lnTo>
                      <a:pt x="895" y="1527"/>
                    </a:lnTo>
                    <a:lnTo>
                      <a:pt x="880" y="1553"/>
                    </a:lnTo>
                    <a:lnTo>
                      <a:pt x="865" y="1571"/>
                    </a:lnTo>
                    <a:lnTo>
                      <a:pt x="849" y="1585"/>
                    </a:lnTo>
                    <a:lnTo>
                      <a:pt x="831" y="1592"/>
                    </a:lnTo>
                    <a:lnTo>
                      <a:pt x="815" y="1592"/>
                    </a:lnTo>
                    <a:lnTo>
                      <a:pt x="799" y="1585"/>
                    </a:lnTo>
                    <a:lnTo>
                      <a:pt x="783" y="1571"/>
                    </a:lnTo>
                    <a:lnTo>
                      <a:pt x="767" y="1550"/>
                    </a:lnTo>
                    <a:lnTo>
                      <a:pt x="752" y="1523"/>
                    </a:lnTo>
                    <a:lnTo>
                      <a:pt x="739" y="1489"/>
                    </a:lnTo>
                    <a:lnTo>
                      <a:pt x="727" y="1448"/>
                    </a:lnTo>
                    <a:close/>
                  </a:path>
                </a:pathLst>
              </a:custGeom>
              <a:solidFill>
                <a:srgbClr val="00E1FF">
                  <a:alpha val="100000"/>
                </a:srgbClr>
              </a:solidFill>
              <a:ln w="9525">
                <a:noFill/>
              </a:ln>
            </p:spPr>
            <p:txBody>
              <a:bodyPr/>
              <a:p>
                <a:endParaRPr lang="zh-CN" altLang="en-US"/>
              </a:p>
            </p:txBody>
          </p:sp>
          <p:sp>
            <p:nvSpPr>
              <p:cNvPr id="94866" name="Freeform 33"/>
              <p:cNvSpPr>
                <a:spLocks noEditPoints="1"/>
              </p:cNvSpPr>
              <p:nvPr/>
            </p:nvSpPr>
            <p:spPr>
              <a:xfrm>
                <a:off x="395" y="810"/>
                <a:ext cx="1015" cy="1125"/>
              </a:xfrm>
              <a:custGeom>
                <a:avLst/>
                <a:gdLst/>
                <a:ahLst/>
                <a:cxnLst>
                  <a:cxn ang="0">
                    <a:pos x="486" y="275"/>
                  </a:cxn>
                  <a:cxn ang="0">
                    <a:pos x="464" y="216"/>
                  </a:cxn>
                  <a:cxn ang="0">
                    <a:pos x="442" y="157"/>
                  </a:cxn>
                  <a:cxn ang="0">
                    <a:pos x="456" y="76"/>
                  </a:cxn>
                  <a:cxn ang="0">
                    <a:pos x="482" y="82"/>
                  </a:cxn>
                  <a:cxn ang="0">
                    <a:pos x="508" y="114"/>
                  </a:cxn>
                  <a:cxn ang="0">
                    <a:pos x="20" y="182"/>
                  </a:cxn>
                  <a:cxn ang="0">
                    <a:pos x="48" y="167"/>
                  </a:cxn>
                  <a:cxn ang="0">
                    <a:pos x="75" y="154"/>
                  </a:cxn>
                  <a:cxn ang="0">
                    <a:pos x="99" y="195"/>
                  </a:cxn>
                  <a:cxn ang="0">
                    <a:pos x="90" y="301"/>
                  </a:cxn>
                  <a:cxn ang="0">
                    <a:pos x="74" y="389"/>
                  </a:cxn>
                  <a:cxn ang="0">
                    <a:pos x="69" y="484"/>
                  </a:cxn>
                  <a:cxn ang="0">
                    <a:pos x="50" y="563"/>
                  </a:cxn>
                  <a:cxn ang="0">
                    <a:pos x="24" y="514"/>
                  </a:cxn>
                  <a:cxn ang="0">
                    <a:pos x="0" y="453"/>
                  </a:cxn>
                  <a:cxn ang="0">
                    <a:pos x="172" y="291"/>
                  </a:cxn>
                  <a:cxn ang="0">
                    <a:pos x="161" y="190"/>
                  </a:cxn>
                  <a:cxn ang="0">
                    <a:pos x="165" y="89"/>
                  </a:cxn>
                  <a:cxn ang="0">
                    <a:pos x="189" y="31"/>
                  </a:cxn>
                  <a:cxn ang="0">
                    <a:pos x="217" y="22"/>
                  </a:cxn>
                  <a:cxn ang="0">
                    <a:pos x="245" y="18"/>
                  </a:cxn>
                  <a:cxn ang="0">
                    <a:pos x="274" y="10"/>
                  </a:cxn>
                  <a:cxn ang="0">
                    <a:pos x="302" y="1"/>
                  </a:cxn>
                  <a:cxn ang="0">
                    <a:pos x="329" y="5"/>
                  </a:cxn>
                  <a:cxn ang="0">
                    <a:pos x="343" y="43"/>
                  </a:cxn>
                  <a:cxn ang="0">
                    <a:pos x="321" y="109"/>
                  </a:cxn>
                  <a:cxn ang="0">
                    <a:pos x="295" y="157"/>
                  </a:cxn>
                  <a:cxn ang="0">
                    <a:pos x="270" y="206"/>
                  </a:cxn>
                  <a:cxn ang="0">
                    <a:pos x="251" y="284"/>
                  </a:cxn>
                  <a:cxn ang="0">
                    <a:pos x="231" y="364"/>
                  </a:cxn>
                  <a:cxn ang="0">
                    <a:pos x="204" y="396"/>
                  </a:cxn>
                  <a:cxn ang="0">
                    <a:pos x="182" y="360"/>
                  </a:cxn>
                  <a:cxn ang="0">
                    <a:pos x="487" y="248"/>
                  </a:cxn>
                  <a:cxn ang="0">
                    <a:pos x="465" y="195"/>
                  </a:cxn>
                  <a:cxn ang="0">
                    <a:pos x="454" y="117"/>
                  </a:cxn>
                  <a:cxn ang="0">
                    <a:pos x="480" y="100"/>
                  </a:cxn>
                  <a:cxn ang="0">
                    <a:pos x="504" y="128"/>
                  </a:cxn>
                  <a:cxn ang="0">
                    <a:pos x="16" y="207"/>
                  </a:cxn>
                  <a:cxn ang="0">
                    <a:pos x="43" y="186"/>
                  </a:cxn>
                  <a:cxn ang="0">
                    <a:pos x="70" y="175"/>
                  </a:cxn>
                  <a:cxn ang="0">
                    <a:pos x="88" y="235"/>
                  </a:cxn>
                  <a:cxn ang="0">
                    <a:pos x="78" y="332"/>
                  </a:cxn>
                  <a:cxn ang="0">
                    <a:pos x="62" y="407"/>
                  </a:cxn>
                  <a:cxn ang="0">
                    <a:pos x="54" y="498"/>
                  </a:cxn>
                  <a:cxn ang="0">
                    <a:pos x="27" y="467"/>
                  </a:cxn>
                  <a:cxn ang="0">
                    <a:pos x="10" y="388"/>
                  </a:cxn>
                  <a:cxn ang="0">
                    <a:pos x="185" y="360"/>
                  </a:cxn>
                  <a:cxn ang="0">
                    <a:pos x="172" y="253"/>
                  </a:cxn>
                  <a:cxn ang="0">
                    <a:pos x="164" y="143"/>
                  </a:cxn>
                  <a:cxn ang="0">
                    <a:pos x="182" y="51"/>
                  </a:cxn>
                  <a:cxn ang="0">
                    <a:pos x="211" y="28"/>
                  </a:cxn>
                  <a:cxn ang="0">
                    <a:pos x="241" y="27"/>
                  </a:cxn>
                  <a:cxn ang="0">
                    <a:pos x="271" y="13"/>
                  </a:cxn>
                  <a:cxn ang="0">
                    <a:pos x="300" y="5"/>
                  </a:cxn>
                  <a:cxn ang="0">
                    <a:pos x="335" y="2"/>
                  </a:cxn>
                  <a:cxn ang="0">
                    <a:pos x="332" y="66"/>
                  </a:cxn>
                  <a:cxn ang="0">
                    <a:pos x="306" y="124"/>
                  </a:cxn>
                  <a:cxn ang="0">
                    <a:pos x="279" y="176"/>
                  </a:cxn>
                  <a:cxn ang="0">
                    <a:pos x="253" y="233"/>
                  </a:cxn>
                  <a:cxn ang="0">
                    <a:pos x="236" y="330"/>
                  </a:cxn>
                  <a:cxn ang="0">
                    <a:pos x="210" y="387"/>
                  </a:cxn>
                </a:cxnLst>
                <a:pathLst>
                  <a:path w="2028" h="2250">
                    <a:moveTo>
                      <a:pt x="2028" y="1170"/>
                    </a:moveTo>
                    <a:lnTo>
                      <a:pt x="2013" y="1162"/>
                    </a:lnTo>
                    <a:lnTo>
                      <a:pt x="1998" y="1153"/>
                    </a:lnTo>
                    <a:lnTo>
                      <a:pt x="1984" y="1141"/>
                    </a:lnTo>
                    <a:lnTo>
                      <a:pt x="1969" y="1129"/>
                    </a:lnTo>
                    <a:lnTo>
                      <a:pt x="1955" y="1114"/>
                    </a:lnTo>
                    <a:lnTo>
                      <a:pt x="1940" y="1097"/>
                    </a:lnTo>
                    <a:lnTo>
                      <a:pt x="1925" y="1077"/>
                    </a:lnTo>
                    <a:lnTo>
                      <a:pt x="1911" y="1055"/>
                    </a:lnTo>
                    <a:lnTo>
                      <a:pt x="1898" y="1026"/>
                    </a:lnTo>
                    <a:lnTo>
                      <a:pt x="1887" y="986"/>
                    </a:lnTo>
                    <a:lnTo>
                      <a:pt x="1876" y="939"/>
                    </a:lnTo>
                    <a:lnTo>
                      <a:pt x="1866" y="895"/>
                    </a:lnTo>
                    <a:lnTo>
                      <a:pt x="1853" y="862"/>
                    </a:lnTo>
                    <a:lnTo>
                      <a:pt x="1839" y="836"/>
                    </a:lnTo>
                    <a:lnTo>
                      <a:pt x="1826" y="814"/>
                    </a:lnTo>
                    <a:lnTo>
                      <a:pt x="1812" y="790"/>
                    </a:lnTo>
                    <a:lnTo>
                      <a:pt x="1799" y="759"/>
                    </a:lnTo>
                    <a:lnTo>
                      <a:pt x="1787" y="721"/>
                    </a:lnTo>
                    <a:lnTo>
                      <a:pt x="1775" y="677"/>
                    </a:lnTo>
                    <a:lnTo>
                      <a:pt x="1767" y="625"/>
                    </a:lnTo>
                    <a:lnTo>
                      <a:pt x="1765" y="567"/>
                    </a:lnTo>
                    <a:lnTo>
                      <a:pt x="1767" y="506"/>
                    </a:lnTo>
                    <a:lnTo>
                      <a:pt x="1774" y="448"/>
                    </a:lnTo>
                    <a:lnTo>
                      <a:pt x="1783" y="397"/>
                    </a:lnTo>
                    <a:lnTo>
                      <a:pt x="1795" y="357"/>
                    </a:lnTo>
                    <a:lnTo>
                      <a:pt x="1807" y="326"/>
                    </a:lnTo>
                    <a:lnTo>
                      <a:pt x="1821" y="304"/>
                    </a:lnTo>
                    <a:lnTo>
                      <a:pt x="1836" y="290"/>
                    </a:lnTo>
                    <a:lnTo>
                      <a:pt x="1851" y="283"/>
                    </a:lnTo>
                    <a:lnTo>
                      <a:pt x="1867" y="282"/>
                    </a:lnTo>
                    <a:lnTo>
                      <a:pt x="1882" y="287"/>
                    </a:lnTo>
                    <a:lnTo>
                      <a:pt x="1897" y="296"/>
                    </a:lnTo>
                    <a:lnTo>
                      <a:pt x="1913" y="310"/>
                    </a:lnTo>
                    <a:lnTo>
                      <a:pt x="1927" y="327"/>
                    </a:lnTo>
                    <a:lnTo>
                      <a:pt x="1942" y="345"/>
                    </a:lnTo>
                    <a:lnTo>
                      <a:pt x="1956" y="364"/>
                    </a:lnTo>
                    <a:lnTo>
                      <a:pt x="1971" y="381"/>
                    </a:lnTo>
                    <a:lnTo>
                      <a:pt x="1985" y="400"/>
                    </a:lnTo>
                    <a:lnTo>
                      <a:pt x="2000" y="417"/>
                    </a:lnTo>
                    <a:lnTo>
                      <a:pt x="2015" y="434"/>
                    </a:lnTo>
                    <a:lnTo>
                      <a:pt x="2028" y="453"/>
                    </a:lnTo>
                    <a:lnTo>
                      <a:pt x="2028" y="1170"/>
                    </a:lnTo>
                    <a:close/>
                    <a:moveTo>
                      <a:pt x="0" y="761"/>
                    </a:moveTo>
                    <a:lnTo>
                      <a:pt x="16" y="753"/>
                    </a:lnTo>
                    <a:lnTo>
                      <a:pt x="31" y="745"/>
                    </a:lnTo>
                    <a:lnTo>
                      <a:pt x="47" y="738"/>
                    </a:lnTo>
                    <a:lnTo>
                      <a:pt x="63" y="731"/>
                    </a:lnTo>
                    <a:lnTo>
                      <a:pt x="79" y="726"/>
                    </a:lnTo>
                    <a:lnTo>
                      <a:pt x="95" y="719"/>
                    </a:lnTo>
                    <a:lnTo>
                      <a:pt x="111" y="712"/>
                    </a:lnTo>
                    <a:lnTo>
                      <a:pt x="128" y="704"/>
                    </a:lnTo>
                    <a:lnTo>
                      <a:pt x="144" y="694"/>
                    </a:lnTo>
                    <a:lnTo>
                      <a:pt x="160" y="685"/>
                    </a:lnTo>
                    <a:lnTo>
                      <a:pt x="176" y="675"/>
                    </a:lnTo>
                    <a:lnTo>
                      <a:pt x="192" y="665"/>
                    </a:lnTo>
                    <a:lnTo>
                      <a:pt x="207" y="654"/>
                    </a:lnTo>
                    <a:lnTo>
                      <a:pt x="222" y="644"/>
                    </a:lnTo>
                    <a:lnTo>
                      <a:pt x="236" y="635"/>
                    </a:lnTo>
                    <a:lnTo>
                      <a:pt x="251" y="625"/>
                    </a:lnTo>
                    <a:lnTo>
                      <a:pt x="266" y="620"/>
                    </a:lnTo>
                    <a:lnTo>
                      <a:pt x="282" y="615"/>
                    </a:lnTo>
                    <a:lnTo>
                      <a:pt x="299" y="614"/>
                    </a:lnTo>
                    <a:lnTo>
                      <a:pt x="318" y="617"/>
                    </a:lnTo>
                    <a:lnTo>
                      <a:pt x="340" y="627"/>
                    </a:lnTo>
                    <a:lnTo>
                      <a:pt x="360" y="640"/>
                    </a:lnTo>
                    <a:lnTo>
                      <a:pt x="379" y="661"/>
                    </a:lnTo>
                    <a:lnTo>
                      <a:pt x="393" y="691"/>
                    </a:lnTo>
                    <a:lnTo>
                      <a:pt x="398" y="730"/>
                    </a:lnTo>
                    <a:lnTo>
                      <a:pt x="396" y="780"/>
                    </a:lnTo>
                    <a:lnTo>
                      <a:pt x="388" y="839"/>
                    </a:lnTo>
                    <a:lnTo>
                      <a:pt x="381" y="902"/>
                    </a:lnTo>
                    <a:lnTo>
                      <a:pt x="380" y="966"/>
                    </a:lnTo>
                    <a:lnTo>
                      <a:pt x="380" y="1030"/>
                    </a:lnTo>
                    <a:lnTo>
                      <a:pt x="375" y="1092"/>
                    </a:lnTo>
                    <a:lnTo>
                      <a:pt x="367" y="1150"/>
                    </a:lnTo>
                    <a:lnTo>
                      <a:pt x="357" y="1203"/>
                    </a:lnTo>
                    <a:lnTo>
                      <a:pt x="348" y="1253"/>
                    </a:lnTo>
                    <a:lnTo>
                      <a:pt x="340" y="1309"/>
                    </a:lnTo>
                    <a:lnTo>
                      <a:pt x="336" y="1372"/>
                    </a:lnTo>
                    <a:lnTo>
                      <a:pt x="333" y="1435"/>
                    </a:lnTo>
                    <a:lnTo>
                      <a:pt x="325" y="1489"/>
                    </a:lnTo>
                    <a:lnTo>
                      <a:pt x="310" y="1527"/>
                    </a:lnTo>
                    <a:lnTo>
                      <a:pt x="295" y="1556"/>
                    </a:lnTo>
                    <a:lnTo>
                      <a:pt x="288" y="1598"/>
                    </a:lnTo>
                    <a:lnTo>
                      <a:pt x="292" y="1660"/>
                    </a:lnTo>
                    <a:lnTo>
                      <a:pt x="299" y="1731"/>
                    </a:lnTo>
                    <a:lnTo>
                      <a:pt x="301" y="1799"/>
                    </a:lnTo>
                    <a:lnTo>
                      <a:pt x="297" y="1857"/>
                    </a:lnTo>
                    <a:lnTo>
                      <a:pt x="287" y="1900"/>
                    </a:lnTo>
                    <a:lnTo>
                      <a:pt x="273" y="1934"/>
                    </a:lnTo>
                    <a:lnTo>
                      <a:pt x="258" y="1970"/>
                    </a:lnTo>
                    <a:lnTo>
                      <a:pt x="247" y="2015"/>
                    </a:lnTo>
                    <a:lnTo>
                      <a:pt x="239" y="2071"/>
                    </a:lnTo>
                    <a:lnTo>
                      <a:pt x="234" y="2133"/>
                    </a:lnTo>
                    <a:lnTo>
                      <a:pt x="224" y="2192"/>
                    </a:lnTo>
                    <a:lnTo>
                      <a:pt x="213" y="2235"/>
                    </a:lnTo>
                    <a:lnTo>
                      <a:pt x="200" y="2250"/>
                    </a:lnTo>
                    <a:lnTo>
                      <a:pt x="185" y="2241"/>
                    </a:lnTo>
                    <a:lnTo>
                      <a:pt x="169" y="2215"/>
                    </a:lnTo>
                    <a:lnTo>
                      <a:pt x="153" y="2181"/>
                    </a:lnTo>
                    <a:lnTo>
                      <a:pt x="137" y="2145"/>
                    </a:lnTo>
                    <a:lnTo>
                      <a:pt x="122" y="2116"/>
                    </a:lnTo>
                    <a:lnTo>
                      <a:pt x="107" y="2091"/>
                    </a:lnTo>
                    <a:lnTo>
                      <a:pt x="94" y="2056"/>
                    </a:lnTo>
                    <a:lnTo>
                      <a:pt x="81" y="2015"/>
                    </a:lnTo>
                    <a:lnTo>
                      <a:pt x="69" y="1976"/>
                    </a:lnTo>
                    <a:lnTo>
                      <a:pt x="55" y="1940"/>
                    </a:lnTo>
                    <a:lnTo>
                      <a:pt x="41" y="1908"/>
                    </a:lnTo>
                    <a:lnTo>
                      <a:pt x="27" y="1875"/>
                    </a:lnTo>
                    <a:lnTo>
                      <a:pt x="13" y="1843"/>
                    </a:lnTo>
                    <a:lnTo>
                      <a:pt x="0" y="1810"/>
                    </a:lnTo>
                    <a:lnTo>
                      <a:pt x="0" y="761"/>
                    </a:lnTo>
                    <a:close/>
                    <a:moveTo>
                      <a:pt x="727" y="1439"/>
                    </a:moveTo>
                    <a:lnTo>
                      <a:pt x="719" y="1383"/>
                    </a:lnTo>
                    <a:lnTo>
                      <a:pt x="709" y="1328"/>
                    </a:lnTo>
                    <a:lnTo>
                      <a:pt x="701" y="1274"/>
                    </a:lnTo>
                    <a:lnTo>
                      <a:pt x="693" y="1219"/>
                    </a:lnTo>
                    <a:lnTo>
                      <a:pt x="685" y="1163"/>
                    </a:lnTo>
                    <a:lnTo>
                      <a:pt x="678" y="1105"/>
                    </a:lnTo>
                    <a:lnTo>
                      <a:pt x="674" y="1042"/>
                    </a:lnTo>
                    <a:lnTo>
                      <a:pt x="672" y="976"/>
                    </a:lnTo>
                    <a:lnTo>
                      <a:pt x="670" y="912"/>
                    </a:lnTo>
                    <a:lnTo>
                      <a:pt x="663" y="857"/>
                    </a:lnTo>
                    <a:lnTo>
                      <a:pt x="651" y="809"/>
                    </a:lnTo>
                    <a:lnTo>
                      <a:pt x="643" y="757"/>
                    </a:lnTo>
                    <a:lnTo>
                      <a:pt x="639" y="693"/>
                    </a:lnTo>
                    <a:lnTo>
                      <a:pt x="630" y="636"/>
                    </a:lnTo>
                    <a:lnTo>
                      <a:pt x="631" y="583"/>
                    </a:lnTo>
                    <a:lnTo>
                      <a:pt x="641" y="527"/>
                    </a:lnTo>
                    <a:lnTo>
                      <a:pt x="644" y="464"/>
                    </a:lnTo>
                    <a:lnTo>
                      <a:pt x="649" y="405"/>
                    </a:lnTo>
                    <a:lnTo>
                      <a:pt x="660" y="353"/>
                    </a:lnTo>
                    <a:lnTo>
                      <a:pt x="671" y="306"/>
                    </a:lnTo>
                    <a:lnTo>
                      <a:pt x="684" y="264"/>
                    </a:lnTo>
                    <a:lnTo>
                      <a:pt x="697" y="226"/>
                    </a:lnTo>
                    <a:lnTo>
                      <a:pt x="710" y="192"/>
                    </a:lnTo>
                    <a:lnTo>
                      <a:pt x="724" y="163"/>
                    </a:lnTo>
                    <a:lnTo>
                      <a:pt x="739" y="140"/>
                    </a:lnTo>
                    <a:lnTo>
                      <a:pt x="755" y="121"/>
                    </a:lnTo>
                    <a:lnTo>
                      <a:pt x="770" y="107"/>
                    </a:lnTo>
                    <a:lnTo>
                      <a:pt x="787" y="97"/>
                    </a:lnTo>
                    <a:lnTo>
                      <a:pt x="803" y="90"/>
                    </a:lnTo>
                    <a:lnTo>
                      <a:pt x="819" y="85"/>
                    </a:lnTo>
                    <a:lnTo>
                      <a:pt x="835" y="84"/>
                    </a:lnTo>
                    <a:lnTo>
                      <a:pt x="851" y="84"/>
                    </a:lnTo>
                    <a:lnTo>
                      <a:pt x="867" y="85"/>
                    </a:lnTo>
                    <a:lnTo>
                      <a:pt x="883" y="87"/>
                    </a:lnTo>
                    <a:lnTo>
                      <a:pt x="899" y="90"/>
                    </a:lnTo>
                    <a:lnTo>
                      <a:pt x="916" y="91"/>
                    </a:lnTo>
                    <a:lnTo>
                      <a:pt x="932" y="90"/>
                    </a:lnTo>
                    <a:lnTo>
                      <a:pt x="948" y="87"/>
                    </a:lnTo>
                    <a:lnTo>
                      <a:pt x="964" y="82"/>
                    </a:lnTo>
                    <a:lnTo>
                      <a:pt x="979" y="72"/>
                    </a:lnTo>
                    <a:lnTo>
                      <a:pt x="995" y="63"/>
                    </a:lnTo>
                    <a:lnTo>
                      <a:pt x="1011" y="55"/>
                    </a:lnTo>
                    <a:lnTo>
                      <a:pt x="1027" y="50"/>
                    </a:lnTo>
                    <a:lnTo>
                      <a:pt x="1043" y="48"/>
                    </a:lnTo>
                    <a:lnTo>
                      <a:pt x="1060" y="46"/>
                    </a:lnTo>
                    <a:lnTo>
                      <a:pt x="1076" y="44"/>
                    </a:lnTo>
                    <a:lnTo>
                      <a:pt x="1092" y="39"/>
                    </a:lnTo>
                    <a:lnTo>
                      <a:pt x="1107" y="34"/>
                    </a:lnTo>
                    <a:lnTo>
                      <a:pt x="1123" y="29"/>
                    </a:lnTo>
                    <a:lnTo>
                      <a:pt x="1139" y="23"/>
                    </a:lnTo>
                    <a:lnTo>
                      <a:pt x="1155" y="17"/>
                    </a:lnTo>
                    <a:lnTo>
                      <a:pt x="1171" y="11"/>
                    </a:lnTo>
                    <a:lnTo>
                      <a:pt x="1187" y="7"/>
                    </a:lnTo>
                    <a:lnTo>
                      <a:pt x="1205" y="3"/>
                    </a:lnTo>
                    <a:lnTo>
                      <a:pt x="1221" y="1"/>
                    </a:lnTo>
                    <a:lnTo>
                      <a:pt x="1237" y="0"/>
                    </a:lnTo>
                    <a:lnTo>
                      <a:pt x="1253" y="0"/>
                    </a:lnTo>
                    <a:lnTo>
                      <a:pt x="1268" y="2"/>
                    </a:lnTo>
                    <a:lnTo>
                      <a:pt x="1284" y="6"/>
                    </a:lnTo>
                    <a:lnTo>
                      <a:pt x="1298" y="10"/>
                    </a:lnTo>
                    <a:lnTo>
                      <a:pt x="1313" y="17"/>
                    </a:lnTo>
                    <a:lnTo>
                      <a:pt x="1328" y="25"/>
                    </a:lnTo>
                    <a:lnTo>
                      <a:pt x="1343" y="33"/>
                    </a:lnTo>
                    <a:lnTo>
                      <a:pt x="1359" y="41"/>
                    </a:lnTo>
                    <a:lnTo>
                      <a:pt x="1378" y="49"/>
                    </a:lnTo>
                    <a:lnTo>
                      <a:pt x="1391" y="67"/>
                    </a:lnTo>
                    <a:lnTo>
                      <a:pt x="1378" y="124"/>
                    </a:lnTo>
                    <a:lnTo>
                      <a:pt x="1368" y="170"/>
                    </a:lnTo>
                    <a:lnTo>
                      <a:pt x="1359" y="214"/>
                    </a:lnTo>
                    <a:lnTo>
                      <a:pt x="1349" y="260"/>
                    </a:lnTo>
                    <a:lnTo>
                      <a:pt x="1336" y="306"/>
                    </a:lnTo>
                    <a:lnTo>
                      <a:pt x="1323" y="345"/>
                    </a:lnTo>
                    <a:lnTo>
                      <a:pt x="1310" y="378"/>
                    </a:lnTo>
                    <a:lnTo>
                      <a:pt x="1295" y="406"/>
                    </a:lnTo>
                    <a:lnTo>
                      <a:pt x="1281" y="434"/>
                    </a:lnTo>
                    <a:lnTo>
                      <a:pt x="1266" y="464"/>
                    </a:lnTo>
                    <a:lnTo>
                      <a:pt x="1252" y="493"/>
                    </a:lnTo>
                    <a:lnTo>
                      <a:pt x="1237" y="522"/>
                    </a:lnTo>
                    <a:lnTo>
                      <a:pt x="1223" y="549"/>
                    </a:lnTo>
                    <a:lnTo>
                      <a:pt x="1208" y="577"/>
                    </a:lnTo>
                    <a:lnTo>
                      <a:pt x="1193" y="602"/>
                    </a:lnTo>
                    <a:lnTo>
                      <a:pt x="1179" y="627"/>
                    </a:lnTo>
                    <a:lnTo>
                      <a:pt x="1164" y="652"/>
                    </a:lnTo>
                    <a:lnTo>
                      <a:pt x="1149" y="680"/>
                    </a:lnTo>
                    <a:lnTo>
                      <a:pt x="1136" y="709"/>
                    </a:lnTo>
                    <a:lnTo>
                      <a:pt x="1121" y="739"/>
                    </a:lnTo>
                    <a:lnTo>
                      <a:pt x="1107" y="768"/>
                    </a:lnTo>
                    <a:lnTo>
                      <a:pt x="1093" y="797"/>
                    </a:lnTo>
                    <a:lnTo>
                      <a:pt x="1078" y="822"/>
                    </a:lnTo>
                    <a:lnTo>
                      <a:pt x="1063" y="847"/>
                    </a:lnTo>
                    <a:lnTo>
                      <a:pt x="1048" y="873"/>
                    </a:lnTo>
                    <a:lnTo>
                      <a:pt x="1037" y="916"/>
                    </a:lnTo>
                    <a:lnTo>
                      <a:pt x="1028" y="971"/>
                    </a:lnTo>
                    <a:lnTo>
                      <a:pt x="1020" y="1030"/>
                    </a:lnTo>
                    <a:lnTo>
                      <a:pt x="1011" y="1084"/>
                    </a:lnTo>
                    <a:lnTo>
                      <a:pt x="1001" y="1133"/>
                    </a:lnTo>
                    <a:lnTo>
                      <a:pt x="990" y="1183"/>
                    </a:lnTo>
                    <a:lnTo>
                      <a:pt x="981" y="1233"/>
                    </a:lnTo>
                    <a:lnTo>
                      <a:pt x="971" y="1282"/>
                    </a:lnTo>
                    <a:lnTo>
                      <a:pt x="959" y="1329"/>
                    </a:lnTo>
                    <a:lnTo>
                      <a:pt x="948" y="1373"/>
                    </a:lnTo>
                    <a:lnTo>
                      <a:pt x="935" y="1416"/>
                    </a:lnTo>
                    <a:lnTo>
                      <a:pt x="922" y="1454"/>
                    </a:lnTo>
                    <a:lnTo>
                      <a:pt x="909" y="1488"/>
                    </a:lnTo>
                    <a:lnTo>
                      <a:pt x="895" y="1518"/>
                    </a:lnTo>
                    <a:lnTo>
                      <a:pt x="880" y="1544"/>
                    </a:lnTo>
                    <a:lnTo>
                      <a:pt x="865" y="1562"/>
                    </a:lnTo>
                    <a:lnTo>
                      <a:pt x="849" y="1576"/>
                    </a:lnTo>
                    <a:lnTo>
                      <a:pt x="831" y="1583"/>
                    </a:lnTo>
                    <a:lnTo>
                      <a:pt x="815" y="1583"/>
                    </a:lnTo>
                    <a:lnTo>
                      <a:pt x="799" y="1576"/>
                    </a:lnTo>
                    <a:lnTo>
                      <a:pt x="783" y="1562"/>
                    </a:lnTo>
                    <a:lnTo>
                      <a:pt x="767" y="1541"/>
                    </a:lnTo>
                    <a:lnTo>
                      <a:pt x="752" y="1514"/>
                    </a:lnTo>
                    <a:lnTo>
                      <a:pt x="739" y="1480"/>
                    </a:lnTo>
                    <a:lnTo>
                      <a:pt x="727" y="1439"/>
                    </a:lnTo>
                    <a:close/>
                    <a:moveTo>
                      <a:pt x="2028" y="1086"/>
                    </a:moveTo>
                    <a:lnTo>
                      <a:pt x="2013" y="1082"/>
                    </a:lnTo>
                    <a:lnTo>
                      <a:pt x="1998" y="1072"/>
                    </a:lnTo>
                    <a:lnTo>
                      <a:pt x="1985" y="1059"/>
                    </a:lnTo>
                    <a:lnTo>
                      <a:pt x="1971" y="1040"/>
                    </a:lnTo>
                    <a:lnTo>
                      <a:pt x="1957" y="1018"/>
                    </a:lnTo>
                    <a:lnTo>
                      <a:pt x="1944" y="992"/>
                    </a:lnTo>
                    <a:lnTo>
                      <a:pt x="1932" y="959"/>
                    </a:lnTo>
                    <a:lnTo>
                      <a:pt x="1921" y="918"/>
                    </a:lnTo>
                    <a:lnTo>
                      <a:pt x="1912" y="873"/>
                    </a:lnTo>
                    <a:lnTo>
                      <a:pt x="1901" y="840"/>
                    </a:lnTo>
                    <a:lnTo>
                      <a:pt x="1888" y="817"/>
                    </a:lnTo>
                    <a:lnTo>
                      <a:pt x="1873" y="797"/>
                    </a:lnTo>
                    <a:lnTo>
                      <a:pt x="1859" y="777"/>
                    </a:lnTo>
                    <a:lnTo>
                      <a:pt x="1845" y="752"/>
                    </a:lnTo>
                    <a:lnTo>
                      <a:pt x="1834" y="719"/>
                    </a:lnTo>
                    <a:lnTo>
                      <a:pt x="1823" y="677"/>
                    </a:lnTo>
                    <a:lnTo>
                      <a:pt x="1813" y="635"/>
                    </a:lnTo>
                    <a:lnTo>
                      <a:pt x="1806" y="583"/>
                    </a:lnTo>
                    <a:lnTo>
                      <a:pt x="1807" y="521"/>
                    </a:lnTo>
                    <a:lnTo>
                      <a:pt x="1814" y="468"/>
                    </a:lnTo>
                    <a:lnTo>
                      <a:pt x="1826" y="432"/>
                    </a:lnTo>
                    <a:lnTo>
                      <a:pt x="1838" y="406"/>
                    </a:lnTo>
                    <a:lnTo>
                      <a:pt x="1853" y="390"/>
                    </a:lnTo>
                    <a:lnTo>
                      <a:pt x="1868" y="383"/>
                    </a:lnTo>
                    <a:lnTo>
                      <a:pt x="1884" y="383"/>
                    </a:lnTo>
                    <a:lnTo>
                      <a:pt x="1901" y="389"/>
                    </a:lnTo>
                    <a:lnTo>
                      <a:pt x="1916" y="400"/>
                    </a:lnTo>
                    <a:lnTo>
                      <a:pt x="1931" y="413"/>
                    </a:lnTo>
                    <a:lnTo>
                      <a:pt x="1944" y="430"/>
                    </a:lnTo>
                    <a:lnTo>
                      <a:pt x="1958" y="447"/>
                    </a:lnTo>
                    <a:lnTo>
                      <a:pt x="1972" y="464"/>
                    </a:lnTo>
                    <a:lnTo>
                      <a:pt x="1986" y="481"/>
                    </a:lnTo>
                    <a:lnTo>
                      <a:pt x="2001" y="496"/>
                    </a:lnTo>
                    <a:lnTo>
                      <a:pt x="2015" y="511"/>
                    </a:lnTo>
                    <a:lnTo>
                      <a:pt x="2028" y="525"/>
                    </a:lnTo>
                    <a:lnTo>
                      <a:pt x="2028" y="1086"/>
                    </a:lnTo>
                    <a:close/>
                    <a:moveTo>
                      <a:pt x="0" y="856"/>
                    </a:moveTo>
                    <a:lnTo>
                      <a:pt x="15" y="850"/>
                    </a:lnTo>
                    <a:lnTo>
                      <a:pt x="31" y="843"/>
                    </a:lnTo>
                    <a:lnTo>
                      <a:pt x="47" y="836"/>
                    </a:lnTo>
                    <a:lnTo>
                      <a:pt x="62" y="828"/>
                    </a:lnTo>
                    <a:lnTo>
                      <a:pt x="78" y="819"/>
                    </a:lnTo>
                    <a:lnTo>
                      <a:pt x="93" y="807"/>
                    </a:lnTo>
                    <a:lnTo>
                      <a:pt x="108" y="796"/>
                    </a:lnTo>
                    <a:lnTo>
                      <a:pt x="124" y="782"/>
                    </a:lnTo>
                    <a:lnTo>
                      <a:pt x="139" y="769"/>
                    </a:lnTo>
                    <a:lnTo>
                      <a:pt x="154" y="756"/>
                    </a:lnTo>
                    <a:lnTo>
                      <a:pt x="170" y="743"/>
                    </a:lnTo>
                    <a:lnTo>
                      <a:pt x="185" y="733"/>
                    </a:lnTo>
                    <a:lnTo>
                      <a:pt x="201" y="723"/>
                    </a:lnTo>
                    <a:lnTo>
                      <a:pt x="216" y="715"/>
                    </a:lnTo>
                    <a:lnTo>
                      <a:pt x="231" y="707"/>
                    </a:lnTo>
                    <a:lnTo>
                      <a:pt x="247" y="701"/>
                    </a:lnTo>
                    <a:lnTo>
                      <a:pt x="262" y="698"/>
                    </a:lnTo>
                    <a:lnTo>
                      <a:pt x="278" y="697"/>
                    </a:lnTo>
                    <a:lnTo>
                      <a:pt x="293" y="700"/>
                    </a:lnTo>
                    <a:lnTo>
                      <a:pt x="311" y="707"/>
                    </a:lnTo>
                    <a:lnTo>
                      <a:pt x="327" y="721"/>
                    </a:lnTo>
                    <a:lnTo>
                      <a:pt x="341" y="749"/>
                    </a:lnTo>
                    <a:lnTo>
                      <a:pt x="345" y="804"/>
                    </a:lnTo>
                    <a:lnTo>
                      <a:pt x="346" y="872"/>
                    </a:lnTo>
                    <a:lnTo>
                      <a:pt x="349" y="938"/>
                    </a:lnTo>
                    <a:lnTo>
                      <a:pt x="351" y="999"/>
                    </a:lnTo>
                    <a:lnTo>
                      <a:pt x="350" y="1059"/>
                    </a:lnTo>
                    <a:lnTo>
                      <a:pt x="345" y="1120"/>
                    </a:lnTo>
                    <a:lnTo>
                      <a:pt x="340" y="1180"/>
                    </a:lnTo>
                    <a:lnTo>
                      <a:pt x="331" y="1237"/>
                    </a:lnTo>
                    <a:lnTo>
                      <a:pt x="321" y="1282"/>
                    </a:lnTo>
                    <a:lnTo>
                      <a:pt x="311" y="1325"/>
                    </a:lnTo>
                    <a:lnTo>
                      <a:pt x="306" y="1388"/>
                    </a:lnTo>
                    <a:lnTo>
                      <a:pt x="301" y="1448"/>
                    </a:lnTo>
                    <a:lnTo>
                      <a:pt x="288" y="1487"/>
                    </a:lnTo>
                    <a:lnTo>
                      <a:pt x="270" y="1514"/>
                    </a:lnTo>
                    <a:lnTo>
                      <a:pt x="255" y="1539"/>
                    </a:lnTo>
                    <a:lnTo>
                      <a:pt x="246" y="1575"/>
                    </a:lnTo>
                    <a:lnTo>
                      <a:pt x="247" y="1628"/>
                    </a:lnTo>
                    <a:lnTo>
                      <a:pt x="253" y="1693"/>
                    </a:lnTo>
                    <a:lnTo>
                      <a:pt x="258" y="1760"/>
                    </a:lnTo>
                    <a:lnTo>
                      <a:pt x="258" y="1822"/>
                    </a:lnTo>
                    <a:lnTo>
                      <a:pt x="252" y="1880"/>
                    </a:lnTo>
                    <a:lnTo>
                      <a:pt x="242" y="1928"/>
                    </a:lnTo>
                    <a:lnTo>
                      <a:pt x="228" y="1965"/>
                    </a:lnTo>
                    <a:lnTo>
                      <a:pt x="213" y="1989"/>
                    </a:lnTo>
                    <a:lnTo>
                      <a:pt x="197" y="1999"/>
                    </a:lnTo>
                    <a:lnTo>
                      <a:pt x="182" y="1995"/>
                    </a:lnTo>
                    <a:lnTo>
                      <a:pt x="166" y="1980"/>
                    </a:lnTo>
                    <a:lnTo>
                      <a:pt x="151" y="1957"/>
                    </a:lnTo>
                    <a:lnTo>
                      <a:pt x="136" y="1928"/>
                    </a:lnTo>
                    <a:lnTo>
                      <a:pt x="121" y="1897"/>
                    </a:lnTo>
                    <a:lnTo>
                      <a:pt x="107" y="1865"/>
                    </a:lnTo>
                    <a:lnTo>
                      <a:pt x="93" y="1834"/>
                    </a:lnTo>
                    <a:lnTo>
                      <a:pt x="79" y="1802"/>
                    </a:lnTo>
                    <a:lnTo>
                      <a:pt x="66" y="1766"/>
                    </a:lnTo>
                    <a:lnTo>
                      <a:pt x="55" y="1724"/>
                    </a:lnTo>
                    <a:lnTo>
                      <a:pt x="46" y="1673"/>
                    </a:lnTo>
                    <a:lnTo>
                      <a:pt x="39" y="1614"/>
                    </a:lnTo>
                    <a:lnTo>
                      <a:pt x="38" y="1550"/>
                    </a:lnTo>
                    <a:lnTo>
                      <a:pt x="39" y="1486"/>
                    </a:lnTo>
                    <a:lnTo>
                      <a:pt x="38" y="1427"/>
                    </a:lnTo>
                    <a:lnTo>
                      <a:pt x="31" y="1379"/>
                    </a:lnTo>
                    <a:lnTo>
                      <a:pt x="17" y="1341"/>
                    </a:lnTo>
                    <a:lnTo>
                      <a:pt x="0" y="1311"/>
                    </a:lnTo>
                    <a:lnTo>
                      <a:pt x="0" y="856"/>
                    </a:lnTo>
                    <a:close/>
                    <a:moveTo>
                      <a:pt x="739" y="1439"/>
                    </a:moveTo>
                    <a:lnTo>
                      <a:pt x="732" y="1377"/>
                    </a:lnTo>
                    <a:lnTo>
                      <a:pt x="723" y="1318"/>
                    </a:lnTo>
                    <a:lnTo>
                      <a:pt x="714" y="1260"/>
                    </a:lnTo>
                    <a:lnTo>
                      <a:pt x="705" y="1203"/>
                    </a:lnTo>
                    <a:lnTo>
                      <a:pt x="695" y="1144"/>
                    </a:lnTo>
                    <a:lnTo>
                      <a:pt x="690" y="1079"/>
                    </a:lnTo>
                    <a:lnTo>
                      <a:pt x="687" y="1010"/>
                    </a:lnTo>
                    <a:lnTo>
                      <a:pt x="686" y="940"/>
                    </a:lnTo>
                    <a:lnTo>
                      <a:pt x="683" y="875"/>
                    </a:lnTo>
                    <a:lnTo>
                      <a:pt x="672" y="822"/>
                    </a:lnTo>
                    <a:lnTo>
                      <a:pt x="660" y="771"/>
                    </a:lnTo>
                    <a:lnTo>
                      <a:pt x="653" y="709"/>
                    </a:lnTo>
                    <a:lnTo>
                      <a:pt x="652" y="639"/>
                    </a:lnTo>
                    <a:lnTo>
                      <a:pt x="654" y="569"/>
                    </a:lnTo>
                    <a:lnTo>
                      <a:pt x="659" y="502"/>
                    </a:lnTo>
                    <a:lnTo>
                      <a:pt x="666" y="440"/>
                    </a:lnTo>
                    <a:lnTo>
                      <a:pt x="675" y="381"/>
                    </a:lnTo>
                    <a:lnTo>
                      <a:pt x="685" y="328"/>
                    </a:lnTo>
                    <a:lnTo>
                      <a:pt x="698" y="281"/>
                    </a:lnTo>
                    <a:lnTo>
                      <a:pt x="712" y="238"/>
                    </a:lnTo>
                    <a:lnTo>
                      <a:pt x="727" y="203"/>
                    </a:lnTo>
                    <a:lnTo>
                      <a:pt x="742" y="175"/>
                    </a:lnTo>
                    <a:lnTo>
                      <a:pt x="758" y="152"/>
                    </a:lnTo>
                    <a:lnTo>
                      <a:pt x="775" y="136"/>
                    </a:lnTo>
                    <a:lnTo>
                      <a:pt x="791" y="124"/>
                    </a:lnTo>
                    <a:lnTo>
                      <a:pt x="808" y="117"/>
                    </a:lnTo>
                    <a:lnTo>
                      <a:pt x="826" y="113"/>
                    </a:lnTo>
                    <a:lnTo>
                      <a:pt x="843" y="112"/>
                    </a:lnTo>
                    <a:lnTo>
                      <a:pt x="860" y="112"/>
                    </a:lnTo>
                    <a:lnTo>
                      <a:pt x="878" y="113"/>
                    </a:lnTo>
                    <a:lnTo>
                      <a:pt x="895" y="114"/>
                    </a:lnTo>
                    <a:lnTo>
                      <a:pt x="912" y="115"/>
                    </a:lnTo>
                    <a:lnTo>
                      <a:pt x="929" y="114"/>
                    </a:lnTo>
                    <a:lnTo>
                      <a:pt x="947" y="112"/>
                    </a:lnTo>
                    <a:lnTo>
                      <a:pt x="963" y="106"/>
                    </a:lnTo>
                    <a:lnTo>
                      <a:pt x="980" y="97"/>
                    </a:lnTo>
                    <a:lnTo>
                      <a:pt x="997" y="86"/>
                    </a:lnTo>
                    <a:lnTo>
                      <a:pt x="1015" y="75"/>
                    </a:lnTo>
                    <a:lnTo>
                      <a:pt x="1031" y="65"/>
                    </a:lnTo>
                    <a:lnTo>
                      <a:pt x="1048" y="59"/>
                    </a:lnTo>
                    <a:lnTo>
                      <a:pt x="1065" y="55"/>
                    </a:lnTo>
                    <a:lnTo>
                      <a:pt x="1083" y="50"/>
                    </a:lnTo>
                    <a:lnTo>
                      <a:pt x="1100" y="45"/>
                    </a:lnTo>
                    <a:lnTo>
                      <a:pt x="1117" y="38"/>
                    </a:lnTo>
                    <a:lnTo>
                      <a:pt x="1134" y="32"/>
                    </a:lnTo>
                    <a:lnTo>
                      <a:pt x="1152" y="25"/>
                    </a:lnTo>
                    <a:lnTo>
                      <a:pt x="1168" y="22"/>
                    </a:lnTo>
                    <a:lnTo>
                      <a:pt x="1184" y="18"/>
                    </a:lnTo>
                    <a:lnTo>
                      <a:pt x="1199" y="18"/>
                    </a:lnTo>
                    <a:lnTo>
                      <a:pt x="1215" y="18"/>
                    </a:lnTo>
                    <a:lnTo>
                      <a:pt x="1231" y="18"/>
                    </a:lnTo>
                    <a:lnTo>
                      <a:pt x="1248" y="18"/>
                    </a:lnTo>
                    <a:lnTo>
                      <a:pt x="1268" y="16"/>
                    </a:lnTo>
                    <a:lnTo>
                      <a:pt x="1290" y="12"/>
                    </a:lnTo>
                    <a:lnTo>
                      <a:pt x="1313" y="8"/>
                    </a:lnTo>
                    <a:lnTo>
                      <a:pt x="1336" y="6"/>
                    </a:lnTo>
                    <a:lnTo>
                      <a:pt x="1356" y="10"/>
                    </a:lnTo>
                    <a:lnTo>
                      <a:pt x="1369" y="26"/>
                    </a:lnTo>
                    <a:lnTo>
                      <a:pt x="1373" y="57"/>
                    </a:lnTo>
                    <a:lnTo>
                      <a:pt x="1367" y="105"/>
                    </a:lnTo>
                    <a:lnTo>
                      <a:pt x="1353" y="161"/>
                    </a:lnTo>
                    <a:lnTo>
                      <a:pt x="1340" y="215"/>
                    </a:lnTo>
                    <a:lnTo>
                      <a:pt x="1326" y="264"/>
                    </a:lnTo>
                    <a:lnTo>
                      <a:pt x="1313" y="304"/>
                    </a:lnTo>
                    <a:lnTo>
                      <a:pt x="1299" y="340"/>
                    </a:lnTo>
                    <a:lnTo>
                      <a:pt x="1284" y="372"/>
                    </a:lnTo>
                    <a:lnTo>
                      <a:pt x="1269" y="404"/>
                    </a:lnTo>
                    <a:lnTo>
                      <a:pt x="1254" y="435"/>
                    </a:lnTo>
                    <a:lnTo>
                      <a:pt x="1238" y="466"/>
                    </a:lnTo>
                    <a:lnTo>
                      <a:pt x="1223" y="496"/>
                    </a:lnTo>
                    <a:lnTo>
                      <a:pt x="1207" y="525"/>
                    </a:lnTo>
                    <a:lnTo>
                      <a:pt x="1192" y="553"/>
                    </a:lnTo>
                    <a:lnTo>
                      <a:pt x="1176" y="582"/>
                    </a:lnTo>
                    <a:lnTo>
                      <a:pt x="1161" y="610"/>
                    </a:lnTo>
                    <a:lnTo>
                      <a:pt x="1145" y="640"/>
                    </a:lnTo>
                    <a:lnTo>
                      <a:pt x="1130" y="670"/>
                    </a:lnTo>
                    <a:lnTo>
                      <a:pt x="1115" y="701"/>
                    </a:lnTo>
                    <a:lnTo>
                      <a:pt x="1099" y="733"/>
                    </a:lnTo>
                    <a:lnTo>
                      <a:pt x="1084" y="762"/>
                    </a:lnTo>
                    <a:lnTo>
                      <a:pt x="1069" y="791"/>
                    </a:lnTo>
                    <a:lnTo>
                      <a:pt x="1051" y="814"/>
                    </a:lnTo>
                    <a:lnTo>
                      <a:pt x="1035" y="841"/>
                    </a:lnTo>
                    <a:lnTo>
                      <a:pt x="1022" y="877"/>
                    </a:lnTo>
                    <a:lnTo>
                      <a:pt x="1012" y="931"/>
                    </a:lnTo>
                    <a:lnTo>
                      <a:pt x="1005" y="996"/>
                    </a:lnTo>
                    <a:lnTo>
                      <a:pt x="997" y="1059"/>
                    </a:lnTo>
                    <a:lnTo>
                      <a:pt x="988" y="1116"/>
                    </a:lnTo>
                    <a:lnTo>
                      <a:pt x="978" y="1170"/>
                    </a:lnTo>
                    <a:lnTo>
                      <a:pt x="967" y="1224"/>
                    </a:lnTo>
                    <a:lnTo>
                      <a:pt x="955" y="1273"/>
                    </a:lnTo>
                    <a:lnTo>
                      <a:pt x="942" y="1319"/>
                    </a:lnTo>
                    <a:lnTo>
                      <a:pt x="929" y="1366"/>
                    </a:lnTo>
                    <a:lnTo>
                      <a:pt x="917" y="1413"/>
                    </a:lnTo>
                    <a:lnTo>
                      <a:pt x="904" y="1455"/>
                    </a:lnTo>
                    <a:lnTo>
                      <a:pt x="889" y="1489"/>
                    </a:lnTo>
                    <a:lnTo>
                      <a:pt x="873" y="1517"/>
                    </a:lnTo>
                    <a:lnTo>
                      <a:pt x="856" y="1536"/>
                    </a:lnTo>
                    <a:lnTo>
                      <a:pt x="838" y="1547"/>
                    </a:lnTo>
                    <a:lnTo>
                      <a:pt x="821" y="1550"/>
                    </a:lnTo>
                    <a:lnTo>
                      <a:pt x="803" y="1545"/>
                    </a:lnTo>
                    <a:lnTo>
                      <a:pt x="785" y="1532"/>
                    </a:lnTo>
                    <a:lnTo>
                      <a:pt x="769" y="1509"/>
                    </a:lnTo>
                    <a:lnTo>
                      <a:pt x="754" y="1478"/>
                    </a:lnTo>
                    <a:lnTo>
                      <a:pt x="739" y="1439"/>
                    </a:lnTo>
                    <a:close/>
                  </a:path>
                </a:pathLst>
              </a:custGeom>
              <a:solidFill>
                <a:srgbClr val="00D7FF">
                  <a:alpha val="100000"/>
                </a:srgbClr>
              </a:solidFill>
              <a:ln w="9525">
                <a:noFill/>
              </a:ln>
            </p:spPr>
            <p:txBody>
              <a:bodyPr/>
              <a:p>
                <a:endParaRPr lang="zh-CN" altLang="en-US"/>
              </a:p>
            </p:txBody>
          </p:sp>
          <p:sp>
            <p:nvSpPr>
              <p:cNvPr id="94867" name="Freeform 34"/>
              <p:cNvSpPr>
                <a:spLocks noEditPoints="1"/>
              </p:cNvSpPr>
              <p:nvPr/>
            </p:nvSpPr>
            <p:spPr>
              <a:xfrm>
                <a:off x="395" y="813"/>
                <a:ext cx="1015" cy="997"/>
              </a:xfrm>
              <a:custGeom>
                <a:avLst/>
                <a:gdLst/>
                <a:ahLst/>
                <a:cxnLst>
                  <a:cxn ang="0">
                    <a:pos x="487" y="247"/>
                  </a:cxn>
                  <a:cxn ang="0">
                    <a:pos x="465" y="193"/>
                  </a:cxn>
                  <a:cxn ang="0">
                    <a:pos x="454" y="116"/>
                  </a:cxn>
                  <a:cxn ang="0">
                    <a:pos x="480" y="99"/>
                  </a:cxn>
                  <a:cxn ang="0">
                    <a:pos x="504" y="127"/>
                  </a:cxn>
                  <a:cxn ang="0">
                    <a:pos x="16" y="206"/>
                  </a:cxn>
                  <a:cxn ang="0">
                    <a:pos x="43" y="185"/>
                  </a:cxn>
                  <a:cxn ang="0">
                    <a:pos x="70" y="173"/>
                  </a:cxn>
                  <a:cxn ang="0">
                    <a:pos x="88" y="233"/>
                  </a:cxn>
                  <a:cxn ang="0">
                    <a:pos x="78" y="330"/>
                  </a:cxn>
                  <a:cxn ang="0">
                    <a:pos x="62" y="406"/>
                  </a:cxn>
                  <a:cxn ang="0">
                    <a:pos x="54" y="496"/>
                  </a:cxn>
                  <a:cxn ang="0">
                    <a:pos x="27" y="465"/>
                  </a:cxn>
                  <a:cxn ang="0">
                    <a:pos x="10" y="386"/>
                  </a:cxn>
                  <a:cxn ang="0">
                    <a:pos x="185" y="359"/>
                  </a:cxn>
                  <a:cxn ang="0">
                    <a:pos x="172" y="251"/>
                  </a:cxn>
                  <a:cxn ang="0">
                    <a:pos x="164" y="141"/>
                  </a:cxn>
                  <a:cxn ang="0">
                    <a:pos x="182" y="50"/>
                  </a:cxn>
                  <a:cxn ang="0">
                    <a:pos x="211" y="27"/>
                  </a:cxn>
                  <a:cxn ang="0">
                    <a:pos x="241" y="25"/>
                  </a:cxn>
                  <a:cxn ang="0">
                    <a:pos x="271" y="11"/>
                  </a:cxn>
                  <a:cxn ang="0">
                    <a:pos x="300" y="3"/>
                  </a:cxn>
                  <a:cxn ang="0">
                    <a:pos x="335" y="0"/>
                  </a:cxn>
                  <a:cxn ang="0">
                    <a:pos x="332" y="65"/>
                  </a:cxn>
                  <a:cxn ang="0">
                    <a:pos x="306" y="123"/>
                  </a:cxn>
                  <a:cxn ang="0">
                    <a:pos x="279" y="174"/>
                  </a:cxn>
                  <a:cxn ang="0">
                    <a:pos x="253" y="232"/>
                  </a:cxn>
                  <a:cxn ang="0">
                    <a:pos x="236" y="329"/>
                  </a:cxn>
                  <a:cxn ang="0">
                    <a:pos x="210" y="386"/>
                  </a:cxn>
                  <a:cxn ang="0">
                    <a:pos x="508" y="210"/>
                  </a:cxn>
                  <a:cxn ang="0">
                    <a:pos x="480" y="194"/>
                  </a:cxn>
                  <a:cxn ang="0">
                    <a:pos x="484" y="128"/>
                  </a:cxn>
                  <a:cxn ang="0">
                    <a:pos x="508" y="210"/>
                  </a:cxn>
                  <a:cxn ang="0">
                    <a:pos x="54" y="461"/>
                  </a:cxn>
                  <a:cxn ang="0">
                    <a:pos x="54" y="462"/>
                  </a:cxn>
                  <a:cxn ang="0">
                    <a:pos x="19" y="312"/>
                  </a:cxn>
                  <a:cxn ang="0">
                    <a:pos x="25" y="228"/>
                  </a:cxn>
                  <a:cxn ang="0">
                    <a:pos x="48" y="200"/>
                  </a:cxn>
                  <a:cxn ang="0">
                    <a:pos x="72" y="217"/>
                  </a:cxn>
                  <a:cxn ang="0">
                    <a:pos x="78" y="292"/>
                  </a:cxn>
                  <a:cxn ang="0">
                    <a:pos x="63" y="361"/>
                  </a:cxn>
                  <a:cxn ang="0">
                    <a:pos x="41" y="382"/>
                  </a:cxn>
                  <a:cxn ang="0">
                    <a:pos x="184" y="323"/>
                  </a:cxn>
                  <a:cxn ang="0">
                    <a:pos x="175" y="218"/>
                  </a:cxn>
                  <a:cxn ang="0">
                    <a:pos x="171" y="114"/>
                  </a:cxn>
                  <a:cxn ang="0">
                    <a:pos x="192" y="45"/>
                  </a:cxn>
                  <a:cxn ang="0">
                    <a:pos x="221" y="33"/>
                  </a:cxn>
                  <a:cxn ang="0">
                    <a:pos x="249" y="29"/>
                  </a:cxn>
                  <a:cxn ang="0">
                    <a:pos x="278" y="9"/>
                  </a:cxn>
                  <a:cxn ang="0">
                    <a:pos x="305" y="7"/>
                  </a:cxn>
                  <a:cxn ang="0">
                    <a:pos x="338" y="7"/>
                  </a:cxn>
                  <a:cxn ang="0">
                    <a:pos x="321" y="81"/>
                  </a:cxn>
                  <a:cxn ang="0">
                    <a:pos x="295" y="132"/>
                  </a:cxn>
                  <a:cxn ang="0">
                    <a:pos x="269" y="182"/>
                  </a:cxn>
                  <a:cxn ang="0">
                    <a:pos x="247" y="245"/>
                  </a:cxn>
                  <a:cxn ang="0">
                    <a:pos x="229" y="334"/>
                  </a:cxn>
                  <a:cxn ang="0">
                    <a:pos x="204" y="376"/>
                  </a:cxn>
                </a:cxnLst>
                <a:pathLst>
                  <a:path w="2028" h="1993">
                    <a:moveTo>
                      <a:pt x="2028" y="1080"/>
                    </a:moveTo>
                    <a:lnTo>
                      <a:pt x="2013" y="1076"/>
                    </a:lnTo>
                    <a:lnTo>
                      <a:pt x="1998" y="1066"/>
                    </a:lnTo>
                    <a:lnTo>
                      <a:pt x="1985" y="1053"/>
                    </a:lnTo>
                    <a:lnTo>
                      <a:pt x="1971" y="1034"/>
                    </a:lnTo>
                    <a:lnTo>
                      <a:pt x="1957" y="1012"/>
                    </a:lnTo>
                    <a:lnTo>
                      <a:pt x="1944" y="986"/>
                    </a:lnTo>
                    <a:lnTo>
                      <a:pt x="1932" y="953"/>
                    </a:lnTo>
                    <a:lnTo>
                      <a:pt x="1921" y="912"/>
                    </a:lnTo>
                    <a:lnTo>
                      <a:pt x="1912" y="867"/>
                    </a:lnTo>
                    <a:lnTo>
                      <a:pt x="1901" y="834"/>
                    </a:lnTo>
                    <a:lnTo>
                      <a:pt x="1888" y="811"/>
                    </a:lnTo>
                    <a:lnTo>
                      <a:pt x="1873" y="791"/>
                    </a:lnTo>
                    <a:lnTo>
                      <a:pt x="1859" y="771"/>
                    </a:lnTo>
                    <a:lnTo>
                      <a:pt x="1845" y="746"/>
                    </a:lnTo>
                    <a:lnTo>
                      <a:pt x="1834" y="713"/>
                    </a:lnTo>
                    <a:lnTo>
                      <a:pt x="1823" y="671"/>
                    </a:lnTo>
                    <a:lnTo>
                      <a:pt x="1813" y="629"/>
                    </a:lnTo>
                    <a:lnTo>
                      <a:pt x="1806" y="577"/>
                    </a:lnTo>
                    <a:lnTo>
                      <a:pt x="1807" y="515"/>
                    </a:lnTo>
                    <a:lnTo>
                      <a:pt x="1814" y="462"/>
                    </a:lnTo>
                    <a:lnTo>
                      <a:pt x="1826" y="426"/>
                    </a:lnTo>
                    <a:lnTo>
                      <a:pt x="1838" y="400"/>
                    </a:lnTo>
                    <a:lnTo>
                      <a:pt x="1853" y="384"/>
                    </a:lnTo>
                    <a:lnTo>
                      <a:pt x="1868" y="377"/>
                    </a:lnTo>
                    <a:lnTo>
                      <a:pt x="1884" y="377"/>
                    </a:lnTo>
                    <a:lnTo>
                      <a:pt x="1901" y="383"/>
                    </a:lnTo>
                    <a:lnTo>
                      <a:pt x="1916" y="394"/>
                    </a:lnTo>
                    <a:lnTo>
                      <a:pt x="1931" y="407"/>
                    </a:lnTo>
                    <a:lnTo>
                      <a:pt x="1944" y="424"/>
                    </a:lnTo>
                    <a:lnTo>
                      <a:pt x="1958" y="441"/>
                    </a:lnTo>
                    <a:lnTo>
                      <a:pt x="1972" y="458"/>
                    </a:lnTo>
                    <a:lnTo>
                      <a:pt x="1986" y="475"/>
                    </a:lnTo>
                    <a:lnTo>
                      <a:pt x="2001" y="490"/>
                    </a:lnTo>
                    <a:lnTo>
                      <a:pt x="2015" y="505"/>
                    </a:lnTo>
                    <a:lnTo>
                      <a:pt x="2028" y="519"/>
                    </a:lnTo>
                    <a:lnTo>
                      <a:pt x="2028" y="1080"/>
                    </a:lnTo>
                    <a:close/>
                    <a:moveTo>
                      <a:pt x="0" y="850"/>
                    </a:moveTo>
                    <a:lnTo>
                      <a:pt x="15" y="844"/>
                    </a:lnTo>
                    <a:lnTo>
                      <a:pt x="31" y="837"/>
                    </a:lnTo>
                    <a:lnTo>
                      <a:pt x="47" y="830"/>
                    </a:lnTo>
                    <a:lnTo>
                      <a:pt x="62" y="822"/>
                    </a:lnTo>
                    <a:lnTo>
                      <a:pt x="78" y="813"/>
                    </a:lnTo>
                    <a:lnTo>
                      <a:pt x="93" y="801"/>
                    </a:lnTo>
                    <a:lnTo>
                      <a:pt x="108" y="790"/>
                    </a:lnTo>
                    <a:lnTo>
                      <a:pt x="124" y="776"/>
                    </a:lnTo>
                    <a:lnTo>
                      <a:pt x="139" y="763"/>
                    </a:lnTo>
                    <a:lnTo>
                      <a:pt x="154" y="750"/>
                    </a:lnTo>
                    <a:lnTo>
                      <a:pt x="170" y="737"/>
                    </a:lnTo>
                    <a:lnTo>
                      <a:pt x="185" y="727"/>
                    </a:lnTo>
                    <a:lnTo>
                      <a:pt x="201" y="717"/>
                    </a:lnTo>
                    <a:lnTo>
                      <a:pt x="216" y="709"/>
                    </a:lnTo>
                    <a:lnTo>
                      <a:pt x="231" y="701"/>
                    </a:lnTo>
                    <a:lnTo>
                      <a:pt x="247" y="695"/>
                    </a:lnTo>
                    <a:lnTo>
                      <a:pt x="262" y="692"/>
                    </a:lnTo>
                    <a:lnTo>
                      <a:pt x="278" y="691"/>
                    </a:lnTo>
                    <a:lnTo>
                      <a:pt x="293" y="694"/>
                    </a:lnTo>
                    <a:lnTo>
                      <a:pt x="311" y="701"/>
                    </a:lnTo>
                    <a:lnTo>
                      <a:pt x="327" y="715"/>
                    </a:lnTo>
                    <a:lnTo>
                      <a:pt x="341" y="743"/>
                    </a:lnTo>
                    <a:lnTo>
                      <a:pt x="345" y="798"/>
                    </a:lnTo>
                    <a:lnTo>
                      <a:pt x="346" y="866"/>
                    </a:lnTo>
                    <a:lnTo>
                      <a:pt x="349" y="932"/>
                    </a:lnTo>
                    <a:lnTo>
                      <a:pt x="351" y="993"/>
                    </a:lnTo>
                    <a:lnTo>
                      <a:pt x="350" y="1053"/>
                    </a:lnTo>
                    <a:lnTo>
                      <a:pt x="345" y="1114"/>
                    </a:lnTo>
                    <a:lnTo>
                      <a:pt x="340" y="1174"/>
                    </a:lnTo>
                    <a:lnTo>
                      <a:pt x="331" y="1231"/>
                    </a:lnTo>
                    <a:lnTo>
                      <a:pt x="321" y="1276"/>
                    </a:lnTo>
                    <a:lnTo>
                      <a:pt x="311" y="1319"/>
                    </a:lnTo>
                    <a:lnTo>
                      <a:pt x="306" y="1382"/>
                    </a:lnTo>
                    <a:lnTo>
                      <a:pt x="301" y="1442"/>
                    </a:lnTo>
                    <a:lnTo>
                      <a:pt x="288" y="1481"/>
                    </a:lnTo>
                    <a:lnTo>
                      <a:pt x="270" y="1508"/>
                    </a:lnTo>
                    <a:lnTo>
                      <a:pt x="255" y="1533"/>
                    </a:lnTo>
                    <a:lnTo>
                      <a:pt x="246" y="1569"/>
                    </a:lnTo>
                    <a:lnTo>
                      <a:pt x="247" y="1622"/>
                    </a:lnTo>
                    <a:lnTo>
                      <a:pt x="253" y="1687"/>
                    </a:lnTo>
                    <a:lnTo>
                      <a:pt x="258" y="1754"/>
                    </a:lnTo>
                    <a:lnTo>
                      <a:pt x="258" y="1816"/>
                    </a:lnTo>
                    <a:lnTo>
                      <a:pt x="252" y="1874"/>
                    </a:lnTo>
                    <a:lnTo>
                      <a:pt x="242" y="1922"/>
                    </a:lnTo>
                    <a:lnTo>
                      <a:pt x="228" y="1959"/>
                    </a:lnTo>
                    <a:lnTo>
                      <a:pt x="213" y="1983"/>
                    </a:lnTo>
                    <a:lnTo>
                      <a:pt x="197" y="1993"/>
                    </a:lnTo>
                    <a:lnTo>
                      <a:pt x="182" y="1989"/>
                    </a:lnTo>
                    <a:lnTo>
                      <a:pt x="166" y="1974"/>
                    </a:lnTo>
                    <a:lnTo>
                      <a:pt x="151" y="1951"/>
                    </a:lnTo>
                    <a:lnTo>
                      <a:pt x="136" y="1922"/>
                    </a:lnTo>
                    <a:lnTo>
                      <a:pt x="121" y="1891"/>
                    </a:lnTo>
                    <a:lnTo>
                      <a:pt x="107" y="1859"/>
                    </a:lnTo>
                    <a:lnTo>
                      <a:pt x="93" y="1828"/>
                    </a:lnTo>
                    <a:lnTo>
                      <a:pt x="79" y="1796"/>
                    </a:lnTo>
                    <a:lnTo>
                      <a:pt x="66" y="1760"/>
                    </a:lnTo>
                    <a:lnTo>
                      <a:pt x="55" y="1718"/>
                    </a:lnTo>
                    <a:lnTo>
                      <a:pt x="46" y="1667"/>
                    </a:lnTo>
                    <a:lnTo>
                      <a:pt x="39" y="1608"/>
                    </a:lnTo>
                    <a:lnTo>
                      <a:pt x="38" y="1544"/>
                    </a:lnTo>
                    <a:lnTo>
                      <a:pt x="39" y="1480"/>
                    </a:lnTo>
                    <a:lnTo>
                      <a:pt x="38" y="1421"/>
                    </a:lnTo>
                    <a:lnTo>
                      <a:pt x="31" y="1373"/>
                    </a:lnTo>
                    <a:lnTo>
                      <a:pt x="17" y="1335"/>
                    </a:lnTo>
                    <a:lnTo>
                      <a:pt x="0" y="1305"/>
                    </a:lnTo>
                    <a:lnTo>
                      <a:pt x="0" y="850"/>
                    </a:lnTo>
                    <a:close/>
                    <a:moveTo>
                      <a:pt x="739" y="1433"/>
                    </a:moveTo>
                    <a:lnTo>
                      <a:pt x="732" y="1371"/>
                    </a:lnTo>
                    <a:lnTo>
                      <a:pt x="723" y="1312"/>
                    </a:lnTo>
                    <a:lnTo>
                      <a:pt x="714" y="1254"/>
                    </a:lnTo>
                    <a:lnTo>
                      <a:pt x="705" y="1197"/>
                    </a:lnTo>
                    <a:lnTo>
                      <a:pt x="695" y="1138"/>
                    </a:lnTo>
                    <a:lnTo>
                      <a:pt x="690" y="1073"/>
                    </a:lnTo>
                    <a:lnTo>
                      <a:pt x="687" y="1004"/>
                    </a:lnTo>
                    <a:lnTo>
                      <a:pt x="686" y="934"/>
                    </a:lnTo>
                    <a:lnTo>
                      <a:pt x="683" y="869"/>
                    </a:lnTo>
                    <a:lnTo>
                      <a:pt x="672" y="816"/>
                    </a:lnTo>
                    <a:lnTo>
                      <a:pt x="660" y="765"/>
                    </a:lnTo>
                    <a:lnTo>
                      <a:pt x="653" y="703"/>
                    </a:lnTo>
                    <a:lnTo>
                      <a:pt x="652" y="633"/>
                    </a:lnTo>
                    <a:lnTo>
                      <a:pt x="654" y="563"/>
                    </a:lnTo>
                    <a:lnTo>
                      <a:pt x="659" y="496"/>
                    </a:lnTo>
                    <a:lnTo>
                      <a:pt x="666" y="434"/>
                    </a:lnTo>
                    <a:lnTo>
                      <a:pt x="675" y="375"/>
                    </a:lnTo>
                    <a:lnTo>
                      <a:pt x="685" y="322"/>
                    </a:lnTo>
                    <a:lnTo>
                      <a:pt x="698" y="275"/>
                    </a:lnTo>
                    <a:lnTo>
                      <a:pt x="712" y="232"/>
                    </a:lnTo>
                    <a:lnTo>
                      <a:pt x="727" y="197"/>
                    </a:lnTo>
                    <a:lnTo>
                      <a:pt x="742" y="169"/>
                    </a:lnTo>
                    <a:lnTo>
                      <a:pt x="758" y="146"/>
                    </a:lnTo>
                    <a:lnTo>
                      <a:pt x="775" y="130"/>
                    </a:lnTo>
                    <a:lnTo>
                      <a:pt x="791" y="118"/>
                    </a:lnTo>
                    <a:lnTo>
                      <a:pt x="808" y="111"/>
                    </a:lnTo>
                    <a:lnTo>
                      <a:pt x="826" y="107"/>
                    </a:lnTo>
                    <a:lnTo>
                      <a:pt x="843" y="106"/>
                    </a:lnTo>
                    <a:lnTo>
                      <a:pt x="860" y="106"/>
                    </a:lnTo>
                    <a:lnTo>
                      <a:pt x="878" y="107"/>
                    </a:lnTo>
                    <a:lnTo>
                      <a:pt x="895" y="108"/>
                    </a:lnTo>
                    <a:lnTo>
                      <a:pt x="912" y="109"/>
                    </a:lnTo>
                    <a:lnTo>
                      <a:pt x="929" y="108"/>
                    </a:lnTo>
                    <a:lnTo>
                      <a:pt x="947" y="106"/>
                    </a:lnTo>
                    <a:lnTo>
                      <a:pt x="963" y="100"/>
                    </a:lnTo>
                    <a:lnTo>
                      <a:pt x="980" y="91"/>
                    </a:lnTo>
                    <a:lnTo>
                      <a:pt x="997" y="80"/>
                    </a:lnTo>
                    <a:lnTo>
                      <a:pt x="1015" y="69"/>
                    </a:lnTo>
                    <a:lnTo>
                      <a:pt x="1031" y="59"/>
                    </a:lnTo>
                    <a:lnTo>
                      <a:pt x="1048" y="53"/>
                    </a:lnTo>
                    <a:lnTo>
                      <a:pt x="1065" y="49"/>
                    </a:lnTo>
                    <a:lnTo>
                      <a:pt x="1083" y="44"/>
                    </a:lnTo>
                    <a:lnTo>
                      <a:pt x="1100" y="39"/>
                    </a:lnTo>
                    <a:lnTo>
                      <a:pt x="1117" y="32"/>
                    </a:lnTo>
                    <a:lnTo>
                      <a:pt x="1134" y="26"/>
                    </a:lnTo>
                    <a:lnTo>
                      <a:pt x="1152" y="19"/>
                    </a:lnTo>
                    <a:lnTo>
                      <a:pt x="1168" y="16"/>
                    </a:lnTo>
                    <a:lnTo>
                      <a:pt x="1184" y="12"/>
                    </a:lnTo>
                    <a:lnTo>
                      <a:pt x="1199" y="12"/>
                    </a:lnTo>
                    <a:lnTo>
                      <a:pt x="1215" y="12"/>
                    </a:lnTo>
                    <a:lnTo>
                      <a:pt x="1231" y="12"/>
                    </a:lnTo>
                    <a:lnTo>
                      <a:pt x="1248" y="12"/>
                    </a:lnTo>
                    <a:lnTo>
                      <a:pt x="1268" y="10"/>
                    </a:lnTo>
                    <a:lnTo>
                      <a:pt x="1290" y="6"/>
                    </a:lnTo>
                    <a:lnTo>
                      <a:pt x="1313" y="2"/>
                    </a:lnTo>
                    <a:lnTo>
                      <a:pt x="1336" y="0"/>
                    </a:lnTo>
                    <a:lnTo>
                      <a:pt x="1356" y="4"/>
                    </a:lnTo>
                    <a:lnTo>
                      <a:pt x="1369" y="20"/>
                    </a:lnTo>
                    <a:lnTo>
                      <a:pt x="1373" y="51"/>
                    </a:lnTo>
                    <a:lnTo>
                      <a:pt x="1367" y="99"/>
                    </a:lnTo>
                    <a:lnTo>
                      <a:pt x="1353" y="155"/>
                    </a:lnTo>
                    <a:lnTo>
                      <a:pt x="1340" y="209"/>
                    </a:lnTo>
                    <a:lnTo>
                      <a:pt x="1326" y="258"/>
                    </a:lnTo>
                    <a:lnTo>
                      <a:pt x="1313" y="298"/>
                    </a:lnTo>
                    <a:lnTo>
                      <a:pt x="1299" y="334"/>
                    </a:lnTo>
                    <a:lnTo>
                      <a:pt x="1284" y="366"/>
                    </a:lnTo>
                    <a:lnTo>
                      <a:pt x="1269" y="398"/>
                    </a:lnTo>
                    <a:lnTo>
                      <a:pt x="1254" y="429"/>
                    </a:lnTo>
                    <a:lnTo>
                      <a:pt x="1238" y="460"/>
                    </a:lnTo>
                    <a:lnTo>
                      <a:pt x="1223" y="490"/>
                    </a:lnTo>
                    <a:lnTo>
                      <a:pt x="1207" y="519"/>
                    </a:lnTo>
                    <a:lnTo>
                      <a:pt x="1192" y="547"/>
                    </a:lnTo>
                    <a:lnTo>
                      <a:pt x="1176" y="576"/>
                    </a:lnTo>
                    <a:lnTo>
                      <a:pt x="1161" y="604"/>
                    </a:lnTo>
                    <a:lnTo>
                      <a:pt x="1145" y="634"/>
                    </a:lnTo>
                    <a:lnTo>
                      <a:pt x="1130" y="664"/>
                    </a:lnTo>
                    <a:lnTo>
                      <a:pt x="1115" y="695"/>
                    </a:lnTo>
                    <a:lnTo>
                      <a:pt x="1099" y="727"/>
                    </a:lnTo>
                    <a:lnTo>
                      <a:pt x="1084" y="756"/>
                    </a:lnTo>
                    <a:lnTo>
                      <a:pt x="1069" y="785"/>
                    </a:lnTo>
                    <a:lnTo>
                      <a:pt x="1051" y="808"/>
                    </a:lnTo>
                    <a:lnTo>
                      <a:pt x="1035" y="835"/>
                    </a:lnTo>
                    <a:lnTo>
                      <a:pt x="1022" y="871"/>
                    </a:lnTo>
                    <a:lnTo>
                      <a:pt x="1012" y="925"/>
                    </a:lnTo>
                    <a:lnTo>
                      <a:pt x="1005" y="990"/>
                    </a:lnTo>
                    <a:lnTo>
                      <a:pt x="997" y="1053"/>
                    </a:lnTo>
                    <a:lnTo>
                      <a:pt x="988" y="1110"/>
                    </a:lnTo>
                    <a:lnTo>
                      <a:pt x="978" y="1164"/>
                    </a:lnTo>
                    <a:lnTo>
                      <a:pt x="967" y="1218"/>
                    </a:lnTo>
                    <a:lnTo>
                      <a:pt x="955" y="1267"/>
                    </a:lnTo>
                    <a:lnTo>
                      <a:pt x="942" y="1313"/>
                    </a:lnTo>
                    <a:lnTo>
                      <a:pt x="929" y="1360"/>
                    </a:lnTo>
                    <a:lnTo>
                      <a:pt x="917" y="1407"/>
                    </a:lnTo>
                    <a:lnTo>
                      <a:pt x="904" y="1449"/>
                    </a:lnTo>
                    <a:lnTo>
                      <a:pt x="889" y="1483"/>
                    </a:lnTo>
                    <a:lnTo>
                      <a:pt x="873" y="1511"/>
                    </a:lnTo>
                    <a:lnTo>
                      <a:pt x="856" y="1530"/>
                    </a:lnTo>
                    <a:lnTo>
                      <a:pt x="838" y="1541"/>
                    </a:lnTo>
                    <a:lnTo>
                      <a:pt x="821" y="1544"/>
                    </a:lnTo>
                    <a:lnTo>
                      <a:pt x="803" y="1539"/>
                    </a:lnTo>
                    <a:lnTo>
                      <a:pt x="785" y="1526"/>
                    </a:lnTo>
                    <a:lnTo>
                      <a:pt x="769" y="1503"/>
                    </a:lnTo>
                    <a:lnTo>
                      <a:pt x="754" y="1472"/>
                    </a:lnTo>
                    <a:lnTo>
                      <a:pt x="739" y="1433"/>
                    </a:lnTo>
                    <a:close/>
                    <a:moveTo>
                      <a:pt x="2028" y="839"/>
                    </a:moveTo>
                    <a:lnTo>
                      <a:pt x="2011" y="839"/>
                    </a:lnTo>
                    <a:lnTo>
                      <a:pt x="1995" y="836"/>
                    </a:lnTo>
                    <a:lnTo>
                      <a:pt x="1979" y="830"/>
                    </a:lnTo>
                    <a:lnTo>
                      <a:pt x="1963" y="822"/>
                    </a:lnTo>
                    <a:lnTo>
                      <a:pt x="1947" y="811"/>
                    </a:lnTo>
                    <a:lnTo>
                      <a:pt x="1932" y="794"/>
                    </a:lnTo>
                    <a:lnTo>
                      <a:pt x="1917" y="776"/>
                    </a:lnTo>
                    <a:lnTo>
                      <a:pt x="1902" y="746"/>
                    </a:lnTo>
                    <a:lnTo>
                      <a:pt x="1889" y="694"/>
                    </a:lnTo>
                    <a:lnTo>
                      <a:pt x="1882" y="633"/>
                    </a:lnTo>
                    <a:lnTo>
                      <a:pt x="1886" y="579"/>
                    </a:lnTo>
                    <a:lnTo>
                      <a:pt x="1898" y="542"/>
                    </a:lnTo>
                    <a:lnTo>
                      <a:pt x="1917" y="520"/>
                    </a:lnTo>
                    <a:lnTo>
                      <a:pt x="1935" y="512"/>
                    </a:lnTo>
                    <a:lnTo>
                      <a:pt x="1952" y="516"/>
                    </a:lnTo>
                    <a:lnTo>
                      <a:pt x="1967" y="528"/>
                    </a:lnTo>
                    <a:lnTo>
                      <a:pt x="1984" y="546"/>
                    </a:lnTo>
                    <a:lnTo>
                      <a:pt x="1998" y="566"/>
                    </a:lnTo>
                    <a:lnTo>
                      <a:pt x="2013" y="587"/>
                    </a:lnTo>
                    <a:lnTo>
                      <a:pt x="2028" y="604"/>
                    </a:lnTo>
                    <a:lnTo>
                      <a:pt x="2028" y="839"/>
                    </a:lnTo>
                    <a:close/>
                    <a:moveTo>
                      <a:pt x="213" y="1846"/>
                    </a:moveTo>
                    <a:lnTo>
                      <a:pt x="213" y="1845"/>
                    </a:lnTo>
                    <a:lnTo>
                      <a:pt x="213" y="1843"/>
                    </a:lnTo>
                    <a:lnTo>
                      <a:pt x="213" y="1842"/>
                    </a:lnTo>
                    <a:lnTo>
                      <a:pt x="213" y="1841"/>
                    </a:lnTo>
                    <a:lnTo>
                      <a:pt x="213" y="1842"/>
                    </a:lnTo>
                    <a:lnTo>
                      <a:pt x="213" y="1843"/>
                    </a:lnTo>
                    <a:lnTo>
                      <a:pt x="213" y="1844"/>
                    </a:lnTo>
                    <a:lnTo>
                      <a:pt x="213" y="1845"/>
                    </a:lnTo>
                    <a:lnTo>
                      <a:pt x="213" y="1846"/>
                    </a:lnTo>
                    <a:close/>
                    <a:moveTo>
                      <a:pt x="124" y="1433"/>
                    </a:moveTo>
                    <a:lnTo>
                      <a:pt x="113" y="1402"/>
                    </a:lnTo>
                    <a:lnTo>
                      <a:pt x="101" y="1368"/>
                    </a:lnTo>
                    <a:lnTo>
                      <a:pt x="91" y="1333"/>
                    </a:lnTo>
                    <a:lnTo>
                      <a:pt x="81" y="1292"/>
                    </a:lnTo>
                    <a:lnTo>
                      <a:pt x="73" y="1246"/>
                    </a:lnTo>
                    <a:lnTo>
                      <a:pt x="68" y="1195"/>
                    </a:lnTo>
                    <a:lnTo>
                      <a:pt x="65" y="1141"/>
                    </a:lnTo>
                    <a:lnTo>
                      <a:pt x="68" y="1087"/>
                    </a:lnTo>
                    <a:lnTo>
                      <a:pt x="72" y="1034"/>
                    </a:lnTo>
                    <a:lnTo>
                      <a:pt x="80" y="987"/>
                    </a:lnTo>
                    <a:lnTo>
                      <a:pt x="90" y="947"/>
                    </a:lnTo>
                    <a:lnTo>
                      <a:pt x="100" y="910"/>
                    </a:lnTo>
                    <a:lnTo>
                      <a:pt x="110" y="879"/>
                    </a:lnTo>
                    <a:lnTo>
                      <a:pt x="123" y="851"/>
                    </a:lnTo>
                    <a:lnTo>
                      <a:pt x="136" y="831"/>
                    </a:lnTo>
                    <a:lnTo>
                      <a:pt x="148" y="815"/>
                    </a:lnTo>
                    <a:lnTo>
                      <a:pt x="162" y="805"/>
                    </a:lnTo>
                    <a:lnTo>
                      <a:pt x="176" y="799"/>
                    </a:lnTo>
                    <a:lnTo>
                      <a:pt x="191" y="797"/>
                    </a:lnTo>
                    <a:lnTo>
                      <a:pt x="205" y="798"/>
                    </a:lnTo>
                    <a:lnTo>
                      <a:pt x="219" y="801"/>
                    </a:lnTo>
                    <a:lnTo>
                      <a:pt x="232" y="807"/>
                    </a:lnTo>
                    <a:lnTo>
                      <a:pt x="246" y="815"/>
                    </a:lnTo>
                    <a:lnTo>
                      <a:pt x="259" y="828"/>
                    </a:lnTo>
                    <a:lnTo>
                      <a:pt x="273" y="844"/>
                    </a:lnTo>
                    <a:lnTo>
                      <a:pt x="285" y="865"/>
                    </a:lnTo>
                    <a:lnTo>
                      <a:pt x="298" y="890"/>
                    </a:lnTo>
                    <a:lnTo>
                      <a:pt x="310" y="921"/>
                    </a:lnTo>
                    <a:lnTo>
                      <a:pt x="319" y="962"/>
                    </a:lnTo>
                    <a:lnTo>
                      <a:pt x="323" y="1013"/>
                    </a:lnTo>
                    <a:lnTo>
                      <a:pt x="322" y="1068"/>
                    </a:lnTo>
                    <a:lnTo>
                      <a:pt x="318" y="1121"/>
                    </a:lnTo>
                    <a:lnTo>
                      <a:pt x="311" y="1167"/>
                    </a:lnTo>
                    <a:lnTo>
                      <a:pt x="299" y="1200"/>
                    </a:lnTo>
                    <a:lnTo>
                      <a:pt x="287" y="1228"/>
                    </a:lnTo>
                    <a:lnTo>
                      <a:pt x="274" y="1255"/>
                    </a:lnTo>
                    <a:lnTo>
                      <a:pt x="265" y="1290"/>
                    </a:lnTo>
                    <a:lnTo>
                      <a:pt x="259" y="1338"/>
                    </a:lnTo>
                    <a:lnTo>
                      <a:pt x="255" y="1394"/>
                    </a:lnTo>
                    <a:lnTo>
                      <a:pt x="251" y="1444"/>
                    </a:lnTo>
                    <a:lnTo>
                      <a:pt x="242" y="1485"/>
                    </a:lnTo>
                    <a:lnTo>
                      <a:pt x="229" y="1515"/>
                    </a:lnTo>
                    <a:lnTo>
                      <a:pt x="216" y="1534"/>
                    </a:lnTo>
                    <a:lnTo>
                      <a:pt x="202" y="1546"/>
                    </a:lnTo>
                    <a:lnTo>
                      <a:pt x="190" y="1549"/>
                    </a:lnTo>
                    <a:lnTo>
                      <a:pt x="177" y="1543"/>
                    </a:lnTo>
                    <a:lnTo>
                      <a:pt x="164" y="1528"/>
                    </a:lnTo>
                    <a:lnTo>
                      <a:pt x="151" y="1505"/>
                    </a:lnTo>
                    <a:lnTo>
                      <a:pt x="138" y="1473"/>
                    </a:lnTo>
                    <a:lnTo>
                      <a:pt x="124" y="1433"/>
                    </a:lnTo>
                    <a:close/>
                    <a:moveTo>
                      <a:pt x="767" y="1433"/>
                    </a:moveTo>
                    <a:lnTo>
                      <a:pt x="752" y="1399"/>
                    </a:lnTo>
                    <a:lnTo>
                      <a:pt x="743" y="1350"/>
                    </a:lnTo>
                    <a:lnTo>
                      <a:pt x="736" y="1289"/>
                    </a:lnTo>
                    <a:lnTo>
                      <a:pt x="727" y="1235"/>
                    </a:lnTo>
                    <a:lnTo>
                      <a:pt x="716" y="1183"/>
                    </a:lnTo>
                    <a:lnTo>
                      <a:pt x="708" y="1127"/>
                    </a:lnTo>
                    <a:lnTo>
                      <a:pt x="702" y="1064"/>
                    </a:lnTo>
                    <a:lnTo>
                      <a:pt x="701" y="997"/>
                    </a:lnTo>
                    <a:lnTo>
                      <a:pt x="702" y="929"/>
                    </a:lnTo>
                    <a:lnTo>
                      <a:pt x="699" y="869"/>
                    </a:lnTo>
                    <a:lnTo>
                      <a:pt x="689" y="819"/>
                    </a:lnTo>
                    <a:lnTo>
                      <a:pt x="677" y="770"/>
                    </a:lnTo>
                    <a:lnTo>
                      <a:pt x="669" y="714"/>
                    </a:lnTo>
                    <a:lnTo>
                      <a:pt x="668" y="647"/>
                    </a:lnTo>
                    <a:lnTo>
                      <a:pt x="670" y="580"/>
                    </a:lnTo>
                    <a:lnTo>
                      <a:pt x="674" y="516"/>
                    </a:lnTo>
                    <a:lnTo>
                      <a:pt x="681" y="456"/>
                    </a:lnTo>
                    <a:lnTo>
                      <a:pt x="689" y="400"/>
                    </a:lnTo>
                    <a:lnTo>
                      <a:pt x="699" y="349"/>
                    </a:lnTo>
                    <a:lnTo>
                      <a:pt x="710" y="299"/>
                    </a:lnTo>
                    <a:lnTo>
                      <a:pt x="723" y="255"/>
                    </a:lnTo>
                    <a:lnTo>
                      <a:pt x="737" y="220"/>
                    </a:lnTo>
                    <a:lnTo>
                      <a:pt x="752" y="194"/>
                    </a:lnTo>
                    <a:lnTo>
                      <a:pt x="767" y="178"/>
                    </a:lnTo>
                    <a:lnTo>
                      <a:pt x="783" y="164"/>
                    </a:lnTo>
                    <a:lnTo>
                      <a:pt x="799" y="153"/>
                    </a:lnTo>
                    <a:lnTo>
                      <a:pt x="815" y="145"/>
                    </a:lnTo>
                    <a:lnTo>
                      <a:pt x="833" y="138"/>
                    </a:lnTo>
                    <a:lnTo>
                      <a:pt x="849" y="133"/>
                    </a:lnTo>
                    <a:lnTo>
                      <a:pt x="865" y="131"/>
                    </a:lnTo>
                    <a:lnTo>
                      <a:pt x="881" y="130"/>
                    </a:lnTo>
                    <a:lnTo>
                      <a:pt x="897" y="130"/>
                    </a:lnTo>
                    <a:lnTo>
                      <a:pt x="914" y="129"/>
                    </a:lnTo>
                    <a:lnTo>
                      <a:pt x="931" y="129"/>
                    </a:lnTo>
                    <a:lnTo>
                      <a:pt x="947" y="127"/>
                    </a:lnTo>
                    <a:lnTo>
                      <a:pt x="963" y="125"/>
                    </a:lnTo>
                    <a:lnTo>
                      <a:pt x="979" y="121"/>
                    </a:lnTo>
                    <a:lnTo>
                      <a:pt x="996" y="114"/>
                    </a:lnTo>
                    <a:lnTo>
                      <a:pt x="1012" y="106"/>
                    </a:lnTo>
                    <a:lnTo>
                      <a:pt x="1028" y="96"/>
                    </a:lnTo>
                    <a:lnTo>
                      <a:pt x="1045" y="85"/>
                    </a:lnTo>
                    <a:lnTo>
                      <a:pt x="1061" y="72"/>
                    </a:lnTo>
                    <a:lnTo>
                      <a:pt x="1077" y="58"/>
                    </a:lnTo>
                    <a:lnTo>
                      <a:pt x="1093" y="46"/>
                    </a:lnTo>
                    <a:lnTo>
                      <a:pt x="1109" y="36"/>
                    </a:lnTo>
                    <a:lnTo>
                      <a:pt x="1125" y="31"/>
                    </a:lnTo>
                    <a:lnTo>
                      <a:pt x="1142" y="26"/>
                    </a:lnTo>
                    <a:lnTo>
                      <a:pt x="1159" y="24"/>
                    </a:lnTo>
                    <a:lnTo>
                      <a:pt x="1174" y="23"/>
                    </a:lnTo>
                    <a:lnTo>
                      <a:pt x="1189" y="24"/>
                    </a:lnTo>
                    <a:lnTo>
                      <a:pt x="1204" y="24"/>
                    </a:lnTo>
                    <a:lnTo>
                      <a:pt x="1219" y="25"/>
                    </a:lnTo>
                    <a:lnTo>
                      <a:pt x="1235" y="25"/>
                    </a:lnTo>
                    <a:lnTo>
                      <a:pt x="1251" y="24"/>
                    </a:lnTo>
                    <a:lnTo>
                      <a:pt x="1270" y="20"/>
                    </a:lnTo>
                    <a:lnTo>
                      <a:pt x="1291" y="16"/>
                    </a:lnTo>
                    <a:lnTo>
                      <a:pt x="1313" y="11"/>
                    </a:lnTo>
                    <a:lnTo>
                      <a:pt x="1333" y="13"/>
                    </a:lnTo>
                    <a:lnTo>
                      <a:pt x="1348" y="26"/>
                    </a:lnTo>
                    <a:lnTo>
                      <a:pt x="1352" y="56"/>
                    </a:lnTo>
                    <a:lnTo>
                      <a:pt x="1346" y="104"/>
                    </a:lnTo>
                    <a:lnTo>
                      <a:pt x="1334" y="161"/>
                    </a:lnTo>
                    <a:lnTo>
                      <a:pt x="1320" y="213"/>
                    </a:lnTo>
                    <a:lnTo>
                      <a:pt x="1306" y="254"/>
                    </a:lnTo>
                    <a:lnTo>
                      <a:pt x="1293" y="290"/>
                    </a:lnTo>
                    <a:lnTo>
                      <a:pt x="1280" y="322"/>
                    </a:lnTo>
                    <a:lnTo>
                      <a:pt x="1266" y="353"/>
                    </a:lnTo>
                    <a:lnTo>
                      <a:pt x="1251" y="383"/>
                    </a:lnTo>
                    <a:lnTo>
                      <a:pt x="1236" y="413"/>
                    </a:lnTo>
                    <a:lnTo>
                      <a:pt x="1222" y="443"/>
                    </a:lnTo>
                    <a:lnTo>
                      <a:pt x="1207" y="471"/>
                    </a:lnTo>
                    <a:lnTo>
                      <a:pt x="1192" y="498"/>
                    </a:lnTo>
                    <a:lnTo>
                      <a:pt x="1177" y="525"/>
                    </a:lnTo>
                    <a:lnTo>
                      <a:pt x="1162" y="553"/>
                    </a:lnTo>
                    <a:lnTo>
                      <a:pt x="1147" y="580"/>
                    </a:lnTo>
                    <a:lnTo>
                      <a:pt x="1132" y="609"/>
                    </a:lnTo>
                    <a:lnTo>
                      <a:pt x="1118" y="638"/>
                    </a:lnTo>
                    <a:lnTo>
                      <a:pt x="1103" y="667"/>
                    </a:lnTo>
                    <a:lnTo>
                      <a:pt x="1088" y="697"/>
                    </a:lnTo>
                    <a:lnTo>
                      <a:pt x="1075" y="725"/>
                    </a:lnTo>
                    <a:lnTo>
                      <a:pt x="1060" y="755"/>
                    </a:lnTo>
                    <a:lnTo>
                      <a:pt x="1042" y="778"/>
                    </a:lnTo>
                    <a:lnTo>
                      <a:pt x="1026" y="799"/>
                    </a:lnTo>
                    <a:lnTo>
                      <a:pt x="1010" y="824"/>
                    </a:lnTo>
                    <a:lnTo>
                      <a:pt x="998" y="861"/>
                    </a:lnTo>
                    <a:lnTo>
                      <a:pt x="990" y="914"/>
                    </a:lnTo>
                    <a:lnTo>
                      <a:pt x="986" y="979"/>
                    </a:lnTo>
                    <a:lnTo>
                      <a:pt x="981" y="1042"/>
                    </a:lnTo>
                    <a:lnTo>
                      <a:pt x="973" y="1101"/>
                    </a:lnTo>
                    <a:lnTo>
                      <a:pt x="964" y="1154"/>
                    </a:lnTo>
                    <a:lnTo>
                      <a:pt x="952" y="1201"/>
                    </a:lnTo>
                    <a:lnTo>
                      <a:pt x="940" y="1245"/>
                    </a:lnTo>
                    <a:lnTo>
                      <a:pt x="927" y="1288"/>
                    </a:lnTo>
                    <a:lnTo>
                      <a:pt x="916" y="1334"/>
                    </a:lnTo>
                    <a:lnTo>
                      <a:pt x="904" y="1382"/>
                    </a:lnTo>
                    <a:lnTo>
                      <a:pt x="893" y="1426"/>
                    </a:lnTo>
                    <a:lnTo>
                      <a:pt x="879" y="1462"/>
                    </a:lnTo>
                    <a:lnTo>
                      <a:pt x="864" y="1487"/>
                    </a:lnTo>
                    <a:lnTo>
                      <a:pt x="848" y="1503"/>
                    </a:lnTo>
                    <a:lnTo>
                      <a:pt x="831" y="1508"/>
                    </a:lnTo>
                    <a:lnTo>
                      <a:pt x="816" y="1503"/>
                    </a:lnTo>
                    <a:lnTo>
                      <a:pt x="800" y="1488"/>
                    </a:lnTo>
                    <a:lnTo>
                      <a:pt x="784" y="1465"/>
                    </a:lnTo>
                    <a:lnTo>
                      <a:pt x="767" y="1433"/>
                    </a:lnTo>
                    <a:close/>
                  </a:path>
                </a:pathLst>
              </a:custGeom>
              <a:solidFill>
                <a:srgbClr val="00CCFF">
                  <a:alpha val="100000"/>
                </a:srgbClr>
              </a:solidFill>
              <a:ln w="9525">
                <a:noFill/>
              </a:ln>
            </p:spPr>
            <p:txBody>
              <a:bodyPr/>
              <a:p>
                <a:endParaRPr lang="zh-CN" altLang="en-US"/>
              </a:p>
            </p:txBody>
          </p:sp>
          <p:sp>
            <p:nvSpPr>
              <p:cNvPr id="94868" name="Freeform 35"/>
              <p:cNvSpPr>
                <a:spLocks noEditPoints="1"/>
              </p:cNvSpPr>
              <p:nvPr/>
            </p:nvSpPr>
            <p:spPr>
              <a:xfrm>
                <a:off x="428" y="819"/>
                <a:ext cx="982" cy="918"/>
              </a:xfrm>
              <a:custGeom>
                <a:avLst/>
                <a:gdLst/>
                <a:ahLst/>
                <a:cxnLst>
                  <a:cxn ang="0">
                    <a:pos x="471" y="200"/>
                  </a:cxn>
                  <a:cxn ang="0">
                    <a:pos x="456" y="142"/>
                  </a:cxn>
                  <a:cxn ang="0">
                    <a:pos x="480" y="134"/>
                  </a:cxn>
                  <a:cxn ang="0">
                    <a:pos x="37" y="459"/>
                  </a:cxn>
                  <a:cxn ang="0">
                    <a:pos x="37" y="458"/>
                  </a:cxn>
                  <a:cxn ang="0">
                    <a:pos x="37" y="459"/>
                  </a:cxn>
                  <a:cxn ang="0">
                    <a:pos x="4" y="321"/>
                  </a:cxn>
                  <a:cxn ang="0">
                    <a:pos x="4" y="244"/>
                  </a:cxn>
                  <a:cxn ang="0">
                    <a:pos x="21" y="201"/>
                  </a:cxn>
                  <a:cxn ang="0">
                    <a:pos x="42" y="199"/>
                  </a:cxn>
                  <a:cxn ang="0">
                    <a:pos x="62" y="228"/>
                  </a:cxn>
                  <a:cxn ang="0">
                    <a:pos x="59" y="298"/>
                  </a:cxn>
                  <a:cxn ang="0">
                    <a:pos x="47" y="359"/>
                  </a:cxn>
                  <a:cxn ang="0">
                    <a:pos x="28" y="383"/>
                  </a:cxn>
                  <a:cxn ang="0">
                    <a:pos x="172" y="347"/>
                  </a:cxn>
                  <a:cxn ang="0">
                    <a:pos x="160" y="264"/>
                  </a:cxn>
                  <a:cxn ang="0">
                    <a:pos x="151" y="176"/>
                  </a:cxn>
                  <a:cxn ang="0">
                    <a:pos x="159" y="85"/>
                  </a:cxn>
                  <a:cxn ang="0">
                    <a:pos x="180" y="39"/>
                  </a:cxn>
                  <a:cxn ang="0">
                    <a:pos x="204" y="30"/>
                  </a:cxn>
                  <a:cxn ang="0">
                    <a:pos x="229" y="28"/>
                  </a:cxn>
                  <a:cxn ang="0">
                    <a:pos x="253" y="12"/>
                  </a:cxn>
                  <a:cxn ang="0">
                    <a:pos x="278" y="3"/>
                  </a:cxn>
                  <a:cxn ang="0">
                    <a:pos x="302" y="3"/>
                  </a:cxn>
                  <a:cxn ang="0">
                    <a:pos x="321" y="24"/>
                  </a:cxn>
                  <a:cxn ang="0">
                    <a:pos x="301" y="86"/>
                  </a:cxn>
                  <a:cxn ang="0">
                    <a:pos x="278" y="129"/>
                  </a:cxn>
                  <a:cxn ang="0">
                    <a:pos x="256" y="172"/>
                  </a:cxn>
                  <a:cxn ang="0">
                    <a:pos x="234" y="213"/>
                  </a:cxn>
                  <a:cxn ang="0">
                    <a:pos x="222" y="298"/>
                  </a:cxn>
                  <a:cxn ang="0">
                    <a:pos x="204" y="363"/>
                  </a:cxn>
                  <a:cxn ang="0">
                    <a:pos x="180" y="364"/>
                  </a:cxn>
                  <a:cxn ang="0">
                    <a:pos x="178" y="328"/>
                  </a:cxn>
                  <a:cxn ang="0">
                    <a:pos x="163" y="260"/>
                  </a:cxn>
                  <a:cxn ang="0">
                    <a:pos x="155" y="178"/>
                  </a:cxn>
                  <a:cxn ang="0">
                    <a:pos x="162" y="91"/>
                  </a:cxn>
                  <a:cxn ang="0">
                    <a:pos x="182" y="47"/>
                  </a:cxn>
                  <a:cxn ang="0">
                    <a:pos x="206" y="36"/>
                  </a:cxn>
                  <a:cxn ang="0">
                    <a:pos x="229" y="34"/>
                  </a:cxn>
                  <a:cxn ang="0">
                    <a:pos x="252" y="19"/>
                  </a:cxn>
                  <a:cxn ang="0">
                    <a:pos x="275" y="6"/>
                  </a:cxn>
                  <a:cxn ang="0">
                    <a:pos x="297" y="6"/>
                  </a:cxn>
                  <a:cxn ang="0">
                    <a:pos x="316" y="25"/>
                  </a:cxn>
                  <a:cxn ang="0">
                    <a:pos x="296" y="82"/>
                  </a:cxn>
                  <a:cxn ang="0">
                    <a:pos x="275" y="123"/>
                  </a:cxn>
                  <a:cxn ang="0">
                    <a:pos x="254" y="164"/>
                  </a:cxn>
                  <a:cxn ang="0">
                    <a:pos x="231" y="200"/>
                  </a:cxn>
                  <a:cxn ang="0">
                    <a:pos x="221" y="279"/>
                  </a:cxn>
                  <a:cxn ang="0">
                    <a:pos x="205" y="345"/>
                  </a:cxn>
                  <a:cxn ang="0">
                    <a:pos x="37" y="321"/>
                  </a:cxn>
                  <a:cxn ang="0">
                    <a:pos x="22" y="288"/>
                  </a:cxn>
                  <a:cxn ang="0">
                    <a:pos x="32" y="235"/>
                  </a:cxn>
                  <a:cxn ang="0">
                    <a:pos x="47" y="253"/>
                  </a:cxn>
                  <a:cxn ang="0">
                    <a:pos x="40" y="305"/>
                  </a:cxn>
                </a:cxnLst>
                <a:pathLst>
                  <a:path w="1963" h="1835">
                    <a:moveTo>
                      <a:pt x="1963" y="828"/>
                    </a:moveTo>
                    <a:lnTo>
                      <a:pt x="1946" y="828"/>
                    </a:lnTo>
                    <a:lnTo>
                      <a:pt x="1930" y="825"/>
                    </a:lnTo>
                    <a:lnTo>
                      <a:pt x="1914" y="819"/>
                    </a:lnTo>
                    <a:lnTo>
                      <a:pt x="1898" y="811"/>
                    </a:lnTo>
                    <a:lnTo>
                      <a:pt x="1882" y="800"/>
                    </a:lnTo>
                    <a:lnTo>
                      <a:pt x="1867" y="783"/>
                    </a:lnTo>
                    <a:lnTo>
                      <a:pt x="1852" y="765"/>
                    </a:lnTo>
                    <a:lnTo>
                      <a:pt x="1837" y="735"/>
                    </a:lnTo>
                    <a:lnTo>
                      <a:pt x="1824" y="683"/>
                    </a:lnTo>
                    <a:lnTo>
                      <a:pt x="1817" y="622"/>
                    </a:lnTo>
                    <a:lnTo>
                      <a:pt x="1821" y="568"/>
                    </a:lnTo>
                    <a:lnTo>
                      <a:pt x="1833" y="531"/>
                    </a:lnTo>
                    <a:lnTo>
                      <a:pt x="1852" y="509"/>
                    </a:lnTo>
                    <a:lnTo>
                      <a:pt x="1870" y="501"/>
                    </a:lnTo>
                    <a:lnTo>
                      <a:pt x="1887" y="505"/>
                    </a:lnTo>
                    <a:lnTo>
                      <a:pt x="1902" y="517"/>
                    </a:lnTo>
                    <a:lnTo>
                      <a:pt x="1919" y="535"/>
                    </a:lnTo>
                    <a:lnTo>
                      <a:pt x="1933" y="555"/>
                    </a:lnTo>
                    <a:lnTo>
                      <a:pt x="1948" y="576"/>
                    </a:lnTo>
                    <a:lnTo>
                      <a:pt x="1963" y="593"/>
                    </a:lnTo>
                    <a:lnTo>
                      <a:pt x="1963" y="828"/>
                    </a:lnTo>
                    <a:close/>
                    <a:moveTo>
                      <a:pt x="148" y="1835"/>
                    </a:moveTo>
                    <a:lnTo>
                      <a:pt x="148" y="1834"/>
                    </a:lnTo>
                    <a:lnTo>
                      <a:pt x="148" y="1832"/>
                    </a:lnTo>
                    <a:lnTo>
                      <a:pt x="148" y="1831"/>
                    </a:lnTo>
                    <a:lnTo>
                      <a:pt x="148" y="1830"/>
                    </a:lnTo>
                    <a:lnTo>
                      <a:pt x="148" y="1831"/>
                    </a:lnTo>
                    <a:lnTo>
                      <a:pt x="148" y="1832"/>
                    </a:lnTo>
                    <a:lnTo>
                      <a:pt x="148" y="1833"/>
                    </a:lnTo>
                    <a:lnTo>
                      <a:pt x="148" y="1834"/>
                    </a:lnTo>
                    <a:lnTo>
                      <a:pt x="148" y="1835"/>
                    </a:lnTo>
                    <a:close/>
                    <a:moveTo>
                      <a:pt x="59" y="1422"/>
                    </a:moveTo>
                    <a:lnTo>
                      <a:pt x="48" y="1391"/>
                    </a:lnTo>
                    <a:lnTo>
                      <a:pt x="36" y="1357"/>
                    </a:lnTo>
                    <a:lnTo>
                      <a:pt x="26" y="1322"/>
                    </a:lnTo>
                    <a:lnTo>
                      <a:pt x="16" y="1281"/>
                    </a:lnTo>
                    <a:lnTo>
                      <a:pt x="8" y="1235"/>
                    </a:lnTo>
                    <a:lnTo>
                      <a:pt x="3" y="1184"/>
                    </a:lnTo>
                    <a:lnTo>
                      <a:pt x="0" y="1130"/>
                    </a:lnTo>
                    <a:lnTo>
                      <a:pt x="3" y="1076"/>
                    </a:lnTo>
                    <a:lnTo>
                      <a:pt x="7" y="1023"/>
                    </a:lnTo>
                    <a:lnTo>
                      <a:pt x="15" y="976"/>
                    </a:lnTo>
                    <a:lnTo>
                      <a:pt x="25" y="936"/>
                    </a:lnTo>
                    <a:lnTo>
                      <a:pt x="35" y="899"/>
                    </a:lnTo>
                    <a:lnTo>
                      <a:pt x="45" y="868"/>
                    </a:lnTo>
                    <a:lnTo>
                      <a:pt x="58" y="840"/>
                    </a:lnTo>
                    <a:lnTo>
                      <a:pt x="71" y="820"/>
                    </a:lnTo>
                    <a:lnTo>
                      <a:pt x="83" y="804"/>
                    </a:lnTo>
                    <a:lnTo>
                      <a:pt x="97" y="794"/>
                    </a:lnTo>
                    <a:lnTo>
                      <a:pt x="111" y="788"/>
                    </a:lnTo>
                    <a:lnTo>
                      <a:pt x="126" y="786"/>
                    </a:lnTo>
                    <a:lnTo>
                      <a:pt x="140" y="787"/>
                    </a:lnTo>
                    <a:lnTo>
                      <a:pt x="154" y="790"/>
                    </a:lnTo>
                    <a:lnTo>
                      <a:pt x="167" y="796"/>
                    </a:lnTo>
                    <a:lnTo>
                      <a:pt x="181" y="804"/>
                    </a:lnTo>
                    <a:lnTo>
                      <a:pt x="194" y="817"/>
                    </a:lnTo>
                    <a:lnTo>
                      <a:pt x="208" y="833"/>
                    </a:lnTo>
                    <a:lnTo>
                      <a:pt x="220" y="854"/>
                    </a:lnTo>
                    <a:lnTo>
                      <a:pt x="233" y="879"/>
                    </a:lnTo>
                    <a:lnTo>
                      <a:pt x="245" y="910"/>
                    </a:lnTo>
                    <a:lnTo>
                      <a:pt x="254" y="951"/>
                    </a:lnTo>
                    <a:lnTo>
                      <a:pt x="258" y="1002"/>
                    </a:lnTo>
                    <a:lnTo>
                      <a:pt x="257" y="1057"/>
                    </a:lnTo>
                    <a:lnTo>
                      <a:pt x="253" y="1110"/>
                    </a:lnTo>
                    <a:lnTo>
                      <a:pt x="246" y="1156"/>
                    </a:lnTo>
                    <a:lnTo>
                      <a:pt x="234" y="1189"/>
                    </a:lnTo>
                    <a:lnTo>
                      <a:pt x="222" y="1217"/>
                    </a:lnTo>
                    <a:lnTo>
                      <a:pt x="209" y="1244"/>
                    </a:lnTo>
                    <a:lnTo>
                      <a:pt x="200" y="1279"/>
                    </a:lnTo>
                    <a:lnTo>
                      <a:pt x="194" y="1327"/>
                    </a:lnTo>
                    <a:lnTo>
                      <a:pt x="190" y="1383"/>
                    </a:lnTo>
                    <a:lnTo>
                      <a:pt x="186" y="1433"/>
                    </a:lnTo>
                    <a:lnTo>
                      <a:pt x="177" y="1474"/>
                    </a:lnTo>
                    <a:lnTo>
                      <a:pt x="164" y="1504"/>
                    </a:lnTo>
                    <a:lnTo>
                      <a:pt x="151" y="1523"/>
                    </a:lnTo>
                    <a:lnTo>
                      <a:pt x="137" y="1535"/>
                    </a:lnTo>
                    <a:lnTo>
                      <a:pt x="125" y="1538"/>
                    </a:lnTo>
                    <a:lnTo>
                      <a:pt x="112" y="1532"/>
                    </a:lnTo>
                    <a:lnTo>
                      <a:pt x="99" y="1517"/>
                    </a:lnTo>
                    <a:lnTo>
                      <a:pt x="86" y="1494"/>
                    </a:lnTo>
                    <a:lnTo>
                      <a:pt x="73" y="1462"/>
                    </a:lnTo>
                    <a:lnTo>
                      <a:pt x="59" y="1422"/>
                    </a:lnTo>
                    <a:close/>
                    <a:moveTo>
                      <a:pt x="702" y="1422"/>
                    </a:moveTo>
                    <a:lnTo>
                      <a:pt x="687" y="1388"/>
                    </a:lnTo>
                    <a:lnTo>
                      <a:pt x="678" y="1339"/>
                    </a:lnTo>
                    <a:lnTo>
                      <a:pt x="671" y="1278"/>
                    </a:lnTo>
                    <a:lnTo>
                      <a:pt x="662" y="1224"/>
                    </a:lnTo>
                    <a:lnTo>
                      <a:pt x="651" y="1172"/>
                    </a:lnTo>
                    <a:lnTo>
                      <a:pt x="643" y="1116"/>
                    </a:lnTo>
                    <a:lnTo>
                      <a:pt x="637" y="1053"/>
                    </a:lnTo>
                    <a:lnTo>
                      <a:pt x="636" y="986"/>
                    </a:lnTo>
                    <a:lnTo>
                      <a:pt x="637" y="918"/>
                    </a:lnTo>
                    <a:lnTo>
                      <a:pt x="634" y="858"/>
                    </a:lnTo>
                    <a:lnTo>
                      <a:pt x="624" y="808"/>
                    </a:lnTo>
                    <a:lnTo>
                      <a:pt x="612" y="759"/>
                    </a:lnTo>
                    <a:lnTo>
                      <a:pt x="604" y="703"/>
                    </a:lnTo>
                    <a:lnTo>
                      <a:pt x="603" y="636"/>
                    </a:lnTo>
                    <a:lnTo>
                      <a:pt x="605" y="569"/>
                    </a:lnTo>
                    <a:lnTo>
                      <a:pt x="609" y="505"/>
                    </a:lnTo>
                    <a:lnTo>
                      <a:pt x="616" y="445"/>
                    </a:lnTo>
                    <a:lnTo>
                      <a:pt x="624" y="389"/>
                    </a:lnTo>
                    <a:lnTo>
                      <a:pt x="634" y="338"/>
                    </a:lnTo>
                    <a:lnTo>
                      <a:pt x="645" y="288"/>
                    </a:lnTo>
                    <a:lnTo>
                      <a:pt x="658" y="244"/>
                    </a:lnTo>
                    <a:lnTo>
                      <a:pt x="672" y="209"/>
                    </a:lnTo>
                    <a:lnTo>
                      <a:pt x="687" y="183"/>
                    </a:lnTo>
                    <a:lnTo>
                      <a:pt x="702" y="167"/>
                    </a:lnTo>
                    <a:lnTo>
                      <a:pt x="718" y="153"/>
                    </a:lnTo>
                    <a:lnTo>
                      <a:pt x="734" y="142"/>
                    </a:lnTo>
                    <a:lnTo>
                      <a:pt x="750" y="134"/>
                    </a:lnTo>
                    <a:lnTo>
                      <a:pt x="768" y="127"/>
                    </a:lnTo>
                    <a:lnTo>
                      <a:pt x="784" y="122"/>
                    </a:lnTo>
                    <a:lnTo>
                      <a:pt x="800" y="120"/>
                    </a:lnTo>
                    <a:lnTo>
                      <a:pt x="816" y="119"/>
                    </a:lnTo>
                    <a:lnTo>
                      <a:pt x="832" y="119"/>
                    </a:lnTo>
                    <a:lnTo>
                      <a:pt x="849" y="118"/>
                    </a:lnTo>
                    <a:lnTo>
                      <a:pt x="866" y="118"/>
                    </a:lnTo>
                    <a:lnTo>
                      <a:pt x="882" y="116"/>
                    </a:lnTo>
                    <a:lnTo>
                      <a:pt x="898" y="114"/>
                    </a:lnTo>
                    <a:lnTo>
                      <a:pt x="914" y="110"/>
                    </a:lnTo>
                    <a:lnTo>
                      <a:pt x="931" y="103"/>
                    </a:lnTo>
                    <a:lnTo>
                      <a:pt x="947" y="95"/>
                    </a:lnTo>
                    <a:lnTo>
                      <a:pt x="963" y="85"/>
                    </a:lnTo>
                    <a:lnTo>
                      <a:pt x="980" y="74"/>
                    </a:lnTo>
                    <a:lnTo>
                      <a:pt x="996" y="61"/>
                    </a:lnTo>
                    <a:lnTo>
                      <a:pt x="1012" y="47"/>
                    </a:lnTo>
                    <a:lnTo>
                      <a:pt x="1028" y="35"/>
                    </a:lnTo>
                    <a:lnTo>
                      <a:pt x="1044" y="25"/>
                    </a:lnTo>
                    <a:lnTo>
                      <a:pt x="1060" y="20"/>
                    </a:lnTo>
                    <a:lnTo>
                      <a:pt x="1077" y="15"/>
                    </a:lnTo>
                    <a:lnTo>
                      <a:pt x="1094" y="13"/>
                    </a:lnTo>
                    <a:lnTo>
                      <a:pt x="1109" y="12"/>
                    </a:lnTo>
                    <a:lnTo>
                      <a:pt x="1124" y="13"/>
                    </a:lnTo>
                    <a:lnTo>
                      <a:pt x="1139" y="13"/>
                    </a:lnTo>
                    <a:lnTo>
                      <a:pt x="1154" y="14"/>
                    </a:lnTo>
                    <a:lnTo>
                      <a:pt x="1170" y="14"/>
                    </a:lnTo>
                    <a:lnTo>
                      <a:pt x="1186" y="13"/>
                    </a:lnTo>
                    <a:lnTo>
                      <a:pt x="1205" y="9"/>
                    </a:lnTo>
                    <a:lnTo>
                      <a:pt x="1226" y="5"/>
                    </a:lnTo>
                    <a:lnTo>
                      <a:pt x="1248" y="0"/>
                    </a:lnTo>
                    <a:lnTo>
                      <a:pt x="1268" y="2"/>
                    </a:lnTo>
                    <a:lnTo>
                      <a:pt x="1283" y="15"/>
                    </a:lnTo>
                    <a:lnTo>
                      <a:pt x="1287" y="45"/>
                    </a:lnTo>
                    <a:lnTo>
                      <a:pt x="1281" y="93"/>
                    </a:lnTo>
                    <a:lnTo>
                      <a:pt x="1269" y="150"/>
                    </a:lnTo>
                    <a:lnTo>
                      <a:pt x="1255" y="202"/>
                    </a:lnTo>
                    <a:lnTo>
                      <a:pt x="1241" y="243"/>
                    </a:lnTo>
                    <a:lnTo>
                      <a:pt x="1228" y="279"/>
                    </a:lnTo>
                    <a:lnTo>
                      <a:pt x="1215" y="311"/>
                    </a:lnTo>
                    <a:lnTo>
                      <a:pt x="1201" y="342"/>
                    </a:lnTo>
                    <a:lnTo>
                      <a:pt x="1186" y="372"/>
                    </a:lnTo>
                    <a:lnTo>
                      <a:pt x="1171" y="402"/>
                    </a:lnTo>
                    <a:lnTo>
                      <a:pt x="1157" y="432"/>
                    </a:lnTo>
                    <a:lnTo>
                      <a:pt x="1142" y="460"/>
                    </a:lnTo>
                    <a:lnTo>
                      <a:pt x="1127" y="487"/>
                    </a:lnTo>
                    <a:lnTo>
                      <a:pt x="1112" y="514"/>
                    </a:lnTo>
                    <a:lnTo>
                      <a:pt x="1097" y="542"/>
                    </a:lnTo>
                    <a:lnTo>
                      <a:pt x="1082" y="569"/>
                    </a:lnTo>
                    <a:lnTo>
                      <a:pt x="1067" y="598"/>
                    </a:lnTo>
                    <a:lnTo>
                      <a:pt x="1053" y="627"/>
                    </a:lnTo>
                    <a:lnTo>
                      <a:pt x="1038" y="656"/>
                    </a:lnTo>
                    <a:lnTo>
                      <a:pt x="1023" y="686"/>
                    </a:lnTo>
                    <a:lnTo>
                      <a:pt x="1010" y="714"/>
                    </a:lnTo>
                    <a:lnTo>
                      <a:pt x="995" y="744"/>
                    </a:lnTo>
                    <a:lnTo>
                      <a:pt x="977" y="767"/>
                    </a:lnTo>
                    <a:lnTo>
                      <a:pt x="961" y="788"/>
                    </a:lnTo>
                    <a:lnTo>
                      <a:pt x="945" y="813"/>
                    </a:lnTo>
                    <a:lnTo>
                      <a:pt x="933" y="850"/>
                    </a:lnTo>
                    <a:lnTo>
                      <a:pt x="925" y="903"/>
                    </a:lnTo>
                    <a:lnTo>
                      <a:pt x="921" y="968"/>
                    </a:lnTo>
                    <a:lnTo>
                      <a:pt x="916" y="1031"/>
                    </a:lnTo>
                    <a:lnTo>
                      <a:pt x="908" y="1090"/>
                    </a:lnTo>
                    <a:lnTo>
                      <a:pt x="899" y="1143"/>
                    </a:lnTo>
                    <a:lnTo>
                      <a:pt x="887" y="1190"/>
                    </a:lnTo>
                    <a:lnTo>
                      <a:pt x="875" y="1234"/>
                    </a:lnTo>
                    <a:lnTo>
                      <a:pt x="862" y="1277"/>
                    </a:lnTo>
                    <a:lnTo>
                      <a:pt x="851" y="1323"/>
                    </a:lnTo>
                    <a:lnTo>
                      <a:pt x="839" y="1371"/>
                    </a:lnTo>
                    <a:lnTo>
                      <a:pt x="828" y="1415"/>
                    </a:lnTo>
                    <a:lnTo>
                      <a:pt x="814" y="1451"/>
                    </a:lnTo>
                    <a:lnTo>
                      <a:pt x="799" y="1476"/>
                    </a:lnTo>
                    <a:lnTo>
                      <a:pt x="783" y="1492"/>
                    </a:lnTo>
                    <a:lnTo>
                      <a:pt x="766" y="1497"/>
                    </a:lnTo>
                    <a:lnTo>
                      <a:pt x="751" y="1492"/>
                    </a:lnTo>
                    <a:lnTo>
                      <a:pt x="735" y="1477"/>
                    </a:lnTo>
                    <a:lnTo>
                      <a:pt x="719" y="1454"/>
                    </a:lnTo>
                    <a:lnTo>
                      <a:pt x="702" y="1422"/>
                    </a:lnTo>
                    <a:close/>
                    <a:moveTo>
                      <a:pt x="747" y="1422"/>
                    </a:moveTo>
                    <a:lnTo>
                      <a:pt x="734" y="1381"/>
                    </a:lnTo>
                    <a:lnTo>
                      <a:pt x="722" y="1345"/>
                    </a:lnTo>
                    <a:lnTo>
                      <a:pt x="709" y="1311"/>
                    </a:lnTo>
                    <a:lnTo>
                      <a:pt x="695" y="1285"/>
                    </a:lnTo>
                    <a:lnTo>
                      <a:pt x="681" y="1258"/>
                    </a:lnTo>
                    <a:lnTo>
                      <a:pt x="670" y="1214"/>
                    </a:lnTo>
                    <a:lnTo>
                      <a:pt x="662" y="1158"/>
                    </a:lnTo>
                    <a:lnTo>
                      <a:pt x="655" y="1099"/>
                    </a:lnTo>
                    <a:lnTo>
                      <a:pt x="650" y="1040"/>
                    </a:lnTo>
                    <a:lnTo>
                      <a:pt x="650" y="977"/>
                    </a:lnTo>
                    <a:lnTo>
                      <a:pt x="652" y="913"/>
                    </a:lnTo>
                    <a:lnTo>
                      <a:pt x="650" y="855"/>
                    </a:lnTo>
                    <a:lnTo>
                      <a:pt x="640" y="809"/>
                    </a:lnTo>
                    <a:lnTo>
                      <a:pt x="628" y="764"/>
                    </a:lnTo>
                    <a:lnTo>
                      <a:pt x="619" y="711"/>
                    </a:lnTo>
                    <a:lnTo>
                      <a:pt x="618" y="649"/>
                    </a:lnTo>
                    <a:lnTo>
                      <a:pt x="620" y="584"/>
                    </a:lnTo>
                    <a:lnTo>
                      <a:pt x="624" y="523"/>
                    </a:lnTo>
                    <a:lnTo>
                      <a:pt x="630" y="467"/>
                    </a:lnTo>
                    <a:lnTo>
                      <a:pt x="637" y="413"/>
                    </a:lnTo>
                    <a:lnTo>
                      <a:pt x="648" y="362"/>
                    </a:lnTo>
                    <a:lnTo>
                      <a:pt x="658" y="316"/>
                    </a:lnTo>
                    <a:lnTo>
                      <a:pt x="670" y="277"/>
                    </a:lnTo>
                    <a:lnTo>
                      <a:pt x="683" y="243"/>
                    </a:lnTo>
                    <a:lnTo>
                      <a:pt x="697" y="219"/>
                    </a:lnTo>
                    <a:lnTo>
                      <a:pt x="712" y="201"/>
                    </a:lnTo>
                    <a:lnTo>
                      <a:pt x="727" y="187"/>
                    </a:lnTo>
                    <a:lnTo>
                      <a:pt x="743" y="174"/>
                    </a:lnTo>
                    <a:lnTo>
                      <a:pt x="758" y="164"/>
                    </a:lnTo>
                    <a:lnTo>
                      <a:pt x="775" y="154"/>
                    </a:lnTo>
                    <a:lnTo>
                      <a:pt x="789" y="149"/>
                    </a:lnTo>
                    <a:lnTo>
                      <a:pt x="804" y="144"/>
                    </a:lnTo>
                    <a:lnTo>
                      <a:pt x="821" y="142"/>
                    </a:lnTo>
                    <a:lnTo>
                      <a:pt x="836" y="142"/>
                    </a:lnTo>
                    <a:lnTo>
                      <a:pt x="852" y="142"/>
                    </a:lnTo>
                    <a:lnTo>
                      <a:pt x="867" y="141"/>
                    </a:lnTo>
                    <a:lnTo>
                      <a:pt x="883" y="141"/>
                    </a:lnTo>
                    <a:lnTo>
                      <a:pt x="899" y="138"/>
                    </a:lnTo>
                    <a:lnTo>
                      <a:pt x="914" y="134"/>
                    </a:lnTo>
                    <a:lnTo>
                      <a:pt x="930" y="128"/>
                    </a:lnTo>
                    <a:lnTo>
                      <a:pt x="945" y="120"/>
                    </a:lnTo>
                    <a:lnTo>
                      <a:pt x="960" y="111"/>
                    </a:lnTo>
                    <a:lnTo>
                      <a:pt x="976" y="100"/>
                    </a:lnTo>
                    <a:lnTo>
                      <a:pt x="991" y="89"/>
                    </a:lnTo>
                    <a:lnTo>
                      <a:pt x="1006" y="76"/>
                    </a:lnTo>
                    <a:lnTo>
                      <a:pt x="1021" y="62"/>
                    </a:lnTo>
                    <a:lnTo>
                      <a:pt x="1037" y="50"/>
                    </a:lnTo>
                    <a:lnTo>
                      <a:pt x="1052" y="38"/>
                    </a:lnTo>
                    <a:lnTo>
                      <a:pt x="1068" y="30"/>
                    </a:lnTo>
                    <a:lnTo>
                      <a:pt x="1083" y="25"/>
                    </a:lnTo>
                    <a:lnTo>
                      <a:pt x="1099" y="22"/>
                    </a:lnTo>
                    <a:lnTo>
                      <a:pt x="1114" y="21"/>
                    </a:lnTo>
                    <a:lnTo>
                      <a:pt x="1128" y="21"/>
                    </a:lnTo>
                    <a:lnTo>
                      <a:pt x="1142" y="22"/>
                    </a:lnTo>
                    <a:lnTo>
                      <a:pt x="1157" y="22"/>
                    </a:lnTo>
                    <a:lnTo>
                      <a:pt x="1172" y="22"/>
                    </a:lnTo>
                    <a:lnTo>
                      <a:pt x="1188" y="22"/>
                    </a:lnTo>
                    <a:lnTo>
                      <a:pt x="1205" y="20"/>
                    </a:lnTo>
                    <a:lnTo>
                      <a:pt x="1225" y="15"/>
                    </a:lnTo>
                    <a:lnTo>
                      <a:pt x="1246" y="13"/>
                    </a:lnTo>
                    <a:lnTo>
                      <a:pt x="1261" y="21"/>
                    </a:lnTo>
                    <a:lnTo>
                      <a:pt x="1266" y="50"/>
                    </a:lnTo>
                    <a:lnTo>
                      <a:pt x="1261" y="100"/>
                    </a:lnTo>
                    <a:lnTo>
                      <a:pt x="1248" y="157"/>
                    </a:lnTo>
                    <a:lnTo>
                      <a:pt x="1235" y="204"/>
                    </a:lnTo>
                    <a:lnTo>
                      <a:pt x="1223" y="239"/>
                    </a:lnTo>
                    <a:lnTo>
                      <a:pt x="1210" y="268"/>
                    </a:lnTo>
                    <a:lnTo>
                      <a:pt x="1196" y="300"/>
                    </a:lnTo>
                    <a:lnTo>
                      <a:pt x="1182" y="328"/>
                    </a:lnTo>
                    <a:lnTo>
                      <a:pt x="1169" y="357"/>
                    </a:lnTo>
                    <a:lnTo>
                      <a:pt x="1155" y="385"/>
                    </a:lnTo>
                    <a:lnTo>
                      <a:pt x="1141" y="413"/>
                    </a:lnTo>
                    <a:lnTo>
                      <a:pt x="1126" y="439"/>
                    </a:lnTo>
                    <a:lnTo>
                      <a:pt x="1112" y="466"/>
                    </a:lnTo>
                    <a:lnTo>
                      <a:pt x="1098" y="492"/>
                    </a:lnTo>
                    <a:lnTo>
                      <a:pt x="1084" y="519"/>
                    </a:lnTo>
                    <a:lnTo>
                      <a:pt x="1069" y="545"/>
                    </a:lnTo>
                    <a:lnTo>
                      <a:pt x="1056" y="571"/>
                    </a:lnTo>
                    <a:lnTo>
                      <a:pt x="1042" y="598"/>
                    </a:lnTo>
                    <a:lnTo>
                      <a:pt x="1028" y="626"/>
                    </a:lnTo>
                    <a:lnTo>
                      <a:pt x="1014" y="653"/>
                    </a:lnTo>
                    <a:lnTo>
                      <a:pt x="1000" y="682"/>
                    </a:lnTo>
                    <a:lnTo>
                      <a:pt x="986" y="712"/>
                    </a:lnTo>
                    <a:lnTo>
                      <a:pt x="972" y="739"/>
                    </a:lnTo>
                    <a:lnTo>
                      <a:pt x="955" y="758"/>
                    </a:lnTo>
                    <a:lnTo>
                      <a:pt x="938" y="777"/>
                    </a:lnTo>
                    <a:lnTo>
                      <a:pt x="922" y="800"/>
                    </a:lnTo>
                    <a:lnTo>
                      <a:pt x="910" y="833"/>
                    </a:lnTo>
                    <a:lnTo>
                      <a:pt x="905" y="881"/>
                    </a:lnTo>
                    <a:lnTo>
                      <a:pt x="902" y="944"/>
                    </a:lnTo>
                    <a:lnTo>
                      <a:pt x="899" y="1006"/>
                    </a:lnTo>
                    <a:lnTo>
                      <a:pt x="892" y="1060"/>
                    </a:lnTo>
                    <a:lnTo>
                      <a:pt x="884" y="1115"/>
                    </a:lnTo>
                    <a:lnTo>
                      <a:pt x="875" y="1164"/>
                    </a:lnTo>
                    <a:lnTo>
                      <a:pt x="863" y="1205"/>
                    </a:lnTo>
                    <a:lnTo>
                      <a:pt x="851" y="1243"/>
                    </a:lnTo>
                    <a:lnTo>
                      <a:pt x="839" y="1285"/>
                    </a:lnTo>
                    <a:lnTo>
                      <a:pt x="829" y="1332"/>
                    </a:lnTo>
                    <a:lnTo>
                      <a:pt x="818" y="1379"/>
                    </a:lnTo>
                    <a:lnTo>
                      <a:pt x="807" y="1421"/>
                    </a:lnTo>
                    <a:lnTo>
                      <a:pt x="793" y="1448"/>
                    </a:lnTo>
                    <a:lnTo>
                      <a:pt x="778" y="1457"/>
                    </a:lnTo>
                    <a:lnTo>
                      <a:pt x="763" y="1448"/>
                    </a:lnTo>
                    <a:lnTo>
                      <a:pt x="747" y="1422"/>
                    </a:lnTo>
                    <a:close/>
                    <a:moveTo>
                      <a:pt x="147" y="1283"/>
                    </a:moveTo>
                    <a:lnTo>
                      <a:pt x="129" y="1271"/>
                    </a:lnTo>
                    <a:lnTo>
                      <a:pt x="116" y="1255"/>
                    </a:lnTo>
                    <a:lnTo>
                      <a:pt x="104" y="1235"/>
                    </a:lnTo>
                    <a:lnTo>
                      <a:pt x="96" y="1212"/>
                    </a:lnTo>
                    <a:lnTo>
                      <a:pt x="90" y="1184"/>
                    </a:lnTo>
                    <a:lnTo>
                      <a:pt x="88" y="1152"/>
                    </a:lnTo>
                    <a:lnTo>
                      <a:pt x="89" y="1114"/>
                    </a:lnTo>
                    <a:lnTo>
                      <a:pt x="94" y="1074"/>
                    </a:lnTo>
                    <a:lnTo>
                      <a:pt x="101" y="1033"/>
                    </a:lnTo>
                    <a:lnTo>
                      <a:pt x="107" y="995"/>
                    </a:lnTo>
                    <a:lnTo>
                      <a:pt x="117" y="964"/>
                    </a:lnTo>
                    <a:lnTo>
                      <a:pt x="126" y="939"/>
                    </a:lnTo>
                    <a:lnTo>
                      <a:pt x="136" y="924"/>
                    </a:lnTo>
                    <a:lnTo>
                      <a:pt x="147" y="918"/>
                    </a:lnTo>
                    <a:lnTo>
                      <a:pt x="158" y="925"/>
                    </a:lnTo>
                    <a:lnTo>
                      <a:pt x="169" y="944"/>
                    </a:lnTo>
                    <a:lnTo>
                      <a:pt x="178" y="971"/>
                    </a:lnTo>
                    <a:lnTo>
                      <a:pt x="185" y="1010"/>
                    </a:lnTo>
                    <a:lnTo>
                      <a:pt x="188" y="1055"/>
                    </a:lnTo>
                    <a:lnTo>
                      <a:pt x="189" y="1103"/>
                    </a:lnTo>
                    <a:lnTo>
                      <a:pt x="186" y="1143"/>
                    </a:lnTo>
                    <a:lnTo>
                      <a:pt x="179" y="1172"/>
                    </a:lnTo>
                    <a:lnTo>
                      <a:pt x="170" y="1194"/>
                    </a:lnTo>
                    <a:lnTo>
                      <a:pt x="159" y="1218"/>
                    </a:lnTo>
                    <a:lnTo>
                      <a:pt x="151" y="1250"/>
                    </a:lnTo>
                    <a:lnTo>
                      <a:pt x="147" y="1283"/>
                    </a:lnTo>
                    <a:close/>
                  </a:path>
                </a:pathLst>
              </a:custGeom>
              <a:solidFill>
                <a:srgbClr val="00A4FF">
                  <a:alpha val="100000"/>
                </a:srgbClr>
              </a:solidFill>
              <a:ln w="9525">
                <a:noFill/>
              </a:ln>
            </p:spPr>
            <p:txBody>
              <a:bodyPr/>
              <a:p>
                <a:endParaRPr lang="zh-CN" altLang="en-US"/>
              </a:p>
            </p:txBody>
          </p:sp>
          <p:sp>
            <p:nvSpPr>
              <p:cNvPr id="94869" name="Freeform 36"/>
              <p:cNvSpPr>
                <a:spLocks noEditPoints="1"/>
              </p:cNvSpPr>
              <p:nvPr/>
            </p:nvSpPr>
            <p:spPr>
              <a:xfrm>
                <a:off x="472" y="825"/>
                <a:ext cx="589" cy="723"/>
              </a:xfrm>
              <a:custGeom>
                <a:avLst/>
                <a:gdLst/>
                <a:ahLst/>
                <a:cxnLst>
                  <a:cxn ang="0">
                    <a:pos x="156" y="325"/>
                  </a:cxn>
                  <a:cxn ang="0">
                    <a:pos x="144" y="287"/>
                  </a:cxn>
                  <a:cxn ang="0">
                    <a:pos x="141" y="226"/>
                  </a:cxn>
                  <a:cxn ang="0">
                    <a:pos x="133" y="175"/>
                  </a:cxn>
                  <a:cxn ang="0">
                    <a:pos x="136" y="114"/>
                  </a:cxn>
                  <a:cxn ang="0">
                    <a:pos x="146" y="66"/>
                  </a:cxn>
                  <a:cxn ang="0">
                    <a:pos x="160" y="44"/>
                  </a:cxn>
                  <a:cxn ang="0">
                    <a:pos x="176" y="34"/>
                  </a:cxn>
                  <a:cxn ang="0">
                    <a:pos x="191" y="33"/>
                  </a:cxn>
                  <a:cxn ang="0">
                    <a:pos x="207" y="31"/>
                  </a:cxn>
                  <a:cxn ang="0">
                    <a:pos x="222" y="22"/>
                  </a:cxn>
                  <a:cxn ang="0">
                    <a:pos x="238" y="10"/>
                  </a:cxn>
                  <a:cxn ang="0">
                    <a:pos x="253" y="3"/>
                  </a:cxn>
                  <a:cxn ang="0">
                    <a:pos x="268" y="3"/>
                  </a:cxn>
                  <a:cxn ang="0">
                    <a:pos x="285" y="1"/>
                  </a:cxn>
                  <a:cxn ang="0">
                    <a:pos x="294" y="22"/>
                  </a:cxn>
                  <a:cxn ang="0">
                    <a:pos x="281" y="64"/>
                  </a:cxn>
                  <a:cxn ang="0">
                    <a:pos x="267" y="93"/>
                  </a:cxn>
                  <a:cxn ang="0">
                    <a:pos x="253" y="120"/>
                  </a:cxn>
                  <a:cxn ang="0">
                    <a:pos x="239" y="147"/>
                  </a:cxn>
                  <a:cxn ang="0">
                    <a:pos x="225" y="175"/>
                  </a:cxn>
                  <a:cxn ang="0">
                    <a:pos x="209" y="197"/>
                  </a:cxn>
                  <a:cxn ang="0">
                    <a:pos x="203" y="249"/>
                  </a:cxn>
                  <a:cxn ang="0">
                    <a:pos x="194" y="299"/>
                  </a:cxn>
                  <a:cxn ang="0">
                    <a:pos x="183" y="342"/>
                  </a:cxn>
                  <a:cxn ang="0">
                    <a:pos x="169" y="359"/>
                  </a:cxn>
                  <a:cxn ang="0">
                    <a:pos x="7" y="311"/>
                  </a:cxn>
                  <a:cxn ang="0">
                    <a:pos x="0" y="285"/>
                  </a:cxn>
                  <a:cxn ang="0">
                    <a:pos x="5" y="246"/>
                  </a:cxn>
                  <a:cxn ang="0">
                    <a:pos x="15" y="227"/>
                  </a:cxn>
                  <a:cxn ang="0">
                    <a:pos x="25" y="250"/>
                  </a:cxn>
                  <a:cxn ang="0">
                    <a:pos x="23" y="290"/>
                  </a:cxn>
                  <a:cxn ang="0">
                    <a:pos x="15" y="318"/>
                  </a:cxn>
                  <a:cxn ang="0">
                    <a:pos x="151" y="302"/>
                  </a:cxn>
                  <a:cxn ang="0">
                    <a:pos x="144" y="246"/>
                  </a:cxn>
                  <a:cxn ang="0">
                    <a:pos x="140" y="192"/>
                  </a:cxn>
                  <a:cxn ang="0">
                    <a:pos x="138" y="132"/>
                  </a:cxn>
                  <a:cxn ang="0">
                    <a:pos x="147" y="80"/>
                  </a:cxn>
                  <a:cxn ang="0">
                    <a:pos x="161" y="52"/>
                  </a:cxn>
                  <a:cxn ang="0">
                    <a:pos x="176" y="41"/>
                  </a:cxn>
                  <a:cxn ang="0">
                    <a:pos x="192" y="38"/>
                  </a:cxn>
                  <a:cxn ang="0">
                    <a:pos x="208" y="37"/>
                  </a:cxn>
                  <a:cxn ang="0">
                    <a:pos x="223" y="28"/>
                  </a:cxn>
                  <a:cxn ang="0">
                    <a:pos x="239" y="14"/>
                  </a:cxn>
                  <a:cxn ang="0">
                    <a:pos x="254" y="5"/>
                  </a:cxn>
                  <a:cxn ang="0">
                    <a:pos x="269" y="5"/>
                  </a:cxn>
                  <a:cxn ang="0">
                    <a:pos x="286" y="3"/>
                  </a:cxn>
                  <a:cxn ang="0">
                    <a:pos x="283" y="46"/>
                  </a:cxn>
                  <a:cxn ang="0">
                    <a:pos x="269" y="76"/>
                  </a:cxn>
                  <a:cxn ang="0">
                    <a:pos x="255" y="104"/>
                  </a:cxn>
                  <a:cxn ang="0">
                    <a:pos x="241" y="130"/>
                  </a:cxn>
                  <a:cxn ang="0">
                    <a:pos x="227" y="158"/>
                  </a:cxn>
                  <a:cxn ang="0">
                    <a:pos x="213" y="187"/>
                  </a:cxn>
                  <a:cxn ang="0">
                    <a:pos x="198" y="215"/>
                  </a:cxn>
                  <a:cxn ang="0">
                    <a:pos x="195" y="275"/>
                  </a:cxn>
                  <a:cxn ang="0">
                    <a:pos x="183" y="316"/>
                  </a:cxn>
                  <a:cxn ang="0">
                    <a:pos x="173" y="353"/>
                  </a:cxn>
                </a:cxnLst>
                <a:pathLst>
                  <a:path w="1178" h="1444">
                    <a:moveTo>
                      <a:pt x="659" y="1409"/>
                    </a:moveTo>
                    <a:lnTo>
                      <a:pt x="646" y="1368"/>
                    </a:lnTo>
                    <a:lnTo>
                      <a:pt x="634" y="1332"/>
                    </a:lnTo>
                    <a:lnTo>
                      <a:pt x="621" y="1298"/>
                    </a:lnTo>
                    <a:lnTo>
                      <a:pt x="607" y="1272"/>
                    </a:lnTo>
                    <a:lnTo>
                      <a:pt x="593" y="1245"/>
                    </a:lnTo>
                    <a:lnTo>
                      <a:pt x="582" y="1201"/>
                    </a:lnTo>
                    <a:lnTo>
                      <a:pt x="574" y="1145"/>
                    </a:lnTo>
                    <a:lnTo>
                      <a:pt x="567" y="1086"/>
                    </a:lnTo>
                    <a:lnTo>
                      <a:pt x="562" y="1027"/>
                    </a:lnTo>
                    <a:lnTo>
                      <a:pt x="562" y="964"/>
                    </a:lnTo>
                    <a:lnTo>
                      <a:pt x="564" y="900"/>
                    </a:lnTo>
                    <a:lnTo>
                      <a:pt x="562" y="842"/>
                    </a:lnTo>
                    <a:lnTo>
                      <a:pt x="552" y="796"/>
                    </a:lnTo>
                    <a:lnTo>
                      <a:pt x="540" y="751"/>
                    </a:lnTo>
                    <a:lnTo>
                      <a:pt x="531" y="698"/>
                    </a:lnTo>
                    <a:lnTo>
                      <a:pt x="530" y="636"/>
                    </a:lnTo>
                    <a:lnTo>
                      <a:pt x="532" y="571"/>
                    </a:lnTo>
                    <a:lnTo>
                      <a:pt x="536" y="510"/>
                    </a:lnTo>
                    <a:lnTo>
                      <a:pt x="542" y="454"/>
                    </a:lnTo>
                    <a:lnTo>
                      <a:pt x="549" y="400"/>
                    </a:lnTo>
                    <a:lnTo>
                      <a:pt x="560" y="349"/>
                    </a:lnTo>
                    <a:lnTo>
                      <a:pt x="570" y="303"/>
                    </a:lnTo>
                    <a:lnTo>
                      <a:pt x="582" y="264"/>
                    </a:lnTo>
                    <a:lnTo>
                      <a:pt x="595" y="230"/>
                    </a:lnTo>
                    <a:lnTo>
                      <a:pt x="609" y="206"/>
                    </a:lnTo>
                    <a:lnTo>
                      <a:pt x="624" y="188"/>
                    </a:lnTo>
                    <a:lnTo>
                      <a:pt x="639" y="174"/>
                    </a:lnTo>
                    <a:lnTo>
                      <a:pt x="655" y="161"/>
                    </a:lnTo>
                    <a:lnTo>
                      <a:pt x="670" y="151"/>
                    </a:lnTo>
                    <a:lnTo>
                      <a:pt x="687" y="141"/>
                    </a:lnTo>
                    <a:lnTo>
                      <a:pt x="701" y="136"/>
                    </a:lnTo>
                    <a:lnTo>
                      <a:pt x="716" y="131"/>
                    </a:lnTo>
                    <a:lnTo>
                      <a:pt x="733" y="129"/>
                    </a:lnTo>
                    <a:lnTo>
                      <a:pt x="748" y="129"/>
                    </a:lnTo>
                    <a:lnTo>
                      <a:pt x="764" y="129"/>
                    </a:lnTo>
                    <a:lnTo>
                      <a:pt x="779" y="128"/>
                    </a:lnTo>
                    <a:lnTo>
                      <a:pt x="795" y="128"/>
                    </a:lnTo>
                    <a:lnTo>
                      <a:pt x="811" y="125"/>
                    </a:lnTo>
                    <a:lnTo>
                      <a:pt x="826" y="121"/>
                    </a:lnTo>
                    <a:lnTo>
                      <a:pt x="842" y="115"/>
                    </a:lnTo>
                    <a:lnTo>
                      <a:pt x="857" y="107"/>
                    </a:lnTo>
                    <a:lnTo>
                      <a:pt x="872" y="98"/>
                    </a:lnTo>
                    <a:lnTo>
                      <a:pt x="888" y="87"/>
                    </a:lnTo>
                    <a:lnTo>
                      <a:pt x="903" y="76"/>
                    </a:lnTo>
                    <a:lnTo>
                      <a:pt x="918" y="63"/>
                    </a:lnTo>
                    <a:lnTo>
                      <a:pt x="933" y="49"/>
                    </a:lnTo>
                    <a:lnTo>
                      <a:pt x="949" y="37"/>
                    </a:lnTo>
                    <a:lnTo>
                      <a:pt x="964" y="25"/>
                    </a:lnTo>
                    <a:lnTo>
                      <a:pt x="980" y="17"/>
                    </a:lnTo>
                    <a:lnTo>
                      <a:pt x="995" y="12"/>
                    </a:lnTo>
                    <a:lnTo>
                      <a:pt x="1011" y="9"/>
                    </a:lnTo>
                    <a:lnTo>
                      <a:pt x="1026" y="8"/>
                    </a:lnTo>
                    <a:lnTo>
                      <a:pt x="1040" y="8"/>
                    </a:lnTo>
                    <a:lnTo>
                      <a:pt x="1054" y="9"/>
                    </a:lnTo>
                    <a:lnTo>
                      <a:pt x="1069" y="9"/>
                    </a:lnTo>
                    <a:lnTo>
                      <a:pt x="1084" y="9"/>
                    </a:lnTo>
                    <a:lnTo>
                      <a:pt x="1100" y="9"/>
                    </a:lnTo>
                    <a:lnTo>
                      <a:pt x="1117" y="7"/>
                    </a:lnTo>
                    <a:lnTo>
                      <a:pt x="1137" y="2"/>
                    </a:lnTo>
                    <a:lnTo>
                      <a:pt x="1158" y="0"/>
                    </a:lnTo>
                    <a:lnTo>
                      <a:pt x="1173" y="8"/>
                    </a:lnTo>
                    <a:lnTo>
                      <a:pt x="1178" y="37"/>
                    </a:lnTo>
                    <a:lnTo>
                      <a:pt x="1173" y="87"/>
                    </a:lnTo>
                    <a:lnTo>
                      <a:pt x="1160" y="144"/>
                    </a:lnTo>
                    <a:lnTo>
                      <a:pt x="1147" y="191"/>
                    </a:lnTo>
                    <a:lnTo>
                      <a:pt x="1135" y="226"/>
                    </a:lnTo>
                    <a:lnTo>
                      <a:pt x="1122" y="255"/>
                    </a:lnTo>
                    <a:lnTo>
                      <a:pt x="1108" y="287"/>
                    </a:lnTo>
                    <a:lnTo>
                      <a:pt x="1094" y="315"/>
                    </a:lnTo>
                    <a:lnTo>
                      <a:pt x="1081" y="344"/>
                    </a:lnTo>
                    <a:lnTo>
                      <a:pt x="1067" y="372"/>
                    </a:lnTo>
                    <a:lnTo>
                      <a:pt x="1053" y="400"/>
                    </a:lnTo>
                    <a:lnTo>
                      <a:pt x="1038" y="426"/>
                    </a:lnTo>
                    <a:lnTo>
                      <a:pt x="1024" y="453"/>
                    </a:lnTo>
                    <a:lnTo>
                      <a:pt x="1010" y="479"/>
                    </a:lnTo>
                    <a:lnTo>
                      <a:pt x="996" y="506"/>
                    </a:lnTo>
                    <a:lnTo>
                      <a:pt x="981" y="532"/>
                    </a:lnTo>
                    <a:lnTo>
                      <a:pt x="968" y="558"/>
                    </a:lnTo>
                    <a:lnTo>
                      <a:pt x="954" y="585"/>
                    </a:lnTo>
                    <a:lnTo>
                      <a:pt x="940" y="613"/>
                    </a:lnTo>
                    <a:lnTo>
                      <a:pt x="926" y="640"/>
                    </a:lnTo>
                    <a:lnTo>
                      <a:pt x="912" y="669"/>
                    </a:lnTo>
                    <a:lnTo>
                      <a:pt x="898" y="699"/>
                    </a:lnTo>
                    <a:lnTo>
                      <a:pt x="884" y="726"/>
                    </a:lnTo>
                    <a:lnTo>
                      <a:pt x="867" y="745"/>
                    </a:lnTo>
                    <a:lnTo>
                      <a:pt x="850" y="764"/>
                    </a:lnTo>
                    <a:lnTo>
                      <a:pt x="834" y="787"/>
                    </a:lnTo>
                    <a:lnTo>
                      <a:pt x="822" y="820"/>
                    </a:lnTo>
                    <a:lnTo>
                      <a:pt x="817" y="868"/>
                    </a:lnTo>
                    <a:lnTo>
                      <a:pt x="814" y="931"/>
                    </a:lnTo>
                    <a:lnTo>
                      <a:pt x="811" y="993"/>
                    </a:lnTo>
                    <a:lnTo>
                      <a:pt x="804" y="1047"/>
                    </a:lnTo>
                    <a:lnTo>
                      <a:pt x="796" y="1102"/>
                    </a:lnTo>
                    <a:lnTo>
                      <a:pt x="787" y="1151"/>
                    </a:lnTo>
                    <a:lnTo>
                      <a:pt x="775" y="1192"/>
                    </a:lnTo>
                    <a:lnTo>
                      <a:pt x="763" y="1230"/>
                    </a:lnTo>
                    <a:lnTo>
                      <a:pt x="751" y="1272"/>
                    </a:lnTo>
                    <a:lnTo>
                      <a:pt x="741" y="1319"/>
                    </a:lnTo>
                    <a:lnTo>
                      <a:pt x="730" y="1366"/>
                    </a:lnTo>
                    <a:lnTo>
                      <a:pt x="719" y="1408"/>
                    </a:lnTo>
                    <a:lnTo>
                      <a:pt x="705" y="1435"/>
                    </a:lnTo>
                    <a:lnTo>
                      <a:pt x="690" y="1444"/>
                    </a:lnTo>
                    <a:lnTo>
                      <a:pt x="675" y="1435"/>
                    </a:lnTo>
                    <a:lnTo>
                      <a:pt x="659" y="1409"/>
                    </a:lnTo>
                    <a:close/>
                    <a:moveTo>
                      <a:pt x="59" y="1270"/>
                    </a:moveTo>
                    <a:lnTo>
                      <a:pt x="41" y="1258"/>
                    </a:lnTo>
                    <a:lnTo>
                      <a:pt x="28" y="1242"/>
                    </a:lnTo>
                    <a:lnTo>
                      <a:pt x="16" y="1222"/>
                    </a:lnTo>
                    <a:lnTo>
                      <a:pt x="8" y="1199"/>
                    </a:lnTo>
                    <a:lnTo>
                      <a:pt x="2" y="1171"/>
                    </a:lnTo>
                    <a:lnTo>
                      <a:pt x="0" y="1139"/>
                    </a:lnTo>
                    <a:lnTo>
                      <a:pt x="1" y="1101"/>
                    </a:lnTo>
                    <a:lnTo>
                      <a:pt x="6" y="1061"/>
                    </a:lnTo>
                    <a:lnTo>
                      <a:pt x="13" y="1020"/>
                    </a:lnTo>
                    <a:lnTo>
                      <a:pt x="19" y="982"/>
                    </a:lnTo>
                    <a:lnTo>
                      <a:pt x="29" y="951"/>
                    </a:lnTo>
                    <a:lnTo>
                      <a:pt x="38" y="926"/>
                    </a:lnTo>
                    <a:lnTo>
                      <a:pt x="48" y="911"/>
                    </a:lnTo>
                    <a:lnTo>
                      <a:pt x="59" y="905"/>
                    </a:lnTo>
                    <a:lnTo>
                      <a:pt x="70" y="912"/>
                    </a:lnTo>
                    <a:lnTo>
                      <a:pt x="81" y="931"/>
                    </a:lnTo>
                    <a:lnTo>
                      <a:pt x="90" y="958"/>
                    </a:lnTo>
                    <a:lnTo>
                      <a:pt x="97" y="997"/>
                    </a:lnTo>
                    <a:lnTo>
                      <a:pt x="100" y="1042"/>
                    </a:lnTo>
                    <a:lnTo>
                      <a:pt x="101" y="1090"/>
                    </a:lnTo>
                    <a:lnTo>
                      <a:pt x="98" y="1130"/>
                    </a:lnTo>
                    <a:lnTo>
                      <a:pt x="91" y="1159"/>
                    </a:lnTo>
                    <a:lnTo>
                      <a:pt x="82" y="1181"/>
                    </a:lnTo>
                    <a:lnTo>
                      <a:pt x="71" y="1205"/>
                    </a:lnTo>
                    <a:lnTo>
                      <a:pt x="63" y="1237"/>
                    </a:lnTo>
                    <a:lnTo>
                      <a:pt x="59" y="1270"/>
                    </a:lnTo>
                    <a:close/>
                    <a:moveTo>
                      <a:pt x="646" y="1270"/>
                    </a:moveTo>
                    <a:lnTo>
                      <a:pt x="629" y="1259"/>
                    </a:lnTo>
                    <a:lnTo>
                      <a:pt x="614" y="1237"/>
                    </a:lnTo>
                    <a:lnTo>
                      <a:pt x="601" y="1204"/>
                    </a:lnTo>
                    <a:lnTo>
                      <a:pt x="591" y="1160"/>
                    </a:lnTo>
                    <a:lnTo>
                      <a:pt x="582" y="1106"/>
                    </a:lnTo>
                    <a:lnTo>
                      <a:pt x="577" y="1046"/>
                    </a:lnTo>
                    <a:lnTo>
                      <a:pt x="576" y="981"/>
                    </a:lnTo>
                    <a:lnTo>
                      <a:pt x="579" y="917"/>
                    </a:lnTo>
                    <a:lnTo>
                      <a:pt x="579" y="857"/>
                    </a:lnTo>
                    <a:lnTo>
                      <a:pt x="571" y="809"/>
                    </a:lnTo>
                    <a:lnTo>
                      <a:pt x="559" y="765"/>
                    </a:lnTo>
                    <a:lnTo>
                      <a:pt x="548" y="715"/>
                    </a:lnTo>
                    <a:lnTo>
                      <a:pt x="545" y="654"/>
                    </a:lnTo>
                    <a:lnTo>
                      <a:pt x="547" y="588"/>
                    </a:lnTo>
                    <a:lnTo>
                      <a:pt x="552" y="527"/>
                    </a:lnTo>
                    <a:lnTo>
                      <a:pt x="557" y="470"/>
                    </a:lnTo>
                    <a:lnTo>
                      <a:pt x="566" y="414"/>
                    </a:lnTo>
                    <a:lnTo>
                      <a:pt x="575" y="363"/>
                    </a:lnTo>
                    <a:lnTo>
                      <a:pt x="585" y="317"/>
                    </a:lnTo>
                    <a:lnTo>
                      <a:pt x="598" y="280"/>
                    </a:lnTo>
                    <a:lnTo>
                      <a:pt x="612" y="250"/>
                    </a:lnTo>
                    <a:lnTo>
                      <a:pt x="627" y="226"/>
                    </a:lnTo>
                    <a:lnTo>
                      <a:pt x="642" y="207"/>
                    </a:lnTo>
                    <a:lnTo>
                      <a:pt x="657" y="192"/>
                    </a:lnTo>
                    <a:lnTo>
                      <a:pt x="673" y="181"/>
                    </a:lnTo>
                    <a:lnTo>
                      <a:pt x="689" y="170"/>
                    </a:lnTo>
                    <a:lnTo>
                      <a:pt x="704" y="161"/>
                    </a:lnTo>
                    <a:lnTo>
                      <a:pt x="720" y="155"/>
                    </a:lnTo>
                    <a:lnTo>
                      <a:pt x="735" y="152"/>
                    </a:lnTo>
                    <a:lnTo>
                      <a:pt x="751" y="151"/>
                    </a:lnTo>
                    <a:lnTo>
                      <a:pt x="767" y="151"/>
                    </a:lnTo>
                    <a:lnTo>
                      <a:pt x="782" y="152"/>
                    </a:lnTo>
                    <a:lnTo>
                      <a:pt x="798" y="151"/>
                    </a:lnTo>
                    <a:lnTo>
                      <a:pt x="814" y="148"/>
                    </a:lnTo>
                    <a:lnTo>
                      <a:pt x="829" y="145"/>
                    </a:lnTo>
                    <a:lnTo>
                      <a:pt x="845" y="138"/>
                    </a:lnTo>
                    <a:lnTo>
                      <a:pt x="862" y="130"/>
                    </a:lnTo>
                    <a:lnTo>
                      <a:pt x="877" y="121"/>
                    </a:lnTo>
                    <a:lnTo>
                      <a:pt x="892" y="109"/>
                    </a:lnTo>
                    <a:lnTo>
                      <a:pt x="908" y="97"/>
                    </a:lnTo>
                    <a:lnTo>
                      <a:pt x="923" y="83"/>
                    </a:lnTo>
                    <a:lnTo>
                      <a:pt x="938" y="68"/>
                    </a:lnTo>
                    <a:lnTo>
                      <a:pt x="954" y="54"/>
                    </a:lnTo>
                    <a:lnTo>
                      <a:pt x="969" y="41"/>
                    </a:lnTo>
                    <a:lnTo>
                      <a:pt x="984" y="31"/>
                    </a:lnTo>
                    <a:lnTo>
                      <a:pt x="1000" y="23"/>
                    </a:lnTo>
                    <a:lnTo>
                      <a:pt x="1016" y="18"/>
                    </a:lnTo>
                    <a:lnTo>
                      <a:pt x="1031" y="16"/>
                    </a:lnTo>
                    <a:lnTo>
                      <a:pt x="1045" y="16"/>
                    </a:lnTo>
                    <a:lnTo>
                      <a:pt x="1060" y="16"/>
                    </a:lnTo>
                    <a:lnTo>
                      <a:pt x="1075" y="17"/>
                    </a:lnTo>
                    <a:lnTo>
                      <a:pt x="1090" y="18"/>
                    </a:lnTo>
                    <a:lnTo>
                      <a:pt x="1107" y="17"/>
                    </a:lnTo>
                    <a:lnTo>
                      <a:pt x="1125" y="15"/>
                    </a:lnTo>
                    <a:lnTo>
                      <a:pt x="1144" y="12"/>
                    </a:lnTo>
                    <a:lnTo>
                      <a:pt x="1157" y="27"/>
                    </a:lnTo>
                    <a:lnTo>
                      <a:pt x="1155" y="76"/>
                    </a:lnTo>
                    <a:lnTo>
                      <a:pt x="1144" y="137"/>
                    </a:lnTo>
                    <a:lnTo>
                      <a:pt x="1130" y="182"/>
                    </a:lnTo>
                    <a:lnTo>
                      <a:pt x="1117" y="214"/>
                    </a:lnTo>
                    <a:lnTo>
                      <a:pt x="1104" y="245"/>
                    </a:lnTo>
                    <a:lnTo>
                      <a:pt x="1090" y="275"/>
                    </a:lnTo>
                    <a:lnTo>
                      <a:pt x="1076" y="304"/>
                    </a:lnTo>
                    <a:lnTo>
                      <a:pt x="1062" y="333"/>
                    </a:lnTo>
                    <a:lnTo>
                      <a:pt x="1047" y="361"/>
                    </a:lnTo>
                    <a:lnTo>
                      <a:pt x="1033" y="389"/>
                    </a:lnTo>
                    <a:lnTo>
                      <a:pt x="1019" y="414"/>
                    </a:lnTo>
                    <a:lnTo>
                      <a:pt x="1004" y="438"/>
                    </a:lnTo>
                    <a:lnTo>
                      <a:pt x="989" y="462"/>
                    </a:lnTo>
                    <a:lnTo>
                      <a:pt x="976" y="488"/>
                    </a:lnTo>
                    <a:lnTo>
                      <a:pt x="962" y="517"/>
                    </a:lnTo>
                    <a:lnTo>
                      <a:pt x="948" y="546"/>
                    </a:lnTo>
                    <a:lnTo>
                      <a:pt x="934" y="575"/>
                    </a:lnTo>
                    <a:lnTo>
                      <a:pt x="919" y="602"/>
                    </a:lnTo>
                    <a:lnTo>
                      <a:pt x="905" y="631"/>
                    </a:lnTo>
                    <a:lnTo>
                      <a:pt x="892" y="660"/>
                    </a:lnTo>
                    <a:lnTo>
                      <a:pt x="878" y="689"/>
                    </a:lnTo>
                    <a:lnTo>
                      <a:pt x="864" y="719"/>
                    </a:lnTo>
                    <a:lnTo>
                      <a:pt x="850" y="747"/>
                    </a:lnTo>
                    <a:lnTo>
                      <a:pt x="836" y="776"/>
                    </a:lnTo>
                    <a:lnTo>
                      <a:pt x="822" y="804"/>
                    </a:lnTo>
                    <a:lnTo>
                      <a:pt x="807" y="828"/>
                    </a:lnTo>
                    <a:lnTo>
                      <a:pt x="792" y="856"/>
                    </a:lnTo>
                    <a:lnTo>
                      <a:pt x="789" y="910"/>
                    </a:lnTo>
                    <a:lnTo>
                      <a:pt x="791" y="979"/>
                    </a:lnTo>
                    <a:lnTo>
                      <a:pt x="788" y="1045"/>
                    </a:lnTo>
                    <a:lnTo>
                      <a:pt x="780" y="1099"/>
                    </a:lnTo>
                    <a:lnTo>
                      <a:pt x="768" y="1144"/>
                    </a:lnTo>
                    <a:lnTo>
                      <a:pt x="756" y="1182"/>
                    </a:lnTo>
                    <a:lnTo>
                      <a:pt x="743" y="1219"/>
                    </a:lnTo>
                    <a:lnTo>
                      <a:pt x="731" y="1261"/>
                    </a:lnTo>
                    <a:lnTo>
                      <a:pt x="721" y="1314"/>
                    </a:lnTo>
                    <a:lnTo>
                      <a:pt x="711" y="1367"/>
                    </a:lnTo>
                    <a:lnTo>
                      <a:pt x="700" y="1403"/>
                    </a:lnTo>
                    <a:lnTo>
                      <a:pt x="689" y="1410"/>
                    </a:lnTo>
                    <a:lnTo>
                      <a:pt x="675" y="1388"/>
                    </a:lnTo>
                    <a:lnTo>
                      <a:pt x="661" y="1340"/>
                    </a:lnTo>
                    <a:lnTo>
                      <a:pt x="646" y="1270"/>
                    </a:lnTo>
                    <a:close/>
                  </a:path>
                </a:pathLst>
              </a:custGeom>
              <a:solidFill>
                <a:srgbClr val="007BFF">
                  <a:alpha val="100000"/>
                </a:srgbClr>
              </a:solidFill>
              <a:ln w="9525">
                <a:noFill/>
              </a:ln>
            </p:spPr>
            <p:txBody>
              <a:bodyPr/>
              <a:p>
                <a:endParaRPr lang="zh-CN" altLang="en-US"/>
              </a:p>
            </p:txBody>
          </p:sp>
          <p:sp>
            <p:nvSpPr>
              <p:cNvPr id="94870" name="Freeform 37"/>
              <p:cNvSpPr>
                <a:spLocks noEditPoints="1"/>
              </p:cNvSpPr>
              <p:nvPr/>
            </p:nvSpPr>
            <p:spPr>
              <a:xfrm>
                <a:off x="744" y="832"/>
                <a:ext cx="306" cy="698"/>
              </a:xfrm>
              <a:custGeom>
                <a:avLst/>
                <a:gdLst/>
                <a:ahLst/>
                <a:cxnLst>
                  <a:cxn ang="0">
                    <a:pos x="14" y="297"/>
                  </a:cxn>
                  <a:cxn ang="0">
                    <a:pos x="8" y="242"/>
                  </a:cxn>
                  <a:cxn ang="0">
                    <a:pos x="4" y="188"/>
                  </a:cxn>
                  <a:cxn ang="0">
                    <a:pos x="2" y="128"/>
                  </a:cxn>
                  <a:cxn ang="0">
                    <a:pos x="10" y="76"/>
                  </a:cxn>
                  <a:cxn ang="0">
                    <a:pos x="25" y="48"/>
                  </a:cxn>
                  <a:cxn ang="0">
                    <a:pos x="40" y="37"/>
                  </a:cxn>
                  <a:cxn ang="0">
                    <a:pos x="56" y="34"/>
                  </a:cxn>
                  <a:cxn ang="0">
                    <a:pos x="71" y="33"/>
                  </a:cxn>
                  <a:cxn ang="0">
                    <a:pos x="87" y="24"/>
                  </a:cxn>
                  <a:cxn ang="0">
                    <a:pos x="103" y="10"/>
                  </a:cxn>
                  <a:cxn ang="0">
                    <a:pos x="118" y="1"/>
                  </a:cxn>
                  <a:cxn ang="0">
                    <a:pos x="133" y="1"/>
                  </a:cxn>
                  <a:cxn ang="0">
                    <a:pos x="150" y="0"/>
                  </a:cxn>
                  <a:cxn ang="0">
                    <a:pos x="147" y="42"/>
                  </a:cxn>
                  <a:cxn ang="0">
                    <a:pos x="133" y="73"/>
                  </a:cxn>
                  <a:cxn ang="0">
                    <a:pos x="119" y="100"/>
                  </a:cxn>
                  <a:cxn ang="0">
                    <a:pos x="105" y="126"/>
                  </a:cxn>
                  <a:cxn ang="0">
                    <a:pos x="90" y="154"/>
                  </a:cxn>
                  <a:cxn ang="0">
                    <a:pos x="77" y="183"/>
                  </a:cxn>
                  <a:cxn ang="0">
                    <a:pos x="62" y="210"/>
                  </a:cxn>
                  <a:cxn ang="0">
                    <a:pos x="59" y="271"/>
                  </a:cxn>
                  <a:cxn ang="0">
                    <a:pos x="47" y="312"/>
                  </a:cxn>
                  <a:cxn ang="0">
                    <a:pos x="36" y="349"/>
                  </a:cxn>
                  <a:cxn ang="0">
                    <a:pos x="36" y="314"/>
                  </a:cxn>
                  <a:cxn ang="0">
                    <a:pos x="22" y="298"/>
                  </a:cxn>
                  <a:cxn ang="0">
                    <a:pos x="12" y="259"/>
                  </a:cxn>
                  <a:cxn ang="0">
                    <a:pos x="12" y="208"/>
                  </a:cxn>
                  <a:cxn ang="0">
                    <a:pos x="4" y="163"/>
                  </a:cxn>
                  <a:cxn ang="0">
                    <a:pos x="8" y="111"/>
                  </a:cxn>
                  <a:cxn ang="0">
                    <a:pos x="18" y="73"/>
                  </a:cxn>
                  <a:cxn ang="0">
                    <a:pos x="31" y="53"/>
                  </a:cxn>
                  <a:cxn ang="0">
                    <a:pos x="45" y="46"/>
                  </a:cxn>
                  <a:cxn ang="0">
                    <a:pos x="59" y="45"/>
                  </a:cxn>
                  <a:cxn ang="0">
                    <a:pos x="73" y="36"/>
                  </a:cxn>
                  <a:cxn ang="0">
                    <a:pos x="86" y="29"/>
                  </a:cxn>
                  <a:cxn ang="0">
                    <a:pos x="100" y="19"/>
                  </a:cxn>
                  <a:cxn ang="0">
                    <a:pos x="114" y="6"/>
                  </a:cxn>
                  <a:cxn ang="0">
                    <a:pos x="127" y="2"/>
                  </a:cxn>
                  <a:cxn ang="0">
                    <a:pos x="141" y="3"/>
                  </a:cxn>
                  <a:cxn ang="0">
                    <a:pos x="144" y="28"/>
                  </a:cxn>
                  <a:cxn ang="0">
                    <a:pos x="133" y="60"/>
                  </a:cxn>
                  <a:cxn ang="0">
                    <a:pos x="121" y="85"/>
                  </a:cxn>
                  <a:cxn ang="0">
                    <a:pos x="108" y="106"/>
                  </a:cxn>
                  <a:cxn ang="0">
                    <a:pos x="95" y="131"/>
                  </a:cxn>
                  <a:cxn ang="0">
                    <a:pos x="83" y="156"/>
                  </a:cxn>
                  <a:cxn ang="0">
                    <a:pos x="71" y="182"/>
                  </a:cxn>
                  <a:cxn ang="0">
                    <a:pos x="57" y="204"/>
                  </a:cxn>
                  <a:cxn ang="0">
                    <a:pos x="56" y="256"/>
                  </a:cxn>
                  <a:cxn ang="0">
                    <a:pos x="46" y="295"/>
                  </a:cxn>
                  <a:cxn ang="0">
                    <a:pos x="36" y="314"/>
                  </a:cxn>
                </a:cxnLst>
                <a:pathLst>
                  <a:path w="612" h="1398">
                    <a:moveTo>
                      <a:pt x="101" y="1258"/>
                    </a:moveTo>
                    <a:lnTo>
                      <a:pt x="84" y="1247"/>
                    </a:lnTo>
                    <a:lnTo>
                      <a:pt x="69" y="1225"/>
                    </a:lnTo>
                    <a:lnTo>
                      <a:pt x="56" y="1192"/>
                    </a:lnTo>
                    <a:lnTo>
                      <a:pt x="46" y="1148"/>
                    </a:lnTo>
                    <a:lnTo>
                      <a:pt x="37" y="1094"/>
                    </a:lnTo>
                    <a:lnTo>
                      <a:pt x="32" y="1034"/>
                    </a:lnTo>
                    <a:lnTo>
                      <a:pt x="31" y="969"/>
                    </a:lnTo>
                    <a:lnTo>
                      <a:pt x="34" y="905"/>
                    </a:lnTo>
                    <a:lnTo>
                      <a:pt x="34" y="845"/>
                    </a:lnTo>
                    <a:lnTo>
                      <a:pt x="26" y="797"/>
                    </a:lnTo>
                    <a:lnTo>
                      <a:pt x="14" y="753"/>
                    </a:lnTo>
                    <a:lnTo>
                      <a:pt x="3" y="703"/>
                    </a:lnTo>
                    <a:lnTo>
                      <a:pt x="0" y="642"/>
                    </a:lnTo>
                    <a:lnTo>
                      <a:pt x="2" y="576"/>
                    </a:lnTo>
                    <a:lnTo>
                      <a:pt x="7" y="515"/>
                    </a:lnTo>
                    <a:lnTo>
                      <a:pt x="12" y="458"/>
                    </a:lnTo>
                    <a:lnTo>
                      <a:pt x="21" y="402"/>
                    </a:lnTo>
                    <a:lnTo>
                      <a:pt x="30" y="351"/>
                    </a:lnTo>
                    <a:lnTo>
                      <a:pt x="40" y="305"/>
                    </a:lnTo>
                    <a:lnTo>
                      <a:pt x="53" y="268"/>
                    </a:lnTo>
                    <a:lnTo>
                      <a:pt x="67" y="238"/>
                    </a:lnTo>
                    <a:lnTo>
                      <a:pt x="82" y="214"/>
                    </a:lnTo>
                    <a:lnTo>
                      <a:pt x="97" y="195"/>
                    </a:lnTo>
                    <a:lnTo>
                      <a:pt x="112" y="180"/>
                    </a:lnTo>
                    <a:lnTo>
                      <a:pt x="128" y="169"/>
                    </a:lnTo>
                    <a:lnTo>
                      <a:pt x="144" y="158"/>
                    </a:lnTo>
                    <a:lnTo>
                      <a:pt x="159" y="149"/>
                    </a:lnTo>
                    <a:lnTo>
                      <a:pt x="175" y="143"/>
                    </a:lnTo>
                    <a:lnTo>
                      <a:pt x="190" y="140"/>
                    </a:lnTo>
                    <a:lnTo>
                      <a:pt x="206" y="139"/>
                    </a:lnTo>
                    <a:lnTo>
                      <a:pt x="222" y="139"/>
                    </a:lnTo>
                    <a:lnTo>
                      <a:pt x="237" y="140"/>
                    </a:lnTo>
                    <a:lnTo>
                      <a:pt x="253" y="139"/>
                    </a:lnTo>
                    <a:lnTo>
                      <a:pt x="269" y="136"/>
                    </a:lnTo>
                    <a:lnTo>
                      <a:pt x="284" y="133"/>
                    </a:lnTo>
                    <a:lnTo>
                      <a:pt x="300" y="126"/>
                    </a:lnTo>
                    <a:lnTo>
                      <a:pt x="317" y="118"/>
                    </a:lnTo>
                    <a:lnTo>
                      <a:pt x="332" y="109"/>
                    </a:lnTo>
                    <a:lnTo>
                      <a:pt x="347" y="97"/>
                    </a:lnTo>
                    <a:lnTo>
                      <a:pt x="363" y="85"/>
                    </a:lnTo>
                    <a:lnTo>
                      <a:pt x="378" y="71"/>
                    </a:lnTo>
                    <a:lnTo>
                      <a:pt x="393" y="56"/>
                    </a:lnTo>
                    <a:lnTo>
                      <a:pt x="409" y="42"/>
                    </a:lnTo>
                    <a:lnTo>
                      <a:pt x="424" y="29"/>
                    </a:lnTo>
                    <a:lnTo>
                      <a:pt x="439" y="19"/>
                    </a:lnTo>
                    <a:lnTo>
                      <a:pt x="455" y="11"/>
                    </a:lnTo>
                    <a:lnTo>
                      <a:pt x="471" y="6"/>
                    </a:lnTo>
                    <a:lnTo>
                      <a:pt x="486" y="4"/>
                    </a:lnTo>
                    <a:lnTo>
                      <a:pt x="500" y="4"/>
                    </a:lnTo>
                    <a:lnTo>
                      <a:pt x="515" y="4"/>
                    </a:lnTo>
                    <a:lnTo>
                      <a:pt x="530" y="5"/>
                    </a:lnTo>
                    <a:lnTo>
                      <a:pt x="545" y="6"/>
                    </a:lnTo>
                    <a:lnTo>
                      <a:pt x="562" y="5"/>
                    </a:lnTo>
                    <a:lnTo>
                      <a:pt x="580" y="3"/>
                    </a:lnTo>
                    <a:lnTo>
                      <a:pt x="599" y="0"/>
                    </a:lnTo>
                    <a:lnTo>
                      <a:pt x="612" y="15"/>
                    </a:lnTo>
                    <a:lnTo>
                      <a:pt x="610" y="64"/>
                    </a:lnTo>
                    <a:lnTo>
                      <a:pt x="599" y="125"/>
                    </a:lnTo>
                    <a:lnTo>
                      <a:pt x="585" y="170"/>
                    </a:lnTo>
                    <a:lnTo>
                      <a:pt x="572" y="202"/>
                    </a:lnTo>
                    <a:lnTo>
                      <a:pt x="559" y="233"/>
                    </a:lnTo>
                    <a:lnTo>
                      <a:pt x="545" y="263"/>
                    </a:lnTo>
                    <a:lnTo>
                      <a:pt x="531" y="292"/>
                    </a:lnTo>
                    <a:lnTo>
                      <a:pt x="517" y="321"/>
                    </a:lnTo>
                    <a:lnTo>
                      <a:pt x="502" y="349"/>
                    </a:lnTo>
                    <a:lnTo>
                      <a:pt x="488" y="377"/>
                    </a:lnTo>
                    <a:lnTo>
                      <a:pt x="474" y="402"/>
                    </a:lnTo>
                    <a:lnTo>
                      <a:pt x="459" y="426"/>
                    </a:lnTo>
                    <a:lnTo>
                      <a:pt x="444" y="450"/>
                    </a:lnTo>
                    <a:lnTo>
                      <a:pt x="431" y="476"/>
                    </a:lnTo>
                    <a:lnTo>
                      <a:pt x="417" y="505"/>
                    </a:lnTo>
                    <a:lnTo>
                      <a:pt x="403" y="534"/>
                    </a:lnTo>
                    <a:lnTo>
                      <a:pt x="389" y="563"/>
                    </a:lnTo>
                    <a:lnTo>
                      <a:pt x="374" y="590"/>
                    </a:lnTo>
                    <a:lnTo>
                      <a:pt x="360" y="619"/>
                    </a:lnTo>
                    <a:lnTo>
                      <a:pt x="347" y="648"/>
                    </a:lnTo>
                    <a:lnTo>
                      <a:pt x="333" y="677"/>
                    </a:lnTo>
                    <a:lnTo>
                      <a:pt x="319" y="707"/>
                    </a:lnTo>
                    <a:lnTo>
                      <a:pt x="305" y="735"/>
                    </a:lnTo>
                    <a:lnTo>
                      <a:pt x="291" y="764"/>
                    </a:lnTo>
                    <a:lnTo>
                      <a:pt x="277" y="792"/>
                    </a:lnTo>
                    <a:lnTo>
                      <a:pt x="262" y="816"/>
                    </a:lnTo>
                    <a:lnTo>
                      <a:pt x="247" y="844"/>
                    </a:lnTo>
                    <a:lnTo>
                      <a:pt x="244" y="898"/>
                    </a:lnTo>
                    <a:lnTo>
                      <a:pt x="246" y="967"/>
                    </a:lnTo>
                    <a:lnTo>
                      <a:pt x="243" y="1033"/>
                    </a:lnTo>
                    <a:lnTo>
                      <a:pt x="235" y="1087"/>
                    </a:lnTo>
                    <a:lnTo>
                      <a:pt x="223" y="1132"/>
                    </a:lnTo>
                    <a:lnTo>
                      <a:pt x="211" y="1170"/>
                    </a:lnTo>
                    <a:lnTo>
                      <a:pt x="198" y="1207"/>
                    </a:lnTo>
                    <a:lnTo>
                      <a:pt x="186" y="1249"/>
                    </a:lnTo>
                    <a:lnTo>
                      <a:pt x="176" y="1302"/>
                    </a:lnTo>
                    <a:lnTo>
                      <a:pt x="166" y="1355"/>
                    </a:lnTo>
                    <a:lnTo>
                      <a:pt x="155" y="1391"/>
                    </a:lnTo>
                    <a:lnTo>
                      <a:pt x="144" y="1398"/>
                    </a:lnTo>
                    <a:lnTo>
                      <a:pt x="130" y="1376"/>
                    </a:lnTo>
                    <a:lnTo>
                      <a:pt x="116" y="1328"/>
                    </a:lnTo>
                    <a:lnTo>
                      <a:pt x="101" y="1258"/>
                    </a:lnTo>
                    <a:close/>
                    <a:moveTo>
                      <a:pt x="142" y="1258"/>
                    </a:moveTo>
                    <a:lnTo>
                      <a:pt x="127" y="1252"/>
                    </a:lnTo>
                    <a:lnTo>
                      <a:pt x="112" y="1238"/>
                    </a:lnTo>
                    <a:lnTo>
                      <a:pt x="99" y="1219"/>
                    </a:lnTo>
                    <a:lnTo>
                      <a:pt x="86" y="1195"/>
                    </a:lnTo>
                    <a:lnTo>
                      <a:pt x="76" y="1165"/>
                    </a:lnTo>
                    <a:lnTo>
                      <a:pt x="65" y="1129"/>
                    </a:lnTo>
                    <a:lnTo>
                      <a:pt x="55" y="1088"/>
                    </a:lnTo>
                    <a:lnTo>
                      <a:pt x="48" y="1040"/>
                    </a:lnTo>
                    <a:lnTo>
                      <a:pt x="45" y="987"/>
                    </a:lnTo>
                    <a:lnTo>
                      <a:pt x="44" y="932"/>
                    </a:lnTo>
                    <a:lnTo>
                      <a:pt x="47" y="877"/>
                    </a:lnTo>
                    <a:lnTo>
                      <a:pt x="46" y="836"/>
                    </a:lnTo>
                    <a:lnTo>
                      <a:pt x="33" y="806"/>
                    </a:lnTo>
                    <a:lnTo>
                      <a:pt x="24" y="762"/>
                    </a:lnTo>
                    <a:lnTo>
                      <a:pt x="18" y="710"/>
                    </a:lnTo>
                    <a:lnTo>
                      <a:pt x="16" y="655"/>
                    </a:lnTo>
                    <a:lnTo>
                      <a:pt x="17" y="598"/>
                    </a:lnTo>
                    <a:lnTo>
                      <a:pt x="19" y="544"/>
                    </a:lnTo>
                    <a:lnTo>
                      <a:pt x="25" y="494"/>
                    </a:lnTo>
                    <a:lnTo>
                      <a:pt x="32" y="444"/>
                    </a:lnTo>
                    <a:lnTo>
                      <a:pt x="40" y="398"/>
                    </a:lnTo>
                    <a:lnTo>
                      <a:pt x="49" y="356"/>
                    </a:lnTo>
                    <a:lnTo>
                      <a:pt x="60" y="323"/>
                    </a:lnTo>
                    <a:lnTo>
                      <a:pt x="72" y="295"/>
                    </a:lnTo>
                    <a:lnTo>
                      <a:pt x="85" y="271"/>
                    </a:lnTo>
                    <a:lnTo>
                      <a:pt x="98" y="249"/>
                    </a:lnTo>
                    <a:lnTo>
                      <a:pt x="110" y="230"/>
                    </a:lnTo>
                    <a:lnTo>
                      <a:pt x="124" y="214"/>
                    </a:lnTo>
                    <a:lnTo>
                      <a:pt x="138" y="202"/>
                    </a:lnTo>
                    <a:lnTo>
                      <a:pt x="152" y="193"/>
                    </a:lnTo>
                    <a:lnTo>
                      <a:pt x="166" y="187"/>
                    </a:lnTo>
                    <a:lnTo>
                      <a:pt x="180" y="185"/>
                    </a:lnTo>
                    <a:lnTo>
                      <a:pt x="193" y="185"/>
                    </a:lnTo>
                    <a:lnTo>
                      <a:pt x="207" y="185"/>
                    </a:lnTo>
                    <a:lnTo>
                      <a:pt x="221" y="185"/>
                    </a:lnTo>
                    <a:lnTo>
                      <a:pt x="235" y="182"/>
                    </a:lnTo>
                    <a:lnTo>
                      <a:pt x="249" y="178"/>
                    </a:lnTo>
                    <a:lnTo>
                      <a:pt x="262" y="169"/>
                    </a:lnTo>
                    <a:lnTo>
                      <a:pt x="276" y="155"/>
                    </a:lnTo>
                    <a:lnTo>
                      <a:pt x="289" y="144"/>
                    </a:lnTo>
                    <a:lnTo>
                      <a:pt x="303" y="135"/>
                    </a:lnTo>
                    <a:lnTo>
                      <a:pt x="317" y="128"/>
                    </a:lnTo>
                    <a:lnTo>
                      <a:pt x="330" y="123"/>
                    </a:lnTo>
                    <a:lnTo>
                      <a:pt x="344" y="117"/>
                    </a:lnTo>
                    <a:lnTo>
                      <a:pt x="358" y="109"/>
                    </a:lnTo>
                    <a:lnTo>
                      <a:pt x="372" y="101"/>
                    </a:lnTo>
                    <a:lnTo>
                      <a:pt x="386" y="89"/>
                    </a:lnTo>
                    <a:lnTo>
                      <a:pt x="398" y="76"/>
                    </a:lnTo>
                    <a:lnTo>
                      <a:pt x="412" y="63"/>
                    </a:lnTo>
                    <a:lnTo>
                      <a:pt x="426" y="49"/>
                    </a:lnTo>
                    <a:lnTo>
                      <a:pt x="440" y="37"/>
                    </a:lnTo>
                    <a:lnTo>
                      <a:pt x="453" y="26"/>
                    </a:lnTo>
                    <a:lnTo>
                      <a:pt x="466" y="18"/>
                    </a:lnTo>
                    <a:lnTo>
                      <a:pt x="480" y="13"/>
                    </a:lnTo>
                    <a:lnTo>
                      <a:pt x="494" y="11"/>
                    </a:lnTo>
                    <a:lnTo>
                      <a:pt x="507" y="10"/>
                    </a:lnTo>
                    <a:lnTo>
                      <a:pt x="519" y="10"/>
                    </a:lnTo>
                    <a:lnTo>
                      <a:pt x="532" y="11"/>
                    </a:lnTo>
                    <a:lnTo>
                      <a:pt x="546" y="12"/>
                    </a:lnTo>
                    <a:lnTo>
                      <a:pt x="561" y="12"/>
                    </a:lnTo>
                    <a:lnTo>
                      <a:pt x="577" y="12"/>
                    </a:lnTo>
                    <a:lnTo>
                      <a:pt x="591" y="17"/>
                    </a:lnTo>
                    <a:lnTo>
                      <a:pt x="584" y="65"/>
                    </a:lnTo>
                    <a:lnTo>
                      <a:pt x="574" y="114"/>
                    </a:lnTo>
                    <a:lnTo>
                      <a:pt x="565" y="151"/>
                    </a:lnTo>
                    <a:lnTo>
                      <a:pt x="556" y="184"/>
                    </a:lnTo>
                    <a:lnTo>
                      <a:pt x="545" y="214"/>
                    </a:lnTo>
                    <a:lnTo>
                      <a:pt x="532" y="240"/>
                    </a:lnTo>
                    <a:lnTo>
                      <a:pt x="519" y="267"/>
                    </a:lnTo>
                    <a:lnTo>
                      <a:pt x="507" y="292"/>
                    </a:lnTo>
                    <a:lnTo>
                      <a:pt x="494" y="317"/>
                    </a:lnTo>
                    <a:lnTo>
                      <a:pt x="481" y="341"/>
                    </a:lnTo>
                    <a:lnTo>
                      <a:pt x="469" y="364"/>
                    </a:lnTo>
                    <a:lnTo>
                      <a:pt x="456" y="384"/>
                    </a:lnTo>
                    <a:lnTo>
                      <a:pt x="443" y="404"/>
                    </a:lnTo>
                    <a:lnTo>
                      <a:pt x="430" y="426"/>
                    </a:lnTo>
                    <a:lnTo>
                      <a:pt x="417" y="449"/>
                    </a:lnTo>
                    <a:lnTo>
                      <a:pt x="405" y="473"/>
                    </a:lnTo>
                    <a:lnTo>
                      <a:pt x="393" y="499"/>
                    </a:lnTo>
                    <a:lnTo>
                      <a:pt x="380" y="525"/>
                    </a:lnTo>
                    <a:lnTo>
                      <a:pt x="367" y="550"/>
                    </a:lnTo>
                    <a:lnTo>
                      <a:pt x="356" y="573"/>
                    </a:lnTo>
                    <a:lnTo>
                      <a:pt x="343" y="598"/>
                    </a:lnTo>
                    <a:lnTo>
                      <a:pt x="330" y="625"/>
                    </a:lnTo>
                    <a:lnTo>
                      <a:pt x="318" y="651"/>
                    </a:lnTo>
                    <a:lnTo>
                      <a:pt x="306" y="679"/>
                    </a:lnTo>
                    <a:lnTo>
                      <a:pt x="295" y="705"/>
                    </a:lnTo>
                    <a:lnTo>
                      <a:pt x="283" y="732"/>
                    </a:lnTo>
                    <a:lnTo>
                      <a:pt x="271" y="756"/>
                    </a:lnTo>
                    <a:lnTo>
                      <a:pt x="256" y="776"/>
                    </a:lnTo>
                    <a:lnTo>
                      <a:pt x="241" y="794"/>
                    </a:lnTo>
                    <a:lnTo>
                      <a:pt x="228" y="820"/>
                    </a:lnTo>
                    <a:lnTo>
                      <a:pt x="222" y="858"/>
                    </a:lnTo>
                    <a:lnTo>
                      <a:pt x="223" y="912"/>
                    </a:lnTo>
                    <a:lnTo>
                      <a:pt x="226" y="972"/>
                    </a:lnTo>
                    <a:lnTo>
                      <a:pt x="223" y="1028"/>
                    </a:lnTo>
                    <a:lnTo>
                      <a:pt x="216" y="1079"/>
                    </a:lnTo>
                    <a:lnTo>
                      <a:pt x="207" y="1120"/>
                    </a:lnTo>
                    <a:lnTo>
                      <a:pt x="196" y="1154"/>
                    </a:lnTo>
                    <a:lnTo>
                      <a:pt x="184" y="1182"/>
                    </a:lnTo>
                    <a:lnTo>
                      <a:pt x="174" y="1215"/>
                    </a:lnTo>
                    <a:lnTo>
                      <a:pt x="163" y="1257"/>
                    </a:lnTo>
                    <a:lnTo>
                      <a:pt x="154" y="1294"/>
                    </a:lnTo>
                    <a:lnTo>
                      <a:pt x="142" y="1258"/>
                    </a:lnTo>
                    <a:close/>
                  </a:path>
                </a:pathLst>
              </a:custGeom>
              <a:solidFill>
                <a:srgbClr val="0052FF">
                  <a:alpha val="100000"/>
                </a:srgbClr>
              </a:solidFill>
              <a:ln w="9525">
                <a:noFill/>
              </a:ln>
            </p:spPr>
            <p:txBody>
              <a:bodyPr/>
              <a:p>
                <a:endParaRPr lang="zh-CN" altLang="en-US"/>
              </a:p>
            </p:txBody>
          </p:sp>
          <p:sp>
            <p:nvSpPr>
              <p:cNvPr id="94871" name="Freeform 38"/>
              <p:cNvSpPr>
                <a:spLocks noEditPoints="1"/>
              </p:cNvSpPr>
              <p:nvPr/>
            </p:nvSpPr>
            <p:spPr>
              <a:xfrm>
                <a:off x="752" y="836"/>
                <a:ext cx="288" cy="643"/>
              </a:xfrm>
              <a:custGeom>
                <a:avLst/>
                <a:gdLst/>
                <a:ahLst/>
                <a:cxnLst>
                  <a:cxn ang="0">
                    <a:pos x="24" y="308"/>
                  </a:cxn>
                  <a:cxn ang="0">
                    <a:pos x="15" y="289"/>
                  </a:cxn>
                  <a:cxn ang="0">
                    <a:pos x="8" y="258"/>
                  </a:cxn>
                  <a:cxn ang="0">
                    <a:pos x="8" y="217"/>
                  </a:cxn>
                  <a:cxn ang="0">
                    <a:pos x="2" y="189"/>
                  </a:cxn>
                  <a:cxn ang="0">
                    <a:pos x="1" y="147"/>
                  </a:cxn>
                  <a:cxn ang="0">
                    <a:pos x="4" y="109"/>
                  </a:cxn>
                  <a:cxn ang="0">
                    <a:pos x="11" y="79"/>
                  </a:cxn>
                  <a:cxn ang="0">
                    <a:pos x="21" y="60"/>
                  </a:cxn>
                  <a:cxn ang="0">
                    <a:pos x="31" y="48"/>
                  </a:cxn>
                  <a:cxn ang="0">
                    <a:pos x="41" y="44"/>
                  </a:cxn>
                  <a:cxn ang="0">
                    <a:pos x="52" y="44"/>
                  </a:cxn>
                  <a:cxn ang="0">
                    <a:pos x="62" y="40"/>
                  </a:cxn>
                  <a:cxn ang="0">
                    <a:pos x="72" y="32"/>
                  </a:cxn>
                  <a:cxn ang="0">
                    <a:pos x="82" y="27"/>
                  </a:cxn>
                  <a:cxn ang="0">
                    <a:pos x="93" y="20"/>
                  </a:cxn>
                  <a:cxn ang="0">
                    <a:pos x="103" y="10"/>
                  </a:cxn>
                  <a:cxn ang="0">
                    <a:pos x="113" y="2"/>
                  </a:cxn>
                  <a:cxn ang="0">
                    <a:pos x="123" y="0"/>
                  </a:cxn>
                  <a:cxn ang="0">
                    <a:pos x="133" y="1"/>
                  </a:cxn>
                  <a:cxn ang="0">
                    <a:pos x="144" y="2"/>
                  </a:cxn>
                  <a:cxn ang="0">
                    <a:pos x="138" y="36"/>
                  </a:cxn>
                  <a:cxn ang="0">
                    <a:pos x="129" y="58"/>
                  </a:cxn>
                  <a:cxn ang="0">
                    <a:pos x="120" y="77"/>
                  </a:cxn>
                  <a:cxn ang="0">
                    <a:pos x="110" y="94"/>
                  </a:cxn>
                  <a:cxn ang="0">
                    <a:pos x="101" y="110"/>
                  </a:cxn>
                  <a:cxn ang="0">
                    <a:pos x="91" y="129"/>
                  </a:cxn>
                  <a:cxn ang="0">
                    <a:pos x="82" y="147"/>
                  </a:cxn>
                  <a:cxn ang="0">
                    <a:pos x="73" y="168"/>
                  </a:cxn>
                  <a:cxn ang="0">
                    <a:pos x="64" y="187"/>
                  </a:cxn>
                  <a:cxn ang="0">
                    <a:pos x="53" y="203"/>
                  </a:cxn>
                  <a:cxn ang="0">
                    <a:pos x="53" y="241"/>
                  </a:cxn>
                  <a:cxn ang="0">
                    <a:pos x="48" y="278"/>
                  </a:cxn>
                  <a:cxn ang="0">
                    <a:pos x="40" y="302"/>
                  </a:cxn>
                  <a:cxn ang="0">
                    <a:pos x="32" y="313"/>
                  </a:cxn>
                  <a:cxn ang="0">
                    <a:pos x="14" y="253"/>
                  </a:cxn>
                  <a:cxn ang="0">
                    <a:pos x="19" y="210"/>
                  </a:cxn>
                  <a:cxn ang="0">
                    <a:pos x="8" y="190"/>
                  </a:cxn>
                  <a:cxn ang="0">
                    <a:pos x="4" y="147"/>
                  </a:cxn>
                  <a:cxn ang="0">
                    <a:pos x="10" y="105"/>
                  </a:cxn>
                  <a:cxn ang="0">
                    <a:pos x="20" y="77"/>
                  </a:cxn>
                  <a:cxn ang="0">
                    <a:pos x="31" y="60"/>
                  </a:cxn>
                  <a:cxn ang="0">
                    <a:pos x="43" y="53"/>
                  </a:cxn>
                  <a:cxn ang="0">
                    <a:pos x="55" y="53"/>
                  </a:cxn>
                  <a:cxn ang="0">
                    <a:pos x="67" y="46"/>
                  </a:cxn>
                  <a:cxn ang="0">
                    <a:pos x="78" y="35"/>
                  </a:cxn>
                  <a:cxn ang="0">
                    <a:pos x="90" y="28"/>
                  </a:cxn>
                  <a:cxn ang="0">
                    <a:pos x="101" y="17"/>
                  </a:cxn>
                  <a:cxn ang="0">
                    <a:pos x="114" y="12"/>
                  </a:cxn>
                  <a:cxn ang="0">
                    <a:pos x="127" y="26"/>
                  </a:cxn>
                  <a:cxn ang="0">
                    <a:pos x="126" y="52"/>
                  </a:cxn>
                  <a:cxn ang="0">
                    <a:pos x="114" y="77"/>
                  </a:cxn>
                  <a:cxn ang="0">
                    <a:pos x="103" y="94"/>
                  </a:cxn>
                  <a:cxn ang="0">
                    <a:pos x="92" y="113"/>
                  </a:cxn>
                  <a:cxn ang="0">
                    <a:pos x="81" y="134"/>
                  </a:cxn>
                  <a:cxn ang="0">
                    <a:pos x="71" y="158"/>
                  </a:cxn>
                  <a:cxn ang="0">
                    <a:pos x="60" y="181"/>
                  </a:cxn>
                  <a:cxn ang="0">
                    <a:pos x="48" y="199"/>
                  </a:cxn>
                  <a:cxn ang="0">
                    <a:pos x="48" y="242"/>
                  </a:cxn>
                  <a:cxn ang="0">
                    <a:pos x="42" y="284"/>
                  </a:cxn>
                  <a:cxn ang="0">
                    <a:pos x="32" y="304"/>
                  </a:cxn>
                  <a:cxn ang="0">
                    <a:pos x="21" y="278"/>
                  </a:cxn>
                </a:cxnLst>
                <a:pathLst>
                  <a:path w="575" h="1284">
                    <a:moveTo>
                      <a:pt x="126" y="1248"/>
                    </a:moveTo>
                    <a:lnTo>
                      <a:pt x="111" y="1242"/>
                    </a:lnTo>
                    <a:lnTo>
                      <a:pt x="96" y="1228"/>
                    </a:lnTo>
                    <a:lnTo>
                      <a:pt x="83" y="1209"/>
                    </a:lnTo>
                    <a:lnTo>
                      <a:pt x="70" y="1185"/>
                    </a:lnTo>
                    <a:lnTo>
                      <a:pt x="60" y="1155"/>
                    </a:lnTo>
                    <a:lnTo>
                      <a:pt x="49" y="1119"/>
                    </a:lnTo>
                    <a:lnTo>
                      <a:pt x="39" y="1078"/>
                    </a:lnTo>
                    <a:lnTo>
                      <a:pt x="32" y="1030"/>
                    </a:lnTo>
                    <a:lnTo>
                      <a:pt x="29" y="977"/>
                    </a:lnTo>
                    <a:lnTo>
                      <a:pt x="28" y="922"/>
                    </a:lnTo>
                    <a:lnTo>
                      <a:pt x="31" y="867"/>
                    </a:lnTo>
                    <a:lnTo>
                      <a:pt x="30" y="826"/>
                    </a:lnTo>
                    <a:lnTo>
                      <a:pt x="17" y="796"/>
                    </a:lnTo>
                    <a:lnTo>
                      <a:pt x="8" y="752"/>
                    </a:lnTo>
                    <a:lnTo>
                      <a:pt x="2" y="700"/>
                    </a:lnTo>
                    <a:lnTo>
                      <a:pt x="0" y="645"/>
                    </a:lnTo>
                    <a:lnTo>
                      <a:pt x="1" y="588"/>
                    </a:lnTo>
                    <a:lnTo>
                      <a:pt x="3" y="534"/>
                    </a:lnTo>
                    <a:lnTo>
                      <a:pt x="9" y="484"/>
                    </a:lnTo>
                    <a:lnTo>
                      <a:pt x="16" y="434"/>
                    </a:lnTo>
                    <a:lnTo>
                      <a:pt x="24" y="388"/>
                    </a:lnTo>
                    <a:lnTo>
                      <a:pt x="33" y="346"/>
                    </a:lnTo>
                    <a:lnTo>
                      <a:pt x="44" y="313"/>
                    </a:lnTo>
                    <a:lnTo>
                      <a:pt x="56" y="285"/>
                    </a:lnTo>
                    <a:lnTo>
                      <a:pt x="69" y="261"/>
                    </a:lnTo>
                    <a:lnTo>
                      <a:pt x="82" y="239"/>
                    </a:lnTo>
                    <a:lnTo>
                      <a:pt x="94" y="220"/>
                    </a:lnTo>
                    <a:lnTo>
                      <a:pt x="108" y="204"/>
                    </a:lnTo>
                    <a:lnTo>
                      <a:pt x="122" y="192"/>
                    </a:lnTo>
                    <a:lnTo>
                      <a:pt x="136" y="183"/>
                    </a:lnTo>
                    <a:lnTo>
                      <a:pt x="150" y="177"/>
                    </a:lnTo>
                    <a:lnTo>
                      <a:pt x="164" y="175"/>
                    </a:lnTo>
                    <a:lnTo>
                      <a:pt x="177" y="175"/>
                    </a:lnTo>
                    <a:lnTo>
                      <a:pt x="191" y="175"/>
                    </a:lnTo>
                    <a:lnTo>
                      <a:pt x="205" y="175"/>
                    </a:lnTo>
                    <a:lnTo>
                      <a:pt x="219" y="172"/>
                    </a:lnTo>
                    <a:lnTo>
                      <a:pt x="233" y="168"/>
                    </a:lnTo>
                    <a:lnTo>
                      <a:pt x="246" y="159"/>
                    </a:lnTo>
                    <a:lnTo>
                      <a:pt x="260" y="145"/>
                    </a:lnTo>
                    <a:lnTo>
                      <a:pt x="273" y="134"/>
                    </a:lnTo>
                    <a:lnTo>
                      <a:pt x="287" y="125"/>
                    </a:lnTo>
                    <a:lnTo>
                      <a:pt x="301" y="118"/>
                    </a:lnTo>
                    <a:lnTo>
                      <a:pt x="314" y="113"/>
                    </a:lnTo>
                    <a:lnTo>
                      <a:pt x="328" y="107"/>
                    </a:lnTo>
                    <a:lnTo>
                      <a:pt x="342" y="99"/>
                    </a:lnTo>
                    <a:lnTo>
                      <a:pt x="356" y="91"/>
                    </a:lnTo>
                    <a:lnTo>
                      <a:pt x="370" y="79"/>
                    </a:lnTo>
                    <a:lnTo>
                      <a:pt x="382" y="66"/>
                    </a:lnTo>
                    <a:lnTo>
                      <a:pt x="396" y="53"/>
                    </a:lnTo>
                    <a:lnTo>
                      <a:pt x="410" y="39"/>
                    </a:lnTo>
                    <a:lnTo>
                      <a:pt x="424" y="27"/>
                    </a:lnTo>
                    <a:lnTo>
                      <a:pt x="437" y="16"/>
                    </a:lnTo>
                    <a:lnTo>
                      <a:pt x="450" y="8"/>
                    </a:lnTo>
                    <a:lnTo>
                      <a:pt x="464" y="3"/>
                    </a:lnTo>
                    <a:lnTo>
                      <a:pt x="478" y="1"/>
                    </a:lnTo>
                    <a:lnTo>
                      <a:pt x="491" y="0"/>
                    </a:lnTo>
                    <a:lnTo>
                      <a:pt x="503" y="0"/>
                    </a:lnTo>
                    <a:lnTo>
                      <a:pt x="516" y="1"/>
                    </a:lnTo>
                    <a:lnTo>
                      <a:pt x="530" y="2"/>
                    </a:lnTo>
                    <a:lnTo>
                      <a:pt x="545" y="2"/>
                    </a:lnTo>
                    <a:lnTo>
                      <a:pt x="561" y="2"/>
                    </a:lnTo>
                    <a:lnTo>
                      <a:pt x="575" y="7"/>
                    </a:lnTo>
                    <a:lnTo>
                      <a:pt x="568" y="55"/>
                    </a:lnTo>
                    <a:lnTo>
                      <a:pt x="558" y="104"/>
                    </a:lnTo>
                    <a:lnTo>
                      <a:pt x="549" y="141"/>
                    </a:lnTo>
                    <a:lnTo>
                      <a:pt x="540" y="174"/>
                    </a:lnTo>
                    <a:lnTo>
                      <a:pt x="529" y="204"/>
                    </a:lnTo>
                    <a:lnTo>
                      <a:pt x="516" y="230"/>
                    </a:lnTo>
                    <a:lnTo>
                      <a:pt x="503" y="257"/>
                    </a:lnTo>
                    <a:lnTo>
                      <a:pt x="491" y="282"/>
                    </a:lnTo>
                    <a:lnTo>
                      <a:pt x="478" y="307"/>
                    </a:lnTo>
                    <a:lnTo>
                      <a:pt x="465" y="331"/>
                    </a:lnTo>
                    <a:lnTo>
                      <a:pt x="453" y="354"/>
                    </a:lnTo>
                    <a:lnTo>
                      <a:pt x="440" y="374"/>
                    </a:lnTo>
                    <a:lnTo>
                      <a:pt x="427" y="394"/>
                    </a:lnTo>
                    <a:lnTo>
                      <a:pt x="414" y="416"/>
                    </a:lnTo>
                    <a:lnTo>
                      <a:pt x="401" y="439"/>
                    </a:lnTo>
                    <a:lnTo>
                      <a:pt x="389" y="463"/>
                    </a:lnTo>
                    <a:lnTo>
                      <a:pt x="377" y="489"/>
                    </a:lnTo>
                    <a:lnTo>
                      <a:pt x="364" y="515"/>
                    </a:lnTo>
                    <a:lnTo>
                      <a:pt x="351" y="540"/>
                    </a:lnTo>
                    <a:lnTo>
                      <a:pt x="340" y="563"/>
                    </a:lnTo>
                    <a:lnTo>
                      <a:pt x="327" y="588"/>
                    </a:lnTo>
                    <a:lnTo>
                      <a:pt x="314" y="615"/>
                    </a:lnTo>
                    <a:lnTo>
                      <a:pt x="302" y="641"/>
                    </a:lnTo>
                    <a:lnTo>
                      <a:pt x="290" y="669"/>
                    </a:lnTo>
                    <a:lnTo>
                      <a:pt x="279" y="695"/>
                    </a:lnTo>
                    <a:lnTo>
                      <a:pt x="267" y="722"/>
                    </a:lnTo>
                    <a:lnTo>
                      <a:pt x="255" y="746"/>
                    </a:lnTo>
                    <a:lnTo>
                      <a:pt x="240" y="766"/>
                    </a:lnTo>
                    <a:lnTo>
                      <a:pt x="225" y="784"/>
                    </a:lnTo>
                    <a:lnTo>
                      <a:pt x="212" y="810"/>
                    </a:lnTo>
                    <a:lnTo>
                      <a:pt x="206" y="848"/>
                    </a:lnTo>
                    <a:lnTo>
                      <a:pt x="207" y="902"/>
                    </a:lnTo>
                    <a:lnTo>
                      <a:pt x="210" y="962"/>
                    </a:lnTo>
                    <a:lnTo>
                      <a:pt x="207" y="1018"/>
                    </a:lnTo>
                    <a:lnTo>
                      <a:pt x="200" y="1069"/>
                    </a:lnTo>
                    <a:lnTo>
                      <a:pt x="191" y="1110"/>
                    </a:lnTo>
                    <a:lnTo>
                      <a:pt x="180" y="1144"/>
                    </a:lnTo>
                    <a:lnTo>
                      <a:pt x="168" y="1172"/>
                    </a:lnTo>
                    <a:lnTo>
                      <a:pt x="158" y="1205"/>
                    </a:lnTo>
                    <a:lnTo>
                      <a:pt x="147" y="1247"/>
                    </a:lnTo>
                    <a:lnTo>
                      <a:pt x="138" y="1284"/>
                    </a:lnTo>
                    <a:lnTo>
                      <a:pt x="126" y="1248"/>
                    </a:lnTo>
                    <a:close/>
                    <a:moveTo>
                      <a:pt x="82" y="1110"/>
                    </a:moveTo>
                    <a:lnTo>
                      <a:pt x="66" y="1062"/>
                    </a:lnTo>
                    <a:lnTo>
                      <a:pt x="56" y="1011"/>
                    </a:lnTo>
                    <a:lnTo>
                      <a:pt x="58" y="952"/>
                    </a:lnTo>
                    <a:lnTo>
                      <a:pt x="68" y="890"/>
                    </a:lnTo>
                    <a:lnTo>
                      <a:pt x="74" y="838"/>
                    </a:lnTo>
                    <a:lnTo>
                      <a:pt x="66" y="807"/>
                    </a:lnTo>
                    <a:lnTo>
                      <a:pt x="48" y="787"/>
                    </a:lnTo>
                    <a:lnTo>
                      <a:pt x="31" y="759"/>
                    </a:lnTo>
                    <a:lnTo>
                      <a:pt x="20" y="713"/>
                    </a:lnTo>
                    <a:lnTo>
                      <a:pt x="15" y="653"/>
                    </a:lnTo>
                    <a:lnTo>
                      <a:pt x="16" y="587"/>
                    </a:lnTo>
                    <a:lnTo>
                      <a:pt x="21" y="524"/>
                    </a:lnTo>
                    <a:lnTo>
                      <a:pt x="28" y="466"/>
                    </a:lnTo>
                    <a:lnTo>
                      <a:pt x="38" y="419"/>
                    </a:lnTo>
                    <a:lnTo>
                      <a:pt x="51" y="378"/>
                    </a:lnTo>
                    <a:lnTo>
                      <a:pt x="63" y="341"/>
                    </a:lnTo>
                    <a:lnTo>
                      <a:pt x="78" y="308"/>
                    </a:lnTo>
                    <a:lnTo>
                      <a:pt x="92" y="281"/>
                    </a:lnTo>
                    <a:lnTo>
                      <a:pt x="107" y="257"/>
                    </a:lnTo>
                    <a:lnTo>
                      <a:pt x="122" y="237"/>
                    </a:lnTo>
                    <a:lnTo>
                      <a:pt x="138" y="223"/>
                    </a:lnTo>
                    <a:lnTo>
                      <a:pt x="154" y="215"/>
                    </a:lnTo>
                    <a:lnTo>
                      <a:pt x="169" y="212"/>
                    </a:lnTo>
                    <a:lnTo>
                      <a:pt x="185" y="210"/>
                    </a:lnTo>
                    <a:lnTo>
                      <a:pt x="202" y="210"/>
                    </a:lnTo>
                    <a:lnTo>
                      <a:pt x="218" y="209"/>
                    </a:lnTo>
                    <a:lnTo>
                      <a:pt x="234" y="206"/>
                    </a:lnTo>
                    <a:lnTo>
                      <a:pt x="250" y="197"/>
                    </a:lnTo>
                    <a:lnTo>
                      <a:pt x="265" y="183"/>
                    </a:lnTo>
                    <a:lnTo>
                      <a:pt x="280" y="167"/>
                    </a:lnTo>
                    <a:lnTo>
                      <a:pt x="296" y="151"/>
                    </a:lnTo>
                    <a:lnTo>
                      <a:pt x="312" y="139"/>
                    </a:lnTo>
                    <a:lnTo>
                      <a:pt x="328" y="130"/>
                    </a:lnTo>
                    <a:lnTo>
                      <a:pt x="343" y="122"/>
                    </a:lnTo>
                    <a:lnTo>
                      <a:pt x="358" y="111"/>
                    </a:lnTo>
                    <a:lnTo>
                      <a:pt x="373" y="98"/>
                    </a:lnTo>
                    <a:lnTo>
                      <a:pt x="388" y="83"/>
                    </a:lnTo>
                    <a:lnTo>
                      <a:pt x="402" y="68"/>
                    </a:lnTo>
                    <a:lnTo>
                      <a:pt x="418" y="55"/>
                    </a:lnTo>
                    <a:lnTo>
                      <a:pt x="434" y="48"/>
                    </a:lnTo>
                    <a:lnTo>
                      <a:pt x="453" y="48"/>
                    </a:lnTo>
                    <a:lnTo>
                      <a:pt x="472" y="57"/>
                    </a:lnTo>
                    <a:lnTo>
                      <a:pt x="492" y="76"/>
                    </a:lnTo>
                    <a:lnTo>
                      <a:pt x="508" y="102"/>
                    </a:lnTo>
                    <a:lnTo>
                      <a:pt x="517" y="133"/>
                    </a:lnTo>
                    <a:lnTo>
                      <a:pt x="515" y="170"/>
                    </a:lnTo>
                    <a:lnTo>
                      <a:pt x="502" y="208"/>
                    </a:lnTo>
                    <a:lnTo>
                      <a:pt x="486" y="244"/>
                    </a:lnTo>
                    <a:lnTo>
                      <a:pt x="469" y="277"/>
                    </a:lnTo>
                    <a:lnTo>
                      <a:pt x="454" y="305"/>
                    </a:lnTo>
                    <a:lnTo>
                      <a:pt x="440" y="329"/>
                    </a:lnTo>
                    <a:lnTo>
                      <a:pt x="425" y="352"/>
                    </a:lnTo>
                    <a:lnTo>
                      <a:pt x="410" y="374"/>
                    </a:lnTo>
                    <a:lnTo>
                      <a:pt x="395" y="397"/>
                    </a:lnTo>
                    <a:lnTo>
                      <a:pt x="380" y="424"/>
                    </a:lnTo>
                    <a:lnTo>
                      <a:pt x="365" y="452"/>
                    </a:lnTo>
                    <a:lnTo>
                      <a:pt x="351" y="481"/>
                    </a:lnTo>
                    <a:lnTo>
                      <a:pt x="337" y="508"/>
                    </a:lnTo>
                    <a:lnTo>
                      <a:pt x="323" y="535"/>
                    </a:lnTo>
                    <a:lnTo>
                      <a:pt x="309" y="564"/>
                    </a:lnTo>
                    <a:lnTo>
                      <a:pt x="295" y="596"/>
                    </a:lnTo>
                    <a:lnTo>
                      <a:pt x="281" y="631"/>
                    </a:lnTo>
                    <a:lnTo>
                      <a:pt x="267" y="664"/>
                    </a:lnTo>
                    <a:lnTo>
                      <a:pt x="253" y="697"/>
                    </a:lnTo>
                    <a:lnTo>
                      <a:pt x="238" y="722"/>
                    </a:lnTo>
                    <a:lnTo>
                      <a:pt x="220" y="743"/>
                    </a:lnTo>
                    <a:lnTo>
                      <a:pt x="203" y="765"/>
                    </a:lnTo>
                    <a:lnTo>
                      <a:pt x="189" y="795"/>
                    </a:lnTo>
                    <a:lnTo>
                      <a:pt x="183" y="838"/>
                    </a:lnTo>
                    <a:lnTo>
                      <a:pt x="185" y="898"/>
                    </a:lnTo>
                    <a:lnTo>
                      <a:pt x="189" y="965"/>
                    </a:lnTo>
                    <a:lnTo>
                      <a:pt x="187" y="1026"/>
                    </a:lnTo>
                    <a:lnTo>
                      <a:pt x="177" y="1083"/>
                    </a:lnTo>
                    <a:lnTo>
                      <a:pt x="166" y="1133"/>
                    </a:lnTo>
                    <a:lnTo>
                      <a:pt x="154" y="1178"/>
                    </a:lnTo>
                    <a:lnTo>
                      <a:pt x="140" y="1208"/>
                    </a:lnTo>
                    <a:lnTo>
                      <a:pt x="127" y="1215"/>
                    </a:lnTo>
                    <a:lnTo>
                      <a:pt x="113" y="1200"/>
                    </a:lnTo>
                    <a:lnTo>
                      <a:pt x="98" y="1166"/>
                    </a:lnTo>
                    <a:lnTo>
                      <a:pt x="82" y="1110"/>
                    </a:lnTo>
                    <a:close/>
                  </a:path>
                </a:pathLst>
              </a:custGeom>
              <a:solidFill>
                <a:srgbClr val="0029FF">
                  <a:alpha val="100000"/>
                </a:srgbClr>
              </a:solidFill>
              <a:ln w="9525">
                <a:noFill/>
              </a:ln>
            </p:spPr>
            <p:txBody>
              <a:bodyPr/>
              <a:p>
                <a:endParaRPr lang="zh-CN" altLang="en-US"/>
              </a:p>
            </p:txBody>
          </p:sp>
          <p:sp>
            <p:nvSpPr>
              <p:cNvPr id="94872" name="Freeform 39"/>
              <p:cNvSpPr/>
              <p:nvPr/>
            </p:nvSpPr>
            <p:spPr>
              <a:xfrm>
                <a:off x="760" y="861"/>
                <a:ext cx="251" cy="583"/>
              </a:xfrm>
              <a:custGeom>
                <a:avLst/>
                <a:gdLst/>
                <a:ahLst/>
                <a:cxnLst>
                  <a:cxn ang="0">
                    <a:pos x="13" y="253"/>
                  </a:cxn>
                  <a:cxn ang="0">
                    <a:pos x="11" y="226"/>
                  </a:cxn>
                  <a:cxn ang="0">
                    <a:pos x="15" y="197"/>
                  </a:cxn>
                  <a:cxn ang="0">
                    <a:pos x="9" y="184"/>
                  </a:cxn>
                  <a:cxn ang="0">
                    <a:pos x="2" y="166"/>
                  </a:cxn>
                  <a:cxn ang="0">
                    <a:pos x="1" y="134"/>
                  </a:cxn>
                  <a:cxn ang="0">
                    <a:pos x="4" y="104"/>
                  </a:cxn>
                  <a:cxn ang="0">
                    <a:pos x="9" y="82"/>
                  </a:cxn>
                  <a:cxn ang="0">
                    <a:pos x="16" y="65"/>
                  </a:cxn>
                  <a:cxn ang="0">
                    <a:pos x="23" y="52"/>
                  </a:cxn>
                  <a:cxn ang="0">
                    <a:pos x="31" y="43"/>
                  </a:cxn>
                  <a:cxn ang="0">
                    <a:pos x="39" y="41"/>
                  </a:cxn>
                  <a:cxn ang="0">
                    <a:pos x="47" y="40"/>
                  </a:cxn>
                  <a:cxn ang="0">
                    <a:pos x="55" y="39"/>
                  </a:cxn>
                  <a:cxn ang="0">
                    <a:pos x="63" y="33"/>
                  </a:cxn>
                  <a:cxn ang="0">
                    <a:pos x="71" y="25"/>
                  </a:cxn>
                  <a:cxn ang="0">
                    <a:pos x="79" y="20"/>
                  </a:cxn>
                  <a:cxn ang="0">
                    <a:pos x="86" y="15"/>
                  </a:cxn>
                  <a:cxn ang="0">
                    <a:pos x="94" y="8"/>
                  </a:cxn>
                  <a:cxn ang="0">
                    <a:pos x="101" y="1"/>
                  </a:cxn>
                  <a:cxn ang="0">
                    <a:pos x="110" y="0"/>
                  </a:cxn>
                  <a:cxn ang="0">
                    <a:pos x="120" y="7"/>
                  </a:cxn>
                  <a:cxn ang="0">
                    <a:pos x="126" y="21"/>
                  </a:cxn>
                  <a:cxn ang="0">
                    <a:pos x="122" y="40"/>
                  </a:cxn>
                  <a:cxn ang="0">
                    <a:pos x="114" y="57"/>
                  </a:cxn>
                  <a:cxn ang="0">
                    <a:pos x="107" y="70"/>
                  </a:cxn>
                  <a:cxn ang="0">
                    <a:pos x="99" y="81"/>
                  </a:cxn>
                  <a:cxn ang="0">
                    <a:pos x="92" y="94"/>
                  </a:cxn>
                  <a:cxn ang="0">
                    <a:pos x="84" y="108"/>
                  </a:cxn>
                  <a:cxn ang="0">
                    <a:pos x="77" y="121"/>
                  </a:cxn>
                  <a:cxn ang="0">
                    <a:pos x="70" y="137"/>
                  </a:cxn>
                  <a:cxn ang="0">
                    <a:pos x="63" y="154"/>
                  </a:cxn>
                  <a:cxn ang="0">
                    <a:pos x="56" y="168"/>
                  </a:cxn>
                  <a:cxn ang="0">
                    <a:pos x="47" y="179"/>
                  </a:cxn>
                  <a:cxn ang="0">
                    <a:pos x="42" y="197"/>
                  </a:cxn>
                  <a:cxn ang="0">
                    <a:pos x="44" y="229"/>
                  </a:cxn>
                  <a:cxn ang="0">
                    <a:pos x="41" y="258"/>
                  </a:cxn>
                  <a:cxn ang="0">
                    <a:pos x="35" y="282"/>
                  </a:cxn>
                  <a:cxn ang="0">
                    <a:pos x="28" y="291"/>
                  </a:cxn>
                  <a:cxn ang="0">
                    <a:pos x="21" y="279"/>
                  </a:cxn>
                </a:cxnLst>
                <a:pathLst>
                  <a:path w="502" h="1167">
                    <a:moveTo>
                      <a:pt x="67" y="1062"/>
                    </a:moveTo>
                    <a:lnTo>
                      <a:pt x="51" y="1014"/>
                    </a:lnTo>
                    <a:lnTo>
                      <a:pt x="41" y="963"/>
                    </a:lnTo>
                    <a:lnTo>
                      <a:pt x="43" y="904"/>
                    </a:lnTo>
                    <a:lnTo>
                      <a:pt x="53" y="842"/>
                    </a:lnTo>
                    <a:lnTo>
                      <a:pt x="59" y="790"/>
                    </a:lnTo>
                    <a:lnTo>
                      <a:pt x="51" y="759"/>
                    </a:lnTo>
                    <a:lnTo>
                      <a:pt x="33" y="739"/>
                    </a:lnTo>
                    <a:lnTo>
                      <a:pt x="16" y="711"/>
                    </a:lnTo>
                    <a:lnTo>
                      <a:pt x="5" y="665"/>
                    </a:lnTo>
                    <a:lnTo>
                      <a:pt x="0" y="605"/>
                    </a:lnTo>
                    <a:lnTo>
                      <a:pt x="1" y="539"/>
                    </a:lnTo>
                    <a:lnTo>
                      <a:pt x="6" y="476"/>
                    </a:lnTo>
                    <a:lnTo>
                      <a:pt x="13" y="418"/>
                    </a:lnTo>
                    <a:lnTo>
                      <a:pt x="23" y="371"/>
                    </a:lnTo>
                    <a:lnTo>
                      <a:pt x="36" y="330"/>
                    </a:lnTo>
                    <a:lnTo>
                      <a:pt x="48" y="293"/>
                    </a:lnTo>
                    <a:lnTo>
                      <a:pt x="63" y="260"/>
                    </a:lnTo>
                    <a:lnTo>
                      <a:pt x="77" y="233"/>
                    </a:lnTo>
                    <a:lnTo>
                      <a:pt x="92" y="209"/>
                    </a:lnTo>
                    <a:lnTo>
                      <a:pt x="107" y="189"/>
                    </a:lnTo>
                    <a:lnTo>
                      <a:pt x="123" y="175"/>
                    </a:lnTo>
                    <a:lnTo>
                      <a:pt x="139" y="167"/>
                    </a:lnTo>
                    <a:lnTo>
                      <a:pt x="154" y="164"/>
                    </a:lnTo>
                    <a:lnTo>
                      <a:pt x="170" y="162"/>
                    </a:lnTo>
                    <a:lnTo>
                      <a:pt x="187" y="162"/>
                    </a:lnTo>
                    <a:lnTo>
                      <a:pt x="203" y="161"/>
                    </a:lnTo>
                    <a:lnTo>
                      <a:pt x="219" y="158"/>
                    </a:lnTo>
                    <a:lnTo>
                      <a:pt x="235" y="149"/>
                    </a:lnTo>
                    <a:lnTo>
                      <a:pt x="250" y="135"/>
                    </a:lnTo>
                    <a:lnTo>
                      <a:pt x="265" y="119"/>
                    </a:lnTo>
                    <a:lnTo>
                      <a:pt x="281" y="103"/>
                    </a:lnTo>
                    <a:lnTo>
                      <a:pt x="297" y="91"/>
                    </a:lnTo>
                    <a:lnTo>
                      <a:pt x="313" y="82"/>
                    </a:lnTo>
                    <a:lnTo>
                      <a:pt x="328" y="74"/>
                    </a:lnTo>
                    <a:lnTo>
                      <a:pt x="343" y="63"/>
                    </a:lnTo>
                    <a:lnTo>
                      <a:pt x="358" y="50"/>
                    </a:lnTo>
                    <a:lnTo>
                      <a:pt x="373" y="35"/>
                    </a:lnTo>
                    <a:lnTo>
                      <a:pt x="387" y="20"/>
                    </a:lnTo>
                    <a:lnTo>
                      <a:pt x="403" y="7"/>
                    </a:lnTo>
                    <a:lnTo>
                      <a:pt x="419" y="0"/>
                    </a:lnTo>
                    <a:lnTo>
                      <a:pt x="438" y="0"/>
                    </a:lnTo>
                    <a:lnTo>
                      <a:pt x="457" y="9"/>
                    </a:lnTo>
                    <a:lnTo>
                      <a:pt x="477" y="28"/>
                    </a:lnTo>
                    <a:lnTo>
                      <a:pt x="493" y="54"/>
                    </a:lnTo>
                    <a:lnTo>
                      <a:pt x="502" y="85"/>
                    </a:lnTo>
                    <a:lnTo>
                      <a:pt x="500" y="122"/>
                    </a:lnTo>
                    <a:lnTo>
                      <a:pt x="487" y="160"/>
                    </a:lnTo>
                    <a:lnTo>
                      <a:pt x="471" y="196"/>
                    </a:lnTo>
                    <a:lnTo>
                      <a:pt x="454" y="229"/>
                    </a:lnTo>
                    <a:lnTo>
                      <a:pt x="439" y="257"/>
                    </a:lnTo>
                    <a:lnTo>
                      <a:pt x="425" y="281"/>
                    </a:lnTo>
                    <a:lnTo>
                      <a:pt x="410" y="304"/>
                    </a:lnTo>
                    <a:lnTo>
                      <a:pt x="395" y="326"/>
                    </a:lnTo>
                    <a:lnTo>
                      <a:pt x="380" y="349"/>
                    </a:lnTo>
                    <a:lnTo>
                      <a:pt x="365" y="376"/>
                    </a:lnTo>
                    <a:lnTo>
                      <a:pt x="350" y="404"/>
                    </a:lnTo>
                    <a:lnTo>
                      <a:pt x="336" y="433"/>
                    </a:lnTo>
                    <a:lnTo>
                      <a:pt x="322" y="460"/>
                    </a:lnTo>
                    <a:lnTo>
                      <a:pt x="308" y="487"/>
                    </a:lnTo>
                    <a:lnTo>
                      <a:pt x="294" y="516"/>
                    </a:lnTo>
                    <a:lnTo>
                      <a:pt x="280" y="548"/>
                    </a:lnTo>
                    <a:lnTo>
                      <a:pt x="266" y="583"/>
                    </a:lnTo>
                    <a:lnTo>
                      <a:pt x="252" y="616"/>
                    </a:lnTo>
                    <a:lnTo>
                      <a:pt x="238" y="649"/>
                    </a:lnTo>
                    <a:lnTo>
                      <a:pt x="223" y="674"/>
                    </a:lnTo>
                    <a:lnTo>
                      <a:pt x="205" y="695"/>
                    </a:lnTo>
                    <a:lnTo>
                      <a:pt x="188" y="717"/>
                    </a:lnTo>
                    <a:lnTo>
                      <a:pt x="174" y="747"/>
                    </a:lnTo>
                    <a:lnTo>
                      <a:pt x="168" y="790"/>
                    </a:lnTo>
                    <a:lnTo>
                      <a:pt x="170" y="850"/>
                    </a:lnTo>
                    <a:lnTo>
                      <a:pt x="174" y="917"/>
                    </a:lnTo>
                    <a:lnTo>
                      <a:pt x="172" y="978"/>
                    </a:lnTo>
                    <a:lnTo>
                      <a:pt x="162" y="1035"/>
                    </a:lnTo>
                    <a:lnTo>
                      <a:pt x="151" y="1085"/>
                    </a:lnTo>
                    <a:lnTo>
                      <a:pt x="139" y="1130"/>
                    </a:lnTo>
                    <a:lnTo>
                      <a:pt x="125" y="1160"/>
                    </a:lnTo>
                    <a:lnTo>
                      <a:pt x="112" y="1167"/>
                    </a:lnTo>
                    <a:lnTo>
                      <a:pt x="98" y="1152"/>
                    </a:lnTo>
                    <a:lnTo>
                      <a:pt x="83" y="1118"/>
                    </a:lnTo>
                    <a:lnTo>
                      <a:pt x="67" y="1062"/>
                    </a:lnTo>
                    <a:close/>
                  </a:path>
                </a:pathLst>
              </a:custGeom>
              <a:solidFill>
                <a:srgbClr val="0000FF">
                  <a:alpha val="100000"/>
                </a:srgbClr>
              </a:solidFill>
              <a:ln w="9525">
                <a:noFill/>
              </a:ln>
            </p:spPr>
            <p:txBody>
              <a:bodyPr/>
              <a:p>
                <a:endParaRPr lang="zh-CN" altLang="en-US"/>
              </a:p>
            </p:txBody>
          </p:sp>
          <p:sp>
            <p:nvSpPr>
              <p:cNvPr id="94873" name="Line 40"/>
              <p:cNvSpPr/>
              <p:nvPr/>
            </p:nvSpPr>
            <p:spPr>
              <a:xfrm>
                <a:off x="395" y="4095"/>
                <a:ext cx="1015" cy="0"/>
              </a:xfrm>
              <a:prstGeom prst="line">
                <a:avLst/>
              </a:prstGeom>
              <a:ln w="0" cap="flat" cmpd="sng">
                <a:solidFill>
                  <a:srgbClr val="000000"/>
                </a:solidFill>
                <a:prstDash val="solid"/>
                <a:headEnd type="none" w="med" len="med"/>
                <a:tailEnd type="none" w="med" len="med"/>
              </a:ln>
            </p:spPr>
          </p:sp>
          <p:sp>
            <p:nvSpPr>
              <p:cNvPr id="94874" name="Line 41"/>
              <p:cNvSpPr/>
              <p:nvPr/>
            </p:nvSpPr>
            <p:spPr>
              <a:xfrm flipV="1">
                <a:off x="395" y="4056"/>
                <a:ext cx="0" cy="39"/>
              </a:xfrm>
              <a:prstGeom prst="line">
                <a:avLst/>
              </a:prstGeom>
              <a:ln w="0" cap="flat" cmpd="sng">
                <a:solidFill>
                  <a:srgbClr val="000000"/>
                </a:solidFill>
                <a:prstDash val="solid"/>
                <a:headEnd type="none" w="med" len="med"/>
                <a:tailEnd type="none" w="med" len="med"/>
              </a:ln>
            </p:spPr>
          </p:sp>
          <p:sp>
            <p:nvSpPr>
              <p:cNvPr id="94875" name="Line 42"/>
              <p:cNvSpPr/>
              <p:nvPr/>
            </p:nvSpPr>
            <p:spPr>
              <a:xfrm flipV="1">
                <a:off x="599" y="4056"/>
                <a:ext cx="0" cy="39"/>
              </a:xfrm>
              <a:prstGeom prst="line">
                <a:avLst/>
              </a:prstGeom>
              <a:ln w="0" cap="flat" cmpd="sng">
                <a:solidFill>
                  <a:srgbClr val="000000"/>
                </a:solidFill>
                <a:prstDash val="solid"/>
                <a:headEnd type="none" w="med" len="med"/>
                <a:tailEnd type="none" w="med" len="med"/>
              </a:ln>
            </p:spPr>
          </p:sp>
          <p:sp>
            <p:nvSpPr>
              <p:cNvPr id="94876" name="Line 43"/>
              <p:cNvSpPr/>
              <p:nvPr/>
            </p:nvSpPr>
            <p:spPr>
              <a:xfrm flipV="1">
                <a:off x="803" y="4056"/>
                <a:ext cx="0" cy="39"/>
              </a:xfrm>
              <a:prstGeom prst="line">
                <a:avLst/>
              </a:prstGeom>
              <a:ln w="0" cap="flat" cmpd="sng">
                <a:solidFill>
                  <a:srgbClr val="000000"/>
                </a:solidFill>
                <a:prstDash val="solid"/>
                <a:headEnd type="none" w="med" len="med"/>
                <a:tailEnd type="none" w="med" len="med"/>
              </a:ln>
            </p:spPr>
          </p:sp>
          <p:sp>
            <p:nvSpPr>
              <p:cNvPr id="94877" name="Line 44"/>
              <p:cNvSpPr/>
              <p:nvPr/>
            </p:nvSpPr>
            <p:spPr>
              <a:xfrm flipV="1">
                <a:off x="1006" y="4056"/>
                <a:ext cx="0" cy="39"/>
              </a:xfrm>
              <a:prstGeom prst="line">
                <a:avLst/>
              </a:prstGeom>
              <a:ln w="0" cap="flat" cmpd="sng">
                <a:solidFill>
                  <a:srgbClr val="000000"/>
                </a:solidFill>
                <a:prstDash val="solid"/>
                <a:headEnd type="none" w="med" len="med"/>
                <a:tailEnd type="none" w="med" len="med"/>
              </a:ln>
            </p:spPr>
          </p:sp>
          <p:sp>
            <p:nvSpPr>
              <p:cNvPr id="94878" name="Line 45"/>
              <p:cNvSpPr/>
              <p:nvPr/>
            </p:nvSpPr>
            <p:spPr>
              <a:xfrm flipV="1">
                <a:off x="1210" y="4056"/>
                <a:ext cx="0" cy="39"/>
              </a:xfrm>
              <a:prstGeom prst="line">
                <a:avLst/>
              </a:prstGeom>
              <a:ln w="0" cap="flat" cmpd="sng">
                <a:solidFill>
                  <a:srgbClr val="000000"/>
                </a:solidFill>
                <a:prstDash val="solid"/>
                <a:headEnd type="none" w="med" len="med"/>
                <a:tailEnd type="none" w="med" len="med"/>
              </a:ln>
            </p:spPr>
          </p:sp>
          <p:sp>
            <p:nvSpPr>
              <p:cNvPr id="94879" name="Rectangle 46"/>
              <p:cNvSpPr/>
              <p:nvPr/>
            </p:nvSpPr>
            <p:spPr>
              <a:xfrm>
                <a:off x="380" y="4136"/>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4880" name="Rectangle 47"/>
              <p:cNvSpPr/>
              <p:nvPr/>
            </p:nvSpPr>
            <p:spPr>
              <a:xfrm>
                <a:off x="583" y="4136"/>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4881" name="Rectangle 48"/>
              <p:cNvSpPr/>
              <p:nvPr/>
            </p:nvSpPr>
            <p:spPr>
              <a:xfrm>
                <a:off x="787" y="4136"/>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94882" name="Rectangle 49"/>
              <p:cNvSpPr/>
              <p:nvPr/>
            </p:nvSpPr>
            <p:spPr>
              <a:xfrm>
                <a:off x="990" y="4136"/>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94883" name="Rectangle 50"/>
              <p:cNvSpPr/>
              <p:nvPr/>
            </p:nvSpPr>
            <p:spPr>
              <a:xfrm>
                <a:off x="1178" y="4136"/>
                <a:ext cx="89"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12</a:t>
                </a:r>
                <a:endParaRPr lang="zh-CN" altLang="zh-CN" sz="1800" dirty="0">
                  <a:latin typeface="Arial" panose="020B0604020202020204" pitchFamily="34" charset="0"/>
                </a:endParaRPr>
              </a:p>
            </p:txBody>
          </p:sp>
          <p:sp>
            <p:nvSpPr>
              <p:cNvPr id="94884" name="Rectangle 51"/>
              <p:cNvSpPr/>
              <p:nvPr/>
            </p:nvSpPr>
            <p:spPr>
              <a:xfrm>
                <a:off x="718" y="4229"/>
                <a:ext cx="39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Distance( km )</a:t>
                </a:r>
                <a:endParaRPr lang="zh-CN" altLang="zh-CN" sz="1800" dirty="0">
                  <a:latin typeface="Arial" panose="020B0604020202020204" pitchFamily="34" charset="0"/>
                </a:endParaRPr>
              </a:p>
            </p:txBody>
          </p:sp>
          <p:sp>
            <p:nvSpPr>
              <p:cNvPr id="94885" name="Line 52"/>
              <p:cNvSpPr/>
              <p:nvPr/>
            </p:nvSpPr>
            <p:spPr>
              <a:xfrm>
                <a:off x="395" y="702"/>
                <a:ext cx="1015" cy="0"/>
              </a:xfrm>
              <a:prstGeom prst="line">
                <a:avLst/>
              </a:prstGeom>
              <a:ln w="0" cap="flat" cmpd="sng">
                <a:solidFill>
                  <a:srgbClr val="000000"/>
                </a:solidFill>
                <a:prstDash val="solid"/>
                <a:headEnd type="none" w="med" len="med"/>
                <a:tailEnd type="none" w="med" len="med"/>
              </a:ln>
            </p:spPr>
          </p:sp>
          <p:sp>
            <p:nvSpPr>
              <p:cNvPr id="94886" name="Line 53"/>
              <p:cNvSpPr/>
              <p:nvPr/>
            </p:nvSpPr>
            <p:spPr>
              <a:xfrm flipV="1">
                <a:off x="395" y="702"/>
                <a:ext cx="0" cy="38"/>
              </a:xfrm>
              <a:prstGeom prst="line">
                <a:avLst/>
              </a:prstGeom>
              <a:ln w="0" cap="flat" cmpd="sng">
                <a:solidFill>
                  <a:srgbClr val="000000"/>
                </a:solidFill>
                <a:prstDash val="solid"/>
                <a:headEnd type="none" w="med" len="med"/>
                <a:tailEnd type="none" w="med" len="med"/>
              </a:ln>
            </p:spPr>
          </p:sp>
          <p:sp>
            <p:nvSpPr>
              <p:cNvPr id="94887" name="Line 54"/>
              <p:cNvSpPr/>
              <p:nvPr/>
            </p:nvSpPr>
            <p:spPr>
              <a:xfrm flipV="1">
                <a:off x="735" y="702"/>
                <a:ext cx="0" cy="38"/>
              </a:xfrm>
              <a:prstGeom prst="line">
                <a:avLst/>
              </a:prstGeom>
              <a:ln w="0" cap="flat" cmpd="sng">
                <a:solidFill>
                  <a:srgbClr val="000000"/>
                </a:solidFill>
                <a:prstDash val="solid"/>
                <a:headEnd type="none" w="med" len="med"/>
                <a:tailEnd type="none" w="med" len="med"/>
              </a:ln>
            </p:spPr>
          </p:sp>
          <p:sp>
            <p:nvSpPr>
              <p:cNvPr id="94888" name="Line 55"/>
              <p:cNvSpPr/>
              <p:nvPr/>
            </p:nvSpPr>
            <p:spPr>
              <a:xfrm flipV="1">
                <a:off x="1074" y="702"/>
                <a:ext cx="0" cy="38"/>
              </a:xfrm>
              <a:prstGeom prst="line">
                <a:avLst/>
              </a:prstGeom>
              <a:ln w="0" cap="flat" cmpd="sng">
                <a:solidFill>
                  <a:srgbClr val="000000"/>
                </a:solidFill>
                <a:prstDash val="solid"/>
                <a:headEnd type="none" w="med" len="med"/>
                <a:tailEnd type="none" w="med" len="med"/>
              </a:ln>
            </p:spPr>
          </p:sp>
          <p:sp>
            <p:nvSpPr>
              <p:cNvPr id="94889" name="Line 56"/>
              <p:cNvSpPr/>
              <p:nvPr/>
            </p:nvSpPr>
            <p:spPr>
              <a:xfrm flipV="1">
                <a:off x="395" y="702"/>
                <a:ext cx="0" cy="3393"/>
              </a:xfrm>
              <a:prstGeom prst="line">
                <a:avLst/>
              </a:prstGeom>
              <a:ln w="0" cap="flat" cmpd="sng">
                <a:solidFill>
                  <a:srgbClr val="000000"/>
                </a:solidFill>
                <a:prstDash val="solid"/>
                <a:headEnd type="none" w="med" len="med"/>
                <a:tailEnd type="none" w="med" len="med"/>
              </a:ln>
            </p:spPr>
          </p:sp>
          <p:sp>
            <p:nvSpPr>
              <p:cNvPr id="94890" name="Line 57"/>
              <p:cNvSpPr/>
              <p:nvPr/>
            </p:nvSpPr>
            <p:spPr>
              <a:xfrm flipH="1">
                <a:off x="357" y="4095"/>
                <a:ext cx="38" cy="0"/>
              </a:xfrm>
              <a:prstGeom prst="line">
                <a:avLst/>
              </a:prstGeom>
              <a:ln w="0" cap="flat" cmpd="sng">
                <a:solidFill>
                  <a:srgbClr val="000000"/>
                </a:solidFill>
                <a:prstDash val="solid"/>
                <a:headEnd type="none" w="med" len="med"/>
                <a:tailEnd type="none" w="med" len="med"/>
              </a:ln>
            </p:spPr>
          </p:sp>
          <p:sp>
            <p:nvSpPr>
              <p:cNvPr id="94891" name="Line 58"/>
              <p:cNvSpPr/>
              <p:nvPr/>
            </p:nvSpPr>
            <p:spPr>
              <a:xfrm flipH="1">
                <a:off x="357" y="3756"/>
                <a:ext cx="38" cy="0"/>
              </a:xfrm>
              <a:prstGeom prst="line">
                <a:avLst/>
              </a:prstGeom>
              <a:ln w="0" cap="flat" cmpd="sng">
                <a:solidFill>
                  <a:srgbClr val="000000"/>
                </a:solidFill>
                <a:prstDash val="solid"/>
                <a:headEnd type="none" w="med" len="med"/>
                <a:tailEnd type="none" w="med" len="med"/>
              </a:ln>
            </p:spPr>
          </p:sp>
          <p:sp>
            <p:nvSpPr>
              <p:cNvPr id="94892" name="Line 59"/>
              <p:cNvSpPr/>
              <p:nvPr/>
            </p:nvSpPr>
            <p:spPr>
              <a:xfrm flipH="1">
                <a:off x="357" y="3416"/>
                <a:ext cx="38" cy="0"/>
              </a:xfrm>
              <a:prstGeom prst="line">
                <a:avLst/>
              </a:prstGeom>
              <a:ln w="0" cap="flat" cmpd="sng">
                <a:solidFill>
                  <a:srgbClr val="000000"/>
                </a:solidFill>
                <a:prstDash val="solid"/>
                <a:headEnd type="none" w="med" len="med"/>
                <a:tailEnd type="none" w="med" len="med"/>
              </a:ln>
            </p:spPr>
          </p:sp>
          <p:sp>
            <p:nvSpPr>
              <p:cNvPr id="94893" name="Line 60"/>
              <p:cNvSpPr/>
              <p:nvPr/>
            </p:nvSpPr>
            <p:spPr>
              <a:xfrm flipH="1">
                <a:off x="357" y="3077"/>
                <a:ext cx="38" cy="0"/>
              </a:xfrm>
              <a:prstGeom prst="line">
                <a:avLst/>
              </a:prstGeom>
              <a:ln w="0" cap="flat" cmpd="sng">
                <a:solidFill>
                  <a:srgbClr val="000000"/>
                </a:solidFill>
                <a:prstDash val="solid"/>
                <a:headEnd type="none" w="med" len="med"/>
                <a:tailEnd type="none" w="med" len="med"/>
              </a:ln>
            </p:spPr>
          </p:sp>
          <p:sp>
            <p:nvSpPr>
              <p:cNvPr id="94894" name="Line 61"/>
              <p:cNvSpPr/>
              <p:nvPr/>
            </p:nvSpPr>
            <p:spPr>
              <a:xfrm flipH="1">
                <a:off x="357" y="2737"/>
                <a:ext cx="38" cy="0"/>
              </a:xfrm>
              <a:prstGeom prst="line">
                <a:avLst/>
              </a:prstGeom>
              <a:ln w="0" cap="flat" cmpd="sng">
                <a:solidFill>
                  <a:srgbClr val="000000"/>
                </a:solidFill>
                <a:prstDash val="solid"/>
                <a:headEnd type="none" w="med" len="med"/>
                <a:tailEnd type="none" w="med" len="med"/>
              </a:ln>
            </p:spPr>
          </p:sp>
          <p:sp>
            <p:nvSpPr>
              <p:cNvPr id="94895" name="Line 62"/>
              <p:cNvSpPr/>
              <p:nvPr/>
            </p:nvSpPr>
            <p:spPr>
              <a:xfrm flipH="1">
                <a:off x="357" y="2398"/>
                <a:ext cx="38" cy="0"/>
              </a:xfrm>
              <a:prstGeom prst="line">
                <a:avLst/>
              </a:prstGeom>
              <a:ln w="0" cap="flat" cmpd="sng">
                <a:solidFill>
                  <a:srgbClr val="000000"/>
                </a:solidFill>
                <a:prstDash val="solid"/>
                <a:headEnd type="none" w="med" len="med"/>
                <a:tailEnd type="none" w="med" len="med"/>
              </a:ln>
            </p:spPr>
          </p:sp>
          <p:sp>
            <p:nvSpPr>
              <p:cNvPr id="94896" name="Line 63"/>
              <p:cNvSpPr/>
              <p:nvPr/>
            </p:nvSpPr>
            <p:spPr>
              <a:xfrm flipH="1">
                <a:off x="357" y="2059"/>
                <a:ext cx="38" cy="0"/>
              </a:xfrm>
              <a:prstGeom prst="line">
                <a:avLst/>
              </a:prstGeom>
              <a:ln w="0" cap="flat" cmpd="sng">
                <a:solidFill>
                  <a:srgbClr val="000000"/>
                </a:solidFill>
                <a:prstDash val="solid"/>
                <a:headEnd type="none" w="med" len="med"/>
                <a:tailEnd type="none" w="med" len="med"/>
              </a:ln>
            </p:spPr>
          </p:sp>
          <p:sp>
            <p:nvSpPr>
              <p:cNvPr id="94897" name="Line 64"/>
              <p:cNvSpPr/>
              <p:nvPr/>
            </p:nvSpPr>
            <p:spPr>
              <a:xfrm flipH="1">
                <a:off x="357" y="1719"/>
                <a:ext cx="38" cy="0"/>
              </a:xfrm>
              <a:prstGeom prst="line">
                <a:avLst/>
              </a:prstGeom>
              <a:ln w="0" cap="flat" cmpd="sng">
                <a:solidFill>
                  <a:srgbClr val="000000"/>
                </a:solidFill>
                <a:prstDash val="solid"/>
                <a:headEnd type="none" w="med" len="med"/>
                <a:tailEnd type="none" w="med" len="med"/>
              </a:ln>
            </p:spPr>
          </p:sp>
          <p:sp>
            <p:nvSpPr>
              <p:cNvPr id="94898" name="Line 65"/>
              <p:cNvSpPr/>
              <p:nvPr/>
            </p:nvSpPr>
            <p:spPr>
              <a:xfrm flipH="1">
                <a:off x="357" y="1380"/>
                <a:ext cx="38" cy="0"/>
              </a:xfrm>
              <a:prstGeom prst="line">
                <a:avLst/>
              </a:prstGeom>
              <a:ln w="0" cap="flat" cmpd="sng">
                <a:solidFill>
                  <a:srgbClr val="000000"/>
                </a:solidFill>
                <a:prstDash val="solid"/>
                <a:headEnd type="none" w="med" len="med"/>
                <a:tailEnd type="none" w="med" len="med"/>
              </a:ln>
            </p:spPr>
          </p:sp>
          <p:sp>
            <p:nvSpPr>
              <p:cNvPr id="94899" name="Line 66"/>
              <p:cNvSpPr/>
              <p:nvPr/>
            </p:nvSpPr>
            <p:spPr>
              <a:xfrm flipH="1">
                <a:off x="357" y="1041"/>
                <a:ext cx="38" cy="0"/>
              </a:xfrm>
              <a:prstGeom prst="line">
                <a:avLst/>
              </a:prstGeom>
              <a:ln w="0" cap="flat" cmpd="sng">
                <a:solidFill>
                  <a:srgbClr val="000000"/>
                </a:solidFill>
                <a:prstDash val="solid"/>
                <a:headEnd type="none" w="med" len="med"/>
                <a:tailEnd type="none" w="med" len="med"/>
              </a:ln>
            </p:spPr>
          </p:sp>
          <p:sp>
            <p:nvSpPr>
              <p:cNvPr id="94900" name="Line 67"/>
              <p:cNvSpPr/>
              <p:nvPr/>
            </p:nvSpPr>
            <p:spPr>
              <a:xfrm flipH="1">
                <a:off x="357" y="702"/>
                <a:ext cx="38" cy="0"/>
              </a:xfrm>
              <a:prstGeom prst="line">
                <a:avLst/>
              </a:prstGeom>
              <a:ln w="0" cap="flat" cmpd="sng">
                <a:solidFill>
                  <a:srgbClr val="000000"/>
                </a:solidFill>
                <a:prstDash val="solid"/>
                <a:headEnd type="none" w="med" len="med"/>
                <a:tailEnd type="none" w="med" len="med"/>
              </a:ln>
            </p:spPr>
          </p:sp>
          <p:sp>
            <p:nvSpPr>
              <p:cNvPr id="94901" name="Rectangle 68"/>
              <p:cNvSpPr/>
              <p:nvPr/>
            </p:nvSpPr>
            <p:spPr>
              <a:xfrm>
                <a:off x="274" y="4064"/>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-50</a:t>
                </a:r>
                <a:endParaRPr lang="zh-CN" altLang="zh-CN" sz="1800" dirty="0">
                  <a:latin typeface="Arial" panose="020B0604020202020204" pitchFamily="34" charset="0"/>
                </a:endParaRPr>
              </a:p>
            </p:txBody>
          </p:sp>
          <p:sp>
            <p:nvSpPr>
              <p:cNvPr id="94902" name="Rectangle 69"/>
              <p:cNvSpPr/>
              <p:nvPr/>
            </p:nvSpPr>
            <p:spPr>
              <a:xfrm>
                <a:off x="274" y="3724"/>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-45</a:t>
                </a:r>
                <a:endParaRPr lang="zh-CN" altLang="zh-CN" sz="1800" dirty="0">
                  <a:latin typeface="Arial" panose="020B0604020202020204" pitchFamily="34" charset="0"/>
                </a:endParaRPr>
              </a:p>
            </p:txBody>
          </p:sp>
          <p:sp>
            <p:nvSpPr>
              <p:cNvPr id="94903" name="Rectangle 70"/>
              <p:cNvSpPr/>
              <p:nvPr/>
            </p:nvSpPr>
            <p:spPr>
              <a:xfrm>
                <a:off x="274" y="3384"/>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-40</a:t>
                </a:r>
                <a:endParaRPr lang="zh-CN" altLang="zh-CN" sz="1800" dirty="0">
                  <a:latin typeface="Arial" panose="020B0604020202020204" pitchFamily="34" charset="0"/>
                </a:endParaRPr>
              </a:p>
            </p:txBody>
          </p:sp>
          <p:sp>
            <p:nvSpPr>
              <p:cNvPr id="94904" name="Rectangle 71"/>
              <p:cNvSpPr/>
              <p:nvPr/>
            </p:nvSpPr>
            <p:spPr>
              <a:xfrm>
                <a:off x="274" y="3045"/>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-35</a:t>
                </a:r>
                <a:endParaRPr lang="zh-CN" altLang="zh-CN" sz="1800" dirty="0">
                  <a:latin typeface="Arial" panose="020B0604020202020204" pitchFamily="34" charset="0"/>
                </a:endParaRPr>
              </a:p>
            </p:txBody>
          </p:sp>
          <p:sp>
            <p:nvSpPr>
              <p:cNvPr id="94905" name="Rectangle 72"/>
              <p:cNvSpPr/>
              <p:nvPr/>
            </p:nvSpPr>
            <p:spPr>
              <a:xfrm>
                <a:off x="274" y="2706"/>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-30</a:t>
                </a:r>
                <a:endParaRPr lang="zh-CN" altLang="zh-CN" sz="1800" dirty="0">
                  <a:latin typeface="Arial" panose="020B0604020202020204" pitchFamily="34" charset="0"/>
                </a:endParaRPr>
              </a:p>
            </p:txBody>
          </p:sp>
          <p:sp>
            <p:nvSpPr>
              <p:cNvPr id="94906" name="Rectangle 73"/>
              <p:cNvSpPr/>
              <p:nvPr/>
            </p:nvSpPr>
            <p:spPr>
              <a:xfrm>
                <a:off x="274" y="2367"/>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-25</a:t>
                </a:r>
                <a:endParaRPr lang="zh-CN" altLang="zh-CN" sz="1800" dirty="0">
                  <a:latin typeface="Arial" panose="020B0604020202020204" pitchFamily="34" charset="0"/>
                </a:endParaRPr>
              </a:p>
            </p:txBody>
          </p:sp>
          <p:sp>
            <p:nvSpPr>
              <p:cNvPr id="94907" name="Rectangle 74"/>
              <p:cNvSpPr/>
              <p:nvPr/>
            </p:nvSpPr>
            <p:spPr>
              <a:xfrm>
                <a:off x="274" y="2028"/>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-20</a:t>
                </a:r>
                <a:endParaRPr lang="zh-CN" altLang="zh-CN" sz="1800" dirty="0">
                  <a:latin typeface="Arial" panose="020B0604020202020204" pitchFamily="34" charset="0"/>
                </a:endParaRPr>
              </a:p>
            </p:txBody>
          </p:sp>
          <p:sp>
            <p:nvSpPr>
              <p:cNvPr id="94908" name="Rectangle 75"/>
              <p:cNvSpPr/>
              <p:nvPr/>
            </p:nvSpPr>
            <p:spPr>
              <a:xfrm>
                <a:off x="274" y="1689"/>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-15</a:t>
                </a:r>
                <a:endParaRPr lang="zh-CN" altLang="zh-CN" sz="1800" dirty="0">
                  <a:latin typeface="Arial" panose="020B0604020202020204" pitchFamily="34" charset="0"/>
                </a:endParaRPr>
              </a:p>
            </p:txBody>
          </p:sp>
          <p:sp>
            <p:nvSpPr>
              <p:cNvPr id="94909" name="Rectangle 76"/>
              <p:cNvSpPr/>
              <p:nvPr/>
            </p:nvSpPr>
            <p:spPr>
              <a:xfrm>
                <a:off x="274" y="1349"/>
                <a:ext cx="108"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-10</a:t>
                </a:r>
                <a:endParaRPr lang="zh-CN" altLang="zh-CN" sz="1800" dirty="0">
                  <a:latin typeface="Arial" panose="020B0604020202020204" pitchFamily="34" charset="0"/>
                </a:endParaRPr>
              </a:p>
            </p:txBody>
          </p:sp>
          <p:sp>
            <p:nvSpPr>
              <p:cNvPr id="94910" name="Rectangle 77"/>
              <p:cNvSpPr/>
              <p:nvPr/>
            </p:nvSpPr>
            <p:spPr>
              <a:xfrm>
                <a:off x="306" y="1010"/>
                <a:ext cx="76"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4911" name="Rectangle 78"/>
              <p:cNvSpPr/>
              <p:nvPr/>
            </p:nvSpPr>
            <p:spPr>
              <a:xfrm>
                <a:off x="325" y="671"/>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4912" name="Rectangle 79"/>
              <p:cNvSpPr/>
              <p:nvPr/>
            </p:nvSpPr>
            <p:spPr>
              <a:xfrm rot="-5400000">
                <a:off x="165" y="2564"/>
                <a:ext cx="79"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4913" name="Rectangle 80"/>
              <p:cNvSpPr/>
              <p:nvPr/>
            </p:nvSpPr>
            <p:spPr>
              <a:xfrm rot="-5400000">
                <a:off x="181" y="2533"/>
                <a:ext cx="48"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l</a:t>
                </a:r>
                <a:endParaRPr lang="zh-CN" altLang="zh-CN" sz="1800" dirty="0">
                  <a:latin typeface="Arial" panose="020B0604020202020204" pitchFamily="34" charset="0"/>
                </a:endParaRPr>
              </a:p>
            </p:txBody>
          </p:sp>
          <p:sp>
            <p:nvSpPr>
              <p:cNvPr id="94914" name="Rectangle 81"/>
              <p:cNvSpPr/>
              <p:nvPr/>
            </p:nvSpPr>
            <p:spPr>
              <a:xfrm rot="-5400000">
                <a:off x="169" y="2505"/>
                <a:ext cx="7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4915" name="Rectangle 82"/>
              <p:cNvSpPr/>
              <p:nvPr/>
            </p:nvSpPr>
            <p:spPr>
              <a:xfrm rot="-5400000">
                <a:off x="171" y="2466"/>
                <a:ext cx="67"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94916" name="Rectangle 83"/>
              <p:cNvSpPr/>
              <p:nvPr/>
            </p:nvSpPr>
            <p:spPr>
              <a:xfrm rot="-5400000">
                <a:off x="169" y="2429"/>
                <a:ext cx="7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4917" name="Rectangle 84"/>
              <p:cNvSpPr/>
              <p:nvPr/>
            </p:nvSpPr>
            <p:spPr>
              <a:xfrm rot="-5400000">
                <a:off x="179" y="2399"/>
                <a:ext cx="5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4918" name="Rectangle 85"/>
              <p:cNvSpPr/>
              <p:nvPr/>
            </p:nvSpPr>
            <p:spPr>
              <a:xfrm rot="-5400000">
                <a:off x="181" y="2381"/>
                <a:ext cx="48"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4919" name="Rectangle 86"/>
              <p:cNvSpPr/>
              <p:nvPr/>
            </p:nvSpPr>
            <p:spPr>
              <a:xfrm rot="-5400000">
                <a:off x="169" y="2353"/>
                <a:ext cx="7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94920" name="Rectangle 87"/>
              <p:cNvSpPr/>
              <p:nvPr/>
            </p:nvSpPr>
            <p:spPr>
              <a:xfrm rot="-5400000">
                <a:off x="169" y="2313"/>
                <a:ext cx="7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94921" name="Rectangle 88"/>
              <p:cNvSpPr/>
              <p:nvPr/>
            </p:nvSpPr>
            <p:spPr>
              <a:xfrm rot="-5400000">
                <a:off x="179" y="2284"/>
                <a:ext cx="5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4922" name="Rectangle 89"/>
              <p:cNvSpPr/>
              <p:nvPr/>
            </p:nvSpPr>
            <p:spPr>
              <a:xfrm rot="-5400000">
                <a:off x="177" y="2261"/>
                <a:ext cx="56"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4923" name="Rectangle 90"/>
              <p:cNvSpPr/>
              <p:nvPr/>
            </p:nvSpPr>
            <p:spPr>
              <a:xfrm rot="-5400000">
                <a:off x="179" y="2240"/>
                <a:ext cx="5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4924" name="Rectangle 91"/>
              <p:cNvSpPr/>
              <p:nvPr/>
            </p:nvSpPr>
            <p:spPr>
              <a:xfrm rot="-5400000">
                <a:off x="165" y="2205"/>
                <a:ext cx="79"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K</a:t>
                </a:r>
                <a:endParaRPr lang="zh-CN" altLang="zh-CN" sz="1800" dirty="0">
                  <a:latin typeface="Arial" panose="020B0604020202020204" pitchFamily="34" charset="0"/>
                </a:endParaRPr>
              </a:p>
            </p:txBody>
          </p:sp>
          <p:sp>
            <p:nvSpPr>
              <p:cNvPr id="94925" name="Rectangle 92"/>
              <p:cNvSpPr/>
              <p:nvPr/>
            </p:nvSpPr>
            <p:spPr>
              <a:xfrm rot="-5400000">
                <a:off x="159" y="2152"/>
                <a:ext cx="9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4926" name="Rectangle 93"/>
              <p:cNvSpPr/>
              <p:nvPr/>
            </p:nvSpPr>
            <p:spPr>
              <a:xfrm rot="-5400000">
                <a:off x="179" y="2112"/>
                <a:ext cx="52"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4927" name="Rectangle 94"/>
              <p:cNvSpPr/>
              <p:nvPr/>
            </p:nvSpPr>
            <p:spPr>
              <a:xfrm rot="-5400000">
                <a:off x="177" y="2090"/>
                <a:ext cx="56"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4928" name="Line 95"/>
              <p:cNvSpPr/>
              <p:nvPr/>
            </p:nvSpPr>
            <p:spPr>
              <a:xfrm flipV="1">
                <a:off x="1410" y="702"/>
                <a:ext cx="0" cy="3393"/>
              </a:xfrm>
              <a:prstGeom prst="line">
                <a:avLst/>
              </a:prstGeom>
              <a:ln w="0" cap="flat" cmpd="sng">
                <a:solidFill>
                  <a:srgbClr val="000000"/>
                </a:solidFill>
                <a:prstDash val="solid"/>
                <a:headEnd type="none" w="med" len="med"/>
                <a:tailEnd type="none" w="med" len="med"/>
              </a:ln>
            </p:spPr>
          </p:sp>
          <p:sp>
            <p:nvSpPr>
              <p:cNvPr id="94929" name="Line 96"/>
              <p:cNvSpPr/>
              <p:nvPr/>
            </p:nvSpPr>
            <p:spPr>
              <a:xfrm flipH="1">
                <a:off x="1371" y="4095"/>
                <a:ext cx="39" cy="0"/>
              </a:xfrm>
              <a:prstGeom prst="line">
                <a:avLst/>
              </a:prstGeom>
              <a:ln w="0" cap="flat" cmpd="sng">
                <a:solidFill>
                  <a:srgbClr val="000000"/>
                </a:solidFill>
                <a:prstDash val="solid"/>
                <a:headEnd type="none" w="med" len="med"/>
                <a:tailEnd type="none" w="med" len="med"/>
              </a:ln>
            </p:spPr>
          </p:sp>
          <p:sp>
            <p:nvSpPr>
              <p:cNvPr id="94930" name="Line 97"/>
              <p:cNvSpPr/>
              <p:nvPr/>
            </p:nvSpPr>
            <p:spPr>
              <a:xfrm flipH="1">
                <a:off x="1371" y="3756"/>
                <a:ext cx="39" cy="0"/>
              </a:xfrm>
              <a:prstGeom prst="line">
                <a:avLst/>
              </a:prstGeom>
              <a:ln w="0" cap="flat" cmpd="sng">
                <a:solidFill>
                  <a:srgbClr val="000000"/>
                </a:solidFill>
                <a:prstDash val="solid"/>
                <a:headEnd type="none" w="med" len="med"/>
                <a:tailEnd type="none" w="med" len="med"/>
              </a:ln>
            </p:spPr>
          </p:sp>
          <p:sp>
            <p:nvSpPr>
              <p:cNvPr id="94931" name="Line 98"/>
              <p:cNvSpPr/>
              <p:nvPr/>
            </p:nvSpPr>
            <p:spPr>
              <a:xfrm flipH="1">
                <a:off x="1371" y="3416"/>
                <a:ext cx="39" cy="0"/>
              </a:xfrm>
              <a:prstGeom prst="line">
                <a:avLst/>
              </a:prstGeom>
              <a:ln w="0" cap="flat" cmpd="sng">
                <a:solidFill>
                  <a:srgbClr val="000000"/>
                </a:solidFill>
                <a:prstDash val="solid"/>
                <a:headEnd type="none" w="med" len="med"/>
                <a:tailEnd type="none" w="med" len="med"/>
              </a:ln>
            </p:spPr>
          </p:sp>
          <p:sp>
            <p:nvSpPr>
              <p:cNvPr id="94932" name="Line 99"/>
              <p:cNvSpPr/>
              <p:nvPr/>
            </p:nvSpPr>
            <p:spPr>
              <a:xfrm flipH="1">
                <a:off x="1371" y="3077"/>
                <a:ext cx="39" cy="0"/>
              </a:xfrm>
              <a:prstGeom prst="line">
                <a:avLst/>
              </a:prstGeom>
              <a:ln w="0" cap="flat" cmpd="sng">
                <a:solidFill>
                  <a:srgbClr val="000000"/>
                </a:solidFill>
                <a:prstDash val="solid"/>
                <a:headEnd type="none" w="med" len="med"/>
                <a:tailEnd type="none" w="med" len="med"/>
              </a:ln>
            </p:spPr>
          </p:sp>
          <p:sp>
            <p:nvSpPr>
              <p:cNvPr id="94933" name="Line 100"/>
              <p:cNvSpPr/>
              <p:nvPr/>
            </p:nvSpPr>
            <p:spPr>
              <a:xfrm flipH="1">
                <a:off x="1371" y="2737"/>
                <a:ext cx="39" cy="0"/>
              </a:xfrm>
              <a:prstGeom prst="line">
                <a:avLst/>
              </a:prstGeom>
              <a:ln w="0" cap="flat" cmpd="sng">
                <a:solidFill>
                  <a:srgbClr val="000000"/>
                </a:solidFill>
                <a:prstDash val="solid"/>
                <a:headEnd type="none" w="med" len="med"/>
                <a:tailEnd type="none" w="med" len="med"/>
              </a:ln>
            </p:spPr>
          </p:sp>
          <p:sp>
            <p:nvSpPr>
              <p:cNvPr id="94934" name="Line 101"/>
              <p:cNvSpPr/>
              <p:nvPr/>
            </p:nvSpPr>
            <p:spPr>
              <a:xfrm flipH="1">
                <a:off x="1371" y="2398"/>
                <a:ext cx="39" cy="0"/>
              </a:xfrm>
              <a:prstGeom prst="line">
                <a:avLst/>
              </a:prstGeom>
              <a:ln w="0" cap="flat" cmpd="sng">
                <a:solidFill>
                  <a:srgbClr val="000000"/>
                </a:solidFill>
                <a:prstDash val="solid"/>
                <a:headEnd type="none" w="med" len="med"/>
                <a:tailEnd type="none" w="med" len="med"/>
              </a:ln>
            </p:spPr>
          </p:sp>
          <p:sp>
            <p:nvSpPr>
              <p:cNvPr id="94935" name="Line 102"/>
              <p:cNvSpPr/>
              <p:nvPr/>
            </p:nvSpPr>
            <p:spPr>
              <a:xfrm flipH="1">
                <a:off x="1371" y="2059"/>
                <a:ext cx="39" cy="0"/>
              </a:xfrm>
              <a:prstGeom prst="line">
                <a:avLst/>
              </a:prstGeom>
              <a:ln w="0" cap="flat" cmpd="sng">
                <a:solidFill>
                  <a:srgbClr val="000000"/>
                </a:solidFill>
                <a:prstDash val="solid"/>
                <a:headEnd type="none" w="med" len="med"/>
                <a:tailEnd type="none" w="med" len="med"/>
              </a:ln>
            </p:spPr>
          </p:sp>
          <p:sp>
            <p:nvSpPr>
              <p:cNvPr id="94936" name="Line 103"/>
              <p:cNvSpPr/>
              <p:nvPr/>
            </p:nvSpPr>
            <p:spPr>
              <a:xfrm flipH="1">
                <a:off x="1371" y="1719"/>
                <a:ext cx="39" cy="0"/>
              </a:xfrm>
              <a:prstGeom prst="line">
                <a:avLst/>
              </a:prstGeom>
              <a:ln w="0" cap="flat" cmpd="sng">
                <a:solidFill>
                  <a:srgbClr val="000000"/>
                </a:solidFill>
                <a:prstDash val="solid"/>
                <a:headEnd type="none" w="med" len="med"/>
                <a:tailEnd type="none" w="med" len="med"/>
              </a:ln>
            </p:spPr>
          </p:sp>
          <p:sp>
            <p:nvSpPr>
              <p:cNvPr id="94937" name="Line 104"/>
              <p:cNvSpPr/>
              <p:nvPr/>
            </p:nvSpPr>
            <p:spPr>
              <a:xfrm flipH="1">
                <a:off x="1371" y="1380"/>
                <a:ext cx="39" cy="0"/>
              </a:xfrm>
              <a:prstGeom prst="line">
                <a:avLst/>
              </a:prstGeom>
              <a:ln w="0" cap="flat" cmpd="sng">
                <a:solidFill>
                  <a:srgbClr val="000000"/>
                </a:solidFill>
                <a:prstDash val="solid"/>
                <a:headEnd type="none" w="med" len="med"/>
                <a:tailEnd type="none" w="med" len="med"/>
              </a:ln>
            </p:spPr>
          </p:sp>
          <p:sp>
            <p:nvSpPr>
              <p:cNvPr id="94938" name="Line 105"/>
              <p:cNvSpPr/>
              <p:nvPr/>
            </p:nvSpPr>
            <p:spPr>
              <a:xfrm flipH="1">
                <a:off x="1371" y="1041"/>
                <a:ext cx="39" cy="0"/>
              </a:xfrm>
              <a:prstGeom prst="line">
                <a:avLst/>
              </a:prstGeom>
              <a:ln w="0" cap="flat" cmpd="sng">
                <a:solidFill>
                  <a:srgbClr val="000000"/>
                </a:solidFill>
                <a:prstDash val="solid"/>
                <a:headEnd type="none" w="med" len="med"/>
                <a:tailEnd type="none" w="med" len="med"/>
              </a:ln>
            </p:spPr>
          </p:sp>
          <p:sp>
            <p:nvSpPr>
              <p:cNvPr id="94939" name="Line 106"/>
              <p:cNvSpPr/>
              <p:nvPr/>
            </p:nvSpPr>
            <p:spPr>
              <a:xfrm flipH="1">
                <a:off x="1371" y="702"/>
                <a:ext cx="39" cy="0"/>
              </a:xfrm>
              <a:prstGeom prst="line">
                <a:avLst/>
              </a:prstGeom>
              <a:ln w="0" cap="flat" cmpd="sng">
                <a:solidFill>
                  <a:srgbClr val="000000"/>
                </a:solidFill>
                <a:prstDash val="solid"/>
                <a:headEnd type="none" w="med" len="med"/>
                <a:tailEnd type="none" w="med" len="med"/>
              </a:ln>
            </p:spPr>
          </p:sp>
          <p:sp>
            <p:nvSpPr>
              <p:cNvPr id="94940" name="Freeform 107"/>
              <p:cNvSpPr/>
              <p:nvPr/>
            </p:nvSpPr>
            <p:spPr>
              <a:xfrm>
                <a:off x="387" y="642"/>
                <a:ext cx="19" cy="59"/>
              </a:xfrm>
              <a:custGeom>
                <a:avLst/>
                <a:gdLst/>
                <a:ahLst/>
                <a:cxnLst>
                  <a:cxn ang="0">
                    <a:pos x="5" y="0"/>
                  </a:cxn>
                  <a:cxn ang="0">
                    <a:pos x="10" y="10"/>
                  </a:cxn>
                  <a:cxn ang="0">
                    <a:pos x="6" y="10"/>
                  </a:cxn>
                  <a:cxn ang="0">
                    <a:pos x="6" y="29"/>
                  </a:cxn>
                  <a:cxn ang="0">
                    <a:pos x="5" y="29"/>
                  </a:cxn>
                  <a:cxn ang="0">
                    <a:pos x="5" y="10"/>
                  </a:cxn>
                  <a:cxn ang="0">
                    <a:pos x="0" y="10"/>
                  </a:cxn>
                  <a:cxn ang="0">
                    <a:pos x="5" y="0"/>
                  </a:cxn>
                </a:cxnLst>
                <a:pathLst>
                  <a:path w="38" h="119">
                    <a:moveTo>
                      <a:pt x="20" y="0"/>
                    </a:moveTo>
                    <a:lnTo>
                      <a:pt x="38" y="41"/>
                    </a:lnTo>
                    <a:lnTo>
                      <a:pt x="21" y="41"/>
                    </a:lnTo>
                    <a:lnTo>
                      <a:pt x="21" y="119"/>
                    </a:lnTo>
                    <a:lnTo>
                      <a:pt x="18" y="119"/>
                    </a:lnTo>
                    <a:lnTo>
                      <a:pt x="18" y="41"/>
                    </a:lnTo>
                    <a:lnTo>
                      <a:pt x="0" y="41"/>
                    </a:lnTo>
                    <a:lnTo>
                      <a:pt x="20"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41" name="Rectangle 108"/>
              <p:cNvSpPr/>
              <p:nvPr/>
            </p:nvSpPr>
            <p:spPr>
              <a:xfrm>
                <a:off x="340"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Arsh01</a:t>
                </a:r>
                <a:endParaRPr lang="zh-CN" altLang="zh-CN" sz="1800" dirty="0">
                  <a:latin typeface="Arial" panose="020B0604020202020204" pitchFamily="34" charset="0"/>
                </a:endParaRPr>
              </a:p>
            </p:txBody>
          </p:sp>
          <p:sp>
            <p:nvSpPr>
              <p:cNvPr id="94942" name="Freeform 109"/>
              <p:cNvSpPr/>
              <p:nvPr/>
            </p:nvSpPr>
            <p:spPr>
              <a:xfrm>
                <a:off x="528" y="642"/>
                <a:ext cx="19" cy="59"/>
              </a:xfrm>
              <a:custGeom>
                <a:avLst/>
                <a:gdLst/>
                <a:ahLst/>
                <a:cxnLst>
                  <a:cxn ang="0">
                    <a:pos x="5" y="0"/>
                  </a:cxn>
                  <a:cxn ang="0">
                    <a:pos x="10" y="10"/>
                  </a:cxn>
                  <a:cxn ang="0">
                    <a:pos x="5" y="10"/>
                  </a:cxn>
                  <a:cxn ang="0">
                    <a:pos x="5" y="29"/>
                  </a:cxn>
                  <a:cxn ang="0">
                    <a:pos x="5" y="29"/>
                  </a:cxn>
                  <a:cxn ang="0">
                    <a:pos x="5" y="10"/>
                  </a:cxn>
                  <a:cxn ang="0">
                    <a:pos x="0" y="10"/>
                  </a:cxn>
                  <a:cxn ang="0">
                    <a:pos x="5" y="0"/>
                  </a:cxn>
                </a:cxnLst>
                <a:pathLst>
                  <a:path w="38" h="119">
                    <a:moveTo>
                      <a:pt x="18" y="0"/>
                    </a:moveTo>
                    <a:lnTo>
                      <a:pt x="38" y="41"/>
                    </a:lnTo>
                    <a:lnTo>
                      <a:pt x="20" y="41"/>
                    </a:lnTo>
                    <a:lnTo>
                      <a:pt x="20" y="119"/>
                    </a:lnTo>
                    <a:lnTo>
                      <a:pt x="17" y="119"/>
                    </a:lnTo>
                    <a:lnTo>
                      <a:pt x="17" y="41"/>
                    </a:lnTo>
                    <a:lnTo>
                      <a:pt x="0" y="41"/>
                    </a:lnTo>
                    <a:lnTo>
                      <a:pt x="18"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43" name="Rectangle 110"/>
              <p:cNvSpPr/>
              <p:nvPr/>
            </p:nvSpPr>
            <p:spPr>
              <a:xfrm>
                <a:off x="481"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Arsh02</a:t>
                </a:r>
                <a:endParaRPr lang="zh-CN" altLang="zh-CN" sz="1800" dirty="0">
                  <a:latin typeface="Arial" panose="020B0604020202020204" pitchFamily="34" charset="0"/>
                </a:endParaRPr>
              </a:p>
            </p:txBody>
          </p:sp>
          <p:sp>
            <p:nvSpPr>
              <p:cNvPr id="94944" name="Freeform 111"/>
              <p:cNvSpPr/>
              <p:nvPr/>
            </p:nvSpPr>
            <p:spPr>
              <a:xfrm>
                <a:off x="691" y="642"/>
                <a:ext cx="19" cy="59"/>
              </a:xfrm>
              <a:custGeom>
                <a:avLst/>
                <a:gdLst/>
                <a:ahLst/>
                <a:cxnLst>
                  <a:cxn ang="0">
                    <a:pos x="5" y="0"/>
                  </a:cxn>
                  <a:cxn ang="0">
                    <a:pos x="10" y="10"/>
                  </a:cxn>
                  <a:cxn ang="0">
                    <a:pos x="5" y="10"/>
                  </a:cxn>
                  <a:cxn ang="0">
                    <a:pos x="5" y="29"/>
                  </a:cxn>
                  <a:cxn ang="0">
                    <a:pos x="5" y="29"/>
                  </a:cxn>
                  <a:cxn ang="0">
                    <a:pos x="5" y="10"/>
                  </a:cxn>
                  <a:cxn ang="0">
                    <a:pos x="0" y="10"/>
                  </a:cxn>
                  <a:cxn ang="0">
                    <a:pos x="5" y="0"/>
                  </a:cxn>
                </a:cxnLst>
                <a:pathLst>
                  <a:path w="38" h="119">
                    <a:moveTo>
                      <a:pt x="18" y="0"/>
                    </a:moveTo>
                    <a:lnTo>
                      <a:pt x="38" y="41"/>
                    </a:lnTo>
                    <a:lnTo>
                      <a:pt x="20" y="41"/>
                    </a:lnTo>
                    <a:lnTo>
                      <a:pt x="20" y="119"/>
                    </a:lnTo>
                    <a:lnTo>
                      <a:pt x="17" y="119"/>
                    </a:lnTo>
                    <a:lnTo>
                      <a:pt x="17" y="41"/>
                    </a:lnTo>
                    <a:lnTo>
                      <a:pt x="0" y="41"/>
                    </a:lnTo>
                    <a:lnTo>
                      <a:pt x="18"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45" name="Rectangle 112"/>
              <p:cNvSpPr/>
              <p:nvPr/>
            </p:nvSpPr>
            <p:spPr>
              <a:xfrm>
                <a:off x="644"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Arsh03</a:t>
                </a:r>
                <a:endParaRPr lang="zh-CN" altLang="zh-CN" sz="1800" dirty="0">
                  <a:latin typeface="Arial" panose="020B0604020202020204" pitchFamily="34" charset="0"/>
                </a:endParaRPr>
              </a:p>
            </p:txBody>
          </p:sp>
          <p:sp>
            <p:nvSpPr>
              <p:cNvPr id="94946" name="Freeform 113"/>
              <p:cNvSpPr/>
              <p:nvPr/>
            </p:nvSpPr>
            <p:spPr>
              <a:xfrm>
                <a:off x="836" y="642"/>
                <a:ext cx="19" cy="59"/>
              </a:xfrm>
              <a:custGeom>
                <a:avLst/>
                <a:gdLst/>
                <a:ahLst/>
                <a:cxnLst>
                  <a:cxn ang="0">
                    <a:pos x="5" y="0"/>
                  </a:cxn>
                  <a:cxn ang="0">
                    <a:pos x="10" y="10"/>
                  </a:cxn>
                  <a:cxn ang="0">
                    <a:pos x="6" y="10"/>
                  </a:cxn>
                  <a:cxn ang="0">
                    <a:pos x="6" y="29"/>
                  </a:cxn>
                  <a:cxn ang="0">
                    <a:pos x="5" y="29"/>
                  </a:cxn>
                  <a:cxn ang="0">
                    <a:pos x="5" y="10"/>
                  </a:cxn>
                  <a:cxn ang="0">
                    <a:pos x="0" y="10"/>
                  </a:cxn>
                  <a:cxn ang="0">
                    <a:pos x="5" y="0"/>
                  </a:cxn>
                </a:cxnLst>
                <a:pathLst>
                  <a:path w="38" h="119">
                    <a:moveTo>
                      <a:pt x="20" y="0"/>
                    </a:moveTo>
                    <a:lnTo>
                      <a:pt x="38" y="41"/>
                    </a:lnTo>
                    <a:lnTo>
                      <a:pt x="22" y="41"/>
                    </a:lnTo>
                    <a:lnTo>
                      <a:pt x="22" y="119"/>
                    </a:lnTo>
                    <a:lnTo>
                      <a:pt x="17" y="119"/>
                    </a:lnTo>
                    <a:lnTo>
                      <a:pt x="17" y="41"/>
                    </a:lnTo>
                    <a:lnTo>
                      <a:pt x="0" y="41"/>
                    </a:lnTo>
                    <a:lnTo>
                      <a:pt x="20"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47" name="Rectangle 114"/>
              <p:cNvSpPr/>
              <p:nvPr/>
            </p:nvSpPr>
            <p:spPr>
              <a:xfrm>
                <a:off x="789"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Arsh04</a:t>
                </a:r>
                <a:endParaRPr lang="zh-CN" altLang="zh-CN" sz="1800" dirty="0">
                  <a:latin typeface="Arial" panose="020B0604020202020204" pitchFamily="34" charset="0"/>
                </a:endParaRPr>
              </a:p>
            </p:txBody>
          </p:sp>
          <p:sp>
            <p:nvSpPr>
              <p:cNvPr id="94948" name="Freeform 115"/>
              <p:cNvSpPr/>
              <p:nvPr/>
            </p:nvSpPr>
            <p:spPr>
              <a:xfrm>
                <a:off x="1058" y="642"/>
                <a:ext cx="19" cy="59"/>
              </a:xfrm>
              <a:custGeom>
                <a:avLst/>
                <a:gdLst/>
                <a:ahLst/>
                <a:cxnLst>
                  <a:cxn ang="0">
                    <a:pos x="5" y="0"/>
                  </a:cxn>
                  <a:cxn ang="0">
                    <a:pos x="10" y="10"/>
                  </a:cxn>
                  <a:cxn ang="0">
                    <a:pos x="5" y="10"/>
                  </a:cxn>
                  <a:cxn ang="0">
                    <a:pos x="5" y="29"/>
                  </a:cxn>
                  <a:cxn ang="0">
                    <a:pos x="5" y="29"/>
                  </a:cxn>
                  <a:cxn ang="0">
                    <a:pos x="5" y="10"/>
                  </a:cxn>
                  <a:cxn ang="0">
                    <a:pos x="0" y="10"/>
                  </a:cxn>
                  <a:cxn ang="0">
                    <a:pos x="5" y="0"/>
                  </a:cxn>
                </a:cxnLst>
                <a:pathLst>
                  <a:path w="38" h="119">
                    <a:moveTo>
                      <a:pt x="18" y="0"/>
                    </a:moveTo>
                    <a:lnTo>
                      <a:pt x="38" y="41"/>
                    </a:lnTo>
                    <a:lnTo>
                      <a:pt x="20" y="41"/>
                    </a:lnTo>
                    <a:lnTo>
                      <a:pt x="20" y="119"/>
                    </a:lnTo>
                    <a:lnTo>
                      <a:pt x="17" y="119"/>
                    </a:lnTo>
                    <a:lnTo>
                      <a:pt x="17" y="41"/>
                    </a:lnTo>
                    <a:lnTo>
                      <a:pt x="0" y="41"/>
                    </a:lnTo>
                    <a:lnTo>
                      <a:pt x="18"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49" name="Rectangle 116"/>
              <p:cNvSpPr/>
              <p:nvPr/>
            </p:nvSpPr>
            <p:spPr>
              <a:xfrm>
                <a:off x="1011"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Arsh05</a:t>
                </a:r>
                <a:endParaRPr lang="zh-CN" altLang="zh-CN" sz="1800" dirty="0">
                  <a:latin typeface="Arial" panose="020B0604020202020204" pitchFamily="34" charset="0"/>
                </a:endParaRPr>
              </a:p>
            </p:txBody>
          </p:sp>
          <p:sp>
            <p:nvSpPr>
              <p:cNvPr id="94950" name="Freeform 117"/>
              <p:cNvSpPr/>
              <p:nvPr/>
            </p:nvSpPr>
            <p:spPr>
              <a:xfrm>
                <a:off x="1212" y="642"/>
                <a:ext cx="19" cy="59"/>
              </a:xfrm>
              <a:custGeom>
                <a:avLst/>
                <a:gdLst/>
                <a:ahLst/>
                <a:cxnLst>
                  <a:cxn ang="0">
                    <a:pos x="5" y="0"/>
                  </a:cxn>
                  <a:cxn ang="0">
                    <a:pos x="10" y="10"/>
                  </a:cxn>
                  <a:cxn ang="0">
                    <a:pos x="6" y="10"/>
                  </a:cxn>
                  <a:cxn ang="0">
                    <a:pos x="6" y="29"/>
                  </a:cxn>
                  <a:cxn ang="0">
                    <a:pos x="5" y="29"/>
                  </a:cxn>
                  <a:cxn ang="0">
                    <a:pos x="5" y="10"/>
                  </a:cxn>
                  <a:cxn ang="0">
                    <a:pos x="0" y="10"/>
                  </a:cxn>
                  <a:cxn ang="0">
                    <a:pos x="5" y="0"/>
                  </a:cxn>
                </a:cxnLst>
                <a:pathLst>
                  <a:path w="38" h="119">
                    <a:moveTo>
                      <a:pt x="20" y="0"/>
                    </a:moveTo>
                    <a:lnTo>
                      <a:pt x="38" y="41"/>
                    </a:lnTo>
                    <a:lnTo>
                      <a:pt x="21" y="41"/>
                    </a:lnTo>
                    <a:lnTo>
                      <a:pt x="21" y="119"/>
                    </a:lnTo>
                    <a:lnTo>
                      <a:pt x="17" y="119"/>
                    </a:lnTo>
                    <a:lnTo>
                      <a:pt x="17" y="41"/>
                    </a:lnTo>
                    <a:lnTo>
                      <a:pt x="0" y="41"/>
                    </a:lnTo>
                    <a:lnTo>
                      <a:pt x="20"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51" name="Rectangle 118"/>
              <p:cNvSpPr/>
              <p:nvPr/>
            </p:nvSpPr>
            <p:spPr>
              <a:xfrm>
                <a:off x="1165"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Arsh06</a:t>
                </a:r>
                <a:endParaRPr lang="zh-CN" altLang="zh-CN" sz="1800" dirty="0">
                  <a:latin typeface="Arial" panose="020B0604020202020204" pitchFamily="34" charset="0"/>
                </a:endParaRPr>
              </a:p>
            </p:txBody>
          </p:sp>
          <p:sp>
            <p:nvSpPr>
              <p:cNvPr id="94952" name="Freeform 119"/>
              <p:cNvSpPr/>
              <p:nvPr/>
            </p:nvSpPr>
            <p:spPr>
              <a:xfrm>
                <a:off x="1400" y="642"/>
                <a:ext cx="19" cy="59"/>
              </a:xfrm>
              <a:custGeom>
                <a:avLst/>
                <a:gdLst/>
                <a:ahLst/>
                <a:cxnLst>
                  <a:cxn ang="0">
                    <a:pos x="5" y="0"/>
                  </a:cxn>
                  <a:cxn ang="0">
                    <a:pos x="10" y="10"/>
                  </a:cxn>
                  <a:cxn ang="0">
                    <a:pos x="6" y="10"/>
                  </a:cxn>
                  <a:cxn ang="0">
                    <a:pos x="6" y="29"/>
                  </a:cxn>
                  <a:cxn ang="0">
                    <a:pos x="5" y="29"/>
                  </a:cxn>
                  <a:cxn ang="0">
                    <a:pos x="5" y="10"/>
                  </a:cxn>
                  <a:cxn ang="0">
                    <a:pos x="0" y="10"/>
                  </a:cxn>
                  <a:cxn ang="0">
                    <a:pos x="5" y="0"/>
                  </a:cxn>
                </a:cxnLst>
                <a:pathLst>
                  <a:path w="38" h="119">
                    <a:moveTo>
                      <a:pt x="18" y="0"/>
                    </a:moveTo>
                    <a:lnTo>
                      <a:pt x="38" y="41"/>
                    </a:lnTo>
                    <a:lnTo>
                      <a:pt x="21" y="41"/>
                    </a:lnTo>
                    <a:lnTo>
                      <a:pt x="21" y="119"/>
                    </a:lnTo>
                    <a:lnTo>
                      <a:pt x="17" y="119"/>
                    </a:lnTo>
                    <a:lnTo>
                      <a:pt x="17" y="41"/>
                    </a:lnTo>
                    <a:lnTo>
                      <a:pt x="0" y="41"/>
                    </a:lnTo>
                    <a:lnTo>
                      <a:pt x="18"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4953" name="Rectangle 120"/>
              <p:cNvSpPr/>
              <p:nvPr/>
            </p:nvSpPr>
            <p:spPr>
              <a:xfrm>
                <a:off x="1353" y="602"/>
                <a:ext cx="127"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Arsh07</a:t>
                </a:r>
                <a:endParaRPr lang="zh-CN" altLang="zh-CN" sz="1800" dirty="0">
                  <a:latin typeface="Arial" panose="020B0604020202020204" pitchFamily="34" charset="0"/>
                </a:endParaRPr>
              </a:p>
            </p:txBody>
          </p:sp>
          <p:sp>
            <p:nvSpPr>
              <p:cNvPr id="94954" name="Freeform 121"/>
              <p:cNvSpPr/>
              <p:nvPr/>
            </p:nvSpPr>
            <p:spPr>
              <a:xfrm>
                <a:off x="885" y="655"/>
                <a:ext cx="59" cy="51"/>
              </a:xfrm>
              <a:custGeom>
                <a:avLst/>
                <a:gdLst/>
                <a:ahLst/>
                <a:cxnLst>
                  <a:cxn ang="0">
                    <a:pos x="0" y="26"/>
                  </a:cxn>
                  <a:cxn ang="0">
                    <a:pos x="30" y="26"/>
                  </a:cxn>
                  <a:cxn ang="0">
                    <a:pos x="15" y="0"/>
                  </a:cxn>
                  <a:cxn ang="0">
                    <a:pos x="0" y="26"/>
                  </a:cxn>
                </a:cxnLst>
                <a:pathLst>
                  <a:path w="117" h="101">
                    <a:moveTo>
                      <a:pt x="0" y="101"/>
                    </a:moveTo>
                    <a:lnTo>
                      <a:pt x="117" y="101"/>
                    </a:lnTo>
                    <a:lnTo>
                      <a:pt x="59" y="0"/>
                    </a:lnTo>
                    <a:lnTo>
                      <a:pt x="0" y="101"/>
                    </a:lnTo>
                    <a:close/>
                  </a:path>
                </a:pathLst>
              </a:custGeom>
              <a:solidFill>
                <a:srgbClr val="FF6600">
                  <a:alpha val="100000"/>
                </a:srgbClr>
              </a:solidFill>
              <a:ln w="0" cap="flat" cmpd="sng">
                <a:solidFill>
                  <a:srgbClr val="FF6600">
                    <a:alpha val="100000"/>
                  </a:srgbClr>
                </a:solidFill>
                <a:prstDash val="solid"/>
                <a:round/>
                <a:headEnd type="none" w="med" len="med"/>
                <a:tailEnd type="none" w="med" len="med"/>
              </a:ln>
            </p:spPr>
            <p:txBody>
              <a:bodyPr/>
              <a:p>
                <a:endParaRPr lang="zh-CN" altLang="en-US"/>
              </a:p>
            </p:txBody>
          </p:sp>
          <p:sp>
            <p:nvSpPr>
              <p:cNvPr id="94955" name="Freeform 122"/>
              <p:cNvSpPr/>
              <p:nvPr/>
            </p:nvSpPr>
            <p:spPr>
              <a:xfrm>
                <a:off x="592" y="653"/>
                <a:ext cx="59" cy="51"/>
              </a:xfrm>
              <a:custGeom>
                <a:avLst/>
                <a:gdLst/>
                <a:ahLst/>
                <a:cxnLst>
                  <a:cxn ang="0">
                    <a:pos x="0" y="26"/>
                  </a:cxn>
                  <a:cxn ang="0">
                    <a:pos x="30" y="26"/>
                  </a:cxn>
                  <a:cxn ang="0">
                    <a:pos x="15" y="0"/>
                  </a:cxn>
                  <a:cxn ang="0">
                    <a:pos x="0" y="26"/>
                  </a:cxn>
                </a:cxnLst>
                <a:pathLst>
                  <a:path w="117" h="102">
                    <a:moveTo>
                      <a:pt x="0" y="102"/>
                    </a:moveTo>
                    <a:lnTo>
                      <a:pt x="117" y="102"/>
                    </a:lnTo>
                    <a:lnTo>
                      <a:pt x="58" y="0"/>
                    </a:lnTo>
                    <a:lnTo>
                      <a:pt x="0" y="102"/>
                    </a:lnTo>
                    <a:close/>
                  </a:path>
                </a:pathLst>
              </a:custGeom>
              <a:solidFill>
                <a:srgbClr val="FF6600">
                  <a:alpha val="100000"/>
                </a:srgbClr>
              </a:solidFill>
              <a:ln w="0" cap="flat" cmpd="sng">
                <a:solidFill>
                  <a:srgbClr val="FF6600">
                    <a:alpha val="100000"/>
                  </a:srgbClr>
                </a:solidFill>
                <a:prstDash val="solid"/>
                <a:round/>
                <a:headEnd type="none" w="med" len="med"/>
                <a:tailEnd type="none" w="med" len="med"/>
              </a:ln>
            </p:spPr>
            <p:txBody>
              <a:bodyPr/>
              <a:p>
                <a:endParaRPr lang="zh-CN" altLang="en-US"/>
              </a:p>
            </p:txBody>
          </p:sp>
          <p:sp>
            <p:nvSpPr>
              <p:cNvPr id="94956" name="Rectangle 123"/>
              <p:cNvSpPr/>
              <p:nvPr/>
            </p:nvSpPr>
            <p:spPr>
              <a:xfrm>
                <a:off x="1486" y="3930"/>
                <a:ext cx="129" cy="66"/>
              </a:xfrm>
              <a:prstGeom prst="rect">
                <a:avLst/>
              </a:prstGeom>
              <a:solidFill>
                <a:srgbClr val="FF2A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57" name="Rectangle 124"/>
              <p:cNvSpPr/>
              <p:nvPr/>
            </p:nvSpPr>
            <p:spPr>
              <a:xfrm>
                <a:off x="1486" y="3864"/>
                <a:ext cx="129" cy="66"/>
              </a:xfrm>
              <a:prstGeom prst="rect">
                <a:avLst/>
              </a:prstGeom>
              <a:solidFill>
                <a:srgbClr val="FF3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58" name="Rectangle 125"/>
              <p:cNvSpPr/>
              <p:nvPr/>
            </p:nvSpPr>
            <p:spPr>
              <a:xfrm>
                <a:off x="1486" y="3797"/>
                <a:ext cx="129" cy="67"/>
              </a:xfrm>
              <a:prstGeom prst="rect">
                <a:avLst/>
              </a:prstGeom>
              <a:solidFill>
                <a:srgbClr val="FF55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59" name="Rectangle 126"/>
              <p:cNvSpPr/>
              <p:nvPr/>
            </p:nvSpPr>
            <p:spPr>
              <a:xfrm>
                <a:off x="1486" y="3731"/>
                <a:ext cx="129" cy="66"/>
              </a:xfrm>
              <a:prstGeom prst="rect">
                <a:avLst/>
              </a:prstGeom>
              <a:solidFill>
                <a:srgbClr val="FF6A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0" name="Rectangle 127"/>
              <p:cNvSpPr/>
              <p:nvPr/>
            </p:nvSpPr>
            <p:spPr>
              <a:xfrm>
                <a:off x="1486" y="3664"/>
                <a:ext cx="129" cy="67"/>
              </a:xfrm>
              <a:prstGeom prst="rect">
                <a:avLst/>
              </a:prstGeom>
              <a:solidFill>
                <a:srgbClr val="FF7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1" name="Rectangle 128"/>
              <p:cNvSpPr/>
              <p:nvPr/>
            </p:nvSpPr>
            <p:spPr>
              <a:xfrm>
                <a:off x="1486" y="3598"/>
                <a:ext cx="129" cy="66"/>
              </a:xfrm>
              <a:prstGeom prst="rect">
                <a:avLst/>
              </a:prstGeom>
              <a:solidFill>
                <a:srgbClr val="FF94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2" name="Rectangle 129"/>
              <p:cNvSpPr/>
              <p:nvPr/>
            </p:nvSpPr>
            <p:spPr>
              <a:xfrm>
                <a:off x="1486" y="3531"/>
                <a:ext cx="129" cy="67"/>
              </a:xfrm>
              <a:prstGeom prst="rect">
                <a:avLst/>
              </a:prstGeom>
              <a:solidFill>
                <a:srgbClr val="FFAA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3" name="Rectangle 130"/>
              <p:cNvSpPr/>
              <p:nvPr/>
            </p:nvSpPr>
            <p:spPr>
              <a:xfrm>
                <a:off x="1486" y="3465"/>
                <a:ext cx="129" cy="66"/>
              </a:xfrm>
              <a:prstGeom prst="rect">
                <a:avLst/>
              </a:prstGeom>
              <a:solidFill>
                <a:srgbClr val="FFB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4" name="Rectangle 131"/>
              <p:cNvSpPr/>
              <p:nvPr/>
            </p:nvSpPr>
            <p:spPr>
              <a:xfrm>
                <a:off x="1486" y="3398"/>
                <a:ext cx="129" cy="67"/>
              </a:xfrm>
              <a:prstGeom prst="rect">
                <a:avLst/>
              </a:prstGeom>
              <a:solidFill>
                <a:srgbClr val="FFD4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5" name="Rectangle 132"/>
              <p:cNvSpPr/>
              <p:nvPr/>
            </p:nvSpPr>
            <p:spPr>
              <a:xfrm>
                <a:off x="1486" y="3332"/>
                <a:ext cx="129" cy="66"/>
              </a:xfrm>
              <a:prstGeom prst="rect">
                <a:avLst/>
              </a:prstGeom>
              <a:solidFill>
                <a:srgbClr val="FFE9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6" name="Rectangle 133"/>
              <p:cNvSpPr/>
              <p:nvPr/>
            </p:nvSpPr>
            <p:spPr>
              <a:xfrm>
                <a:off x="1486" y="3265"/>
                <a:ext cx="129" cy="67"/>
              </a:xfrm>
              <a:prstGeom prst="rect">
                <a:avLst/>
              </a:prstGeom>
              <a:solidFill>
                <a:srgbClr val="FFFE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7" name="Rectangle 134"/>
              <p:cNvSpPr/>
              <p:nvPr/>
            </p:nvSpPr>
            <p:spPr>
              <a:xfrm>
                <a:off x="1486" y="3199"/>
                <a:ext cx="129" cy="66"/>
              </a:xfrm>
              <a:prstGeom prst="rect">
                <a:avLst/>
              </a:prstGeom>
              <a:solidFill>
                <a:srgbClr val="CCF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8" name="Rectangle 135"/>
              <p:cNvSpPr/>
              <p:nvPr/>
            </p:nvSpPr>
            <p:spPr>
              <a:xfrm>
                <a:off x="1486" y="3132"/>
                <a:ext cx="129" cy="67"/>
              </a:xfrm>
              <a:prstGeom prst="rect">
                <a:avLst/>
              </a:prstGeom>
              <a:solidFill>
                <a:srgbClr val="99F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69" name="Rectangle 136"/>
              <p:cNvSpPr/>
              <p:nvPr/>
            </p:nvSpPr>
            <p:spPr>
              <a:xfrm>
                <a:off x="1486" y="3066"/>
                <a:ext cx="129" cy="66"/>
              </a:xfrm>
              <a:prstGeom prst="rect">
                <a:avLst/>
              </a:prstGeom>
              <a:solidFill>
                <a:srgbClr val="67F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0" name="Rectangle 137"/>
              <p:cNvSpPr/>
              <p:nvPr/>
            </p:nvSpPr>
            <p:spPr>
              <a:xfrm>
                <a:off x="1486" y="2999"/>
                <a:ext cx="129" cy="67"/>
              </a:xfrm>
              <a:prstGeom prst="rect">
                <a:avLst/>
              </a:prstGeom>
              <a:solidFill>
                <a:srgbClr val="33F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1" name="Rectangle 138"/>
              <p:cNvSpPr/>
              <p:nvPr/>
            </p:nvSpPr>
            <p:spPr>
              <a:xfrm>
                <a:off x="1486" y="2933"/>
                <a:ext cx="129" cy="66"/>
              </a:xfrm>
              <a:prstGeom prst="rect">
                <a:avLst/>
              </a:prstGeom>
              <a:solidFill>
                <a:srgbClr val="00FF00"/>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2" name="Rectangle 139"/>
              <p:cNvSpPr/>
              <p:nvPr/>
            </p:nvSpPr>
            <p:spPr>
              <a:xfrm>
                <a:off x="1486" y="2866"/>
                <a:ext cx="129" cy="67"/>
              </a:xfrm>
              <a:prstGeom prst="rect">
                <a:avLst/>
              </a:prstGeom>
              <a:solidFill>
                <a:srgbClr val="00FF33"/>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3" name="Rectangle 140"/>
              <p:cNvSpPr/>
              <p:nvPr/>
            </p:nvSpPr>
            <p:spPr>
              <a:xfrm>
                <a:off x="1486" y="2799"/>
                <a:ext cx="129" cy="67"/>
              </a:xfrm>
              <a:prstGeom prst="rect">
                <a:avLst/>
              </a:prstGeom>
              <a:solidFill>
                <a:srgbClr val="00FF66"/>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4" name="Rectangle 141"/>
              <p:cNvSpPr/>
              <p:nvPr/>
            </p:nvSpPr>
            <p:spPr>
              <a:xfrm>
                <a:off x="1486" y="2733"/>
                <a:ext cx="129" cy="66"/>
              </a:xfrm>
              <a:prstGeom prst="rect">
                <a:avLst/>
              </a:prstGeom>
              <a:solidFill>
                <a:srgbClr val="00FF98"/>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5" name="Rectangle 142"/>
              <p:cNvSpPr/>
              <p:nvPr/>
            </p:nvSpPr>
            <p:spPr>
              <a:xfrm>
                <a:off x="1486" y="2667"/>
                <a:ext cx="129" cy="66"/>
              </a:xfrm>
              <a:prstGeom prst="rect">
                <a:avLst/>
              </a:prstGeom>
              <a:solidFill>
                <a:srgbClr val="00FFCC"/>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6" name="Rectangle 143"/>
              <p:cNvSpPr/>
              <p:nvPr/>
            </p:nvSpPr>
            <p:spPr>
              <a:xfrm>
                <a:off x="1486" y="2600"/>
                <a:ext cx="129" cy="67"/>
              </a:xfrm>
              <a:prstGeom prst="rect">
                <a:avLst/>
              </a:prstGeom>
              <a:solidFill>
                <a:srgbClr val="00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7" name="Rectangle 144"/>
              <p:cNvSpPr/>
              <p:nvPr/>
            </p:nvSpPr>
            <p:spPr>
              <a:xfrm>
                <a:off x="1486" y="2534"/>
                <a:ext cx="129" cy="66"/>
              </a:xfrm>
              <a:prstGeom prst="rect">
                <a:avLst/>
              </a:prstGeom>
              <a:solidFill>
                <a:srgbClr val="00F5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8" name="Rectangle 145"/>
              <p:cNvSpPr/>
              <p:nvPr/>
            </p:nvSpPr>
            <p:spPr>
              <a:xfrm>
                <a:off x="1486" y="2467"/>
                <a:ext cx="129" cy="67"/>
              </a:xfrm>
              <a:prstGeom prst="rect">
                <a:avLst/>
              </a:prstGeom>
              <a:solidFill>
                <a:srgbClr val="00EB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79" name="Rectangle 146"/>
              <p:cNvSpPr/>
              <p:nvPr/>
            </p:nvSpPr>
            <p:spPr>
              <a:xfrm>
                <a:off x="1486" y="2401"/>
                <a:ext cx="129" cy="66"/>
              </a:xfrm>
              <a:prstGeom prst="rect">
                <a:avLst/>
              </a:prstGeom>
              <a:solidFill>
                <a:srgbClr val="00E1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0" name="Rectangle 147"/>
              <p:cNvSpPr/>
              <p:nvPr/>
            </p:nvSpPr>
            <p:spPr>
              <a:xfrm>
                <a:off x="1486" y="2334"/>
                <a:ext cx="129" cy="67"/>
              </a:xfrm>
              <a:prstGeom prst="rect">
                <a:avLst/>
              </a:prstGeom>
              <a:solidFill>
                <a:srgbClr val="00D7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1" name="Rectangle 148"/>
              <p:cNvSpPr/>
              <p:nvPr/>
            </p:nvSpPr>
            <p:spPr>
              <a:xfrm>
                <a:off x="1486" y="2268"/>
                <a:ext cx="129" cy="66"/>
              </a:xfrm>
              <a:prstGeom prst="rect">
                <a:avLst/>
              </a:prstGeom>
              <a:solidFill>
                <a:srgbClr val="00CC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2" name="Rectangle 149"/>
              <p:cNvSpPr/>
              <p:nvPr/>
            </p:nvSpPr>
            <p:spPr>
              <a:xfrm>
                <a:off x="1486" y="2201"/>
                <a:ext cx="129" cy="67"/>
              </a:xfrm>
              <a:prstGeom prst="rect">
                <a:avLst/>
              </a:prstGeom>
              <a:solidFill>
                <a:srgbClr val="00A4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3" name="Rectangle 150"/>
              <p:cNvSpPr/>
              <p:nvPr/>
            </p:nvSpPr>
            <p:spPr>
              <a:xfrm>
                <a:off x="1486" y="2135"/>
                <a:ext cx="129" cy="66"/>
              </a:xfrm>
              <a:prstGeom prst="rect">
                <a:avLst/>
              </a:prstGeom>
              <a:solidFill>
                <a:srgbClr val="007B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4" name="Rectangle 151"/>
              <p:cNvSpPr/>
              <p:nvPr/>
            </p:nvSpPr>
            <p:spPr>
              <a:xfrm>
                <a:off x="1486" y="2068"/>
                <a:ext cx="129" cy="67"/>
              </a:xfrm>
              <a:prstGeom prst="rect">
                <a:avLst/>
              </a:prstGeom>
              <a:solidFill>
                <a:srgbClr val="0052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5" name="Rectangle 152"/>
              <p:cNvSpPr/>
              <p:nvPr/>
            </p:nvSpPr>
            <p:spPr>
              <a:xfrm>
                <a:off x="1486" y="2002"/>
                <a:ext cx="129" cy="66"/>
              </a:xfrm>
              <a:prstGeom prst="rect">
                <a:avLst/>
              </a:prstGeom>
              <a:solidFill>
                <a:srgbClr val="0029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6" name="Rectangle 153"/>
              <p:cNvSpPr/>
              <p:nvPr/>
            </p:nvSpPr>
            <p:spPr>
              <a:xfrm>
                <a:off x="1486" y="1935"/>
                <a:ext cx="129" cy="67"/>
              </a:xfrm>
              <a:prstGeom prst="rect">
                <a:avLst/>
              </a:prstGeom>
              <a:solidFill>
                <a:srgbClr val="0000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987" name="Rectangle 154"/>
              <p:cNvSpPr/>
              <p:nvPr/>
            </p:nvSpPr>
            <p:spPr>
              <a:xfrm>
                <a:off x="1629" y="3965"/>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94988" name="Rectangle 155"/>
              <p:cNvSpPr/>
              <p:nvPr/>
            </p:nvSpPr>
            <p:spPr>
              <a:xfrm>
                <a:off x="1629" y="3833"/>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2.2</a:t>
                </a:r>
                <a:endParaRPr lang="zh-CN" altLang="zh-CN" sz="1800" dirty="0">
                  <a:latin typeface="Arial" panose="020B0604020202020204" pitchFamily="34" charset="0"/>
                </a:endParaRPr>
              </a:p>
            </p:txBody>
          </p:sp>
          <p:sp>
            <p:nvSpPr>
              <p:cNvPr id="94989" name="Rectangle 156"/>
              <p:cNvSpPr/>
              <p:nvPr/>
            </p:nvSpPr>
            <p:spPr>
              <a:xfrm>
                <a:off x="1629" y="3700"/>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2.4</a:t>
                </a:r>
                <a:endParaRPr lang="zh-CN" altLang="zh-CN" sz="1800" dirty="0">
                  <a:latin typeface="Arial" panose="020B0604020202020204" pitchFamily="34" charset="0"/>
                </a:endParaRPr>
              </a:p>
            </p:txBody>
          </p:sp>
          <p:sp>
            <p:nvSpPr>
              <p:cNvPr id="94990" name="Rectangle 157"/>
              <p:cNvSpPr/>
              <p:nvPr/>
            </p:nvSpPr>
            <p:spPr>
              <a:xfrm>
                <a:off x="1629" y="3566"/>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2.6</a:t>
                </a:r>
                <a:endParaRPr lang="zh-CN" altLang="zh-CN" sz="1800" dirty="0">
                  <a:latin typeface="Arial" panose="020B0604020202020204" pitchFamily="34" charset="0"/>
                </a:endParaRPr>
              </a:p>
            </p:txBody>
          </p:sp>
          <p:sp>
            <p:nvSpPr>
              <p:cNvPr id="94991" name="Rectangle 158"/>
              <p:cNvSpPr/>
              <p:nvPr/>
            </p:nvSpPr>
            <p:spPr>
              <a:xfrm>
                <a:off x="1629" y="3433"/>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2.8</a:t>
                </a:r>
                <a:endParaRPr lang="zh-CN" altLang="zh-CN" sz="1800" dirty="0">
                  <a:latin typeface="Arial" panose="020B0604020202020204" pitchFamily="34" charset="0"/>
                </a:endParaRPr>
              </a:p>
            </p:txBody>
          </p:sp>
          <p:sp>
            <p:nvSpPr>
              <p:cNvPr id="94992" name="Rectangle 159"/>
              <p:cNvSpPr/>
              <p:nvPr/>
            </p:nvSpPr>
            <p:spPr>
              <a:xfrm>
                <a:off x="1629" y="3300"/>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4993" name="Rectangle 160"/>
              <p:cNvSpPr/>
              <p:nvPr/>
            </p:nvSpPr>
            <p:spPr>
              <a:xfrm>
                <a:off x="1629" y="3167"/>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3.2</a:t>
                </a:r>
                <a:endParaRPr lang="zh-CN" altLang="zh-CN" sz="1800" dirty="0">
                  <a:latin typeface="Arial" panose="020B0604020202020204" pitchFamily="34" charset="0"/>
                </a:endParaRPr>
              </a:p>
            </p:txBody>
          </p:sp>
          <p:sp>
            <p:nvSpPr>
              <p:cNvPr id="94994" name="Rectangle 161"/>
              <p:cNvSpPr/>
              <p:nvPr/>
            </p:nvSpPr>
            <p:spPr>
              <a:xfrm>
                <a:off x="1629" y="3034"/>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3.4</a:t>
                </a:r>
                <a:endParaRPr lang="zh-CN" altLang="zh-CN" sz="1800" dirty="0">
                  <a:latin typeface="Arial" panose="020B0604020202020204" pitchFamily="34" charset="0"/>
                </a:endParaRPr>
              </a:p>
            </p:txBody>
          </p:sp>
          <p:sp>
            <p:nvSpPr>
              <p:cNvPr id="94995" name="Rectangle 162"/>
              <p:cNvSpPr/>
              <p:nvPr/>
            </p:nvSpPr>
            <p:spPr>
              <a:xfrm>
                <a:off x="1629" y="2901"/>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3.6</a:t>
                </a:r>
                <a:endParaRPr lang="zh-CN" altLang="zh-CN" sz="1800" dirty="0">
                  <a:latin typeface="Arial" panose="020B0604020202020204" pitchFamily="34" charset="0"/>
                </a:endParaRPr>
              </a:p>
            </p:txBody>
          </p:sp>
          <p:sp>
            <p:nvSpPr>
              <p:cNvPr id="94996" name="Rectangle 163"/>
              <p:cNvSpPr/>
              <p:nvPr/>
            </p:nvSpPr>
            <p:spPr>
              <a:xfrm>
                <a:off x="1629" y="2768"/>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3.8</a:t>
                </a:r>
                <a:endParaRPr lang="zh-CN" altLang="zh-CN" sz="1800" dirty="0">
                  <a:latin typeface="Arial" panose="020B0604020202020204" pitchFamily="34" charset="0"/>
                </a:endParaRPr>
              </a:p>
            </p:txBody>
          </p:sp>
          <p:sp>
            <p:nvSpPr>
              <p:cNvPr id="94997" name="Rectangle 164"/>
              <p:cNvSpPr/>
              <p:nvPr/>
            </p:nvSpPr>
            <p:spPr>
              <a:xfrm>
                <a:off x="1629" y="2635"/>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4998" name="Rectangle 165"/>
              <p:cNvSpPr/>
              <p:nvPr/>
            </p:nvSpPr>
            <p:spPr>
              <a:xfrm>
                <a:off x="1629" y="2502"/>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4.2</a:t>
                </a:r>
                <a:endParaRPr lang="zh-CN" altLang="zh-CN" sz="1800" dirty="0">
                  <a:latin typeface="Arial" panose="020B0604020202020204" pitchFamily="34" charset="0"/>
                </a:endParaRPr>
              </a:p>
            </p:txBody>
          </p:sp>
          <p:sp>
            <p:nvSpPr>
              <p:cNvPr id="94999" name="Rectangle 166"/>
              <p:cNvSpPr/>
              <p:nvPr/>
            </p:nvSpPr>
            <p:spPr>
              <a:xfrm>
                <a:off x="1629" y="2369"/>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4.4</a:t>
                </a:r>
                <a:endParaRPr lang="zh-CN" altLang="zh-CN" sz="1800" dirty="0">
                  <a:latin typeface="Arial" panose="020B0604020202020204" pitchFamily="34" charset="0"/>
                </a:endParaRPr>
              </a:p>
            </p:txBody>
          </p:sp>
          <p:sp>
            <p:nvSpPr>
              <p:cNvPr id="95000" name="Rectangle 167"/>
              <p:cNvSpPr/>
              <p:nvPr/>
            </p:nvSpPr>
            <p:spPr>
              <a:xfrm>
                <a:off x="1629" y="2237"/>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4.6</a:t>
                </a:r>
                <a:endParaRPr lang="zh-CN" altLang="zh-CN" sz="1800" dirty="0">
                  <a:latin typeface="Arial" panose="020B0604020202020204" pitchFamily="34" charset="0"/>
                </a:endParaRPr>
              </a:p>
            </p:txBody>
          </p:sp>
          <p:sp>
            <p:nvSpPr>
              <p:cNvPr id="95001" name="Rectangle 168"/>
              <p:cNvSpPr/>
              <p:nvPr/>
            </p:nvSpPr>
            <p:spPr>
              <a:xfrm>
                <a:off x="1629" y="2104"/>
                <a:ext cx="105"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4.8</a:t>
                </a:r>
                <a:endParaRPr lang="zh-CN" altLang="zh-CN" sz="1800" dirty="0">
                  <a:latin typeface="Arial" panose="020B0604020202020204" pitchFamily="34" charset="0"/>
                </a:endParaRPr>
              </a:p>
            </p:txBody>
          </p:sp>
          <p:sp>
            <p:nvSpPr>
              <p:cNvPr id="95002" name="Rectangle 169"/>
              <p:cNvSpPr/>
              <p:nvPr/>
            </p:nvSpPr>
            <p:spPr>
              <a:xfrm>
                <a:off x="1629" y="1971"/>
                <a:ext cx="57" cy="85"/>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5003" name="Rectangle 170"/>
              <p:cNvSpPr/>
              <p:nvPr/>
            </p:nvSpPr>
            <p:spPr>
              <a:xfrm>
                <a:off x="420" y="367"/>
                <a:ext cx="1014" cy="158"/>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1400" dirty="0">
                    <a:solidFill>
                      <a:srgbClr val="000000"/>
                    </a:solidFill>
                    <a:latin typeface="Arial" panose="020B0604020202020204" pitchFamily="34" charset="0"/>
                  </a:rPr>
                  <a:t>2D-Inversion result</a:t>
                </a:r>
                <a:endParaRPr lang="zh-CN" altLang="zh-CN" sz="1800" dirty="0">
                  <a:latin typeface="Arial" panose="020B0604020202020204" pitchFamily="34" charset="0"/>
                </a:endParaRPr>
              </a:p>
            </p:txBody>
          </p:sp>
          <p:sp>
            <p:nvSpPr>
              <p:cNvPr id="95004" name="Rectangle 171"/>
              <p:cNvSpPr/>
              <p:nvPr/>
            </p:nvSpPr>
            <p:spPr>
              <a:xfrm>
                <a:off x="4524" y="1389"/>
                <a:ext cx="1032" cy="1011"/>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5005" name="Rectangle 172"/>
              <p:cNvSpPr/>
              <p:nvPr/>
            </p:nvSpPr>
            <p:spPr>
              <a:xfrm>
                <a:off x="3422" y="1420"/>
                <a:ext cx="1033" cy="1011"/>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5006" name="Rectangle 173"/>
              <p:cNvSpPr/>
              <p:nvPr/>
            </p:nvSpPr>
            <p:spPr>
              <a:xfrm>
                <a:off x="1434" y="1781"/>
                <a:ext cx="438" cy="96"/>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900" dirty="0">
                    <a:solidFill>
                      <a:srgbClr val="000000"/>
                    </a:solidFill>
                    <a:latin typeface="Arial" panose="020B0604020202020204" pitchFamily="34" charset="0"/>
                  </a:rPr>
                  <a:t>lg (   /      m )</a:t>
                </a:r>
                <a:endParaRPr lang="zh-CN" altLang="zh-CN" sz="1800" dirty="0">
                  <a:latin typeface="Arial" panose="020B0604020202020204" pitchFamily="34" charset="0"/>
                </a:endParaRPr>
              </a:p>
            </p:txBody>
          </p:sp>
          <p:sp>
            <p:nvSpPr>
              <p:cNvPr id="95007" name="Rectangle 174"/>
              <p:cNvSpPr/>
              <p:nvPr/>
            </p:nvSpPr>
            <p:spPr>
              <a:xfrm>
                <a:off x="1539" y="1788"/>
                <a:ext cx="168" cy="9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700" dirty="0">
                    <a:solidFill>
                      <a:srgbClr val="000000"/>
                    </a:solidFill>
                    <a:latin typeface="Symbol" panose="05050102010706020507" pitchFamily="18" charset="2"/>
                  </a:rPr>
                  <a:t>r    W</a:t>
                </a:r>
                <a:endParaRPr lang="zh-CN" altLang="zh-CN" sz="1800" dirty="0">
                  <a:latin typeface="Arial" panose="020B0604020202020204" pitchFamily="34" charset="0"/>
                </a:endParaRPr>
              </a:p>
            </p:txBody>
          </p:sp>
          <p:sp>
            <p:nvSpPr>
              <p:cNvPr id="95008" name="Freeform 175"/>
              <p:cNvSpPr/>
              <p:nvPr/>
            </p:nvSpPr>
            <p:spPr>
              <a:xfrm>
                <a:off x="1690" y="1820"/>
                <a:ext cx="11" cy="11"/>
              </a:xfrm>
              <a:custGeom>
                <a:avLst/>
                <a:gdLst/>
                <a:ahLst/>
                <a:cxnLst>
                  <a:cxn ang="0">
                    <a:pos x="2" y="0"/>
                  </a:cxn>
                  <a:cxn ang="0">
                    <a:pos x="1" y="0"/>
                  </a:cxn>
                  <a:cxn ang="0">
                    <a:pos x="1" y="0"/>
                  </a:cxn>
                  <a:cxn ang="0">
                    <a:pos x="0" y="1"/>
                  </a:cxn>
                  <a:cxn ang="0">
                    <a:pos x="0" y="1"/>
                  </a:cxn>
                  <a:cxn ang="0">
                    <a:pos x="0" y="2"/>
                  </a:cxn>
                  <a:cxn ang="0">
                    <a:pos x="0" y="2"/>
                  </a:cxn>
                  <a:cxn ang="0">
                    <a:pos x="0" y="2"/>
                  </a:cxn>
                  <a:cxn ang="0">
                    <a:pos x="0" y="3"/>
                  </a:cxn>
                  <a:cxn ang="0">
                    <a:pos x="0" y="4"/>
                  </a:cxn>
                  <a:cxn ang="0">
                    <a:pos x="0" y="4"/>
                  </a:cxn>
                  <a:cxn ang="0">
                    <a:pos x="1" y="5"/>
                  </a:cxn>
                  <a:cxn ang="0">
                    <a:pos x="1" y="5"/>
                  </a:cxn>
                  <a:cxn ang="0">
                    <a:pos x="2" y="5"/>
                  </a:cxn>
                  <a:cxn ang="0">
                    <a:pos x="2" y="5"/>
                  </a:cxn>
                  <a:cxn ang="0">
                    <a:pos x="2" y="5"/>
                  </a:cxn>
                  <a:cxn ang="0">
                    <a:pos x="3" y="5"/>
                  </a:cxn>
                  <a:cxn ang="0">
                    <a:pos x="3" y="5"/>
                  </a:cxn>
                  <a:cxn ang="0">
                    <a:pos x="3" y="5"/>
                  </a:cxn>
                  <a:cxn ang="0">
                    <a:pos x="4" y="5"/>
                  </a:cxn>
                  <a:cxn ang="0">
                    <a:pos x="4" y="5"/>
                  </a:cxn>
                  <a:cxn ang="0">
                    <a:pos x="5" y="4"/>
                  </a:cxn>
                  <a:cxn ang="0">
                    <a:pos x="5" y="4"/>
                  </a:cxn>
                  <a:cxn ang="0">
                    <a:pos x="5" y="3"/>
                  </a:cxn>
                  <a:cxn ang="0">
                    <a:pos x="5" y="2"/>
                  </a:cxn>
                  <a:cxn ang="0">
                    <a:pos x="5" y="1"/>
                  </a:cxn>
                  <a:cxn ang="0">
                    <a:pos x="5" y="1"/>
                  </a:cxn>
                  <a:cxn ang="0">
                    <a:pos x="5" y="1"/>
                  </a:cxn>
                  <a:cxn ang="0">
                    <a:pos x="5" y="0"/>
                  </a:cxn>
                  <a:cxn ang="0">
                    <a:pos x="4" y="0"/>
                  </a:cxn>
                  <a:cxn ang="0">
                    <a:pos x="4" y="0"/>
                  </a:cxn>
                  <a:cxn ang="0">
                    <a:pos x="3" y="0"/>
                  </a:cxn>
                </a:cxnLst>
                <a:pathLst>
                  <a:path w="23" h="23">
                    <a:moveTo>
                      <a:pt x="12" y="0"/>
                    </a:moveTo>
                    <a:lnTo>
                      <a:pt x="11" y="0"/>
                    </a:lnTo>
                    <a:lnTo>
                      <a:pt x="10" y="0"/>
                    </a:lnTo>
                    <a:lnTo>
                      <a:pt x="7" y="1"/>
                    </a:lnTo>
                    <a:lnTo>
                      <a:pt x="6" y="1"/>
                    </a:lnTo>
                    <a:lnTo>
                      <a:pt x="5" y="3"/>
                    </a:lnTo>
                    <a:lnTo>
                      <a:pt x="4" y="4"/>
                    </a:lnTo>
                    <a:lnTo>
                      <a:pt x="3" y="5"/>
                    </a:lnTo>
                    <a:lnTo>
                      <a:pt x="1" y="6"/>
                    </a:lnTo>
                    <a:lnTo>
                      <a:pt x="1" y="7"/>
                    </a:lnTo>
                    <a:lnTo>
                      <a:pt x="1" y="8"/>
                    </a:lnTo>
                    <a:lnTo>
                      <a:pt x="0" y="8"/>
                    </a:lnTo>
                    <a:lnTo>
                      <a:pt x="0" y="9"/>
                    </a:lnTo>
                    <a:lnTo>
                      <a:pt x="0" y="11"/>
                    </a:lnTo>
                    <a:lnTo>
                      <a:pt x="0" y="12"/>
                    </a:lnTo>
                    <a:lnTo>
                      <a:pt x="0" y="13"/>
                    </a:lnTo>
                    <a:lnTo>
                      <a:pt x="0" y="14"/>
                    </a:lnTo>
                    <a:lnTo>
                      <a:pt x="1" y="16"/>
                    </a:lnTo>
                    <a:lnTo>
                      <a:pt x="1" y="18"/>
                    </a:lnTo>
                    <a:lnTo>
                      <a:pt x="3" y="19"/>
                    </a:lnTo>
                    <a:lnTo>
                      <a:pt x="4" y="20"/>
                    </a:lnTo>
                    <a:lnTo>
                      <a:pt x="5" y="21"/>
                    </a:lnTo>
                    <a:lnTo>
                      <a:pt x="6" y="22"/>
                    </a:lnTo>
                    <a:lnTo>
                      <a:pt x="7" y="22"/>
                    </a:lnTo>
                    <a:lnTo>
                      <a:pt x="8" y="22"/>
                    </a:lnTo>
                    <a:lnTo>
                      <a:pt x="8" y="23"/>
                    </a:lnTo>
                    <a:lnTo>
                      <a:pt x="10" y="23"/>
                    </a:lnTo>
                    <a:lnTo>
                      <a:pt x="11" y="23"/>
                    </a:lnTo>
                    <a:lnTo>
                      <a:pt x="12" y="23"/>
                    </a:lnTo>
                    <a:lnTo>
                      <a:pt x="13" y="23"/>
                    </a:lnTo>
                    <a:lnTo>
                      <a:pt x="14" y="23"/>
                    </a:lnTo>
                    <a:lnTo>
                      <a:pt x="15" y="23"/>
                    </a:lnTo>
                    <a:lnTo>
                      <a:pt x="15" y="22"/>
                    </a:lnTo>
                    <a:lnTo>
                      <a:pt x="16" y="22"/>
                    </a:lnTo>
                    <a:lnTo>
                      <a:pt x="18" y="22"/>
                    </a:lnTo>
                    <a:lnTo>
                      <a:pt x="19" y="21"/>
                    </a:lnTo>
                    <a:lnTo>
                      <a:pt x="20" y="20"/>
                    </a:lnTo>
                    <a:lnTo>
                      <a:pt x="21" y="19"/>
                    </a:lnTo>
                    <a:lnTo>
                      <a:pt x="22" y="18"/>
                    </a:lnTo>
                    <a:lnTo>
                      <a:pt x="22" y="16"/>
                    </a:lnTo>
                    <a:lnTo>
                      <a:pt x="23" y="14"/>
                    </a:lnTo>
                    <a:lnTo>
                      <a:pt x="23" y="13"/>
                    </a:lnTo>
                    <a:lnTo>
                      <a:pt x="23" y="12"/>
                    </a:lnTo>
                    <a:lnTo>
                      <a:pt x="23" y="11"/>
                    </a:lnTo>
                    <a:lnTo>
                      <a:pt x="23" y="8"/>
                    </a:lnTo>
                    <a:lnTo>
                      <a:pt x="22" y="7"/>
                    </a:lnTo>
                    <a:lnTo>
                      <a:pt x="22" y="6"/>
                    </a:lnTo>
                    <a:lnTo>
                      <a:pt x="21" y="5"/>
                    </a:lnTo>
                    <a:lnTo>
                      <a:pt x="20" y="4"/>
                    </a:lnTo>
                    <a:lnTo>
                      <a:pt x="20" y="3"/>
                    </a:lnTo>
                    <a:lnTo>
                      <a:pt x="19" y="3"/>
                    </a:lnTo>
                    <a:lnTo>
                      <a:pt x="18" y="1"/>
                    </a:lnTo>
                    <a:lnTo>
                      <a:pt x="16" y="1"/>
                    </a:lnTo>
                    <a:lnTo>
                      <a:pt x="14" y="0"/>
                    </a:lnTo>
                    <a:lnTo>
                      <a:pt x="13" y="0"/>
                    </a:lnTo>
                    <a:lnTo>
                      <a:pt x="12" y="0"/>
                    </a:lnTo>
                    <a:close/>
                  </a:path>
                </a:pathLst>
              </a:custGeom>
              <a:solidFill>
                <a:srgbClr val="000000">
                  <a:alpha val="100000"/>
                </a:srgbClr>
              </a:solidFill>
              <a:ln w="0" cap="flat" cmpd="sng">
                <a:solidFill>
                  <a:srgbClr val="000000">
                    <a:alpha val="100000"/>
                  </a:srgbClr>
                </a:solidFill>
                <a:prstDash val="solid"/>
                <a:round/>
                <a:headEnd type="none" w="med" len="med"/>
                <a:tailEnd type="none" w="med" len="med"/>
              </a:ln>
            </p:spPr>
            <p:txBody>
              <a:bodyPr/>
              <a:p>
                <a:endParaRPr lang="zh-CN" altLang="en-US"/>
              </a:p>
            </p:txBody>
          </p:sp>
          <p:sp>
            <p:nvSpPr>
              <p:cNvPr id="95009" name="Rectangle 176"/>
              <p:cNvSpPr/>
              <p:nvPr/>
            </p:nvSpPr>
            <p:spPr>
              <a:xfrm>
                <a:off x="2352" y="422"/>
                <a:ext cx="1028" cy="1006"/>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5010" name="Rectangle 177"/>
              <p:cNvSpPr/>
              <p:nvPr/>
            </p:nvSpPr>
            <p:spPr>
              <a:xfrm>
                <a:off x="2420" y="464"/>
                <a:ext cx="921" cy="902"/>
              </a:xfrm>
              <a:prstGeom prst="rect">
                <a:avLst/>
              </a:prstGeom>
              <a:noFill/>
              <a:ln w="11113" cap="flat" cmpd="sng">
                <a:solidFill>
                  <a:srgbClr val="0000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5011" name="Rectangle 178"/>
              <p:cNvSpPr/>
              <p:nvPr/>
            </p:nvSpPr>
            <p:spPr>
              <a:xfrm>
                <a:off x="2799" y="951"/>
                <a:ext cx="175"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300" dirty="0">
                    <a:solidFill>
                      <a:srgbClr val="FFFFFF"/>
                    </a:solidFill>
                    <a:latin typeface="Arial" panose="020B0604020202020204" pitchFamily="34" charset="0"/>
                  </a:rPr>
                  <a:t>Frequency / Hz</a:t>
                </a:r>
                <a:endParaRPr lang="zh-CN" altLang="zh-CN" sz="1800" dirty="0">
                  <a:latin typeface="Arial" panose="020B0604020202020204" pitchFamily="34" charset="0"/>
                </a:endParaRPr>
              </a:p>
            </p:txBody>
          </p:sp>
          <p:sp>
            <p:nvSpPr>
              <p:cNvPr id="95012" name="Line 179"/>
              <p:cNvSpPr/>
              <p:nvPr/>
            </p:nvSpPr>
            <p:spPr>
              <a:xfrm>
                <a:off x="2420" y="915"/>
                <a:ext cx="918" cy="0"/>
              </a:xfrm>
              <a:prstGeom prst="line">
                <a:avLst/>
              </a:prstGeom>
              <a:ln w="11113" cap="flat" cmpd="sng">
                <a:solidFill>
                  <a:srgbClr val="000000"/>
                </a:solidFill>
                <a:prstDash val="solid"/>
                <a:headEnd type="none" w="med" len="med"/>
                <a:tailEnd type="none" w="med" len="med"/>
              </a:ln>
            </p:spPr>
          </p:sp>
          <p:sp>
            <p:nvSpPr>
              <p:cNvPr id="95013" name="Line 180"/>
              <p:cNvSpPr/>
              <p:nvPr/>
            </p:nvSpPr>
            <p:spPr>
              <a:xfrm>
                <a:off x="3338" y="917"/>
                <a:ext cx="0" cy="6"/>
              </a:xfrm>
              <a:prstGeom prst="line">
                <a:avLst/>
              </a:prstGeom>
              <a:ln w="11113" cap="flat" cmpd="sng">
                <a:solidFill>
                  <a:srgbClr val="000000"/>
                </a:solidFill>
                <a:prstDash val="solid"/>
                <a:headEnd type="none" w="med" len="med"/>
                <a:tailEnd type="none" w="med" len="med"/>
              </a:ln>
            </p:spPr>
          </p:sp>
          <p:sp>
            <p:nvSpPr>
              <p:cNvPr id="95014" name="Line 181"/>
              <p:cNvSpPr/>
              <p:nvPr/>
            </p:nvSpPr>
            <p:spPr>
              <a:xfrm>
                <a:off x="3208" y="917"/>
                <a:ext cx="0" cy="6"/>
              </a:xfrm>
              <a:prstGeom prst="line">
                <a:avLst/>
              </a:prstGeom>
              <a:ln w="11113" cap="flat" cmpd="sng">
                <a:solidFill>
                  <a:srgbClr val="000000"/>
                </a:solidFill>
                <a:prstDash val="solid"/>
                <a:headEnd type="none" w="med" len="med"/>
                <a:tailEnd type="none" w="med" len="med"/>
              </a:ln>
            </p:spPr>
          </p:sp>
          <p:sp>
            <p:nvSpPr>
              <p:cNvPr id="95015" name="Line 182"/>
              <p:cNvSpPr/>
              <p:nvPr/>
            </p:nvSpPr>
            <p:spPr>
              <a:xfrm>
                <a:off x="3077" y="917"/>
                <a:ext cx="0" cy="6"/>
              </a:xfrm>
              <a:prstGeom prst="line">
                <a:avLst/>
              </a:prstGeom>
              <a:ln w="11113" cap="flat" cmpd="sng">
                <a:solidFill>
                  <a:srgbClr val="000000"/>
                </a:solidFill>
                <a:prstDash val="solid"/>
                <a:headEnd type="none" w="med" len="med"/>
                <a:tailEnd type="none" w="med" len="med"/>
              </a:ln>
            </p:spPr>
          </p:sp>
          <p:sp>
            <p:nvSpPr>
              <p:cNvPr id="95016" name="Line 183"/>
              <p:cNvSpPr/>
              <p:nvPr/>
            </p:nvSpPr>
            <p:spPr>
              <a:xfrm>
                <a:off x="2945" y="917"/>
                <a:ext cx="0" cy="6"/>
              </a:xfrm>
              <a:prstGeom prst="line">
                <a:avLst/>
              </a:prstGeom>
              <a:ln w="11113" cap="flat" cmpd="sng">
                <a:solidFill>
                  <a:srgbClr val="000000"/>
                </a:solidFill>
                <a:prstDash val="solid"/>
                <a:headEnd type="none" w="med" len="med"/>
                <a:tailEnd type="none" w="med" len="med"/>
              </a:ln>
            </p:spPr>
          </p:sp>
          <p:sp>
            <p:nvSpPr>
              <p:cNvPr id="95017" name="Line 184"/>
              <p:cNvSpPr/>
              <p:nvPr/>
            </p:nvSpPr>
            <p:spPr>
              <a:xfrm>
                <a:off x="2812" y="917"/>
                <a:ext cx="0" cy="6"/>
              </a:xfrm>
              <a:prstGeom prst="line">
                <a:avLst/>
              </a:prstGeom>
              <a:ln w="11113" cap="flat" cmpd="sng">
                <a:solidFill>
                  <a:srgbClr val="000000"/>
                </a:solidFill>
                <a:prstDash val="solid"/>
                <a:headEnd type="none" w="med" len="med"/>
                <a:tailEnd type="none" w="med" len="med"/>
              </a:ln>
            </p:spPr>
          </p:sp>
          <p:sp>
            <p:nvSpPr>
              <p:cNvPr id="95018" name="Line 185"/>
              <p:cNvSpPr/>
              <p:nvPr/>
            </p:nvSpPr>
            <p:spPr>
              <a:xfrm>
                <a:off x="2682" y="917"/>
                <a:ext cx="0" cy="6"/>
              </a:xfrm>
              <a:prstGeom prst="line">
                <a:avLst/>
              </a:prstGeom>
              <a:ln w="11113" cap="flat" cmpd="sng">
                <a:solidFill>
                  <a:srgbClr val="000000"/>
                </a:solidFill>
                <a:prstDash val="solid"/>
                <a:headEnd type="none" w="med" len="med"/>
                <a:tailEnd type="none" w="med" len="med"/>
              </a:ln>
            </p:spPr>
          </p:sp>
          <p:sp>
            <p:nvSpPr>
              <p:cNvPr id="95019" name="Line 186"/>
              <p:cNvSpPr/>
              <p:nvPr/>
            </p:nvSpPr>
            <p:spPr>
              <a:xfrm>
                <a:off x="2551" y="917"/>
                <a:ext cx="0" cy="6"/>
              </a:xfrm>
              <a:prstGeom prst="line">
                <a:avLst/>
              </a:prstGeom>
              <a:ln w="11113" cap="flat" cmpd="sng">
                <a:solidFill>
                  <a:srgbClr val="000000"/>
                </a:solidFill>
                <a:prstDash val="solid"/>
                <a:headEnd type="none" w="med" len="med"/>
                <a:tailEnd type="none" w="med" len="med"/>
              </a:ln>
            </p:spPr>
          </p:sp>
          <p:sp>
            <p:nvSpPr>
              <p:cNvPr id="95020" name="Line 187"/>
              <p:cNvSpPr/>
              <p:nvPr/>
            </p:nvSpPr>
            <p:spPr>
              <a:xfrm>
                <a:off x="2420" y="917"/>
                <a:ext cx="0" cy="6"/>
              </a:xfrm>
              <a:prstGeom prst="line">
                <a:avLst/>
              </a:prstGeom>
              <a:ln w="11113" cap="flat" cmpd="sng">
                <a:solidFill>
                  <a:srgbClr val="000000"/>
                </a:solidFill>
                <a:prstDash val="solid"/>
                <a:headEnd type="none" w="med" len="med"/>
                <a:tailEnd type="none" w="med" len="med"/>
              </a:ln>
            </p:spPr>
          </p:sp>
          <p:sp>
            <p:nvSpPr>
              <p:cNvPr id="95021" name="Line 188"/>
              <p:cNvSpPr/>
              <p:nvPr/>
            </p:nvSpPr>
            <p:spPr>
              <a:xfrm>
                <a:off x="3338" y="464"/>
                <a:ext cx="0" cy="899"/>
              </a:xfrm>
              <a:prstGeom prst="line">
                <a:avLst/>
              </a:prstGeom>
              <a:ln w="7938" cap="flat" cmpd="sng">
                <a:solidFill>
                  <a:srgbClr val="000000"/>
                </a:solidFill>
                <a:prstDash val="solid"/>
                <a:headEnd type="none" w="med" len="med"/>
                <a:tailEnd type="none" w="med" len="med"/>
              </a:ln>
            </p:spPr>
          </p:sp>
          <p:sp>
            <p:nvSpPr>
              <p:cNvPr id="95022" name="Line 189"/>
              <p:cNvSpPr/>
              <p:nvPr/>
            </p:nvSpPr>
            <p:spPr>
              <a:xfrm>
                <a:off x="3208" y="464"/>
                <a:ext cx="0" cy="899"/>
              </a:xfrm>
              <a:prstGeom prst="line">
                <a:avLst/>
              </a:prstGeom>
              <a:ln w="0" cap="flat" cmpd="sng">
                <a:solidFill>
                  <a:srgbClr val="000000"/>
                </a:solidFill>
                <a:prstDash val="solid"/>
                <a:headEnd type="none" w="med" len="med"/>
                <a:tailEnd type="none" w="med" len="med"/>
              </a:ln>
            </p:spPr>
          </p:sp>
          <p:sp>
            <p:nvSpPr>
              <p:cNvPr id="95023" name="Line 190"/>
              <p:cNvSpPr/>
              <p:nvPr/>
            </p:nvSpPr>
            <p:spPr>
              <a:xfrm>
                <a:off x="3077" y="464"/>
                <a:ext cx="0" cy="899"/>
              </a:xfrm>
              <a:prstGeom prst="line">
                <a:avLst/>
              </a:prstGeom>
              <a:ln w="0" cap="flat" cmpd="sng">
                <a:solidFill>
                  <a:srgbClr val="000000"/>
                </a:solidFill>
                <a:prstDash val="solid"/>
                <a:headEnd type="none" w="med" len="med"/>
                <a:tailEnd type="none" w="med" len="med"/>
              </a:ln>
            </p:spPr>
          </p:sp>
          <p:sp>
            <p:nvSpPr>
              <p:cNvPr id="95024" name="Line 191"/>
              <p:cNvSpPr/>
              <p:nvPr/>
            </p:nvSpPr>
            <p:spPr>
              <a:xfrm>
                <a:off x="2945" y="464"/>
                <a:ext cx="0" cy="899"/>
              </a:xfrm>
              <a:prstGeom prst="line">
                <a:avLst/>
              </a:prstGeom>
              <a:ln w="0" cap="flat" cmpd="sng">
                <a:solidFill>
                  <a:srgbClr val="000000"/>
                </a:solidFill>
                <a:prstDash val="solid"/>
                <a:headEnd type="none" w="med" len="med"/>
                <a:tailEnd type="none" w="med" len="med"/>
              </a:ln>
            </p:spPr>
          </p:sp>
          <p:sp>
            <p:nvSpPr>
              <p:cNvPr id="95025" name="Line 192"/>
              <p:cNvSpPr/>
              <p:nvPr/>
            </p:nvSpPr>
            <p:spPr>
              <a:xfrm>
                <a:off x="2812" y="464"/>
                <a:ext cx="0" cy="899"/>
              </a:xfrm>
              <a:prstGeom prst="line">
                <a:avLst/>
              </a:prstGeom>
              <a:ln w="0" cap="flat" cmpd="sng">
                <a:solidFill>
                  <a:srgbClr val="000000"/>
                </a:solidFill>
                <a:prstDash val="solid"/>
                <a:headEnd type="none" w="med" len="med"/>
                <a:tailEnd type="none" w="med" len="med"/>
              </a:ln>
            </p:spPr>
          </p:sp>
          <p:sp>
            <p:nvSpPr>
              <p:cNvPr id="95026" name="Line 193"/>
              <p:cNvSpPr/>
              <p:nvPr/>
            </p:nvSpPr>
            <p:spPr>
              <a:xfrm>
                <a:off x="2682" y="464"/>
                <a:ext cx="0" cy="899"/>
              </a:xfrm>
              <a:prstGeom prst="line">
                <a:avLst/>
              </a:prstGeom>
              <a:ln w="0" cap="flat" cmpd="sng">
                <a:solidFill>
                  <a:srgbClr val="000000"/>
                </a:solidFill>
                <a:prstDash val="solid"/>
                <a:headEnd type="none" w="med" len="med"/>
                <a:tailEnd type="none" w="med" len="med"/>
              </a:ln>
            </p:spPr>
          </p:sp>
          <p:sp>
            <p:nvSpPr>
              <p:cNvPr id="95027" name="Line 194"/>
              <p:cNvSpPr/>
              <p:nvPr/>
            </p:nvSpPr>
            <p:spPr>
              <a:xfrm>
                <a:off x="2551" y="464"/>
                <a:ext cx="0" cy="899"/>
              </a:xfrm>
              <a:prstGeom prst="line">
                <a:avLst/>
              </a:prstGeom>
              <a:ln w="0" cap="flat" cmpd="sng">
                <a:solidFill>
                  <a:srgbClr val="000000"/>
                </a:solidFill>
                <a:prstDash val="solid"/>
                <a:headEnd type="none" w="med" len="med"/>
                <a:tailEnd type="none" w="med" len="med"/>
              </a:ln>
            </p:spPr>
          </p:sp>
          <p:sp>
            <p:nvSpPr>
              <p:cNvPr id="95028" name="Line 195"/>
              <p:cNvSpPr/>
              <p:nvPr/>
            </p:nvSpPr>
            <p:spPr>
              <a:xfrm>
                <a:off x="2420" y="464"/>
                <a:ext cx="0" cy="899"/>
              </a:xfrm>
              <a:prstGeom prst="line">
                <a:avLst/>
              </a:prstGeom>
              <a:ln w="11113" cap="flat" cmpd="sng">
                <a:solidFill>
                  <a:srgbClr val="000000"/>
                </a:solidFill>
                <a:prstDash val="solid"/>
                <a:headEnd type="none" w="med" len="med"/>
                <a:tailEnd type="none" w="med" len="med"/>
              </a:ln>
            </p:spPr>
          </p:sp>
          <p:sp>
            <p:nvSpPr>
              <p:cNvPr id="95029" name="Line 196"/>
              <p:cNvSpPr/>
              <p:nvPr/>
            </p:nvSpPr>
            <p:spPr>
              <a:xfrm flipV="1">
                <a:off x="3338" y="907"/>
                <a:ext cx="0" cy="6"/>
              </a:xfrm>
              <a:prstGeom prst="line">
                <a:avLst/>
              </a:prstGeom>
              <a:ln w="11113" cap="flat" cmpd="sng">
                <a:solidFill>
                  <a:srgbClr val="000000"/>
                </a:solidFill>
                <a:prstDash val="solid"/>
                <a:headEnd type="none" w="med" len="med"/>
                <a:tailEnd type="none" w="med" len="med"/>
              </a:ln>
            </p:spPr>
          </p:sp>
          <p:sp>
            <p:nvSpPr>
              <p:cNvPr id="95030" name="Line 197"/>
              <p:cNvSpPr/>
              <p:nvPr/>
            </p:nvSpPr>
            <p:spPr>
              <a:xfrm flipV="1">
                <a:off x="3208" y="907"/>
                <a:ext cx="0" cy="6"/>
              </a:xfrm>
              <a:prstGeom prst="line">
                <a:avLst/>
              </a:prstGeom>
              <a:ln w="11113" cap="flat" cmpd="sng">
                <a:solidFill>
                  <a:srgbClr val="000000"/>
                </a:solidFill>
                <a:prstDash val="solid"/>
                <a:headEnd type="none" w="med" len="med"/>
                <a:tailEnd type="none" w="med" len="med"/>
              </a:ln>
            </p:spPr>
          </p:sp>
          <p:sp>
            <p:nvSpPr>
              <p:cNvPr id="95031" name="Line 198"/>
              <p:cNvSpPr/>
              <p:nvPr/>
            </p:nvSpPr>
            <p:spPr>
              <a:xfrm flipV="1">
                <a:off x="3077" y="907"/>
                <a:ext cx="0" cy="6"/>
              </a:xfrm>
              <a:prstGeom prst="line">
                <a:avLst/>
              </a:prstGeom>
              <a:ln w="11113" cap="flat" cmpd="sng">
                <a:solidFill>
                  <a:srgbClr val="000000"/>
                </a:solidFill>
                <a:prstDash val="solid"/>
                <a:headEnd type="none" w="med" len="med"/>
                <a:tailEnd type="none" w="med" len="med"/>
              </a:ln>
            </p:spPr>
          </p:sp>
          <p:sp>
            <p:nvSpPr>
              <p:cNvPr id="95032" name="Line 199"/>
              <p:cNvSpPr/>
              <p:nvPr/>
            </p:nvSpPr>
            <p:spPr>
              <a:xfrm flipV="1">
                <a:off x="2945" y="907"/>
                <a:ext cx="0" cy="6"/>
              </a:xfrm>
              <a:prstGeom prst="line">
                <a:avLst/>
              </a:prstGeom>
              <a:ln w="11113" cap="flat" cmpd="sng">
                <a:solidFill>
                  <a:srgbClr val="000000"/>
                </a:solidFill>
                <a:prstDash val="solid"/>
                <a:headEnd type="none" w="med" len="med"/>
                <a:tailEnd type="none" w="med" len="med"/>
              </a:ln>
            </p:spPr>
          </p:sp>
          <p:sp>
            <p:nvSpPr>
              <p:cNvPr id="95033" name="Line 200"/>
              <p:cNvSpPr/>
              <p:nvPr/>
            </p:nvSpPr>
            <p:spPr>
              <a:xfrm flipV="1">
                <a:off x="2812" y="907"/>
                <a:ext cx="0" cy="6"/>
              </a:xfrm>
              <a:prstGeom prst="line">
                <a:avLst/>
              </a:prstGeom>
              <a:ln w="11113" cap="flat" cmpd="sng">
                <a:solidFill>
                  <a:srgbClr val="000000"/>
                </a:solidFill>
                <a:prstDash val="solid"/>
                <a:headEnd type="none" w="med" len="med"/>
                <a:tailEnd type="none" w="med" len="med"/>
              </a:ln>
            </p:spPr>
          </p:sp>
          <p:sp>
            <p:nvSpPr>
              <p:cNvPr id="95034" name="Line 201"/>
              <p:cNvSpPr/>
              <p:nvPr/>
            </p:nvSpPr>
            <p:spPr>
              <a:xfrm flipV="1">
                <a:off x="2682" y="907"/>
                <a:ext cx="0" cy="6"/>
              </a:xfrm>
              <a:prstGeom prst="line">
                <a:avLst/>
              </a:prstGeom>
              <a:ln w="11113" cap="flat" cmpd="sng">
                <a:solidFill>
                  <a:srgbClr val="000000"/>
                </a:solidFill>
                <a:prstDash val="solid"/>
                <a:headEnd type="none" w="med" len="med"/>
                <a:tailEnd type="none" w="med" len="med"/>
              </a:ln>
            </p:spPr>
          </p:sp>
          <p:sp>
            <p:nvSpPr>
              <p:cNvPr id="95035" name="Line 202"/>
              <p:cNvSpPr/>
              <p:nvPr/>
            </p:nvSpPr>
            <p:spPr>
              <a:xfrm flipV="1">
                <a:off x="2551" y="907"/>
                <a:ext cx="0" cy="6"/>
              </a:xfrm>
              <a:prstGeom prst="line">
                <a:avLst/>
              </a:prstGeom>
              <a:ln w="11113" cap="flat" cmpd="sng">
                <a:solidFill>
                  <a:srgbClr val="000000"/>
                </a:solidFill>
                <a:prstDash val="solid"/>
                <a:headEnd type="none" w="med" len="med"/>
                <a:tailEnd type="none" w="med" len="med"/>
              </a:ln>
            </p:spPr>
          </p:sp>
          <p:sp>
            <p:nvSpPr>
              <p:cNvPr id="95036" name="Line 203"/>
              <p:cNvSpPr/>
              <p:nvPr/>
            </p:nvSpPr>
            <p:spPr>
              <a:xfrm flipV="1">
                <a:off x="2420" y="907"/>
                <a:ext cx="0" cy="6"/>
              </a:xfrm>
              <a:prstGeom prst="line">
                <a:avLst/>
              </a:prstGeom>
              <a:ln w="11113" cap="flat" cmpd="sng">
                <a:solidFill>
                  <a:srgbClr val="000000"/>
                </a:solidFill>
                <a:prstDash val="solid"/>
                <a:headEnd type="none" w="med" len="med"/>
                <a:tailEnd type="none" w="med" len="med"/>
              </a:ln>
            </p:spPr>
          </p:sp>
          <p:sp>
            <p:nvSpPr>
              <p:cNvPr id="95037" name="Line 204"/>
              <p:cNvSpPr/>
              <p:nvPr/>
            </p:nvSpPr>
            <p:spPr>
              <a:xfrm>
                <a:off x="3299" y="917"/>
                <a:ext cx="0" cy="9"/>
              </a:xfrm>
              <a:prstGeom prst="line">
                <a:avLst/>
              </a:prstGeom>
              <a:ln w="11113" cap="flat" cmpd="sng">
                <a:solidFill>
                  <a:srgbClr val="000000"/>
                </a:solidFill>
                <a:prstDash val="solid"/>
                <a:headEnd type="none" w="med" len="med"/>
                <a:tailEnd type="none" w="med" len="med"/>
              </a:ln>
            </p:spPr>
          </p:sp>
          <p:sp>
            <p:nvSpPr>
              <p:cNvPr id="95038" name="Line 205"/>
              <p:cNvSpPr/>
              <p:nvPr/>
            </p:nvSpPr>
            <p:spPr>
              <a:xfrm>
                <a:off x="3275" y="917"/>
                <a:ext cx="0" cy="9"/>
              </a:xfrm>
              <a:prstGeom prst="line">
                <a:avLst/>
              </a:prstGeom>
              <a:ln w="11113" cap="flat" cmpd="sng">
                <a:solidFill>
                  <a:srgbClr val="000000"/>
                </a:solidFill>
                <a:prstDash val="solid"/>
                <a:headEnd type="none" w="med" len="med"/>
                <a:tailEnd type="none" w="med" len="med"/>
              </a:ln>
            </p:spPr>
          </p:sp>
          <p:sp>
            <p:nvSpPr>
              <p:cNvPr id="95039" name="Line 206"/>
              <p:cNvSpPr/>
              <p:nvPr/>
            </p:nvSpPr>
            <p:spPr>
              <a:xfrm>
                <a:off x="3260" y="917"/>
                <a:ext cx="0" cy="9"/>
              </a:xfrm>
              <a:prstGeom prst="line">
                <a:avLst/>
              </a:prstGeom>
              <a:ln w="11113" cap="flat" cmpd="sng">
                <a:solidFill>
                  <a:srgbClr val="000000"/>
                </a:solidFill>
                <a:prstDash val="solid"/>
                <a:headEnd type="none" w="med" len="med"/>
                <a:tailEnd type="none" w="med" len="med"/>
              </a:ln>
            </p:spPr>
          </p:sp>
          <p:sp>
            <p:nvSpPr>
              <p:cNvPr id="95040" name="Line 207"/>
              <p:cNvSpPr/>
              <p:nvPr/>
            </p:nvSpPr>
            <p:spPr>
              <a:xfrm>
                <a:off x="3247" y="917"/>
                <a:ext cx="0" cy="9"/>
              </a:xfrm>
              <a:prstGeom prst="line">
                <a:avLst/>
              </a:prstGeom>
              <a:ln w="11113" cap="flat" cmpd="sng">
                <a:solidFill>
                  <a:srgbClr val="000000"/>
                </a:solidFill>
                <a:prstDash val="solid"/>
                <a:headEnd type="none" w="med" len="med"/>
                <a:tailEnd type="none" w="med" len="med"/>
              </a:ln>
            </p:spPr>
          </p:sp>
          <p:sp>
            <p:nvSpPr>
              <p:cNvPr id="95041" name="Line 208"/>
              <p:cNvSpPr/>
              <p:nvPr/>
            </p:nvSpPr>
            <p:spPr>
              <a:xfrm>
                <a:off x="3236" y="917"/>
                <a:ext cx="0" cy="9"/>
              </a:xfrm>
              <a:prstGeom prst="line">
                <a:avLst/>
              </a:prstGeom>
              <a:ln w="11113" cap="flat" cmpd="sng">
                <a:solidFill>
                  <a:srgbClr val="000000"/>
                </a:solidFill>
                <a:prstDash val="solid"/>
                <a:headEnd type="none" w="med" len="med"/>
                <a:tailEnd type="none" w="med" len="med"/>
              </a:ln>
            </p:spPr>
          </p:sp>
        </p:grpSp>
        <p:grpSp>
          <p:nvGrpSpPr>
            <p:cNvPr id="84998" name="Group 410"/>
            <p:cNvGrpSpPr/>
            <p:nvPr/>
          </p:nvGrpSpPr>
          <p:grpSpPr>
            <a:xfrm>
              <a:off x="2407" y="464"/>
              <a:ext cx="931" cy="899"/>
              <a:chOff x="2407" y="464"/>
              <a:chExt cx="931" cy="899"/>
            </a:xfrm>
          </p:grpSpPr>
          <p:sp>
            <p:nvSpPr>
              <p:cNvPr id="94642" name="Line 210"/>
              <p:cNvSpPr/>
              <p:nvPr/>
            </p:nvSpPr>
            <p:spPr>
              <a:xfrm>
                <a:off x="3227" y="917"/>
                <a:ext cx="0" cy="9"/>
              </a:xfrm>
              <a:prstGeom prst="line">
                <a:avLst/>
              </a:prstGeom>
              <a:ln w="11113" cap="flat" cmpd="sng">
                <a:solidFill>
                  <a:srgbClr val="000000"/>
                </a:solidFill>
                <a:prstDash val="solid"/>
                <a:headEnd type="none" w="med" len="med"/>
                <a:tailEnd type="none" w="med" len="med"/>
              </a:ln>
            </p:spPr>
          </p:sp>
          <p:sp>
            <p:nvSpPr>
              <p:cNvPr id="94643" name="Line 211"/>
              <p:cNvSpPr/>
              <p:nvPr/>
            </p:nvSpPr>
            <p:spPr>
              <a:xfrm>
                <a:off x="3221" y="917"/>
                <a:ext cx="0" cy="9"/>
              </a:xfrm>
              <a:prstGeom prst="line">
                <a:avLst/>
              </a:prstGeom>
              <a:ln w="11113" cap="flat" cmpd="sng">
                <a:solidFill>
                  <a:srgbClr val="000000"/>
                </a:solidFill>
                <a:prstDash val="solid"/>
                <a:headEnd type="none" w="med" len="med"/>
                <a:tailEnd type="none" w="med" len="med"/>
              </a:ln>
            </p:spPr>
          </p:sp>
          <p:sp>
            <p:nvSpPr>
              <p:cNvPr id="94644" name="Line 212"/>
              <p:cNvSpPr/>
              <p:nvPr/>
            </p:nvSpPr>
            <p:spPr>
              <a:xfrm>
                <a:off x="3214" y="917"/>
                <a:ext cx="0" cy="9"/>
              </a:xfrm>
              <a:prstGeom prst="line">
                <a:avLst/>
              </a:prstGeom>
              <a:ln w="11113" cap="flat" cmpd="sng">
                <a:solidFill>
                  <a:srgbClr val="000000"/>
                </a:solidFill>
                <a:prstDash val="solid"/>
                <a:headEnd type="none" w="med" len="med"/>
                <a:tailEnd type="none" w="med" len="med"/>
              </a:ln>
            </p:spPr>
          </p:sp>
          <p:sp>
            <p:nvSpPr>
              <p:cNvPr id="94645" name="Line 213"/>
              <p:cNvSpPr/>
              <p:nvPr/>
            </p:nvSpPr>
            <p:spPr>
              <a:xfrm>
                <a:off x="3168" y="917"/>
                <a:ext cx="0" cy="9"/>
              </a:xfrm>
              <a:prstGeom prst="line">
                <a:avLst/>
              </a:prstGeom>
              <a:ln w="11113" cap="flat" cmpd="sng">
                <a:solidFill>
                  <a:srgbClr val="000000"/>
                </a:solidFill>
                <a:prstDash val="solid"/>
                <a:headEnd type="none" w="med" len="med"/>
                <a:tailEnd type="none" w="med" len="med"/>
              </a:ln>
            </p:spPr>
          </p:sp>
          <p:sp>
            <p:nvSpPr>
              <p:cNvPr id="94646" name="Line 214"/>
              <p:cNvSpPr/>
              <p:nvPr/>
            </p:nvSpPr>
            <p:spPr>
              <a:xfrm>
                <a:off x="3144" y="917"/>
                <a:ext cx="0" cy="9"/>
              </a:xfrm>
              <a:prstGeom prst="line">
                <a:avLst/>
              </a:prstGeom>
              <a:ln w="11113" cap="flat" cmpd="sng">
                <a:solidFill>
                  <a:srgbClr val="000000"/>
                </a:solidFill>
                <a:prstDash val="solid"/>
                <a:headEnd type="none" w="med" len="med"/>
                <a:tailEnd type="none" w="med" len="med"/>
              </a:ln>
            </p:spPr>
          </p:sp>
          <p:sp>
            <p:nvSpPr>
              <p:cNvPr id="94647" name="Line 215"/>
              <p:cNvSpPr/>
              <p:nvPr/>
            </p:nvSpPr>
            <p:spPr>
              <a:xfrm>
                <a:off x="3129" y="917"/>
                <a:ext cx="0" cy="9"/>
              </a:xfrm>
              <a:prstGeom prst="line">
                <a:avLst/>
              </a:prstGeom>
              <a:ln w="11113" cap="flat" cmpd="sng">
                <a:solidFill>
                  <a:srgbClr val="000000"/>
                </a:solidFill>
                <a:prstDash val="solid"/>
                <a:headEnd type="none" w="med" len="med"/>
                <a:tailEnd type="none" w="med" len="med"/>
              </a:ln>
            </p:spPr>
          </p:sp>
          <p:sp>
            <p:nvSpPr>
              <p:cNvPr id="94648" name="Line 216"/>
              <p:cNvSpPr/>
              <p:nvPr/>
            </p:nvSpPr>
            <p:spPr>
              <a:xfrm>
                <a:off x="3116" y="917"/>
                <a:ext cx="0" cy="9"/>
              </a:xfrm>
              <a:prstGeom prst="line">
                <a:avLst/>
              </a:prstGeom>
              <a:ln w="11113" cap="flat" cmpd="sng">
                <a:solidFill>
                  <a:srgbClr val="000000"/>
                </a:solidFill>
                <a:prstDash val="solid"/>
                <a:headEnd type="none" w="med" len="med"/>
                <a:tailEnd type="none" w="med" len="med"/>
              </a:ln>
            </p:spPr>
          </p:sp>
          <p:sp>
            <p:nvSpPr>
              <p:cNvPr id="94649" name="Line 217"/>
              <p:cNvSpPr/>
              <p:nvPr/>
            </p:nvSpPr>
            <p:spPr>
              <a:xfrm>
                <a:off x="3105" y="917"/>
                <a:ext cx="0" cy="9"/>
              </a:xfrm>
              <a:prstGeom prst="line">
                <a:avLst/>
              </a:prstGeom>
              <a:ln w="11113" cap="flat" cmpd="sng">
                <a:solidFill>
                  <a:srgbClr val="000000"/>
                </a:solidFill>
                <a:prstDash val="solid"/>
                <a:headEnd type="none" w="med" len="med"/>
                <a:tailEnd type="none" w="med" len="med"/>
              </a:ln>
            </p:spPr>
          </p:sp>
          <p:sp>
            <p:nvSpPr>
              <p:cNvPr id="94650" name="Line 218"/>
              <p:cNvSpPr/>
              <p:nvPr/>
            </p:nvSpPr>
            <p:spPr>
              <a:xfrm>
                <a:off x="3096" y="917"/>
                <a:ext cx="0" cy="9"/>
              </a:xfrm>
              <a:prstGeom prst="line">
                <a:avLst/>
              </a:prstGeom>
              <a:ln w="11113" cap="flat" cmpd="sng">
                <a:solidFill>
                  <a:srgbClr val="000000"/>
                </a:solidFill>
                <a:prstDash val="solid"/>
                <a:headEnd type="none" w="med" len="med"/>
                <a:tailEnd type="none" w="med" len="med"/>
              </a:ln>
            </p:spPr>
          </p:sp>
          <p:sp>
            <p:nvSpPr>
              <p:cNvPr id="94651" name="Line 219"/>
              <p:cNvSpPr/>
              <p:nvPr/>
            </p:nvSpPr>
            <p:spPr>
              <a:xfrm>
                <a:off x="3089" y="917"/>
                <a:ext cx="0" cy="9"/>
              </a:xfrm>
              <a:prstGeom prst="line">
                <a:avLst/>
              </a:prstGeom>
              <a:ln w="11113" cap="flat" cmpd="sng">
                <a:solidFill>
                  <a:srgbClr val="000000"/>
                </a:solidFill>
                <a:prstDash val="solid"/>
                <a:headEnd type="none" w="med" len="med"/>
                <a:tailEnd type="none" w="med" len="med"/>
              </a:ln>
            </p:spPr>
          </p:sp>
          <p:sp>
            <p:nvSpPr>
              <p:cNvPr id="94652" name="Line 220"/>
              <p:cNvSpPr/>
              <p:nvPr/>
            </p:nvSpPr>
            <p:spPr>
              <a:xfrm>
                <a:off x="3083" y="917"/>
                <a:ext cx="0" cy="9"/>
              </a:xfrm>
              <a:prstGeom prst="line">
                <a:avLst/>
              </a:prstGeom>
              <a:ln w="11113" cap="flat" cmpd="sng">
                <a:solidFill>
                  <a:srgbClr val="000000"/>
                </a:solidFill>
                <a:prstDash val="solid"/>
                <a:headEnd type="none" w="med" len="med"/>
                <a:tailEnd type="none" w="med" len="med"/>
              </a:ln>
            </p:spPr>
          </p:sp>
          <p:sp>
            <p:nvSpPr>
              <p:cNvPr id="94653" name="Line 221"/>
              <p:cNvSpPr/>
              <p:nvPr/>
            </p:nvSpPr>
            <p:spPr>
              <a:xfrm>
                <a:off x="3037" y="917"/>
                <a:ext cx="0" cy="9"/>
              </a:xfrm>
              <a:prstGeom prst="line">
                <a:avLst/>
              </a:prstGeom>
              <a:ln w="11113" cap="flat" cmpd="sng">
                <a:solidFill>
                  <a:srgbClr val="000000"/>
                </a:solidFill>
                <a:prstDash val="solid"/>
                <a:headEnd type="none" w="med" len="med"/>
                <a:tailEnd type="none" w="med" len="med"/>
              </a:ln>
            </p:spPr>
          </p:sp>
          <p:sp>
            <p:nvSpPr>
              <p:cNvPr id="94654" name="Line 222"/>
              <p:cNvSpPr/>
              <p:nvPr/>
            </p:nvSpPr>
            <p:spPr>
              <a:xfrm>
                <a:off x="3013" y="917"/>
                <a:ext cx="0" cy="9"/>
              </a:xfrm>
              <a:prstGeom prst="line">
                <a:avLst/>
              </a:prstGeom>
              <a:ln w="11113" cap="flat" cmpd="sng">
                <a:solidFill>
                  <a:srgbClr val="000000"/>
                </a:solidFill>
                <a:prstDash val="solid"/>
                <a:headEnd type="none" w="med" len="med"/>
                <a:tailEnd type="none" w="med" len="med"/>
              </a:ln>
            </p:spPr>
          </p:sp>
          <p:sp>
            <p:nvSpPr>
              <p:cNvPr id="94655" name="Line 223"/>
              <p:cNvSpPr/>
              <p:nvPr/>
            </p:nvSpPr>
            <p:spPr>
              <a:xfrm>
                <a:off x="2998" y="917"/>
                <a:ext cx="0" cy="9"/>
              </a:xfrm>
              <a:prstGeom prst="line">
                <a:avLst/>
              </a:prstGeom>
              <a:ln w="11113" cap="flat" cmpd="sng">
                <a:solidFill>
                  <a:srgbClr val="000000"/>
                </a:solidFill>
                <a:prstDash val="solid"/>
                <a:headEnd type="none" w="med" len="med"/>
                <a:tailEnd type="none" w="med" len="med"/>
              </a:ln>
            </p:spPr>
          </p:sp>
          <p:sp>
            <p:nvSpPr>
              <p:cNvPr id="94656" name="Line 224"/>
              <p:cNvSpPr/>
              <p:nvPr/>
            </p:nvSpPr>
            <p:spPr>
              <a:xfrm>
                <a:off x="2985" y="917"/>
                <a:ext cx="0" cy="9"/>
              </a:xfrm>
              <a:prstGeom prst="line">
                <a:avLst/>
              </a:prstGeom>
              <a:ln w="11113" cap="flat" cmpd="sng">
                <a:solidFill>
                  <a:srgbClr val="000000"/>
                </a:solidFill>
                <a:prstDash val="solid"/>
                <a:headEnd type="none" w="med" len="med"/>
                <a:tailEnd type="none" w="med" len="med"/>
              </a:ln>
            </p:spPr>
          </p:sp>
          <p:sp>
            <p:nvSpPr>
              <p:cNvPr id="94657" name="Line 225"/>
              <p:cNvSpPr/>
              <p:nvPr/>
            </p:nvSpPr>
            <p:spPr>
              <a:xfrm>
                <a:off x="2974" y="917"/>
                <a:ext cx="0" cy="9"/>
              </a:xfrm>
              <a:prstGeom prst="line">
                <a:avLst/>
              </a:prstGeom>
              <a:ln w="11113" cap="flat" cmpd="sng">
                <a:solidFill>
                  <a:srgbClr val="000000"/>
                </a:solidFill>
                <a:prstDash val="solid"/>
                <a:headEnd type="none" w="med" len="med"/>
                <a:tailEnd type="none" w="med" len="med"/>
              </a:ln>
            </p:spPr>
          </p:sp>
          <p:sp>
            <p:nvSpPr>
              <p:cNvPr id="94658" name="Line 226"/>
              <p:cNvSpPr/>
              <p:nvPr/>
            </p:nvSpPr>
            <p:spPr>
              <a:xfrm>
                <a:off x="2965" y="917"/>
                <a:ext cx="0" cy="9"/>
              </a:xfrm>
              <a:prstGeom prst="line">
                <a:avLst/>
              </a:prstGeom>
              <a:ln w="11113" cap="flat" cmpd="sng">
                <a:solidFill>
                  <a:srgbClr val="000000"/>
                </a:solidFill>
                <a:prstDash val="solid"/>
                <a:headEnd type="none" w="med" len="med"/>
                <a:tailEnd type="none" w="med" len="med"/>
              </a:ln>
            </p:spPr>
          </p:sp>
          <p:sp>
            <p:nvSpPr>
              <p:cNvPr id="94659" name="Line 227"/>
              <p:cNvSpPr/>
              <p:nvPr/>
            </p:nvSpPr>
            <p:spPr>
              <a:xfrm>
                <a:off x="2959" y="917"/>
                <a:ext cx="0" cy="9"/>
              </a:xfrm>
              <a:prstGeom prst="line">
                <a:avLst/>
              </a:prstGeom>
              <a:ln w="11113" cap="flat" cmpd="sng">
                <a:solidFill>
                  <a:srgbClr val="000000"/>
                </a:solidFill>
                <a:prstDash val="solid"/>
                <a:headEnd type="none" w="med" len="med"/>
                <a:tailEnd type="none" w="med" len="med"/>
              </a:ln>
            </p:spPr>
          </p:sp>
          <p:sp>
            <p:nvSpPr>
              <p:cNvPr id="94660" name="Line 228"/>
              <p:cNvSpPr/>
              <p:nvPr/>
            </p:nvSpPr>
            <p:spPr>
              <a:xfrm>
                <a:off x="2952" y="917"/>
                <a:ext cx="0" cy="9"/>
              </a:xfrm>
              <a:prstGeom prst="line">
                <a:avLst/>
              </a:prstGeom>
              <a:ln w="11113" cap="flat" cmpd="sng">
                <a:solidFill>
                  <a:srgbClr val="000000"/>
                </a:solidFill>
                <a:prstDash val="solid"/>
                <a:headEnd type="none" w="med" len="med"/>
                <a:tailEnd type="none" w="med" len="med"/>
              </a:ln>
            </p:spPr>
          </p:sp>
          <p:sp>
            <p:nvSpPr>
              <p:cNvPr id="94661" name="Line 229"/>
              <p:cNvSpPr/>
              <p:nvPr/>
            </p:nvSpPr>
            <p:spPr>
              <a:xfrm>
                <a:off x="2906" y="917"/>
                <a:ext cx="0" cy="9"/>
              </a:xfrm>
              <a:prstGeom prst="line">
                <a:avLst/>
              </a:prstGeom>
              <a:ln w="11113" cap="flat" cmpd="sng">
                <a:solidFill>
                  <a:srgbClr val="000000"/>
                </a:solidFill>
                <a:prstDash val="solid"/>
                <a:headEnd type="none" w="med" len="med"/>
                <a:tailEnd type="none" w="med" len="med"/>
              </a:ln>
            </p:spPr>
          </p:sp>
          <p:sp>
            <p:nvSpPr>
              <p:cNvPr id="94662" name="Line 230"/>
              <p:cNvSpPr/>
              <p:nvPr/>
            </p:nvSpPr>
            <p:spPr>
              <a:xfrm>
                <a:off x="2882" y="917"/>
                <a:ext cx="0" cy="9"/>
              </a:xfrm>
              <a:prstGeom prst="line">
                <a:avLst/>
              </a:prstGeom>
              <a:ln w="11113" cap="flat" cmpd="sng">
                <a:solidFill>
                  <a:srgbClr val="000000"/>
                </a:solidFill>
                <a:prstDash val="solid"/>
                <a:headEnd type="none" w="med" len="med"/>
                <a:tailEnd type="none" w="med" len="med"/>
              </a:ln>
            </p:spPr>
          </p:sp>
          <p:sp>
            <p:nvSpPr>
              <p:cNvPr id="94663" name="Line 231"/>
              <p:cNvSpPr/>
              <p:nvPr/>
            </p:nvSpPr>
            <p:spPr>
              <a:xfrm>
                <a:off x="2867" y="917"/>
                <a:ext cx="0" cy="9"/>
              </a:xfrm>
              <a:prstGeom prst="line">
                <a:avLst/>
              </a:prstGeom>
              <a:ln w="11113" cap="flat" cmpd="sng">
                <a:solidFill>
                  <a:srgbClr val="000000"/>
                </a:solidFill>
                <a:prstDash val="solid"/>
                <a:headEnd type="none" w="med" len="med"/>
                <a:tailEnd type="none" w="med" len="med"/>
              </a:ln>
            </p:spPr>
          </p:sp>
          <p:sp>
            <p:nvSpPr>
              <p:cNvPr id="94664" name="Line 232"/>
              <p:cNvSpPr/>
              <p:nvPr/>
            </p:nvSpPr>
            <p:spPr>
              <a:xfrm>
                <a:off x="2854" y="917"/>
                <a:ext cx="0" cy="9"/>
              </a:xfrm>
              <a:prstGeom prst="line">
                <a:avLst/>
              </a:prstGeom>
              <a:ln w="11113" cap="flat" cmpd="sng">
                <a:solidFill>
                  <a:srgbClr val="000000"/>
                </a:solidFill>
                <a:prstDash val="solid"/>
                <a:headEnd type="none" w="med" len="med"/>
                <a:tailEnd type="none" w="med" len="med"/>
              </a:ln>
            </p:spPr>
          </p:sp>
          <p:sp>
            <p:nvSpPr>
              <p:cNvPr id="94665" name="Line 233"/>
              <p:cNvSpPr/>
              <p:nvPr/>
            </p:nvSpPr>
            <p:spPr>
              <a:xfrm>
                <a:off x="2843" y="917"/>
                <a:ext cx="0" cy="9"/>
              </a:xfrm>
              <a:prstGeom prst="line">
                <a:avLst/>
              </a:prstGeom>
              <a:ln w="11113" cap="flat" cmpd="sng">
                <a:solidFill>
                  <a:srgbClr val="000000"/>
                </a:solidFill>
                <a:prstDash val="solid"/>
                <a:headEnd type="none" w="med" len="med"/>
                <a:tailEnd type="none" w="med" len="med"/>
              </a:ln>
            </p:spPr>
          </p:sp>
          <p:sp>
            <p:nvSpPr>
              <p:cNvPr id="94666" name="Line 234"/>
              <p:cNvSpPr/>
              <p:nvPr/>
            </p:nvSpPr>
            <p:spPr>
              <a:xfrm>
                <a:off x="2834" y="917"/>
                <a:ext cx="0" cy="9"/>
              </a:xfrm>
              <a:prstGeom prst="line">
                <a:avLst/>
              </a:prstGeom>
              <a:ln w="11113" cap="flat" cmpd="sng">
                <a:solidFill>
                  <a:srgbClr val="000000"/>
                </a:solidFill>
                <a:prstDash val="solid"/>
                <a:headEnd type="none" w="med" len="med"/>
                <a:tailEnd type="none" w="med" len="med"/>
              </a:ln>
            </p:spPr>
          </p:sp>
          <p:sp>
            <p:nvSpPr>
              <p:cNvPr id="94667" name="Line 235"/>
              <p:cNvSpPr/>
              <p:nvPr/>
            </p:nvSpPr>
            <p:spPr>
              <a:xfrm>
                <a:off x="2828" y="917"/>
                <a:ext cx="0" cy="9"/>
              </a:xfrm>
              <a:prstGeom prst="line">
                <a:avLst/>
              </a:prstGeom>
              <a:ln w="11113" cap="flat" cmpd="sng">
                <a:solidFill>
                  <a:srgbClr val="000000"/>
                </a:solidFill>
                <a:prstDash val="solid"/>
                <a:headEnd type="none" w="med" len="med"/>
                <a:tailEnd type="none" w="med" len="med"/>
              </a:ln>
            </p:spPr>
          </p:sp>
          <p:sp>
            <p:nvSpPr>
              <p:cNvPr id="94668" name="Line 236"/>
              <p:cNvSpPr/>
              <p:nvPr/>
            </p:nvSpPr>
            <p:spPr>
              <a:xfrm>
                <a:off x="2821" y="917"/>
                <a:ext cx="0" cy="9"/>
              </a:xfrm>
              <a:prstGeom prst="line">
                <a:avLst/>
              </a:prstGeom>
              <a:ln w="11113" cap="flat" cmpd="sng">
                <a:solidFill>
                  <a:srgbClr val="000000"/>
                </a:solidFill>
                <a:prstDash val="solid"/>
                <a:headEnd type="none" w="med" len="med"/>
                <a:tailEnd type="none" w="med" len="med"/>
              </a:ln>
            </p:spPr>
          </p:sp>
          <p:sp>
            <p:nvSpPr>
              <p:cNvPr id="94669" name="Line 237"/>
              <p:cNvSpPr/>
              <p:nvPr/>
            </p:nvSpPr>
            <p:spPr>
              <a:xfrm>
                <a:off x="2773" y="917"/>
                <a:ext cx="0" cy="9"/>
              </a:xfrm>
              <a:prstGeom prst="line">
                <a:avLst/>
              </a:prstGeom>
              <a:ln w="11113" cap="flat" cmpd="sng">
                <a:solidFill>
                  <a:srgbClr val="000000"/>
                </a:solidFill>
                <a:prstDash val="solid"/>
                <a:headEnd type="none" w="med" len="med"/>
                <a:tailEnd type="none" w="med" len="med"/>
              </a:ln>
            </p:spPr>
          </p:sp>
          <p:sp>
            <p:nvSpPr>
              <p:cNvPr id="94670" name="Line 238"/>
              <p:cNvSpPr/>
              <p:nvPr/>
            </p:nvSpPr>
            <p:spPr>
              <a:xfrm>
                <a:off x="2749" y="917"/>
                <a:ext cx="0" cy="9"/>
              </a:xfrm>
              <a:prstGeom prst="line">
                <a:avLst/>
              </a:prstGeom>
              <a:ln w="11113" cap="flat" cmpd="sng">
                <a:solidFill>
                  <a:srgbClr val="000000"/>
                </a:solidFill>
                <a:prstDash val="solid"/>
                <a:headEnd type="none" w="med" len="med"/>
                <a:tailEnd type="none" w="med" len="med"/>
              </a:ln>
            </p:spPr>
          </p:sp>
          <p:sp>
            <p:nvSpPr>
              <p:cNvPr id="94671" name="Line 239"/>
              <p:cNvSpPr/>
              <p:nvPr/>
            </p:nvSpPr>
            <p:spPr>
              <a:xfrm>
                <a:off x="2734" y="917"/>
                <a:ext cx="0" cy="9"/>
              </a:xfrm>
              <a:prstGeom prst="line">
                <a:avLst/>
              </a:prstGeom>
              <a:ln w="11113" cap="flat" cmpd="sng">
                <a:solidFill>
                  <a:srgbClr val="000000"/>
                </a:solidFill>
                <a:prstDash val="solid"/>
                <a:headEnd type="none" w="med" len="med"/>
                <a:tailEnd type="none" w="med" len="med"/>
              </a:ln>
            </p:spPr>
          </p:sp>
          <p:sp>
            <p:nvSpPr>
              <p:cNvPr id="94672" name="Line 240"/>
              <p:cNvSpPr/>
              <p:nvPr/>
            </p:nvSpPr>
            <p:spPr>
              <a:xfrm>
                <a:off x="2721" y="917"/>
                <a:ext cx="0" cy="9"/>
              </a:xfrm>
              <a:prstGeom prst="line">
                <a:avLst/>
              </a:prstGeom>
              <a:ln w="11113" cap="flat" cmpd="sng">
                <a:solidFill>
                  <a:srgbClr val="000000"/>
                </a:solidFill>
                <a:prstDash val="solid"/>
                <a:headEnd type="none" w="med" len="med"/>
                <a:tailEnd type="none" w="med" len="med"/>
              </a:ln>
            </p:spPr>
          </p:sp>
          <p:sp>
            <p:nvSpPr>
              <p:cNvPr id="94673" name="Line 241"/>
              <p:cNvSpPr/>
              <p:nvPr/>
            </p:nvSpPr>
            <p:spPr>
              <a:xfrm>
                <a:off x="2710" y="917"/>
                <a:ext cx="0" cy="9"/>
              </a:xfrm>
              <a:prstGeom prst="line">
                <a:avLst/>
              </a:prstGeom>
              <a:ln w="11113" cap="flat" cmpd="sng">
                <a:solidFill>
                  <a:srgbClr val="000000"/>
                </a:solidFill>
                <a:prstDash val="solid"/>
                <a:headEnd type="none" w="med" len="med"/>
                <a:tailEnd type="none" w="med" len="med"/>
              </a:ln>
            </p:spPr>
          </p:sp>
          <p:sp>
            <p:nvSpPr>
              <p:cNvPr id="94674" name="Line 242"/>
              <p:cNvSpPr/>
              <p:nvPr/>
            </p:nvSpPr>
            <p:spPr>
              <a:xfrm>
                <a:off x="2701" y="917"/>
                <a:ext cx="0" cy="9"/>
              </a:xfrm>
              <a:prstGeom prst="line">
                <a:avLst/>
              </a:prstGeom>
              <a:ln w="11113" cap="flat" cmpd="sng">
                <a:solidFill>
                  <a:srgbClr val="000000"/>
                </a:solidFill>
                <a:prstDash val="solid"/>
                <a:headEnd type="none" w="med" len="med"/>
                <a:tailEnd type="none" w="med" len="med"/>
              </a:ln>
            </p:spPr>
          </p:sp>
          <p:sp>
            <p:nvSpPr>
              <p:cNvPr id="94675" name="Line 243"/>
              <p:cNvSpPr/>
              <p:nvPr/>
            </p:nvSpPr>
            <p:spPr>
              <a:xfrm>
                <a:off x="2695" y="917"/>
                <a:ext cx="0" cy="9"/>
              </a:xfrm>
              <a:prstGeom prst="line">
                <a:avLst/>
              </a:prstGeom>
              <a:ln w="11113" cap="flat" cmpd="sng">
                <a:solidFill>
                  <a:srgbClr val="000000"/>
                </a:solidFill>
                <a:prstDash val="solid"/>
                <a:headEnd type="none" w="med" len="med"/>
                <a:tailEnd type="none" w="med" len="med"/>
              </a:ln>
            </p:spPr>
          </p:sp>
          <p:sp>
            <p:nvSpPr>
              <p:cNvPr id="94676" name="Line 244"/>
              <p:cNvSpPr/>
              <p:nvPr/>
            </p:nvSpPr>
            <p:spPr>
              <a:xfrm>
                <a:off x="2688" y="917"/>
                <a:ext cx="0" cy="9"/>
              </a:xfrm>
              <a:prstGeom prst="line">
                <a:avLst/>
              </a:prstGeom>
              <a:ln w="11113" cap="flat" cmpd="sng">
                <a:solidFill>
                  <a:srgbClr val="000000"/>
                </a:solidFill>
                <a:prstDash val="solid"/>
                <a:headEnd type="none" w="med" len="med"/>
                <a:tailEnd type="none" w="med" len="med"/>
              </a:ln>
            </p:spPr>
          </p:sp>
          <p:sp>
            <p:nvSpPr>
              <p:cNvPr id="94677" name="Line 245"/>
              <p:cNvSpPr/>
              <p:nvPr/>
            </p:nvSpPr>
            <p:spPr>
              <a:xfrm>
                <a:off x="2642" y="917"/>
                <a:ext cx="0" cy="9"/>
              </a:xfrm>
              <a:prstGeom prst="line">
                <a:avLst/>
              </a:prstGeom>
              <a:ln w="11113" cap="flat" cmpd="sng">
                <a:solidFill>
                  <a:srgbClr val="000000"/>
                </a:solidFill>
                <a:prstDash val="solid"/>
                <a:headEnd type="none" w="med" len="med"/>
                <a:tailEnd type="none" w="med" len="med"/>
              </a:ln>
            </p:spPr>
          </p:sp>
          <p:sp>
            <p:nvSpPr>
              <p:cNvPr id="94678" name="Line 246"/>
              <p:cNvSpPr/>
              <p:nvPr/>
            </p:nvSpPr>
            <p:spPr>
              <a:xfrm>
                <a:off x="2618" y="917"/>
                <a:ext cx="0" cy="9"/>
              </a:xfrm>
              <a:prstGeom prst="line">
                <a:avLst/>
              </a:prstGeom>
              <a:ln w="11113" cap="flat" cmpd="sng">
                <a:solidFill>
                  <a:srgbClr val="000000"/>
                </a:solidFill>
                <a:prstDash val="solid"/>
                <a:headEnd type="none" w="med" len="med"/>
                <a:tailEnd type="none" w="med" len="med"/>
              </a:ln>
            </p:spPr>
          </p:sp>
          <p:sp>
            <p:nvSpPr>
              <p:cNvPr id="94679" name="Line 247"/>
              <p:cNvSpPr/>
              <p:nvPr/>
            </p:nvSpPr>
            <p:spPr>
              <a:xfrm>
                <a:off x="2603" y="917"/>
                <a:ext cx="0" cy="9"/>
              </a:xfrm>
              <a:prstGeom prst="line">
                <a:avLst/>
              </a:prstGeom>
              <a:ln w="11113" cap="flat" cmpd="sng">
                <a:solidFill>
                  <a:srgbClr val="000000"/>
                </a:solidFill>
                <a:prstDash val="solid"/>
                <a:headEnd type="none" w="med" len="med"/>
                <a:tailEnd type="none" w="med" len="med"/>
              </a:ln>
            </p:spPr>
          </p:sp>
          <p:sp>
            <p:nvSpPr>
              <p:cNvPr id="94680" name="Line 248"/>
              <p:cNvSpPr/>
              <p:nvPr/>
            </p:nvSpPr>
            <p:spPr>
              <a:xfrm>
                <a:off x="2590" y="917"/>
                <a:ext cx="0" cy="9"/>
              </a:xfrm>
              <a:prstGeom prst="line">
                <a:avLst/>
              </a:prstGeom>
              <a:ln w="11113" cap="flat" cmpd="sng">
                <a:solidFill>
                  <a:srgbClr val="000000"/>
                </a:solidFill>
                <a:prstDash val="solid"/>
                <a:headEnd type="none" w="med" len="med"/>
                <a:tailEnd type="none" w="med" len="med"/>
              </a:ln>
            </p:spPr>
          </p:sp>
          <p:sp>
            <p:nvSpPr>
              <p:cNvPr id="94681" name="Line 249"/>
              <p:cNvSpPr/>
              <p:nvPr/>
            </p:nvSpPr>
            <p:spPr>
              <a:xfrm>
                <a:off x="2579" y="917"/>
                <a:ext cx="0" cy="9"/>
              </a:xfrm>
              <a:prstGeom prst="line">
                <a:avLst/>
              </a:prstGeom>
              <a:ln w="11113" cap="flat" cmpd="sng">
                <a:solidFill>
                  <a:srgbClr val="000000"/>
                </a:solidFill>
                <a:prstDash val="solid"/>
                <a:headEnd type="none" w="med" len="med"/>
                <a:tailEnd type="none" w="med" len="med"/>
              </a:ln>
            </p:spPr>
          </p:sp>
          <p:sp>
            <p:nvSpPr>
              <p:cNvPr id="94682" name="Line 250"/>
              <p:cNvSpPr/>
              <p:nvPr/>
            </p:nvSpPr>
            <p:spPr>
              <a:xfrm>
                <a:off x="2570" y="917"/>
                <a:ext cx="0" cy="9"/>
              </a:xfrm>
              <a:prstGeom prst="line">
                <a:avLst/>
              </a:prstGeom>
              <a:ln w="11113" cap="flat" cmpd="sng">
                <a:solidFill>
                  <a:srgbClr val="000000"/>
                </a:solidFill>
                <a:prstDash val="solid"/>
                <a:headEnd type="none" w="med" len="med"/>
                <a:tailEnd type="none" w="med" len="med"/>
              </a:ln>
            </p:spPr>
          </p:sp>
          <p:sp>
            <p:nvSpPr>
              <p:cNvPr id="94683" name="Line 251"/>
              <p:cNvSpPr/>
              <p:nvPr/>
            </p:nvSpPr>
            <p:spPr>
              <a:xfrm>
                <a:off x="2564" y="917"/>
                <a:ext cx="0" cy="9"/>
              </a:xfrm>
              <a:prstGeom prst="line">
                <a:avLst/>
              </a:prstGeom>
              <a:ln w="11113" cap="flat" cmpd="sng">
                <a:solidFill>
                  <a:srgbClr val="000000"/>
                </a:solidFill>
                <a:prstDash val="solid"/>
                <a:headEnd type="none" w="med" len="med"/>
                <a:tailEnd type="none" w="med" len="med"/>
              </a:ln>
            </p:spPr>
          </p:sp>
          <p:sp>
            <p:nvSpPr>
              <p:cNvPr id="94684" name="Line 252"/>
              <p:cNvSpPr/>
              <p:nvPr/>
            </p:nvSpPr>
            <p:spPr>
              <a:xfrm>
                <a:off x="2557" y="917"/>
                <a:ext cx="0" cy="9"/>
              </a:xfrm>
              <a:prstGeom prst="line">
                <a:avLst/>
              </a:prstGeom>
              <a:ln w="11113" cap="flat" cmpd="sng">
                <a:solidFill>
                  <a:srgbClr val="000000"/>
                </a:solidFill>
                <a:prstDash val="solid"/>
                <a:headEnd type="none" w="med" len="med"/>
                <a:tailEnd type="none" w="med" len="med"/>
              </a:ln>
            </p:spPr>
          </p:sp>
          <p:sp>
            <p:nvSpPr>
              <p:cNvPr id="94685" name="Line 253"/>
              <p:cNvSpPr/>
              <p:nvPr/>
            </p:nvSpPr>
            <p:spPr>
              <a:xfrm>
                <a:off x="2512" y="917"/>
                <a:ext cx="0" cy="9"/>
              </a:xfrm>
              <a:prstGeom prst="line">
                <a:avLst/>
              </a:prstGeom>
              <a:ln w="11113" cap="flat" cmpd="sng">
                <a:solidFill>
                  <a:srgbClr val="000000"/>
                </a:solidFill>
                <a:prstDash val="solid"/>
                <a:headEnd type="none" w="med" len="med"/>
                <a:tailEnd type="none" w="med" len="med"/>
              </a:ln>
            </p:spPr>
          </p:sp>
          <p:sp>
            <p:nvSpPr>
              <p:cNvPr id="94686" name="Line 254"/>
              <p:cNvSpPr/>
              <p:nvPr/>
            </p:nvSpPr>
            <p:spPr>
              <a:xfrm>
                <a:off x="2487" y="917"/>
                <a:ext cx="0" cy="9"/>
              </a:xfrm>
              <a:prstGeom prst="line">
                <a:avLst/>
              </a:prstGeom>
              <a:ln w="11113" cap="flat" cmpd="sng">
                <a:solidFill>
                  <a:srgbClr val="000000"/>
                </a:solidFill>
                <a:prstDash val="solid"/>
                <a:headEnd type="none" w="med" len="med"/>
                <a:tailEnd type="none" w="med" len="med"/>
              </a:ln>
            </p:spPr>
          </p:sp>
          <p:sp>
            <p:nvSpPr>
              <p:cNvPr id="94687" name="Line 255"/>
              <p:cNvSpPr/>
              <p:nvPr/>
            </p:nvSpPr>
            <p:spPr>
              <a:xfrm>
                <a:off x="2472" y="917"/>
                <a:ext cx="0" cy="9"/>
              </a:xfrm>
              <a:prstGeom prst="line">
                <a:avLst/>
              </a:prstGeom>
              <a:ln w="11113" cap="flat" cmpd="sng">
                <a:solidFill>
                  <a:srgbClr val="000000"/>
                </a:solidFill>
                <a:prstDash val="solid"/>
                <a:headEnd type="none" w="med" len="med"/>
                <a:tailEnd type="none" w="med" len="med"/>
              </a:ln>
            </p:spPr>
          </p:sp>
          <p:sp>
            <p:nvSpPr>
              <p:cNvPr id="94688" name="Line 256"/>
              <p:cNvSpPr/>
              <p:nvPr/>
            </p:nvSpPr>
            <p:spPr>
              <a:xfrm>
                <a:off x="2459" y="917"/>
                <a:ext cx="0" cy="9"/>
              </a:xfrm>
              <a:prstGeom prst="line">
                <a:avLst/>
              </a:prstGeom>
              <a:ln w="11113" cap="flat" cmpd="sng">
                <a:solidFill>
                  <a:srgbClr val="000000"/>
                </a:solidFill>
                <a:prstDash val="solid"/>
                <a:headEnd type="none" w="med" len="med"/>
                <a:tailEnd type="none" w="med" len="med"/>
              </a:ln>
            </p:spPr>
          </p:sp>
          <p:sp>
            <p:nvSpPr>
              <p:cNvPr id="94689" name="Line 257"/>
              <p:cNvSpPr/>
              <p:nvPr/>
            </p:nvSpPr>
            <p:spPr>
              <a:xfrm>
                <a:off x="2448" y="917"/>
                <a:ext cx="0" cy="9"/>
              </a:xfrm>
              <a:prstGeom prst="line">
                <a:avLst/>
              </a:prstGeom>
              <a:ln w="11113" cap="flat" cmpd="sng">
                <a:solidFill>
                  <a:srgbClr val="000000"/>
                </a:solidFill>
                <a:prstDash val="solid"/>
                <a:headEnd type="none" w="med" len="med"/>
                <a:tailEnd type="none" w="med" len="med"/>
              </a:ln>
            </p:spPr>
          </p:sp>
          <p:sp>
            <p:nvSpPr>
              <p:cNvPr id="94690" name="Line 258"/>
              <p:cNvSpPr/>
              <p:nvPr/>
            </p:nvSpPr>
            <p:spPr>
              <a:xfrm>
                <a:off x="2440" y="917"/>
                <a:ext cx="0" cy="9"/>
              </a:xfrm>
              <a:prstGeom prst="line">
                <a:avLst/>
              </a:prstGeom>
              <a:ln w="11113" cap="flat" cmpd="sng">
                <a:solidFill>
                  <a:srgbClr val="000000"/>
                </a:solidFill>
                <a:prstDash val="solid"/>
                <a:headEnd type="none" w="med" len="med"/>
                <a:tailEnd type="none" w="med" len="med"/>
              </a:ln>
            </p:spPr>
          </p:sp>
          <p:sp>
            <p:nvSpPr>
              <p:cNvPr id="94691" name="Line 259"/>
              <p:cNvSpPr/>
              <p:nvPr/>
            </p:nvSpPr>
            <p:spPr>
              <a:xfrm>
                <a:off x="2433" y="917"/>
                <a:ext cx="0" cy="9"/>
              </a:xfrm>
              <a:prstGeom prst="line">
                <a:avLst/>
              </a:prstGeom>
              <a:ln w="11113" cap="flat" cmpd="sng">
                <a:solidFill>
                  <a:srgbClr val="000000"/>
                </a:solidFill>
                <a:prstDash val="solid"/>
                <a:headEnd type="none" w="med" len="med"/>
                <a:tailEnd type="none" w="med" len="med"/>
              </a:ln>
            </p:spPr>
          </p:sp>
          <p:sp>
            <p:nvSpPr>
              <p:cNvPr id="94692" name="Line 260"/>
              <p:cNvSpPr/>
              <p:nvPr/>
            </p:nvSpPr>
            <p:spPr>
              <a:xfrm>
                <a:off x="2426" y="917"/>
                <a:ext cx="0" cy="9"/>
              </a:xfrm>
              <a:prstGeom prst="line">
                <a:avLst/>
              </a:prstGeom>
              <a:ln w="11113" cap="flat" cmpd="sng">
                <a:solidFill>
                  <a:srgbClr val="000000"/>
                </a:solidFill>
                <a:prstDash val="solid"/>
                <a:headEnd type="none" w="med" len="med"/>
                <a:tailEnd type="none" w="med" len="med"/>
              </a:ln>
            </p:spPr>
          </p:sp>
          <p:sp>
            <p:nvSpPr>
              <p:cNvPr id="94693" name="Line 261"/>
              <p:cNvSpPr/>
              <p:nvPr/>
            </p:nvSpPr>
            <p:spPr>
              <a:xfrm flipH="1">
                <a:off x="2407" y="802"/>
                <a:ext cx="11" cy="0"/>
              </a:xfrm>
              <a:prstGeom prst="line">
                <a:avLst/>
              </a:prstGeom>
              <a:ln w="11113" cap="flat" cmpd="sng">
                <a:solidFill>
                  <a:srgbClr val="000000"/>
                </a:solidFill>
                <a:prstDash val="solid"/>
                <a:headEnd type="none" w="med" len="med"/>
                <a:tailEnd type="none" w="med" len="med"/>
              </a:ln>
            </p:spPr>
          </p:sp>
          <p:sp>
            <p:nvSpPr>
              <p:cNvPr id="94694" name="Line 262"/>
              <p:cNvSpPr/>
              <p:nvPr/>
            </p:nvSpPr>
            <p:spPr>
              <a:xfrm flipH="1">
                <a:off x="2407" y="688"/>
                <a:ext cx="11" cy="0"/>
              </a:xfrm>
              <a:prstGeom prst="line">
                <a:avLst/>
              </a:prstGeom>
              <a:ln w="11113" cap="flat" cmpd="sng">
                <a:solidFill>
                  <a:srgbClr val="000000"/>
                </a:solidFill>
                <a:prstDash val="solid"/>
                <a:headEnd type="none" w="med" len="med"/>
                <a:tailEnd type="none" w="med" len="med"/>
              </a:ln>
            </p:spPr>
          </p:sp>
          <p:sp>
            <p:nvSpPr>
              <p:cNvPr id="94695" name="Line 263"/>
              <p:cNvSpPr/>
              <p:nvPr/>
            </p:nvSpPr>
            <p:spPr>
              <a:xfrm flipH="1">
                <a:off x="2407" y="578"/>
                <a:ext cx="11" cy="0"/>
              </a:xfrm>
              <a:prstGeom prst="line">
                <a:avLst/>
              </a:prstGeom>
              <a:ln w="11113" cap="flat" cmpd="sng">
                <a:solidFill>
                  <a:srgbClr val="000000"/>
                </a:solidFill>
                <a:prstDash val="solid"/>
                <a:headEnd type="none" w="med" len="med"/>
                <a:tailEnd type="none" w="med" len="med"/>
              </a:ln>
            </p:spPr>
          </p:sp>
          <p:sp>
            <p:nvSpPr>
              <p:cNvPr id="94696" name="Line 264"/>
              <p:cNvSpPr/>
              <p:nvPr/>
            </p:nvSpPr>
            <p:spPr>
              <a:xfrm flipH="1">
                <a:off x="2407" y="464"/>
                <a:ext cx="11" cy="0"/>
              </a:xfrm>
              <a:prstGeom prst="line">
                <a:avLst/>
              </a:prstGeom>
              <a:ln w="11113" cap="flat" cmpd="sng">
                <a:solidFill>
                  <a:srgbClr val="000000"/>
                </a:solidFill>
                <a:prstDash val="solid"/>
                <a:headEnd type="none" w="med" len="med"/>
                <a:tailEnd type="none" w="med" len="med"/>
              </a:ln>
            </p:spPr>
          </p:sp>
          <p:sp>
            <p:nvSpPr>
              <p:cNvPr id="94697" name="Line 265"/>
              <p:cNvSpPr/>
              <p:nvPr/>
            </p:nvSpPr>
            <p:spPr>
              <a:xfrm>
                <a:off x="2420" y="913"/>
                <a:ext cx="918" cy="0"/>
              </a:xfrm>
              <a:prstGeom prst="line">
                <a:avLst/>
              </a:prstGeom>
              <a:ln w="7938" cap="flat" cmpd="sng">
                <a:solidFill>
                  <a:srgbClr val="000000"/>
                </a:solidFill>
                <a:prstDash val="solid"/>
                <a:headEnd type="none" w="med" len="med"/>
                <a:tailEnd type="none" w="med" len="med"/>
              </a:ln>
            </p:spPr>
          </p:sp>
          <p:sp>
            <p:nvSpPr>
              <p:cNvPr id="94698" name="Line 266"/>
              <p:cNvSpPr/>
              <p:nvPr/>
            </p:nvSpPr>
            <p:spPr>
              <a:xfrm>
                <a:off x="2420" y="802"/>
                <a:ext cx="918" cy="0"/>
              </a:xfrm>
              <a:prstGeom prst="line">
                <a:avLst/>
              </a:prstGeom>
              <a:ln w="0" cap="flat" cmpd="sng">
                <a:solidFill>
                  <a:srgbClr val="000000"/>
                </a:solidFill>
                <a:prstDash val="solid"/>
                <a:headEnd type="none" w="med" len="med"/>
                <a:tailEnd type="none" w="med" len="med"/>
              </a:ln>
            </p:spPr>
          </p:sp>
          <p:sp>
            <p:nvSpPr>
              <p:cNvPr id="94699" name="Line 267"/>
              <p:cNvSpPr/>
              <p:nvPr/>
            </p:nvSpPr>
            <p:spPr>
              <a:xfrm>
                <a:off x="2420" y="688"/>
                <a:ext cx="918" cy="0"/>
              </a:xfrm>
              <a:prstGeom prst="line">
                <a:avLst/>
              </a:prstGeom>
              <a:ln w="0" cap="flat" cmpd="sng">
                <a:solidFill>
                  <a:srgbClr val="000000"/>
                </a:solidFill>
                <a:prstDash val="solid"/>
                <a:headEnd type="none" w="med" len="med"/>
                <a:tailEnd type="none" w="med" len="med"/>
              </a:ln>
            </p:spPr>
          </p:sp>
          <p:sp>
            <p:nvSpPr>
              <p:cNvPr id="94700" name="Line 268"/>
              <p:cNvSpPr/>
              <p:nvPr/>
            </p:nvSpPr>
            <p:spPr>
              <a:xfrm>
                <a:off x="2420" y="578"/>
                <a:ext cx="918" cy="0"/>
              </a:xfrm>
              <a:prstGeom prst="line">
                <a:avLst/>
              </a:prstGeom>
              <a:ln w="0" cap="flat" cmpd="sng">
                <a:solidFill>
                  <a:srgbClr val="000000"/>
                </a:solidFill>
                <a:prstDash val="solid"/>
                <a:headEnd type="none" w="med" len="med"/>
                <a:tailEnd type="none" w="med" len="med"/>
              </a:ln>
            </p:spPr>
          </p:sp>
          <p:sp>
            <p:nvSpPr>
              <p:cNvPr id="94701" name="Line 269"/>
              <p:cNvSpPr/>
              <p:nvPr/>
            </p:nvSpPr>
            <p:spPr>
              <a:xfrm>
                <a:off x="2420" y="464"/>
                <a:ext cx="918" cy="0"/>
              </a:xfrm>
              <a:prstGeom prst="line">
                <a:avLst/>
              </a:prstGeom>
              <a:ln w="11113" cap="flat" cmpd="sng">
                <a:solidFill>
                  <a:srgbClr val="000000"/>
                </a:solidFill>
                <a:prstDash val="solid"/>
                <a:headEnd type="none" w="med" len="med"/>
                <a:tailEnd type="none" w="med" len="med"/>
              </a:ln>
            </p:spPr>
          </p:sp>
          <p:sp>
            <p:nvSpPr>
              <p:cNvPr id="94702" name="Line 270"/>
              <p:cNvSpPr/>
              <p:nvPr/>
            </p:nvSpPr>
            <p:spPr>
              <a:xfrm>
                <a:off x="2422" y="913"/>
                <a:ext cx="0" cy="0"/>
              </a:xfrm>
              <a:prstGeom prst="line">
                <a:avLst/>
              </a:prstGeom>
              <a:ln w="11113" cap="flat" cmpd="sng">
                <a:solidFill>
                  <a:srgbClr val="000000"/>
                </a:solidFill>
                <a:prstDash val="solid"/>
                <a:headEnd type="none" w="med" len="med"/>
                <a:tailEnd type="none" w="med" len="med"/>
              </a:ln>
            </p:spPr>
          </p:sp>
          <p:sp>
            <p:nvSpPr>
              <p:cNvPr id="94703" name="Line 271"/>
              <p:cNvSpPr/>
              <p:nvPr/>
            </p:nvSpPr>
            <p:spPr>
              <a:xfrm>
                <a:off x="2422" y="802"/>
                <a:ext cx="0" cy="0"/>
              </a:xfrm>
              <a:prstGeom prst="line">
                <a:avLst/>
              </a:prstGeom>
              <a:ln w="11113" cap="flat" cmpd="sng">
                <a:solidFill>
                  <a:srgbClr val="000000"/>
                </a:solidFill>
                <a:prstDash val="solid"/>
                <a:headEnd type="none" w="med" len="med"/>
                <a:tailEnd type="none" w="med" len="med"/>
              </a:ln>
            </p:spPr>
          </p:sp>
          <p:sp>
            <p:nvSpPr>
              <p:cNvPr id="94704" name="Line 272"/>
              <p:cNvSpPr/>
              <p:nvPr/>
            </p:nvSpPr>
            <p:spPr>
              <a:xfrm>
                <a:off x="2422" y="688"/>
                <a:ext cx="0" cy="0"/>
              </a:xfrm>
              <a:prstGeom prst="line">
                <a:avLst/>
              </a:prstGeom>
              <a:ln w="11113" cap="flat" cmpd="sng">
                <a:solidFill>
                  <a:srgbClr val="000000"/>
                </a:solidFill>
                <a:prstDash val="solid"/>
                <a:headEnd type="none" w="med" len="med"/>
                <a:tailEnd type="none" w="med" len="med"/>
              </a:ln>
            </p:spPr>
          </p:sp>
          <p:sp>
            <p:nvSpPr>
              <p:cNvPr id="94705" name="Line 273"/>
              <p:cNvSpPr/>
              <p:nvPr/>
            </p:nvSpPr>
            <p:spPr>
              <a:xfrm>
                <a:off x="2422" y="578"/>
                <a:ext cx="0" cy="0"/>
              </a:xfrm>
              <a:prstGeom prst="line">
                <a:avLst/>
              </a:prstGeom>
              <a:ln w="11113" cap="flat" cmpd="sng">
                <a:solidFill>
                  <a:srgbClr val="000000"/>
                </a:solidFill>
                <a:prstDash val="solid"/>
                <a:headEnd type="none" w="med" len="med"/>
                <a:tailEnd type="none" w="med" len="med"/>
              </a:ln>
            </p:spPr>
          </p:sp>
          <p:sp>
            <p:nvSpPr>
              <p:cNvPr id="94706" name="Line 274"/>
              <p:cNvSpPr/>
              <p:nvPr/>
            </p:nvSpPr>
            <p:spPr>
              <a:xfrm>
                <a:off x="2422" y="464"/>
                <a:ext cx="0" cy="0"/>
              </a:xfrm>
              <a:prstGeom prst="line">
                <a:avLst/>
              </a:prstGeom>
              <a:ln w="11113" cap="flat" cmpd="sng">
                <a:solidFill>
                  <a:srgbClr val="000000"/>
                </a:solidFill>
                <a:prstDash val="solid"/>
                <a:headEnd type="none" w="med" len="med"/>
                <a:tailEnd type="none" w="med" len="med"/>
              </a:ln>
            </p:spPr>
          </p:sp>
          <p:sp>
            <p:nvSpPr>
              <p:cNvPr id="94707" name="Line 275"/>
              <p:cNvSpPr/>
              <p:nvPr/>
            </p:nvSpPr>
            <p:spPr>
              <a:xfrm flipH="1">
                <a:off x="2411" y="880"/>
                <a:ext cx="7" cy="0"/>
              </a:xfrm>
              <a:prstGeom prst="line">
                <a:avLst/>
              </a:prstGeom>
              <a:ln w="11113" cap="flat" cmpd="sng">
                <a:solidFill>
                  <a:srgbClr val="000000"/>
                </a:solidFill>
                <a:prstDash val="solid"/>
                <a:headEnd type="none" w="med" len="med"/>
                <a:tailEnd type="none" w="med" len="med"/>
              </a:ln>
            </p:spPr>
          </p:sp>
          <p:sp>
            <p:nvSpPr>
              <p:cNvPr id="94708" name="Line 276"/>
              <p:cNvSpPr/>
              <p:nvPr/>
            </p:nvSpPr>
            <p:spPr>
              <a:xfrm flipH="1">
                <a:off x="2411" y="858"/>
                <a:ext cx="7" cy="0"/>
              </a:xfrm>
              <a:prstGeom prst="line">
                <a:avLst/>
              </a:prstGeom>
              <a:ln w="11113" cap="flat" cmpd="sng">
                <a:solidFill>
                  <a:srgbClr val="000000"/>
                </a:solidFill>
                <a:prstDash val="solid"/>
                <a:headEnd type="none" w="med" len="med"/>
                <a:tailEnd type="none" w="med" len="med"/>
              </a:ln>
            </p:spPr>
          </p:sp>
          <p:sp>
            <p:nvSpPr>
              <p:cNvPr id="94709" name="Line 277"/>
              <p:cNvSpPr/>
              <p:nvPr/>
            </p:nvSpPr>
            <p:spPr>
              <a:xfrm flipH="1">
                <a:off x="2411" y="846"/>
                <a:ext cx="7" cy="0"/>
              </a:xfrm>
              <a:prstGeom prst="line">
                <a:avLst/>
              </a:prstGeom>
              <a:ln w="11113" cap="flat" cmpd="sng">
                <a:solidFill>
                  <a:srgbClr val="000000"/>
                </a:solidFill>
                <a:prstDash val="solid"/>
                <a:headEnd type="none" w="med" len="med"/>
                <a:tailEnd type="none" w="med" len="med"/>
              </a:ln>
            </p:spPr>
          </p:sp>
          <p:sp>
            <p:nvSpPr>
              <p:cNvPr id="94710" name="Line 278"/>
              <p:cNvSpPr/>
              <p:nvPr/>
            </p:nvSpPr>
            <p:spPr>
              <a:xfrm flipH="1">
                <a:off x="2411" y="835"/>
                <a:ext cx="7" cy="0"/>
              </a:xfrm>
              <a:prstGeom prst="line">
                <a:avLst/>
              </a:prstGeom>
              <a:ln w="11113" cap="flat" cmpd="sng">
                <a:solidFill>
                  <a:srgbClr val="000000"/>
                </a:solidFill>
                <a:prstDash val="solid"/>
                <a:headEnd type="none" w="med" len="med"/>
                <a:tailEnd type="none" w="med" len="med"/>
              </a:ln>
            </p:spPr>
          </p:sp>
          <p:sp>
            <p:nvSpPr>
              <p:cNvPr id="94711" name="Line 279"/>
              <p:cNvSpPr/>
              <p:nvPr/>
            </p:nvSpPr>
            <p:spPr>
              <a:xfrm flipH="1">
                <a:off x="2411" y="825"/>
                <a:ext cx="7" cy="0"/>
              </a:xfrm>
              <a:prstGeom prst="line">
                <a:avLst/>
              </a:prstGeom>
              <a:ln w="11113" cap="flat" cmpd="sng">
                <a:solidFill>
                  <a:srgbClr val="000000"/>
                </a:solidFill>
                <a:prstDash val="solid"/>
                <a:headEnd type="none" w="med" len="med"/>
                <a:tailEnd type="none" w="med" len="med"/>
              </a:ln>
            </p:spPr>
          </p:sp>
          <p:sp>
            <p:nvSpPr>
              <p:cNvPr id="94712" name="Line 280"/>
              <p:cNvSpPr/>
              <p:nvPr/>
            </p:nvSpPr>
            <p:spPr>
              <a:xfrm flipH="1">
                <a:off x="2411" y="818"/>
                <a:ext cx="7" cy="0"/>
              </a:xfrm>
              <a:prstGeom prst="line">
                <a:avLst/>
              </a:prstGeom>
              <a:ln w="11113" cap="flat" cmpd="sng">
                <a:solidFill>
                  <a:srgbClr val="000000"/>
                </a:solidFill>
                <a:prstDash val="solid"/>
                <a:headEnd type="none" w="med" len="med"/>
                <a:tailEnd type="none" w="med" len="med"/>
              </a:ln>
            </p:spPr>
          </p:sp>
          <p:sp>
            <p:nvSpPr>
              <p:cNvPr id="94713" name="Line 281"/>
              <p:cNvSpPr/>
              <p:nvPr/>
            </p:nvSpPr>
            <p:spPr>
              <a:xfrm flipH="1">
                <a:off x="2411" y="812"/>
                <a:ext cx="7" cy="0"/>
              </a:xfrm>
              <a:prstGeom prst="line">
                <a:avLst/>
              </a:prstGeom>
              <a:ln w="11113" cap="flat" cmpd="sng">
                <a:solidFill>
                  <a:srgbClr val="000000"/>
                </a:solidFill>
                <a:prstDash val="solid"/>
                <a:headEnd type="none" w="med" len="med"/>
                <a:tailEnd type="none" w="med" len="med"/>
              </a:ln>
            </p:spPr>
          </p:sp>
          <p:sp>
            <p:nvSpPr>
              <p:cNvPr id="94714" name="Line 282"/>
              <p:cNvSpPr/>
              <p:nvPr/>
            </p:nvSpPr>
            <p:spPr>
              <a:xfrm flipH="1">
                <a:off x="2411" y="806"/>
                <a:ext cx="7" cy="0"/>
              </a:xfrm>
              <a:prstGeom prst="line">
                <a:avLst/>
              </a:prstGeom>
              <a:ln w="11113" cap="flat" cmpd="sng">
                <a:solidFill>
                  <a:srgbClr val="000000"/>
                </a:solidFill>
                <a:prstDash val="solid"/>
                <a:headEnd type="none" w="med" len="med"/>
                <a:tailEnd type="none" w="med" len="med"/>
              </a:ln>
            </p:spPr>
          </p:sp>
          <p:sp>
            <p:nvSpPr>
              <p:cNvPr id="94715" name="Line 283"/>
              <p:cNvSpPr/>
              <p:nvPr/>
            </p:nvSpPr>
            <p:spPr>
              <a:xfrm flipH="1">
                <a:off x="2411" y="768"/>
                <a:ext cx="7" cy="0"/>
              </a:xfrm>
              <a:prstGeom prst="line">
                <a:avLst/>
              </a:prstGeom>
              <a:ln w="11113" cap="flat" cmpd="sng">
                <a:solidFill>
                  <a:srgbClr val="000000"/>
                </a:solidFill>
                <a:prstDash val="solid"/>
                <a:headEnd type="none" w="med" len="med"/>
                <a:tailEnd type="none" w="med" len="med"/>
              </a:ln>
            </p:spPr>
          </p:sp>
          <p:sp>
            <p:nvSpPr>
              <p:cNvPr id="94716" name="Line 284"/>
              <p:cNvSpPr/>
              <p:nvPr/>
            </p:nvSpPr>
            <p:spPr>
              <a:xfrm flipH="1">
                <a:off x="2411" y="747"/>
                <a:ext cx="7" cy="0"/>
              </a:xfrm>
              <a:prstGeom prst="line">
                <a:avLst/>
              </a:prstGeom>
              <a:ln w="11113" cap="flat" cmpd="sng">
                <a:solidFill>
                  <a:srgbClr val="000000"/>
                </a:solidFill>
                <a:prstDash val="solid"/>
                <a:headEnd type="none" w="med" len="med"/>
                <a:tailEnd type="none" w="med" len="med"/>
              </a:ln>
            </p:spPr>
          </p:sp>
          <p:sp>
            <p:nvSpPr>
              <p:cNvPr id="94717" name="Line 285"/>
              <p:cNvSpPr/>
              <p:nvPr/>
            </p:nvSpPr>
            <p:spPr>
              <a:xfrm flipH="1">
                <a:off x="2411" y="735"/>
                <a:ext cx="7" cy="0"/>
              </a:xfrm>
              <a:prstGeom prst="line">
                <a:avLst/>
              </a:prstGeom>
              <a:ln w="11113" cap="flat" cmpd="sng">
                <a:solidFill>
                  <a:srgbClr val="000000"/>
                </a:solidFill>
                <a:prstDash val="solid"/>
                <a:headEnd type="none" w="med" len="med"/>
                <a:tailEnd type="none" w="med" len="med"/>
              </a:ln>
            </p:spPr>
          </p:sp>
          <p:sp>
            <p:nvSpPr>
              <p:cNvPr id="94718" name="Line 286"/>
              <p:cNvSpPr/>
              <p:nvPr/>
            </p:nvSpPr>
            <p:spPr>
              <a:xfrm flipH="1">
                <a:off x="2411" y="724"/>
                <a:ext cx="7" cy="0"/>
              </a:xfrm>
              <a:prstGeom prst="line">
                <a:avLst/>
              </a:prstGeom>
              <a:ln w="11113" cap="flat" cmpd="sng">
                <a:solidFill>
                  <a:srgbClr val="000000"/>
                </a:solidFill>
                <a:prstDash val="solid"/>
                <a:headEnd type="none" w="med" len="med"/>
                <a:tailEnd type="none" w="med" len="med"/>
              </a:ln>
            </p:spPr>
          </p:sp>
          <p:sp>
            <p:nvSpPr>
              <p:cNvPr id="94719" name="Line 287"/>
              <p:cNvSpPr/>
              <p:nvPr/>
            </p:nvSpPr>
            <p:spPr>
              <a:xfrm flipH="1">
                <a:off x="2411" y="714"/>
                <a:ext cx="7" cy="0"/>
              </a:xfrm>
              <a:prstGeom prst="line">
                <a:avLst/>
              </a:prstGeom>
              <a:ln w="11113" cap="flat" cmpd="sng">
                <a:solidFill>
                  <a:srgbClr val="000000"/>
                </a:solidFill>
                <a:prstDash val="solid"/>
                <a:headEnd type="none" w="med" len="med"/>
                <a:tailEnd type="none" w="med" len="med"/>
              </a:ln>
            </p:spPr>
          </p:sp>
          <p:sp>
            <p:nvSpPr>
              <p:cNvPr id="94720" name="Line 288"/>
              <p:cNvSpPr/>
              <p:nvPr/>
            </p:nvSpPr>
            <p:spPr>
              <a:xfrm flipH="1">
                <a:off x="2411" y="707"/>
                <a:ext cx="7" cy="0"/>
              </a:xfrm>
              <a:prstGeom prst="line">
                <a:avLst/>
              </a:prstGeom>
              <a:ln w="11113" cap="flat" cmpd="sng">
                <a:solidFill>
                  <a:srgbClr val="000000"/>
                </a:solidFill>
                <a:prstDash val="solid"/>
                <a:headEnd type="none" w="med" len="med"/>
                <a:tailEnd type="none" w="med" len="med"/>
              </a:ln>
            </p:spPr>
          </p:sp>
          <p:sp>
            <p:nvSpPr>
              <p:cNvPr id="94721" name="Line 289"/>
              <p:cNvSpPr/>
              <p:nvPr/>
            </p:nvSpPr>
            <p:spPr>
              <a:xfrm flipH="1">
                <a:off x="2411" y="701"/>
                <a:ext cx="7" cy="0"/>
              </a:xfrm>
              <a:prstGeom prst="line">
                <a:avLst/>
              </a:prstGeom>
              <a:ln w="11113" cap="flat" cmpd="sng">
                <a:solidFill>
                  <a:srgbClr val="000000"/>
                </a:solidFill>
                <a:prstDash val="solid"/>
                <a:headEnd type="none" w="med" len="med"/>
                <a:tailEnd type="none" w="med" len="med"/>
              </a:ln>
            </p:spPr>
          </p:sp>
          <p:sp>
            <p:nvSpPr>
              <p:cNvPr id="94722" name="Line 290"/>
              <p:cNvSpPr/>
              <p:nvPr/>
            </p:nvSpPr>
            <p:spPr>
              <a:xfrm flipH="1">
                <a:off x="2411" y="695"/>
                <a:ext cx="7" cy="0"/>
              </a:xfrm>
              <a:prstGeom prst="line">
                <a:avLst/>
              </a:prstGeom>
              <a:ln w="11113" cap="flat" cmpd="sng">
                <a:solidFill>
                  <a:srgbClr val="000000"/>
                </a:solidFill>
                <a:prstDash val="solid"/>
                <a:headEnd type="none" w="med" len="med"/>
                <a:tailEnd type="none" w="med" len="med"/>
              </a:ln>
            </p:spPr>
          </p:sp>
          <p:sp>
            <p:nvSpPr>
              <p:cNvPr id="94723" name="Line 291"/>
              <p:cNvSpPr/>
              <p:nvPr/>
            </p:nvSpPr>
            <p:spPr>
              <a:xfrm flipH="1">
                <a:off x="2411" y="655"/>
                <a:ext cx="7" cy="0"/>
              </a:xfrm>
              <a:prstGeom prst="line">
                <a:avLst/>
              </a:prstGeom>
              <a:ln w="11113" cap="flat" cmpd="sng">
                <a:solidFill>
                  <a:srgbClr val="000000"/>
                </a:solidFill>
                <a:prstDash val="solid"/>
                <a:headEnd type="none" w="med" len="med"/>
                <a:tailEnd type="none" w="med" len="med"/>
              </a:ln>
            </p:spPr>
          </p:sp>
          <p:sp>
            <p:nvSpPr>
              <p:cNvPr id="94724" name="Line 292"/>
              <p:cNvSpPr/>
              <p:nvPr/>
            </p:nvSpPr>
            <p:spPr>
              <a:xfrm flipH="1">
                <a:off x="2411" y="634"/>
                <a:ext cx="7" cy="0"/>
              </a:xfrm>
              <a:prstGeom prst="line">
                <a:avLst/>
              </a:prstGeom>
              <a:ln w="11113" cap="flat" cmpd="sng">
                <a:solidFill>
                  <a:srgbClr val="000000"/>
                </a:solidFill>
                <a:prstDash val="solid"/>
                <a:headEnd type="none" w="med" len="med"/>
                <a:tailEnd type="none" w="med" len="med"/>
              </a:ln>
            </p:spPr>
          </p:sp>
          <p:sp>
            <p:nvSpPr>
              <p:cNvPr id="94725" name="Line 293"/>
              <p:cNvSpPr/>
              <p:nvPr/>
            </p:nvSpPr>
            <p:spPr>
              <a:xfrm flipH="1">
                <a:off x="2411" y="621"/>
                <a:ext cx="7" cy="0"/>
              </a:xfrm>
              <a:prstGeom prst="line">
                <a:avLst/>
              </a:prstGeom>
              <a:ln w="11113" cap="flat" cmpd="sng">
                <a:solidFill>
                  <a:srgbClr val="000000"/>
                </a:solidFill>
                <a:prstDash val="solid"/>
                <a:headEnd type="none" w="med" len="med"/>
                <a:tailEnd type="none" w="med" len="med"/>
              </a:ln>
            </p:spPr>
          </p:sp>
          <p:sp>
            <p:nvSpPr>
              <p:cNvPr id="94726" name="Line 294"/>
              <p:cNvSpPr/>
              <p:nvPr/>
            </p:nvSpPr>
            <p:spPr>
              <a:xfrm flipH="1">
                <a:off x="2411" y="611"/>
                <a:ext cx="7" cy="0"/>
              </a:xfrm>
              <a:prstGeom prst="line">
                <a:avLst/>
              </a:prstGeom>
              <a:ln w="11113" cap="flat" cmpd="sng">
                <a:solidFill>
                  <a:srgbClr val="000000"/>
                </a:solidFill>
                <a:prstDash val="solid"/>
                <a:headEnd type="none" w="med" len="med"/>
                <a:tailEnd type="none" w="med" len="med"/>
              </a:ln>
            </p:spPr>
          </p:sp>
          <p:sp>
            <p:nvSpPr>
              <p:cNvPr id="94727" name="Line 295"/>
              <p:cNvSpPr/>
              <p:nvPr/>
            </p:nvSpPr>
            <p:spPr>
              <a:xfrm flipH="1">
                <a:off x="2411" y="601"/>
                <a:ext cx="7" cy="0"/>
              </a:xfrm>
              <a:prstGeom prst="line">
                <a:avLst/>
              </a:prstGeom>
              <a:ln w="11113" cap="flat" cmpd="sng">
                <a:solidFill>
                  <a:srgbClr val="000000"/>
                </a:solidFill>
                <a:prstDash val="solid"/>
                <a:headEnd type="none" w="med" len="med"/>
                <a:tailEnd type="none" w="med" len="med"/>
              </a:ln>
            </p:spPr>
          </p:sp>
          <p:sp>
            <p:nvSpPr>
              <p:cNvPr id="94728" name="Line 296"/>
              <p:cNvSpPr/>
              <p:nvPr/>
            </p:nvSpPr>
            <p:spPr>
              <a:xfrm flipH="1">
                <a:off x="2411" y="594"/>
                <a:ext cx="7" cy="0"/>
              </a:xfrm>
              <a:prstGeom prst="line">
                <a:avLst/>
              </a:prstGeom>
              <a:ln w="11113" cap="flat" cmpd="sng">
                <a:solidFill>
                  <a:srgbClr val="000000"/>
                </a:solidFill>
                <a:prstDash val="solid"/>
                <a:headEnd type="none" w="med" len="med"/>
                <a:tailEnd type="none" w="med" len="med"/>
              </a:ln>
            </p:spPr>
          </p:sp>
          <p:sp>
            <p:nvSpPr>
              <p:cNvPr id="94729" name="Line 297"/>
              <p:cNvSpPr/>
              <p:nvPr/>
            </p:nvSpPr>
            <p:spPr>
              <a:xfrm flipH="1">
                <a:off x="2411" y="588"/>
                <a:ext cx="7" cy="0"/>
              </a:xfrm>
              <a:prstGeom prst="line">
                <a:avLst/>
              </a:prstGeom>
              <a:ln w="11113" cap="flat" cmpd="sng">
                <a:solidFill>
                  <a:srgbClr val="000000"/>
                </a:solidFill>
                <a:prstDash val="solid"/>
                <a:headEnd type="none" w="med" len="med"/>
                <a:tailEnd type="none" w="med" len="med"/>
              </a:ln>
            </p:spPr>
          </p:sp>
          <p:sp>
            <p:nvSpPr>
              <p:cNvPr id="94730" name="Line 298"/>
              <p:cNvSpPr/>
              <p:nvPr/>
            </p:nvSpPr>
            <p:spPr>
              <a:xfrm flipH="1">
                <a:off x="2411" y="582"/>
                <a:ext cx="7" cy="0"/>
              </a:xfrm>
              <a:prstGeom prst="line">
                <a:avLst/>
              </a:prstGeom>
              <a:ln w="11113" cap="flat" cmpd="sng">
                <a:solidFill>
                  <a:srgbClr val="000000"/>
                </a:solidFill>
                <a:prstDash val="solid"/>
                <a:headEnd type="none" w="med" len="med"/>
                <a:tailEnd type="none" w="med" len="med"/>
              </a:ln>
            </p:spPr>
          </p:sp>
          <p:sp>
            <p:nvSpPr>
              <p:cNvPr id="94731" name="Line 299"/>
              <p:cNvSpPr/>
              <p:nvPr/>
            </p:nvSpPr>
            <p:spPr>
              <a:xfrm flipH="1">
                <a:off x="2411" y="544"/>
                <a:ext cx="7" cy="0"/>
              </a:xfrm>
              <a:prstGeom prst="line">
                <a:avLst/>
              </a:prstGeom>
              <a:ln w="11113" cap="flat" cmpd="sng">
                <a:solidFill>
                  <a:srgbClr val="000000"/>
                </a:solidFill>
                <a:prstDash val="solid"/>
                <a:headEnd type="none" w="med" len="med"/>
                <a:tailEnd type="none" w="med" len="med"/>
              </a:ln>
            </p:spPr>
          </p:sp>
          <p:sp>
            <p:nvSpPr>
              <p:cNvPr id="94732" name="Line 300"/>
              <p:cNvSpPr/>
              <p:nvPr/>
            </p:nvSpPr>
            <p:spPr>
              <a:xfrm flipH="1">
                <a:off x="2411" y="523"/>
                <a:ext cx="7" cy="0"/>
              </a:xfrm>
              <a:prstGeom prst="line">
                <a:avLst/>
              </a:prstGeom>
              <a:ln w="11113" cap="flat" cmpd="sng">
                <a:solidFill>
                  <a:srgbClr val="000000"/>
                </a:solidFill>
                <a:prstDash val="solid"/>
                <a:headEnd type="none" w="med" len="med"/>
                <a:tailEnd type="none" w="med" len="med"/>
              </a:ln>
            </p:spPr>
          </p:sp>
          <p:sp>
            <p:nvSpPr>
              <p:cNvPr id="94733" name="Line 301"/>
              <p:cNvSpPr/>
              <p:nvPr/>
            </p:nvSpPr>
            <p:spPr>
              <a:xfrm flipH="1">
                <a:off x="2411" y="510"/>
                <a:ext cx="7" cy="0"/>
              </a:xfrm>
              <a:prstGeom prst="line">
                <a:avLst/>
              </a:prstGeom>
              <a:ln w="11113" cap="flat" cmpd="sng">
                <a:solidFill>
                  <a:srgbClr val="000000"/>
                </a:solidFill>
                <a:prstDash val="solid"/>
                <a:headEnd type="none" w="med" len="med"/>
                <a:tailEnd type="none" w="med" len="med"/>
              </a:ln>
            </p:spPr>
          </p:sp>
          <p:sp>
            <p:nvSpPr>
              <p:cNvPr id="94734" name="Line 302"/>
              <p:cNvSpPr/>
              <p:nvPr/>
            </p:nvSpPr>
            <p:spPr>
              <a:xfrm flipH="1">
                <a:off x="2411" y="500"/>
                <a:ext cx="7" cy="0"/>
              </a:xfrm>
              <a:prstGeom prst="line">
                <a:avLst/>
              </a:prstGeom>
              <a:ln w="11113" cap="flat" cmpd="sng">
                <a:solidFill>
                  <a:srgbClr val="000000"/>
                </a:solidFill>
                <a:prstDash val="solid"/>
                <a:headEnd type="none" w="med" len="med"/>
                <a:tailEnd type="none" w="med" len="med"/>
              </a:ln>
            </p:spPr>
          </p:sp>
          <p:sp>
            <p:nvSpPr>
              <p:cNvPr id="94735" name="Line 303"/>
              <p:cNvSpPr/>
              <p:nvPr/>
            </p:nvSpPr>
            <p:spPr>
              <a:xfrm flipH="1">
                <a:off x="2411" y="490"/>
                <a:ext cx="7" cy="0"/>
              </a:xfrm>
              <a:prstGeom prst="line">
                <a:avLst/>
              </a:prstGeom>
              <a:ln w="11113" cap="flat" cmpd="sng">
                <a:solidFill>
                  <a:srgbClr val="000000"/>
                </a:solidFill>
                <a:prstDash val="solid"/>
                <a:headEnd type="none" w="med" len="med"/>
                <a:tailEnd type="none" w="med" len="med"/>
              </a:ln>
            </p:spPr>
          </p:sp>
          <p:sp>
            <p:nvSpPr>
              <p:cNvPr id="94736" name="Line 304"/>
              <p:cNvSpPr/>
              <p:nvPr/>
            </p:nvSpPr>
            <p:spPr>
              <a:xfrm flipH="1">
                <a:off x="2411" y="483"/>
                <a:ext cx="7" cy="0"/>
              </a:xfrm>
              <a:prstGeom prst="line">
                <a:avLst/>
              </a:prstGeom>
              <a:ln w="11113" cap="flat" cmpd="sng">
                <a:solidFill>
                  <a:srgbClr val="000000"/>
                </a:solidFill>
                <a:prstDash val="solid"/>
                <a:headEnd type="none" w="med" len="med"/>
                <a:tailEnd type="none" w="med" len="med"/>
              </a:ln>
            </p:spPr>
          </p:sp>
          <p:sp>
            <p:nvSpPr>
              <p:cNvPr id="94737" name="Line 305"/>
              <p:cNvSpPr/>
              <p:nvPr/>
            </p:nvSpPr>
            <p:spPr>
              <a:xfrm flipH="1">
                <a:off x="2411" y="477"/>
                <a:ext cx="7" cy="0"/>
              </a:xfrm>
              <a:prstGeom prst="line">
                <a:avLst/>
              </a:prstGeom>
              <a:ln w="11113" cap="flat" cmpd="sng">
                <a:solidFill>
                  <a:srgbClr val="000000"/>
                </a:solidFill>
                <a:prstDash val="solid"/>
                <a:headEnd type="none" w="med" len="med"/>
                <a:tailEnd type="none" w="med" len="med"/>
              </a:ln>
            </p:spPr>
          </p:sp>
          <p:sp>
            <p:nvSpPr>
              <p:cNvPr id="94738" name="Line 306"/>
              <p:cNvSpPr/>
              <p:nvPr/>
            </p:nvSpPr>
            <p:spPr>
              <a:xfrm flipH="1">
                <a:off x="2411" y="471"/>
                <a:ext cx="7" cy="0"/>
              </a:xfrm>
              <a:prstGeom prst="line">
                <a:avLst/>
              </a:prstGeom>
              <a:ln w="11113" cap="flat" cmpd="sng">
                <a:solidFill>
                  <a:srgbClr val="000000"/>
                </a:solidFill>
                <a:prstDash val="solid"/>
                <a:headEnd type="none" w="med" len="med"/>
                <a:tailEnd type="none" w="med" len="med"/>
              </a:ln>
            </p:spPr>
          </p:sp>
          <p:sp>
            <p:nvSpPr>
              <p:cNvPr id="94739" name="Line 307"/>
              <p:cNvSpPr/>
              <p:nvPr/>
            </p:nvSpPr>
            <p:spPr>
              <a:xfrm>
                <a:off x="2420" y="986"/>
                <a:ext cx="0" cy="377"/>
              </a:xfrm>
              <a:prstGeom prst="line">
                <a:avLst/>
              </a:prstGeom>
              <a:ln w="11113" cap="flat" cmpd="sng">
                <a:solidFill>
                  <a:srgbClr val="000000"/>
                </a:solidFill>
                <a:prstDash val="solid"/>
                <a:headEnd type="none" w="med" len="med"/>
                <a:tailEnd type="none" w="med" len="med"/>
              </a:ln>
            </p:spPr>
          </p:sp>
          <p:sp>
            <p:nvSpPr>
              <p:cNvPr id="94740" name="Line 308"/>
              <p:cNvSpPr/>
              <p:nvPr/>
            </p:nvSpPr>
            <p:spPr>
              <a:xfrm flipH="1">
                <a:off x="2407" y="986"/>
                <a:ext cx="11" cy="0"/>
              </a:xfrm>
              <a:prstGeom prst="line">
                <a:avLst/>
              </a:prstGeom>
              <a:ln w="11113" cap="flat" cmpd="sng">
                <a:solidFill>
                  <a:srgbClr val="000000"/>
                </a:solidFill>
                <a:prstDash val="solid"/>
                <a:headEnd type="none" w="med" len="med"/>
                <a:tailEnd type="none" w="med" len="med"/>
              </a:ln>
            </p:spPr>
          </p:sp>
          <p:sp>
            <p:nvSpPr>
              <p:cNvPr id="94741" name="Line 309"/>
              <p:cNvSpPr/>
              <p:nvPr/>
            </p:nvSpPr>
            <p:spPr>
              <a:xfrm flipH="1">
                <a:off x="2407" y="1049"/>
                <a:ext cx="11" cy="0"/>
              </a:xfrm>
              <a:prstGeom prst="line">
                <a:avLst/>
              </a:prstGeom>
              <a:ln w="11113" cap="flat" cmpd="sng">
                <a:solidFill>
                  <a:srgbClr val="000000"/>
                </a:solidFill>
                <a:prstDash val="solid"/>
                <a:headEnd type="none" w="med" len="med"/>
                <a:tailEnd type="none" w="med" len="med"/>
              </a:ln>
            </p:spPr>
          </p:sp>
          <p:sp>
            <p:nvSpPr>
              <p:cNvPr id="94742" name="Line 310"/>
              <p:cNvSpPr/>
              <p:nvPr/>
            </p:nvSpPr>
            <p:spPr>
              <a:xfrm flipH="1">
                <a:off x="2407" y="1112"/>
                <a:ext cx="11" cy="0"/>
              </a:xfrm>
              <a:prstGeom prst="line">
                <a:avLst/>
              </a:prstGeom>
              <a:ln w="11113" cap="flat" cmpd="sng">
                <a:solidFill>
                  <a:srgbClr val="000000"/>
                </a:solidFill>
                <a:prstDash val="solid"/>
                <a:headEnd type="none" w="med" len="med"/>
                <a:tailEnd type="none" w="med" len="med"/>
              </a:ln>
            </p:spPr>
          </p:sp>
          <p:sp>
            <p:nvSpPr>
              <p:cNvPr id="94743" name="Line 311"/>
              <p:cNvSpPr/>
              <p:nvPr/>
            </p:nvSpPr>
            <p:spPr>
              <a:xfrm flipH="1">
                <a:off x="2407" y="1175"/>
                <a:ext cx="11" cy="0"/>
              </a:xfrm>
              <a:prstGeom prst="line">
                <a:avLst/>
              </a:prstGeom>
              <a:ln w="11113" cap="flat" cmpd="sng">
                <a:solidFill>
                  <a:srgbClr val="000000"/>
                </a:solidFill>
                <a:prstDash val="solid"/>
                <a:headEnd type="none" w="med" len="med"/>
                <a:tailEnd type="none" w="med" len="med"/>
              </a:ln>
            </p:spPr>
          </p:sp>
          <p:sp>
            <p:nvSpPr>
              <p:cNvPr id="94744" name="Line 312"/>
              <p:cNvSpPr/>
              <p:nvPr/>
            </p:nvSpPr>
            <p:spPr>
              <a:xfrm flipH="1">
                <a:off x="2407" y="1238"/>
                <a:ext cx="11" cy="0"/>
              </a:xfrm>
              <a:prstGeom prst="line">
                <a:avLst/>
              </a:prstGeom>
              <a:ln w="11113" cap="flat" cmpd="sng">
                <a:solidFill>
                  <a:srgbClr val="000000"/>
                </a:solidFill>
                <a:prstDash val="solid"/>
                <a:headEnd type="none" w="med" len="med"/>
                <a:tailEnd type="none" w="med" len="med"/>
              </a:ln>
            </p:spPr>
          </p:sp>
          <p:sp>
            <p:nvSpPr>
              <p:cNvPr id="94745" name="Line 313"/>
              <p:cNvSpPr/>
              <p:nvPr/>
            </p:nvSpPr>
            <p:spPr>
              <a:xfrm flipH="1">
                <a:off x="2407" y="1301"/>
                <a:ext cx="11" cy="0"/>
              </a:xfrm>
              <a:prstGeom prst="line">
                <a:avLst/>
              </a:prstGeom>
              <a:ln w="11113" cap="flat" cmpd="sng">
                <a:solidFill>
                  <a:srgbClr val="000000"/>
                </a:solidFill>
                <a:prstDash val="solid"/>
                <a:headEnd type="none" w="med" len="med"/>
                <a:tailEnd type="none" w="med" len="med"/>
              </a:ln>
            </p:spPr>
          </p:sp>
          <p:sp>
            <p:nvSpPr>
              <p:cNvPr id="94746" name="Line 314"/>
              <p:cNvSpPr/>
              <p:nvPr/>
            </p:nvSpPr>
            <p:spPr>
              <a:xfrm>
                <a:off x="2420" y="986"/>
                <a:ext cx="918" cy="0"/>
              </a:xfrm>
              <a:prstGeom prst="line">
                <a:avLst/>
              </a:prstGeom>
              <a:ln w="0" cap="flat" cmpd="sng">
                <a:solidFill>
                  <a:srgbClr val="000000"/>
                </a:solidFill>
                <a:prstDash val="solid"/>
                <a:headEnd type="none" w="med" len="med"/>
                <a:tailEnd type="none" w="med" len="med"/>
              </a:ln>
            </p:spPr>
          </p:sp>
          <p:sp>
            <p:nvSpPr>
              <p:cNvPr id="94747" name="Line 315"/>
              <p:cNvSpPr/>
              <p:nvPr/>
            </p:nvSpPr>
            <p:spPr>
              <a:xfrm>
                <a:off x="2420" y="1049"/>
                <a:ext cx="918" cy="0"/>
              </a:xfrm>
              <a:prstGeom prst="line">
                <a:avLst/>
              </a:prstGeom>
              <a:ln w="0" cap="flat" cmpd="sng">
                <a:solidFill>
                  <a:srgbClr val="000000"/>
                </a:solidFill>
                <a:prstDash val="solid"/>
                <a:headEnd type="none" w="med" len="med"/>
                <a:tailEnd type="none" w="med" len="med"/>
              </a:ln>
            </p:spPr>
          </p:sp>
          <p:sp>
            <p:nvSpPr>
              <p:cNvPr id="94748" name="Line 316"/>
              <p:cNvSpPr/>
              <p:nvPr/>
            </p:nvSpPr>
            <p:spPr>
              <a:xfrm>
                <a:off x="2420" y="1112"/>
                <a:ext cx="918" cy="0"/>
              </a:xfrm>
              <a:prstGeom prst="line">
                <a:avLst/>
              </a:prstGeom>
              <a:ln w="0" cap="flat" cmpd="sng">
                <a:solidFill>
                  <a:srgbClr val="000000"/>
                </a:solidFill>
                <a:prstDash val="solid"/>
                <a:headEnd type="none" w="med" len="med"/>
                <a:tailEnd type="none" w="med" len="med"/>
              </a:ln>
            </p:spPr>
          </p:sp>
          <p:sp>
            <p:nvSpPr>
              <p:cNvPr id="94749" name="Line 317"/>
              <p:cNvSpPr/>
              <p:nvPr/>
            </p:nvSpPr>
            <p:spPr>
              <a:xfrm>
                <a:off x="2420" y="1175"/>
                <a:ext cx="918" cy="0"/>
              </a:xfrm>
              <a:prstGeom prst="line">
                <a:avLst/>
              </a:prstGeom>
              <a:ln w="0" cap="flat" cmpd="sng">
                <a:solidFill>
                  <a:srgbClr val="000000"/>
                </a:solidFill>
                <a:prstDash val="solid"/>
                <a:headEnd type="none" w="med" len="med"/>
                <a:tailEnd type="none" w="med" len="med"/>
              </a:ln>
            </p:spPr>
          </p:sp>
          <p:sp>
            <p:nvSpPr>
              <p:cNvPr id="94750" name="Line 318"/>
              <p:cNvSpPr/>
              <p:nvPr/>
            </p:nvSpPr>
            <p:spPr>
              <a:xfrm>
                <a:off x="2420" y="1238"/>
                <a:ext cx="918" cy="0"/>
              </a:xfrm>
              <a:prstGeom prst="line">
                <a:avLst/>
              </a:prstGeom>
              <a:ln w="0" cap="flat" cmpd="sng">
                <a:solidFill>
                  <a:srgbClr val="000000"/>
                </a:solidFill>
                <a:prstDash val="solid"/>
                <a:headEnd type="none" w="med" len="med"/>
                <a:tailEnd type="none" w="med" len="med"/>
              </a:ln>
            </p:spPr>
          </p:sp>
          <p:sp>
            <p:nvSpPr>
              <p:cNvPr id="94751" name="Line 319"/>
              <p:cNvSpPr/>
              <p:nvPr/>
            </p:nvSpPr>
            <p:spPr>
              <a:xfrm>
                <a:off x="2420" y="1301"/>
                <a:ext cx="918" cy="0"/>
              </a:xfrm>
              <a:prstGeom prst="line">
                <a:avLst/>
              </a:prstGeom>
              <a:ln w="0" cap="flat" cmpd="sng">
                <a:solidFill>
                  <a:srgbClr val="000000"/>
                </a:solidFill>
                <a:prstDash val="solid"/>
                <a:headEnd type="none" w="med" len="med"/>
                <a:tailEnd type="none" w="med" len="med"/>
              </a:ln>
            </p:spPr>
          </p:sp>
          <p:sp>
            <p:nvSpPr>
              <p:cNvPr id="94752" name="Line 320"/>
              <p:cNvSpPr/>
              <p:nvPr/>
            </p:nvSpPr>
            <p:spPr>
              <a:xfrm>
                <a:off x="2422" y="986"/>
                <a:ext cx="0" cy="0"/>
              </a:xfrm>
              <a:prstGeom prst="line">
                <a:avLst/>
              </a:prstGeom>
              <a:ln w="11113" cap="flat" cmpd="sng">
                <a:solidFill>
                  <a:srgbClr val="808080"/>
                </a:solidFill>
                <a:prstDash val="solid"/>
                <a:headEnd type="none" w="med" len="med"/>
                <a:tailEnd type="none" w="med" len="med"/>
              </a:ln>
            </p:spPr>
          </p:sp>
          <p:sp>
            <p:nvSpPr>
              <p:cNvPr id="94753" name="Line 321"/>
              <p:cNvSpPr/>
              <p:nvPr/>
            </p:nvSpPr>
            <p:spPr>
              <a:xfrm>
                <a:off x="2422" y="1049"/>
                <a:ext cx="0" cy="0"/>
              </a:xfrm>
              <a:prstGeom prst="line">
                <a:avLst/>
              </a:prstGeom>
              <a:ln w="11113" cap="flat" cmpd="sng">
                <a:solidFill>
                  <a:srgbClr val="808080"/>
                </a:solidFill>
                <a:prstDash val="solid"/>
                <a:headEnd type="none" w="med" len="med"/>
                <a:tailEnd type="none" w="med" len="med"/>
              </a:ln>
            </p:spPr>
          </p:sp>
          <p:sp>
            <p:nvSpPr>
              <p:cNvPr id="94754" name="Line 322"/>
              <p:cNvSpPr/>
              <p:nvPr/>
            </p:nvSpPr>
            <p:spPr>
              <a:xfrm>
                <a:off x="2422" y="1112"/>
                <a:ext cx="0" cy="0"/>
              </a:xfrm>
              <a:prstGeom prst="line">
                <a:avLst/>
              </a:prstGeom>
              <a:ln w="11113" cap="flat" cmpd="sng">
                <a:solidFill>
                  <a:srgbClr val="808080"/>
                </a:solidFill>
                <a:prstDash val="solid"/>
                <a:headEnd type="none" w="med" len="med"/>
                <a:tailEnd type="none" w="med" len="med"/>
              </a:ln>
            </p:spPr>
          </p:sp>
          <p:sp>
            <p:nvSpPr>
              <p:cNvPr id="94755" name="Line 323"/>
              <p:cNvSpPr/>
              <p:nvPr/>
            </p:nvSpPr>
            <p:spPr>
              <a:xfrm>
                <a:off x="2422" y="1175"/>
                <a:ext cx="0" cy="0"/>
              </a:xfrm>
              <a:prstGeom prst="line">
                <a:avLst/>
              </a:prstGeom>
              <a:ln w="11113" cap="flat" cmpd="sng">
                <a:solidFill>
                  <a:srgbClr val="808080"/>
                </a:solidFill>
                <a:prstDash val="solid"/>
                <a:headEnd type="none" w="med" len="med"/>
                <a:tailEnd type="none" w="med" len="med"/>
              </a:ln>
            </p:spPr>
          </p:sp>
          <p:sp>
            <p:nvSpPr>
              <p:cNvPr id="94756" name="Line 324"/>
              <p:cNvSpPr/>
              <p:nvPr/>
            </p:nvSpPr>
            <p:spPr>
              <a:xfrm>
                <a:off x="2422" y="1238"/>
                <a:ext cx="0" cy="0"/>
              </a:xfrm>
              <a:prstGeom prst="line">
                <a:avLst/>
              </a:prstGeom>
              <a:ln w="11113" cap="flat" cmpd="sng">
                <a:solidFill>
                  <a:srgbClr val="808080"/>
                </a:solidFill>
                <a:prstDash val="solid"/>
                <a:headEnd type="none" w="med" len="med"/>
                <a:tailEnd type="none" w="med" len="med"/>
              </a:ln>
            </p:spPr>
          </p:sp>
          <p:sp>
            <p:nvSpPr>
              <p:cNvPr id="94757" name="Line 325"/>
              <p:cNvSpPr/>
              <p:nvPr/>
            </p:nvSpPr>
            <p:spPr>
              <a:xfrm>
                <a:off x="2422" y="1301"/>
                <a:ext cx="0" cy="0"/>
              </a:xfrm>
              <a:prstGeom prst="line">
                <a:avLst/>
              </a:prstGeom>
              <a:ln w="11113" cap="flat" cmpd="sng">
                <a:solidFill>
                  <a:srgbClr val="808080"/>
                </a:solidFill>
                <a:prstDash val="solid"/>
                <a:headEnd type="none" w="med" len="med"/>
                <a:tailEnd type="none" w="med" len="med"/>
              </a:ln>
            </p:spPr>
          </p:sp>
          <p:sp>
            <p:nvSpPr>
              <p:cNvPr id="94758" name="Line 326"/>
              <p:cNvSpPr/>
              <p:nvPr/>
            </p:nvSpPr>
            <p:spPr>
              <a:xfrm flipH="1">
                <a:off x="2411" y="1018"/>
                <a:ext cx="7" cy="0"/>
              </a:xfrm>
              <a:prstGeom prst="line">
                <a:avLst/>
              </a:prstGeom>
              <a:ln w="11113" cap="flat" cmpd="sng">
                <a:solidFill>
                  <a:srgbClr val="808080"/>
                </a:solidFill>
                <a:prstDash val="solid"/>
                <a:headEnd type="none" w="med" len="med"/>
                <a:tailEnd type="none" w="med" len="med"/>
              </a:ln>
            </p:spPr>
          </p:sp>
          <p:sp>
            <p:nvSpPr>
              <p:cNvPr id="94759" name="Line 327"/>
              <p:cNvSpPr/>
              <p:nvPr/>
            </p:nvSpPr>
            <p:spPr>
              <a:xfrm flipH="1">
                <a:off x="2411" y="1081"/>
                <a:ext cx="7" cy="0"/>
              </a:xfrm>
              <a:prstGeom prst="line">
                <a:avLst/>
              </a:prstGeom>
              <a:ln w="11113" cap="flat" cmpd="sng">
                <a:solidFill>
                  <a:srgbClr val="808080"/>
                </a:solidFill>
                <a:prstDash val="solid"/>
                <a:headEnd type="none" w="med" len="med"/>
                <a:tailEnd type="none" w="med" len="med"/>
              </a:ln>
            </p:spPr>
          </p:sp>
          <p:sp>
            <p:nvSpPr>
              <p:cNvPr id="94760" name="Line 328"/>
              <p:cNvSpPr/>
              <p:nvPr/>
            </p:nvSpPr>
            <p:spPr>
              <a:xfrm flipH="1">
                <a:off x="2411" y="1143"/>
                <a:ext cx="7" cy="0"/>
              </a:xfrm>
              <a:prstGeom prst="line">
                <a:avLst/>
              </a:prstGeom>
              <a:ln w="11113" cap="flat" cmpd="sng">
                <a:solidFill>
                  <a:srgbClr val="808080"/>
                </a:solidFill>
                <a:prstDash val="solid"/>
                <a:headEnd type="none" w="med" len="med"/>
                <a:tailEnd type="none" w="med" len="med"/>
              </a:ln>
            </p:spPr>
          </p:sp>
          <p:sp>
            <p:nvSpPr>
              <p:cNvPr id="94761" name="Line 329"/>
              <p:cNvSpPr/>
              <p:nvPr/>
            </p:nvSpPr>
            <p:spPr>
              <a:xfrm flipH="1">
                <a:off x="2411" y="1206"/>
                <a:ext cx="7" cy="0"/>
              </a:xfrm>
              <a:prstGeom prst="line">
                <a:avLst/>
              </a:prstGeom>
              <a:ln w="11113" cap="flat" cmpd="sng">
                <a:solidFill>
                  <a:srgbClr val="808080"/>
                </a:solidFill>
                <a:prstDash val="solid"/>
                <a:headEnd type="none" w="med" len="med"/>
                <a:tailEnd type="none" w="med" len="med"/>
              </a:ln>
            </p:spPr>
          </p:sp>
          <p:sp>
            <p:nvSpPr>
              <p:cNvPr id="94762" name="Line 330"/>
              <p:cNvSpPr/>
              <p:nvPr/>
            </p:nvSpPr>
            <p:spPr>
              <a:xfrm flipH="1">
                <a:off x="2411" y="1269"/>
                <a:ext cx="7" cy="0"/>
              </a:xfrm>
              <a:prstGeom prst="line">
                <a:avLst/>
              </a:prstGeom>
              <a:ln w="11113" cap="flat" cmpd="sng">
                <a:solidFill>
                  <a:srgbClr val="808080"/>
                </a:solidFill>
                <a:prstDash val="solid"/>
                <a:headEnd type="none" w="med" len="med"/>
                <a:tailEnd type="none" w="med" len="med"/>
              </a:ln>
            </p:spPr>
          </p:sp>
          <p:sp>
            <p:nvSpPr>
              <p:cNvPr id="94763" name="Line 331"/>
              <p:cNvSpPr/>
              <p:nvPr/>
            </p:nvSpPr>
            <p:spPr>
              <a:xfrm flipH="1">
                <a:off x="2411" y="1332"/>
                <a:ext cx="7" cy="0"/>
              </a:xfrm>
              <a:prstGeom prst="line">
                <a:avLst/>
              </a:prstGeom>
              <a:ln w="11113" cap="flat" cmpd="sng">
                <a:solidFill>
                  <a:srgbClr val="808080"/>
                </a:solidFill>
                <a:prstDash val="solid"/>
                <a:headEnd type="none" w="med" len="med"/>
                <a:tailEnd type="none" w="med" len="med"/>
              </a:ln>
            </p:spPr>
          </p:sp>
          <p:sp>
            <p:nvSpPr>
              <p:cNvPr id="94764" name="Oval 332"/>
              <p:cNvSpPr/>
              <p:nvPr/>
            </p:nvSpPr>
            <p:spPr>
              <a:xfrm>
                <a:off x="3264" y="852"/>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65" name="Oval 333"/>
              <p:cNvSpPr/>
              <p:nvPr/>
            </p:nvSpPr>
            <p:spPr>
              <a:xfrm>
                <a:off x="3247" y="825"/>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66" name="Oval 334"/>
              <p:cNvSpPr/>
              <p:nvPr/>
            </p:nvSpPr>
            <p:spPr>
              <a:xfrm>
                <a:off x="3231" y="775"/>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67" name="Oval 335"/>
              <p:cNvSpPr/>
              <p:nvPr/>
            </p:nvSpPr>
            <p:spPr>
              <a:xfrm>
                <a:off x="3214" y="73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68" name="Oval 336"/>
              <p:cNvSpPr/>
              <p:nvPr/>
            </p:nvSpPr>
            <p:spPr>
              <a:xfrm>
                <a:off x="3197" y="73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69" name="Oval 337"/>
              <p:cNvSpPr/>
              <p:nvPr/>
            </p:nvSpPr>
            <p:spPr>
              <a:xfrm>
                <a:off x="3181" y="71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0" name="Oval 338"/>
              <p:cNvSpPr/>
              <p:nvPr/>
            </p:nvSpPr>
            <p:spPr>
              <a:xfrm>
                <a:off x="3164" y="69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1" name="Oval 339"/>
              <p:cNvSpPr/>
              <p:nvPr/>
            </p:nvSpPr>
            <p:spPr>
              <a:xfrm>
                <a:off x="3146" y="69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2" name="Oval 340"/>
              <p:cNvSpPr/>
              <p:nvPr/>
            </p:nvSpPr>
            <p:spPr>
              <a:xfrm>
                <a:off x="3131" y="68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3" name="Oval 341"/>
              <p:cNvSpPr/>
              <p:nvPr/>
            </p:nvSpPr>
            <p:spPr>
              <a:xfrm>
                <a:off x="3114" y="68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4" name="Oval 342"/>
              <p:cNvSpPr/>
              <p:nvPr/>
            </p:nvSpPr>
            <p:spPr>
              <a:xfrm>
                <a:off x="3096" y="67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5" name="Oval 343"/>
              <p:cNvSpPr/>
              <p:nvPr/>
            </p:nvSpPr>
            <p:spPr>
              <a:xfrm>
                <a:off x="3081" y="67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6" name="Oval 344"/>
              <p:cNvSpPr/>
              <p:nvPr/>
            </p:nvSpPr>
            <p:spPr>
              <a:xfrm>
                <a:off x="3064" y="66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7" name="Oval 345"/>
              <p:cNvSpPr/>
              <p:nvPr/>
            </p:nvSpPr>
            <p:spPr>
              <a:xfrm>
                <a:off x="3046" y="66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8" name="Oval 346"/>
              <p:cNvSpPr/>
              <p:nvPr/>
            </p:nvSpPr>
            <p:spPr>
              <a:xfrm>
                <a:off x="3031" y="65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79" name="Oval 347"/>
              <p:cNvSpPr/>
              <p:nvPr/>
            </p:nvSpPr>
            <p:spPr>
              <a:xfrm>
                <a:off x="3013" y="65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0" name="Oval 348"/>
              <p:cNvSpPr/>
              <p:nvPr/>
            </p:nvSpPr>
            <p:spPr>
              <a:xfrm>
                <a:off x="2996" y="65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1" name="Oval 349"/>
              <p:cNvSpPr/>
              <p:nvPr/>
            </p:nvSpPr>
            <p:spPr>
              <a:xfrm>
                <a:off x="2981" y="65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2" name="Oval 350"/>
              <p:cNvSpPr/>
              <p:nvPr/>
            </p:nvSpPr>
            <p:spPr>
              <a:xfrm>
                <a:off x="2963" y="65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3" name="Oval 351"/>
              <p:cNvSpPr/>
              <p:nvPr/>
            </p:nvSpPr>
            <p:spPr>
              <a:xfrm>
                <a:off x="2945" y="63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4" name="Oval 352"/>
              <p:cNvSpPr/>
              <p:nvPr/>
            </p:nvSpPr>
            <p:spPr>
              <a:xfrm>
                <a:off x="2930" y="63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5" name="Oval 353"/>
              <p:cNvSpPr/>
              <p:nvPr/>
            </p:nvSpPr>
            <p:spPr>
              <a:xfrm>
                <a:off x="2913" y="63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6" name="Oval 354"/>
              <p:cNvSpPr/>
              <p:nvPr/>
            </p:nvSpPr>
            <p:spPr>
              <a:xfrm>
                <a:off x="2895" y="62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7" name="Oval 355"/>
              <p:cNvSpPr/>
              <p:nvPr/>
            </p:nvSpPr>
            <p:spPr>
              <a:xfrm>
                <a:off x="2880" y="62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8" name="Oval 356"/>
              <p:cNvSpPr/>
              <p:nvPr/>
            </p:nvSpPr>
            <p:spPr>
              <a:xfrm>
                <a:off x="2862" y="619"/>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89" name="Oval 357"/>
              <p:cNvSpPr/>
              <p:nvPr/>
            </p:nvSpPr>
            <p:spPr>
              <a:xfrm>
                <a:off x="2845" y="60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0" name="Oval 358"/>
              <p:cNvSpPr/>
              <p:nvPr/>
            </p:nvSpPr>
            <p:spPr>
              <a:xfrm>
                <a:off x="2830" y="59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1" name="Oval 359"/>
              <p:cNvSpPr/>
              <p:nvPr/>
            </p:nvSpPr>
            <p:spPr>
              <a:xfrm>
                <a:off x="2812" y="59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2" name="Oval 360"/>
              <p:cNvSpPr/>
              <p:nvPr/>
            </p:nvSpPr>
            <p:spPr>
              <a:xfrm>
                <a:off x="2797" y="59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3" name="Oval 361"/>
              <p:cNvSpPr/>
              <p:nvPr/>
            </p:nvSpPr>
            <p:spPr>
              <a:xfrm>
                <a:off x="2780" y="58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4" name="Oval 362"/>
              <p:cNvSpPr/>
              <p:nvPr/>
            </p:nvSpPr>
            <p:spPr>
              <a:xfrm>
                <a:off x="2762" y="58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5" name="Oval 363"/>
              <p:cNvSpPr/>
              <p:nvPr/>
            </p:nvSpPr>
            <p:spPr>
              <a:xfrm>
                <a:off x="2747" y="59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6" name="Oval 364"/>
              <p:cNvSpPr/>
              <p:nvPr/>
            </p:nvSpPr>
            <p:spPr>
              <a:xfrm>
                <a:off x="2729" y="59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7" name="Oval 365"/>
              <p:cNvSpPr/>
              <p:nvPr/>
            </p:nvSpPr>
            <p:spPr>
              <a:xfrm>
                <a:off x="2712" y="60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8" name="Oval 366"/>
              <p:cNvSpPr/>
              <p:nvPr/>
            </p:nvSpPr>
            <p:spPr>
              <a:xfrm>
                <a:off x="2697" y="60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799" name="Oval 367"/>
              <p:cNvSpPr/>
              <p:nvPr/>
            </p:nvSpPr>
            <p:spPr>
              <a:xfrm>
                <a:off x="2679" y="62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0" name="Oval 368"/>
              <p:cNvSpPr/>
              <p:nvPr/>
            </p:nvSpPr>
            <p:spPr>
              <a:xfrm>
                <a:off x="2662" y="63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1" name="Oval 369"/>
              <p:cNvSpPr/>
              <p:nvPr/>
            </p:nvSpPr>
            <p:spPr>
              <a:xfrm>
                <a:off x="2646" y="64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2" name="Oval 370"/>
              <p:cNvSpPr/>
              <p:nvPr/>
            </p:nvSpPr>
            <p:spPr>
              <a:xfrm>
                <a:off x="2629" y="65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3" name="Oval 371"/>
              <p:cNvSpPr/>
              <p:nvPr/>
            </p:nvSpPr>
            <p:spPr>
              <a:xfrm>
                <a:off x="2612" y="66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4" name="Oval 372"/>
              <p:cNvSpPr/>
              <p:nvPr/>
            </p:nvSpPr>
            <p:spPr>
              <a:xfrm>
                <a:off x="2596" y="67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5" name="Oval 373"/>
              <p:cNvSpPr/>
              <p:nvPr/>
            </p:nvSpPr>
            <p:spPr>
              <a:xfrm>
                <a:off x="2579" y="68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6" name="Oval 374"/>
              <p:cNvSpPr/>
              <p:nvPr/>
            </p:nvSpPr>
            <p:spPr>
              <a:xfrm>
                <a:off x="2562" y="688"/>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7" name="Oval 375"/>
              <p:cNvSpPr/>
              <p:nvPr/>
            </p:nvSpPr>
            <p:spPr>
              <a:xfrm>
                <a:off x="2546" y="68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8" name="Oval 376"/>
              <p:cNvSpPr/>
              <p:nvPr/>
            </p:nvSpPr>
            <p:spPr>
              <a:xfrm>
                <a:off x="2529" y="69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09" name="Oval 377"/>
              <p:cNvSpPr/>
              <p:nvPr/>
            </p:nvSpPr>
            <p:spPr>
              <a:xfrm>
                <a:off x="2512" y="691"/>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0" name="Oval 378"/>
              <p:cNvSpPr/>
              <p:nvPr/>
            </p:nvSpPr>
            <p:spPr>
              <a:xfrm>
                <a:off x="2496" y="69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1" name="Oval 379"/>
              <p:cNvSpPr/>
              <p:nvPr/>
            </p:nvSpPr>
            <p:spPr>
              <a:xfrm>
                <a:off x="2479" y="69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2" name="Oval 380"/>
              <p:cNvSpPr/>
              <p:nvPr/>
            </p:nvSpPr>
            <p:spPr>
              <a:xfrm>
                <a:off x="2461" y="69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3" name="Oval 381"/>
              <p:cNvSpPr/>
              <p:nvPr/>
            </p:nvSpPr>
            <p:spPr>
              <a:xfrm>
                <a:off x="2446" y="70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4" name="Oval 382"/>
              <p:cNvSpPr/>
              <p:nvPr/>
            </p:nvSpPr>
            <p:spPr>
              <a:xfrm>
                <a:off x="2429" y="706"/>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5" name="Oval 383"/>
              <p:cNvSpPr/>
              <p:nvPr/>
            </p:nvSpPr>
            <p:spPr>
              <a:xfrm>
                <a:off x="3264" y="764"/>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6" name="Oval 384"/>
              <p:cNvSpPr/>
              <p:nvPr/>
            </p:nvSpPr>
            <p:spPr>
              <a:xfrm>
                <a:off x="3247" y="775"/>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7" name="Oval 385"/>
              <p:cNvSpPr/>
              <p:nvPr/>
            </p:nvSpPr>
            <p:spPr>
              <a:xfrm>
                <a:off x="3231" y="768"/>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8" name="Oval 386"/>
              <p:cNvSpPr/>
              <p:nvPr/>
            </p:nvSpPr>
            <p:spPr>
              <a:xfrm>
                <a:off x="3214" y="752"/>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19" name="Oval 387"/>
              <p:cNvSpPr/>
              <p:nvPr/>
            </p:nvSpPr>
            <p:spPr>
              <a:xfrm>
                <a:off x="3197" y="72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0" name="Oval 388"/>
              <p:cNvSpPr/>
              <p:nvPr/>
            </p:nvSpPr>
            <p:spPr>
              <a:xfrm>
                <a:off x="3181" y="71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1" name="Oval 389"/>
              <p:cNvSpPr/>
              <p:nvPr/>
            </p:nvSpPr>
            <p:spPr>
              <a:xfrm>
                <a:off x="3164" y="69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2" name="Oval 390"/>
              <p:cNvSpPr/>
              <p:nvPr/>
            </p:nvSpPr>
            <p:spPr>
              <a:xfrm>
                <a:off x="3146" y="69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3" name="Oval 391"/>
              <p:cNvSpPr/>
              <p:nvPr/>
            </p:nvSpPr>
            <p:spPr>
              <a:xfrm>
                <a:off x="3131" y="6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4" name="Oval 392"/>
              <p:cNvSpPr/>
              <p:nvPr/>
            </p:nvSpPr>
            <p:spPr>
              <a:xfrm>
                <a:off x="3114" y="6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5" name="Oval 393"/>
              <p:cNvSpPr/>
              <p:nvPr/>
            </p:nvSpPr>
            <p:spPr>
              <a:xfrm>
                <a:off x="3096" y="67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6" name="Oval 394"/>
              <p:cNvSpPr/>
              <p:nvPr/>
            </p:nvSpPr>
            <p:spPr>
              <a:xfrm>
                <a:off x="3081" y="67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7" name="Oval 395"/>
              <p:cNvSpPr/>
              <p:nvPr/>
            </p:nvSpPr>
            <p:spPr>
              <a:xfrm>
                <a:off x="3064" y="66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8" name="Oval 396"/>
              <p:cNvSpPr/>
              <p:nvPr/>
            </p:nvSpPr>
            <p:spPr>
              <a:xfrm>
                <a:off x="3046" y="66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29" name="Oval 397"/>
              <p:cNvSpPr/>
              <p:nvPr/>
            </p:nvSpPr>
            <p:spPr>
              <a:xfrm>
                <a:off x="3031" y="67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0" name="Oval 398"/>
              <p:cNvSpPr/>
              <p:nvPr/>
            </p:nvSpPr>
            <p:spPr>
              <a:xfrm>
                <a:off x="3013" y="66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1" name="Oval 399"/>
              <p:cNvSpPr/>
              <p:nvPr/>
            </p:nvSpPr>
            <p:spPr>
              <a:xfrm>
                <a:off x="2996" y="6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2" name="Oval 400"/>
              <p:cNvSpPr/>
              <p:nvPr/>
            </p:nvSpPr>
            <p:spPr>
              <a:xfrm>
                <a:off x="2981" y="6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3" name="Oval 401"/>
              <p:cNvSpPr/>
              <p:nvPr/>
            </p:nvSpPr>
            <p:spPr>
              <a:xfrm>
                <a:off x="2963" y="6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4" name="Oval 402"/>
              <p:cNvSpPr/>
              <p:nvPr/>
            </p:nvSpPr>
            <p:spPr>
              <a:xfrm>
                <a:off x="2945" y="66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5" name="Oval 403"/>
              <p:cNvSpPr/>
              <p:nvPr/>
            </p:nvSpPr>
            <p:spPr>
              <a:xfrm>
                <a:off x="2930" y="644"/>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6" name="Oval 404"/>
              <p:cNvSpPr/>
              <p:nvPr/>
            </p:nvSpPr>
            <p:spPr>
              <a:xfrm>
                <a:off x="2913" y="64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7" name="Oval 405"/>
              <p:cNvSpPr/>
              <p:nvPr/>
            </p:nvSpPr>
            <p:spPr>
              <a:xfrm>
                <a:off x="2895" y="644"/>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8" name="Oval 406"/>
              <p:cNvSpPr/>
              <p:nvPr/>
            </p:nvSpPr>
            <p:spPr>
              <a:xfrm>
                <a:off x="2880" y="651"/>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39" name="Oval 407"/>
              <p:cNvSpPr/>
              <p:nvPr/>
            </p:nvSpPr>
            <p:spPr>
              <a:xfrm>
                <a:off x="2862" y="638"/>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40" name="Oval 408"/>
              <p:cNvSpPr/>
              <p:nvPr/>
            </p:nvSpPr>
            <p:spPr>
              <a:xfrm>
                <a:off x="2845" y="60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841" name="Oval 409"/>
              <p:cNvSpPr/>
              <p:nvPr/>
            </p:nvSpPr>
            <p:spPr>
              <a:xfrm>
                <a:off x="2830" y="59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4999" name="Group 611"/>
            <p:cNvGrpSpPr/>
            <p:nvPr/>
          </p:nvGrpSpPr>
          <p:grpSpPr>
            <a:xfrm>
              <a:off x="2429" y="571"/>
              <a:ext cx="717" cy="147"/>
              <a:chOff x="2429" y="571"/>
              <a:chExt cx="717" cy="147"/>
            </a:xfrm>
          </p:grpSpPr>
          <p:sp>
            <p:nvSpPr>
              <p:cNvPr id="94442" name="Oval 411"/>
              <p:cNvSpPr/>
              <p:nvPr/>
            </p:nvSpPr>
            <p:spPr>
              <a:xfrm>
                <a:off x="2812" y="586"/>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3" name="Oval 412"/>
              <p:cNvSpPr/>
              <p:nvPr/>
            </p:nvSpPr>
            <p:spPr>
              <a:xfrm>
                <a:off x="2797" y="57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4" name="Oval 413"/>
              <p:cNvSpPr/>
              <p:nvPr/>
            </p:nvSpPr>
            <p:spPr>
              <a:xfrm>
                <a:off x="2780" y="57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5" name="Oval 414"/>
              <p:cNvSpPr/>
              <p:nvPr/>
            </p:nvSpPr>
            <p:spPr>
              <a:xfrm>
                <a:off x="2762" y="57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6" name="Oval 415"/>
              <p:cNvSpPr/>
              <p:nvPr/>
            </p:nvSpPr>
            <p:spPr>
              <a:xfrm>
                <a:off x="2747" y="57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7" name="Oval 416"/>
              <p:cNvSpPr/>
              <p:nvPr/>
            </p:nvSpPr>
            <p:spPr>
              <a:xfrm>
                <a:off x="2729" y="57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8" name="Oval 417"/>
              <p:cNvSpPr/>
              <p:nvPr/>
            </p:nvSpPr>
            <p:spPr>
              <a:xfrm>
                <a:off x="2712" y="57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49" name="Oval 418"/>
              <p:cNvSpPr/>
              <p:nvPr/>
            </p:nvSpPr>
            <p:spPr>
              <a:xfrm>
                <a:off x="2697" y="57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0" name="Oval 419"/>
              <p:cNvSpPr/>
              <p:nvPr/>
            </p:nvSpPr>
            <p:spPr>
              <a:xfrm>
                <a:off x="2679" y="584"/>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1" name="Oval 420"/>
              <p:cNvSpPr/>
              <p:nvPr/>
            </p:nvSpPr>
            <p:spPr>
              <a:xfrm>
                <a:off x="2662" y="58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2" name="Oval 421"/>
              <p:cNvSpPr/>
              <p:nvPr/>
            </p:nvSpPr>
            <p:spPr>
              <a:xfrm>
                <a:off x="2646" y="59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3" name="Oval 422"/>
              <p:cNvSpPr/>
              <p:nvPr/>
            </p:nvSpPr>
            <p:spPr>
              <a:xfrm>
                <a:off x="2629" y="59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4" name="Oval 423"/>
              <p:cNvSpPr/>
              <p:nvPr/>
            </p:nvSpPr>
            <p:spPr>
              <a:xfrm>
                <a:off x="2612" y="60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5" name="Oval 424"/>
              <p:cNvSpPr/>
              <p:nvPr/>
            </p:nvSpPr>
            <p:spPr>
              <a:xfrm>
                <a:off x="2596" y="613"/>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6" name="Oval 425"/>
              <p:cNvSpPr/>
              <p:nvPr/>
            </p:nvSpPr>
            <p:spPr>
              <a:xfrm>
                <a:off x="2579" y="62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7" name="Oval 426"/>
              <p:cNvSpPr/>
              <p:nvPr/>
            </p:nvSpPr>
            <p:spPr>
              <a:xfrm>
                <a:off x="2562" y="632"/>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8" name="Oval 427"/>
              <p:cNvSpPr/>
              <p:nvPr/>
            </p:nvSpPr>
            <p:spPr>
              <a:xfrm>
                <a:off x="2546" y="64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59" name="Oval 428"/>
              <p:cNvSpPr/>
              <p:nvPr/>
            </p:nvSpPr>
            <p:spPr>
              <a:xfrm>
                <a:off x="2529" y="64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0" name="Oval 429"/>
              <p:cNvSpPr/>
              <p:nvPr/>
            </p:nvSpPr>
            <p:spPr>
              <a:xfrm>
                <a:off x="2512" y="655"/>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1" name="Oval 430"/>
              <p:cNvSpPr/>
              <p:nvPr/>
            </p:nvSpPr>
            <p:spPr>
              <a:xfrm>
                <a:off x="2496" y="6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2" name="Oval 431"/>
              <p:cNvSpPr/>
              <p:nvPr/>
            </p:nvSpPr>
            <p:spPr>
              <a:xfrm>
                <a:off x="2479" y="66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3" name="Oval 432"/>
              <p:cNvSpPr/>
              <p:nvPr/>
            </p:nvSpPr>
            <p:spPr>
              <a:xfrm>
                <a:off x="2461" y="67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4" name="Oval 433"/>
              <p:cNvSpPr/>
              <p:nvPr/>
            </p:nvSpPr>
            <p:spPr>
              <a:xfrm>
                <a:off x="2446" y="6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5" name="Oval 434"/>
              <p:cNvSpPr/>
              <p:nvPr/>
            </p:nvSpPr>
            <p:spPr>
              <a:xfrm>
                <a:off x="2429" y="693"/>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466" name="Line 435"/>
              <p:cNvSpPr/>
              <p:nvPr/>
            </p:nvSpPr>
            <p:spPr>
              <a:xfrm flipV="1">
                <a:off x="2429" y="706"/>
                <a:ext cx="0" cy="5"/>
              </a:xfrm>
              <a:prstGeom prst="line">
                <a:avLst/>
              </a:prstGeom>
              <a:ln w="11113" cap="flat" cmpd="sng">
                <a:solidFill>
                  <a:srgbClr val="FF0000"/>
                </a:solidFill>
                <a:prstDash val="solid"/>
                <a:headEnd type="none" w="med" len="med"/>
                <a:tailEnd type="none" w="med" len="med"/>
              </a:ln>
            </p:spPr>
          </p:sp>
          <p:sp>
            <p:nvSpPr>
              <p:cNvPr id="94467" name="Line 436"/>
              <p:cNvSpPr/>
              <p:nvPr/>
            </p:nvSpPr>
            <p:spPr>
              <a:xfrm>
                <a:off x="2429" y="706"/>
                <a:ext cx="0" cy="0"/>
              </a:xfrm>
              <a:prstGeom prst="line">
                <a:avLst/>
              </a:prstGeom>
              <a:ln w="11113" cap="flat" cmpd="sng">
                <a:solidFill>
                  <a:srgbClr val="FF0000"/>
                </a:solidFill>
                <a:prstDash val="solid"/>
                <a:headEnd type="none" w="med" len="med"/>
                <a:tailEnd type="none" w="med" len="med"/>
              </a:ln>
            </p:spPr>
          </p:sp>
          <p:sp>
            <p:nvSpPr>
              <p:cNvPr id="94468" name="Line 437"/>
              <p:cNvSpPr/>
              <p:nvPr/>
            </p:nvSpPr>
            <p:spPr>
              <a:xfrm>
                <a:off x="2429" y="711"/>
                <a:ext cx="0" cy="7"/>
              </a:xfrm>
              <a:prstGeom prst="line">
                <a:avLst/>
              </a:prstGeom>
              <a:ln w="11113" cap="flat" cmpd="sng">
                <a:solidFill>
                  <a:srgbClr val="FF0000"/>
                </a:solidFill>
                <a:prstDash val="solid"/>
                <a:headEnd type="none" w="med" len="med"/>
                <a:tailEnd type="none" w="med" len="med"/>
              </a:ln>
            </p:spPr>
          </p:sp>
          <p:sp>
            <p:nvSpPr>
              <p:cNvPr id="94469" name="Line 438"/>
              <p:cNvSpPr/>
              <p:nvPr/>
            </p:nvSpPr>
            <p:spPr>
              <a:xfrm>
                <a:off x="2429" y="718"/>
                <a:ext cx="0" cy="0"/>
              </a:xfrm>
              <a:prstGeom prst="line">
                <a:avLst/>
              </a:prstGeom>
              <a:ln w="11113" cap="flat" cmpd="sng">
                <a:solidFill>
                  <a:srgbClr val="FF0000"/>
                </a:solidFill>
                <a:prstDash val="solid"/>
                <a:headEnd type="none" w="med" len="med"/>
                <a:tailEnd type="none" w="med" len="med"/>
              </a:ln>
            </p:spPr>
          </p:sp>
          <p:sp>
            <p:nvSpPr>
              <p:cNvPr id="94470" name="Line 439"/>
              <p:cNvSpPr/>
              <p:nvPr/>
            </p:nvSpPr>
            <p:spPr>
              <a:xfrm flipV="1">
                <a:off x="2446" y="706"/>
                <a:ext cx="0" cy="1"/>
              </a:xfrm>
              <a:prstGeom prst="line">
                <a:avLst/>
              </a:prstGeom>
              <a:ln w="11113" cap="flat" cmpd="sng">
                <a:solidFill>
                  <a:srgbClr val="FF0000"/>
                </a:solidFill>
                <a:prstDash val="solid"/>
                <a:headEnd type="none" w="med" len="med"/>
                <a:tailEnd type="none" w="med" len="med"/>
              </a:ln>
            </p:spPr>
          </p:sp>
          <p:sp>
            <p:nvSpPr>
              <p:cNvPr id="94471" name="Line 440"/>
              <p:cNvSpPr/>
              <p:nvPr/>
            </p:nvSpPr>
            <p:spPr>
              <a:xfrm>
                <a:off x="2446" y="706"/>
                <a:ext cx="0" cy="0"/>
              </a:xfrm>
              <a:prstGeom prst="line">
                <a:avLst/>
              </a:prstGeom>
              <a:ln w="11113" cap="flat" cmpd="sng">
                <a:solidFill>
                  <a:srgbClr val="FF0000"/>
                </a:solidFill>
                <a:prstDash val="solid"/>
                <a:headEnd type="none" w="med" len="med"/>
                <a:tailEnd type="none" w="med" len="med"/>
              </a:ln>
            </p:spPr>
          </p:sp>
          <p:sp>
            <p:nvSpPr>
              <p:cNvPr id="94472" name="Line 441"/>
              <p:cNvSpPr/>
              <p:nvPr/>
            </p:nvSpPr>
            <p:spPr>
              <a:xfrm>
                <a:off x="2446" y="707"/>
                <a:ext cx="0" cy="3"/>
              </a:xfrm>
              <a:prstGeom prst="line">
                <a:avLst/>
              </a:prstGeom>
              <a:ln w="11113" cap="flat" cmpd="sng">
                <a:solidFill>
                  <a:srgbClr val="FF0000"/>
                </a:solidFill>
                <a:prstDash val="solid"/>
                <a:headEnd type="none" w="med" len="med"/>
                <a:tailEnd type="none" w="med" len="med"/>
              </a:ln>
            </p:spPr>
          </p:sp>
          <p:sp>
            <p:nvSpPr>
              <p:cNvPr id="94473" name="Line 442"/>
              <p:cNvSpPr/>
              <p:nvPr/>
            </p:nvSpPr>
            <p:spPr>
              <a:xfrm>
                <a:off x="2446" y="710"/>
                <a:ext cx="0" cy="0"/>
              </a:xfrm>
              <a:prstGeom prst="line">
                <a:avLst/>
              </a:prstGeom>
              <a:ln w="11113" cap="flat" cmpd="sng">
                <a:solidFill>
                  <a:srgbClr val="FF0000"/>
                </a:solidFill>
                <a:prstDash val="solid"/>
                <a:headEnd type="none" w="med" len="med"/>
                <a:tailEnd type="none" w="med" len="med"/>
              </a:ln>
            </p:spPr>
          </p:sp>
          <p:sp>
            <p:nvSpPr>
              <p:cNvPr id="94474" name="Line 443"/>
              <p:cNvSpPr/>
              <p:nvPr/>
            </p:nvSpPr>
            <p:spPr>
              <a:xfrm flipV="1">
                <a:off x="2461" y="703"/>
                <a:ext cx="0" cy="3"/>
              </a:xfrm>
              <a:prstGeom prst="line">
                <a:avLst/>
              </a:prstGeom>
              <a:ln w="11113" cap="flat" cmpd="sng">
                <a:solidFill>
                  <a:srgbClr val="FF0000"/>
                </a:solidFill>
                <a:prstDash val="solid"/>
                <a:headEnd type="none" w="med" len="med"/>
                <a:tailEnd type="none" w="med" len="med"/>
              </a:ln>
            </p:spPr>
          </p:sp>
          <p:sp>
            <p:nvSpPr>
              <p:cNvPr id="94475" name="Line 444"/>
              <p:cNvSpPr/>
              <p:nvPr/>
            </p:nvSpPr>
            <p:spPr>
              <a:xfrm>
                <a:off x="2461" y="703"/>
                <a:ext cx="0" cy="0"/>
              </a:xfrm>
              <a:prstGeom prst="line">
                <a:avLst/>
              </a:prstGeom>
              <a:ln w="11113" cap="flat" cmpd="sng">
                <a:solidFill>
                  <a:srgbClr val="FF0000"/>
                </a:solidFill>
                <a:prstDash val="solid"/>
                <a:headEnd type="none" w="med" len="med"/>
                <a:tailEnd type="none" w="med" len="med"/>
              </a:ln>
            </p:spPr>
          </p:sp>
          <p:sp>
            <p:nvSpPr>
              <p:cNvPr id="94476" name="Line 445"/>
              <p:cNvSpPr/>
              <p:nvPr/>
            </p:nvSpPr>
            <p:spPr>
              <a:xfrm>
                <a:off x="2461" y="706"/>
                <a:ext cx="0" cy="1"/>
              </a:xfrm>
              <a:prstGeom prst="line">
                <a:avLst/>
              </a:prstGeom>
              <a:ln w="11113" cap="flat" cmpd="sng">
                <a:solidFill>
                  <a:srgbClr val="FF0000"/>
                </a:solidFill>
                <a:prstDash val="solid"/>
                <a:headEnd type="none" w="med" len="med"/>
                <a:tailEnd type="none" w="med" len="med"/>
              </a:ln>
            </p:spPr>
          </p:sp>
          <p:sp>
            <p:nvSpPr>
              <p:cNvPr id="94477" name="Line 446"/>
              <p:cNvSpPr/>
              <p:nvPr/>
            </p:nvSpPr>
            <p:spPr>
              <a:xfrm>
                <a:off x="2461" y="707"/>
                <a:ext cx="0" cy="0"/>
              </a:xfrm>
              <a:prstGeom prst="line">
                <a:avLst/>
              </a:prstGeom>
              <a:ln w="11113" cap="flat" cmpd="sng">
                <a:solidFill>
                  <a:srgbClr val="FF0000"/>
                </a:solidFill>
                <a:prstDash val="solid"/>
                <a:headEnd type="none" w="med" len="med"/>
                <a:tailEnd type="none" w="med" len="med"/>
              </a:ln>
            </p:spPr>
          </p:sp>
          <p:sp>
            <p:nvSpPr>
              <p:cNvPr id="94478" name="Line 447"/>
              <p:cNvSpPr/>
              <p:nvPr/>
            </p:nvSpPr>
            <p:spPr>
              <a:xfrm flipV="1">
                <a:off x="2479" y="699"/>
                <a:ext cx="0" cy="2"/>
              </a:xfrm>
              <a:prstGeom prst="line">
                <a:avLst/>
              </a:prstGeom>
              <a:ln w="11113" cap="flat" cmpd="sng">
                <a:solidFill>
                  <a:srgbClr val="FF0000"/>
                </a:solidFill>
                <a:prstDash val="solid"/>
                <a:headEnd type="none" w="med" len="med"/>
                <a:tailEnd type="none" w="med" len="med"/>
              </a:ln>
            </p:spPr>
          </p:sp>
          <p:sp>
            <p:nvSpPr>
              <p:cNvPr id="94479" name="Line 448"/>
              <p:cNvSpPr/>
              <p:nvPr/>
            </p:nvSpPr>
            <p:spPr>
              <a:xfrm>
                <a:off x="2479" y="699"/>
                <a:ext cx="0" cy="0"/>
              </a:xfrm>
              <a:prstGeom prst="line">
                <a:avLst/>
              </a:prstGeom>
              <a:ln w="11113" cap="flat" cmpd="sng">
                <a:solidFill>
                  <a:srgbClr val="FF0000"/>
                </a:solidFill>
                <a:prstDash val="solid"/>
                <a:headEnd type="none" w="med" len="med"/>
                <a:tailEnd type="none" w="med" len="med"/>
              </a:ln>
            </p:spPr>
          </p:sp>
          <p:sp>
            <p:nvSpPr>
              <p:cNvPr id="94480" name="Line 449"/>
              <p:cNvSpPr/>
              <p:nvPr/>
            </p:nvSpPr>
            <p:spPr>
              <a:xfrm>
                <a:off x="2479" y="701"/>
                <a:ext cx="0" cy="2"/>
              </a:xfrm>
              <a:prstGeom prst="line">
                <a:avLst/>
              </a:prstGeom>
              <a:ln w="11113" cap="flat" cmpd="sng">
                <a:solidFill>
                  <a:srgbClr val="FF0000"/>
                </a:solidFill>
                <a:prstDash val="solid"/>
                <a:headEnd type="none" w="med" len="med"/>
                <a:tailEnd type="none" w="med" len="med"/>
              </a:ln>
            </p:spPr>
          </p:sp>
          <p:sp>
            <p:nvSpPr>
              <p:cNvPr id="94481" name="Line 450"/>
              <p:cNvSpPr/>
              <p:nvPr/>
            </p:nvSpPr>
            <p:spPr>
              <a:xfrm>
                <a:off x="2479" y="703"/>
                <a:ext cx="0" cy="0"/>
              </a:xfrm>
              <a:prstGeom prst="line">
                <a:avLst/>
              </a:prstGeom>
              <a:ln w="11113" cap="flat" cmpd="sng">
                <a:solidFill>
                  <a:srgbClr val="FF0000"/>
                </a:solidFill>
                <a:prstDash val="solid"/>
                <a:headEnd type="none" w="med" len="med"/>
                <a:tailEnd type="none" w="med" len="med"/>
              </a:ln>
            </p:spPr>
          </p:sp>
          <p:sp>
            <p:nvSpPr>
              <p:cNvPr id="94482" name="Line 451"/>
              <p:cNvSpPr/>
              <p:nvPr/>
            </p:nvSpPr>
            <p:spPr>
              <a:xfrm flipV="1">
                <a:off x="2496" y="697"/>
                <a:ext cx="0" cy="2"/>
              </a:xfrm>
              <a:prstGeom prst="line">
                <a:avLst/>
              </a:prstGeom>
              <a:ln w="11113" cap="flat" cmpd="sng">
                <a:solidFill>
                  <a:srgbClr val="FF0000"/>
                </a:solidFill>
                <a:prstDash val="solid"/>
                <a:headEnd type="none" w="med" len="med"/>
                <a:tailEnd type="none" w="med" len="med"/>
              </a:ln>
            </p:spPr>
          </p:sp>
          <p:sp>
            <p:nvSpPr>
              <p:cNvPr id="94483" name="Line 452"/>
              <p:cNvSpPr/>
              <p:nvPr/>
            </p:nvSpPr>
            <p:spPr>
              <a:xfrm>
                <a:off x="2496" y="697"/>
                <a:ext cx="0" cy="0"/>
              </a:xfrm>
              <a:prstGeom prst="line">
                <a:avLst/>
              </a:prstGeom>
              <a:ln w="11113" cap="flat" cmpd="sng">
                <a:solidFill>
                  <a:srgbClr val="FF0000"/>
                </a:solidFill>
                <a:prstDash val="solid"/>
                <a:headEnd type="none" w="med" len="med"/>
                <a:tailEnd type="none" w="med" len="med"/>
              </a:ln>
            </p:spPr>
          </p:sp>
          <p:sp>
            <p:nvSpPr>
              <p:cNvPr id="94484" name="Line 453"/>
              <p:cNvSpPr/>
              <p:nvPr/>
            </p:nvSpPr>
            <p:spPr>
              <a:xfrm>
                <a:off x="2496" y="699"/>
                <a:ext cx="0" cy="2"/>
              </a:xfrm>
              <a:prstGeom prst="line">
                <a:avLst/>
              </a:prstGeom>
              <a:ln w="11113" cap="flat" cmpd="sng">
                <a:solidFill>
                  <a:srgbClr val="FF0000"/>
                </a:solidFill>
                <a:prstDash val="solid"/>
                <a:headEnd type="none" w="med" len="med"/>
                <a:tailEnd type="none" w="med" len="med"/>
              </a:ln>
            </p:spPr>
          </p:sp>
          <p:sp>
            <p:nvSpPr>
              <p:cNvPr id="94485" name="Line 454"/>
              <p:cNvSpPr/>
              <p:nvPr/>
            </p:nvSpPr>
            <p:spPr>
              <a:xfrm>
                <a:off x="2496" y="701"/>
                <a:ext cx="0" cy="0"/>
              </a:xfrm>
              <a:prstGeom prst="line">
                <a:avLst/>
              </a:prstGeom>
              <a:ln w="11113" cap="flat" cmpd="sng">
                <a:solidFill>
                  <a:srgbClr val="FF0000"/>
                </a:solidFill>
                <a:prstDash val="solid"/>
                <a:headEnd type="none" w="med" len="med"/>
                <a:tailEnd type="none" w="med" len="med"/>
              </a:ln>
            </p:spPr>
          </p:sp>
          <p:sp>
            <p:nvSpPr>
              <p:cNvPr id="94486" name="Line 455"/>
              <p:cNvSpPr/>
              <p:nvPr/>
            </p:nvSpPr>
            <p:spPr>
              <a:xfrm flipV="1">
                <a:off x="2512" y="695"/>
                <a:ext cx="0" cy="2"/>
              </a:xfrm>
              <a:prstGeom prst="line">
                <a:avLst/>
              </a:prstGeom>
              <a:ln w="11113" cap="flat" cmpd="sng">
                <a:solidFill>
                  <a:srgbClr val="FF0000"/>
                </a:solidFill>
                <a:prstDash val="solid"/>
                <a:headEnd type="none" w="med" len="med"/>
                <a:tailEnd type="none" w="med" len="med"/>
              </a:ln>
            </p:spPr>
          </p:sp>
          <p:sp>
            <p:nvSpPr>
              <p:cNvPr id="94487" name="Line 456"/>
              <p:cNvSpPr/>
              <p:nvPr/>
            </p:nvSpPr>
            <p:spPr>
              <a:xfrm>
                <a:off x="2512" y="695"/>
                <a:ext cx="0" cy="0"/>
              </a:xfrm>
              <a:prstGeom prst="line">
                <a:avLst/>
              </a:prstGeom>
              <a:ln w="11113" cap="flat" cmpd="sng">
                <a:solidFill>
                  <a:srgbClr val="FF0000"/>
                </a:solidFill>
                <a:prstDash val="solid"/>
                <a:headEnd type="none" w="med" len="med"/>
                <a:tailEnd type="none" w="med" len="med"/>
              </a:ln>
            </p:spPr>
          </p:sp>
          <p:sp>
            <p:nvSpPr>
              <p:cNvPr id="94488" name="Line 457"/>
              <p:cNvSpPr/>
              <p:nvPr/>
            </p:nvSpPr>
            <p:spPr>
              <a:xfrm>
                <a:off x="2512" y="697"/>
                <a:ext cx="0" cy="2"/>
              </a:xfrm>
              <a:prstGeom prst="line">
                <a:avLst/>
              </a:prstGeom>
              <a:ln w="11113" cap="flat" cmpd="sng">
                <a:solidFill>
                  <a:srgbClr val="FF0000"/>
                </a:solidFill>
                <a:prstDash val="solid"/>
                <a:headEnd type="none" w="med" len="med"/>
                <a:tailEnd type="none" w="med" len="med"/>
              </a:ln>
            </p:spPr>
          </p:sp>
          <p:sp>
            <p:nvSpPr>
              <p:cNvPr id="94489" name="Line 458"/>
              <p:cNvSpPr/>
              <p:nvPr/>
            </p:nvSpPr>
            <p:spPr>
              <a:xfrm>
                <a:off x="2512" y="699"/>
                <a:ext cx="0" cy="0"/>
              </a:xfrm>
              <a:prstGeom prst="line">
                <a:avLst/>
              </a:prstGeom>
              <a:ln w="11113" cap="flat" cmpd="sng">
                <a:solidFill>
                  <a:srgbClr val="FF0000"/>
                </a:solidFill>
                <a:prstDash val="solid"/>
                <a:headEnd type="none" w="med" len="med"/>
                <a:tailEnd type="none" w="med" len="med"/>
              </a:ln>
            </p:spPr>
          </p:sp>
          <p:sp>
            <p:nvSpPr>
              <p:cNvPr id="94490" name="Line 459"/>
              <p:cNvSpPr/>
              <p:nvPr/>
            </p:nvSpPr>
            <p:spPr>
              <a:xfrm flipV="1">
                <a:off x="2529" y="695"/>
                <a:ext cx="0" cy="2"/>
              </a:xfrm>
              <a:prstGeom prst="line">
                <a:avLst/>
              </a:prstGeom>
              <a:ln w="11113" cap="flat" cmpd="sng">
                <a:solidFill>
                  <a:srgbClr val="FF0000"/>
                </a:solidFill>
                <a:prstDash val="solid"/>
                <a:headEnd type="none" w="med" len="med"/>
                <a:tailEnd type="none" w="med" len="med"/>
              </a:ln>
            </p:spPr>
          </p:sp>
          <p:sp>
            <p:nvSpPr>
              <p:cNvPr id="94491" name="Line 460"/>
              <p:cNvSpPr/>
              <p:nvPr/>
            </p:nvSpPr>
            <p:spPr>
              <a:xfrm>
                <a:off x="2529" y="695"/>
                <a:ext cx="0" cy="0"/>
              </a:xfrm>
              <a:prstGeom prst="line">
                <a:avLst/>
              </a:prstGeom>
              <a:ln w="11113" cap="flat" cmpd="sng">
                <a:solidFill>
                  <a:srgbClr val="FF0000"/>
                </a:solidFill>
                <a:prstDash val="solid"/>
                <a:headEnd type="none" w="med" len="med"/>
                <a:tailEnd type="none" w="med" len="med"/>
              </a:ln>
            </p:spPr>
          </p:sp>
          <p:sp>
            <p:nvSpPr>
              <p:cNvPr id="94492" name="Line 461"/>
              <p:cNvSpPr/>
              <p:nvPr/>
            </p:nvSpPr>
            <p:spPr>
              <a:xfrm>
                <a:off x="2529" y="697"/>
                <a:ext cx="0" cy="2"/>
              </a:xfrm>
              <a:prstGeom prst="line">
                <a:avLst/>
              </a:prstGeom>
              <a:ln w="11113" cap="flat" cmpd="sng">
                <a:solidFill>
                  <a:srgbClr val="FF0000"/>
                </a:solidFill>
                <a:prstDash val="solid"/>
                <a:headEnd type="none" w="med" len="med"/>
                <a:tailEnd type="none" w="med" len="med"/>
              </a:ln>
            </p:spPr>
          </p:sp>
          <p:sp>
            <p:nvSpPr>
              <p:cNvPr id="94493" name="Line 462"/>
              <p:cNvSpPr/>
              <p:nvPr/>
            </p:nvSpPr>
            <p:spPr>
              <a:xfrm>
                <a:off x="2529" y="699"/>
                <a:ext cx="0" cy="0"/>
              </a:xfrm>
              <a:prstGeom prst="line">
                <a:avLst/>
              </a:prstGeom>
              <a:ln w="11113" cap="flat" cmpd="sng">
                <a:solidFill>
                  <a:srgbClr val="FF0000"/>
                </a:solidFill>
                <a:prstDash val="solid"/>
                <a:headEnd type="none" w="med" len="med"/>
                <a:tailEnd type="none" w="med" len="med"/>
              </a:ln>
            </p:spPr>
          </p:sp>
          <p:sp>
            <p:nvSpPr>
              <p:cNvPr id="94494" name="Line 463"/>
              <p:cNvSpPr/>
              <p:nvPr/>
            </p:nvSpPr>
            <p:spPr>
              <a:xfrm flipV="1">
                <a:off x="2546" y="693"/>
                <a:ext cx="0" cy="2"/>
              </a:xfrm>
              <a:prstGeom prst="line">
                <a:avLst/>
              </a:prstGeom>
              <a:ln w="11113" cap="flat" cmpd="sng">
                <a:solidFill>
                  <a:srgbClr val="FF0000"/>
                </a:solidFill>
                <a:prstDash val="solid"/>
                <a:headEnd type="none" w="med" len="med"/>
                <a:tailEnd type="none" w="med" len="med"/>
              </a:ln>
            </p:spPr>
          </p:sp>
          <p:sp>
            <p:nvSpPr>
              <p:cNvPr id="94495" name="Line 464"/>
              <p:cNvSpPr/>
              <p:nvPr/>
            </p:nvSpPr>
            <p:spPr>
              <a:xfrm>
                <a:off x="2546" y="693"/>
                <a:ext cx="0" cy="0"/>
              </a:xfrm>
              <a:prstGeom prst="line">
                <a:avLst/>
              </a:prstGeom>
              <a:ln w="11113" cap="flat" cmpd="sng">
                <a:solidFill>
                  <a:srgbClr val="FF0000"/>
                </a:solidFill>
                <a:prstDash val="solid"/>
                <a:headEnd type="none" w="med" len="med"/>
                <a:tailEnd type="none" w="med" len="med"/>
              </a:ln>
            </p:spPr>
          </p:sp>
          <p:sp>
            <p:nvSpPr>
              <p:cNvPr id="94496" name="Line 465"/>
              <p:cNvSpPr/>
              <p:nvPr/>
            </p:nvSpPr>
            <p:spPr>
              <a:xfrm>
                <a:off x="2546" y="695"/>
                <a:ext cx="0" cy="2"/>
              </a:xfrm>
              <a:prstGeom prst="line">
                <a:avLst/>
              </a:prstGeom>
              <a:ln w="11113" cap="flat" cmpd="sng">
                <a:solidFill>
                  <a:srgbClr val="FF0000"/>
                </a:solidFill>
                <a:prstDash val="solid"/>
                <a:headEnd type="none" w="med" len="med"/>
                <a:tailEnd type="none" w="med" len="med"/>
              </a:ln>
            </p:spPr>
          </p:sp>
          <p:sp>
            <p:nvSpPr>
              <p:cNvPr id="94497" name="Line 466"/>
              <p:cNvSpPr/>
              <p:nvPr/>
            </p:nvSpPr>
            <p:spPr>
              <a:xfrm>
                <a:off x="2546" y="697"/>
                <a:ext cx="0" cy="0"/>
              </a:xfrm>
              <a:prstGeom prst="line">
                <a:avLst/>
              </a:prstGeom>
              <a:ln w="11113" cap="flat" cmpd="sng">
                <a:solidFill>
                  <a:srgbClr val="FF0000"/>
                </a:solidFill>
                <a:prstDash val="solid"/>
                <a:headEnd type="none" w="med" len="med"/>
                <a:tailEnd type="none" w="med" len="med"/>
              </a:ln>
            </p:spPr>
          </p:sp>
          <p:sp>
            <p:nvSpPr>
              <p:cNvPr id="94498" name="Line 467"/>
              <p:cNvSpPr/>
              <p:nvPr/>
            </p:nvSpPr>
            <p:spPr>
              <a:xfrm flipV="1">
                <a:off x="2562" y="693"/>
                <a:ext cx="0" cy="2"/>
              </a:xfrm>
              <a:prstGeom prst="line">
                <a:avLst/>
              </a:prstGeom>
              <a:ln w="11113" cap="flat" cmpd="sng">
                <a:solidFill>
                  <a:srgbClr val="FF0000"/>
                </a:solidFill>
                <a:prstDash val="solid"/>
                <a:headEnd type="none" w="med" len="med"/>
                <a:tailEnd type="none" w="med" len="med"/>
              </a:ln>
            </p:spPr>
          </p:sp>
          <p:sp>
            <p:nvSpPr>
              <p:cNvPr id="94499" name="Line 468"/>
              <p:cNvSpPr/>
              <p:nvPr/>
            </p:nvSpPr>
            <p:spPr>
              <a:xfrm>
                <a:off x="2562" y="693"/>
                <a:ext cx="0" cy="0"/>
              </a:xfrm>
              <a:prstGeom prst="line">
                <a:avLst/>
              </a:prstGeom>
              <a:ln w="11113" cap="flat" cmpd="sng">
                <a:solidFill>
                  <a:srgbClr val="FF0000"/>
                </a:solidFill>
                <a:prstDash val="solid"/>
                <a:headEnd type="none" w="med" len="med"/>
                <a:tailEnd type="none" w="med" len="med"/>
              </a:ln>
            </p:spPr>
          </p:sp>
          <p:sp>
            <p:nvSpPr>
              <p:cNvPr id="94500" name="Line 469"/>
              <p:cNvSpPr/>
              <p:nvPr/>
            </p:nvSpPr>
            <p:spPr>
              <a:xfrm>
                <a:off x="2562" y="695"/>
                <a:ext cx="0" cy="2"/>
              </a:xfrm>
              <a:prstGeom prst="line">
                <a:avLst/>
              </a:prstGeom>
              <a:ln w="11113" cap="flat" cmpd="sng">
                <a:solidFill>
                  <a:srgbClr val="FF0000"/>
                </a:solidFill>
                <a:prstDash val="solid"/>
                <a:headEnd type="none" w="med" len="med"/>
                <a:tailEnd type="none" w="med" len="med"/>
              </a:ln>
            </p:spPr>
          </p:sp>
          <p:sp>
            <p:nvSpPr>
              <p:cNvPr id="94501" name="Line 470"/>
              <p:cNvSpPr/>
              <p:nvPr/>
            </p:nvSpPr>
            <p:spPr>
              <a:xfrm>
                <a:off x="2562" y="697"/>
                <a:ext cx="0" cy="0"/>
              </a:xfrm>
              <a:prstGeom prst="line">
                <a:avLst/>
              </a:prstGeom>
              <a:ln w="11113" cap="flat" cmpd="sng">
                <a:solidFill>
                  <a:srgbClr val="FF0000"/>
                </a:solidFill>
                <a:prstDash val="solid"/>
                <a:headEnd type="none" w="med" len="med"/>
                <a:tailEnd type="none" w="med" len="med"/>
              </a:ln>
            </p:spPr>
          </p:sp>
          <p:sp>
            <p:nvSpPr>
              <p:cNvPr id="94502" name="Line 471"/>
              <p:cNvSpPr/>
              <p:nvPr/>
            </p:nvSpPr>
            <p:spPr>
              <a:xfrm flipV="1">
                <a:off x="2579" y="687"/>
                <a:ext cx="0" cy="4"/>
              </a:xfrm>
              <a:prstGeom prst="line">
                <a:avLst/>
              </a:prstGeom>
              <a:ln w="11113" cap="flat" cmpd="sng">
                <a:solidFill>
                  <a:srgbClr val="FF0000"/>
                </a:solidFill>
                <a:prstDash val="solid"/>
                <a:headEnd type="none" w="med" len="med"/>
                <a:tailEnd type="none" w="med" len="med"/>
              </a:ln>
            </p:spPr>
          </p:sp>
          <p:sp>
            <p:nvSpPr>
              <p:cNvPr id="94503" name="Line 472"/>
              <p:cNvSpPr/>
              <p:nvPr/>
            </p:nvSpPr>
            <p:spPr>
              <a:xfrm>
                <a:off x="2579" y="687"/>
                <a:ext cx="0" cy="0"/>
              </a:xfrm>
              <a:prstGeom prst="line">
                <a:avLst/>
              </a:prstGeom>
              <a:ln w="11113" cap="flat" cmpd="sng">
                <a:solidFill>
                  <a:srgbClr val="FF0000"/>
                </a:solidFill>
                <a:prstDash val="solid"/>
                <a:headEnd type="none" w="med" len="med"/>
                <a:tailEnd type="none" w="med" len="med"/>
              </a:ln>
            </p:spPr>
          </p:sp>
          <p:sp>
            <p:nvSpPr>
              <p:cNvPr id="94504" name="Line 473"/>
              <p:cNvSpPr/>
              <p:nvPr/>
            </p:nvSpPr>
            <p:spPr>
              <a:xfrm>
                <a:off x="2579" y="691"/>
                <a:ext cx="0" cy="4"/>
              </a:xfrm>
              <a:prstGeom prst="line">
                <a:avLst/>
              </a:prstGeom>
              <a:ln w="11113" cap="flat" cmpd="sng">
                <a:solidFill>
                  <a:srgbClr val="FF0000"/>
                </a:solidFill>
                <a:prstDash val="solid"/>
                <a:headEnd type="none" w="med" len="med"/>
                <a:tailEnd type="none" w="med" len="med"/>
              </a:ln>
            </p:spPr>
          </p:sp>
          <p:sp>
            <p:nvSpPr>
              <p:cNvPr id="94505" name="Line 474"/>
              <p:cNvSpPr/>
              <p:nvPr/>
            </p:nvSpPr>
            <p:spPr>
              <a:xfrm>
                <a:off x="2579" y="695"/>
                <a:ext cx="0" cy="0"/>
              </a:xfrm>
              <a:prstGeom prst="line">
                <a:avLst/>
              </a:prstGeom>
              <a:ln w="11113" cap="flat" cmpd="sng">
                <a:solidFill>
                  <a:srgbClr val="FF0000"/>
                </a:solidFill>
                <a:prstDash val="solid"/>
                <a:headEnd type="none" w="med" len="med"/>
                <a:tailEnd type="none" w="med" len="med"/>
              </a:ln>
            </p:spPr>
          </p:sp>
          <p:sp>
            <p:nvSpPr>
              <p:cNvPr id="94506" name="Line 475"/>
              <p:cNvSpPr/>
              <p:nvPr/>
            </p:nvSpPr>
            <p:spPr>
              <a:xfrm flipV="1">
                <a:off x="2596" y="683"/>
                <a:ext cx="0" cy="1"/>
              </a:xfrm>
              <a:prstGeom prst="line">
                <a:avLst/>
              </a:prstGeom>
              <a:ln w="11113" cap="flat" cmpd="sng">
                <a:solidFill>
                  <a:srgbClr val="FF0000"/>
                </a:solidFill>
                <a:prstDash val="solid"/>
                <a:headEnd type="none" w="med" len="med"/>
                <a:tailEnd type="none" w="med" len="med"/>
              </a:ln>
            </p:spPr>
          </p:sp>
          <p:sp>
            <p:nvSpPr>
              <p:cNvPr id="94507" name="Line 476"/>
              <p:cNvSpPr/>
              <p:nvPr/>
            </p:nvSpPr>
            <p:spPr>
              <a:xfrm>
                <a:off x="2596" y="683"/>
                <a:ext cx="0" cy="0"/>
              </a:xfrm>
              <a:prstGeom prst="line">
                <a:avLst/>
              </a:prstGeom>
              <a:ln w="11113" cap="flat" cmpd="sng">
                <a:solidFill>
                  <a:srgbClr val="FF0000"/>
                </a:solidFill>
                <a:prstDash val="solid"/>
                <a:headEnd type="none" w="med" len="med"/>
                <a:tailEnd type="none" w="med" len="med"/>
              </a:ln>
            </p:spPr>
          </p:sp>
          <p:sp>
            <p:nvSpPr>
              <p:cNvPr id="94508" name="Line 477"/>
              <p:cNvSpPr/>
              <p:nvPr/>
            </p:nvSpPr>
            <p:spPr>
              <a:xfrm>
                <a:off x="2596" y="684"/>
                <a:ext cx="0" cy="3"/>
              </a:xfrm>
              <a:prstGeom prst="line">
                <a:avLst/>
              </a:prstGeom>
              <a:ln w="11113" cap="flat" cmpd="sng">
                <a:solidFill>
                  <a:srgbClr val="FF0000"/>
                </a:solidFill>
                <a:prstDash val="solid"/>
                <a:headEnd type="none" w="med" len="med"/>
                <a:tailEnd type="none" w="med" len="med"/>
              </a:ln>
            </p:spPr>
          </p:sp>
          <p:sp>
            <p:nvSpPr>
              <p:cNvPr id="94509" name="Line 478"/>
              <p:cNvSpPr/>
              <p:nvPr/>
            </p:nvSpPr>
            <p:spPr>
              <a:xfrm>
                <a:off x="2596" y="687"/>
                <a:ext cx="0" cy="0"/>
              </a:xfrm>
              <a:prstGeom prst="line">
                <a:avLst/>
              </a:prstGeom>
              <a:ln w="11113" cap="flat" cmpd="sng">
                <a:solidFill>
                  <a:srgbClr val="FF0000"/>
                </a:solidFill>
                <a:prstDash val="solid"/>
                <a:headEnd type="none" w="med" len="med"/>
                <a:tailEnd type="none" w="med" len="med"/>
              </a:ln>
            </p:spPr>
          </p:sp>
          <p:sp>
            <p:nvSpPr>
              <p:cNvPr id="94510" name="Line 479"/>
              <p:cNvSpPr/>
              <p:nvPr/>
            </p:nvSpPr>
            <p:spPr>
              <a:xfrm flipV="1">
                <a:off x="2612" y="672"/>
                <a:ext cx="0" cy="2"/>
              </a:xfrm>
              <a:prstGeom prst="line">
                <a:avLst/>
              </a:prstGeom>
              <a:ln w="11113" cap="flat" cmpd="sng">
                <a:solidFill>
                  <a:srgbClr val="FF0000"/>
                </a:solidFill>
                <a:prstDash val="solid"/>
                <a:headEnd type="none" w="med" len="med"/>
                <a:tailEnd type="none" w="med" len="med"/>
              </a:ln>
            </p:spPr>
          </p:sp>
          <p:sp>
            <p:nvSpPr>
              <p:cNvPr id="94511" name="Line 480"/>
              <p:cNvSpPr/>
              <p:nvPr/>
            </p:nvSpPr>
            <p:spPr>
              <a:xfrm>
                <a:off x="2612" y="672"/>
                <a:ext cx="0" cy="0"/>
              </a:xfrm>
              <a:prstGeom prst="line">
                <a:avLst/>
              </a:prstGeom>
              <a:ln w="11113" cap="flat" cmpd="sng">
                <a:solidFill>
                  <a:srgbClr val="FF0000"/>
                </a:solidFill>
                <a:prstDash val="solid"/>
                <a:headEnd type="none" w="med" len="med"/>
                <a:tailEnd type="none" w="med" len="med"/>
              </a:ln>
            </p:spPr>
          </p:sp>
          <p:sp>
            <p:nvSpPr>
              <p:cNvPr id="94512" name="Line 481"/>
              <p:cNvSpPr/>
              <p:nvPr/>
            </p:nvSpPr>
            <p:spPr>
              <a:xfrm>
                <a:off x="2612" y="674"/>
                <a:ext cx="0" cy="2"/>
              </a:xfrm>
              <a:prstGeom prst="line">
                <a:avLst/>
              </a:prstGeom>
              <a:ln w="11113" cap="flat" cmpd="sng">
                <a:solidFill>
                  <a:srgbClr val="FF0000"/>
                </a:solidFill>
                <a:prstDash val="solid"/>
                <a:headEnd type="none" w="med" len="med"/>
                <a:tailEnd type="none" w="med" len="med"/>
              </a:ln>
            </p:spPr>
          </p:sp>
          <p:sp>
            <p:nvSpPr>
              <p:cNvPr id="94513" name="Line 482"/>
              <p:cNvSpPr/>
              <p:nvPr/>
            </p:nvSpPr>
            <p:spPr>
              <a:xfrm>
                <a:off x="2612" y="676"/>
                <a:ext cx="0" cy="0"/>
              </a:xfrm>
              <a:prstGeom prst="line">
                <a:avLst/>
              </a:prstGeom>
              <a:ln w="11113" cap="flat" cmpd="sng">
                <a:solidFill>
                  <a:srgbClr val="FF0000"/>
                </a:solidFill>
                <a:prstDash val="solid"/>
                <a:headEnd type="none" w="med" len="med"/>
                <a:tailEnd type="none" w="med" len="med"/>
              </a:ln>
            </p:spPr>
          </p:sp>
          <p:sp>
            <p:nvSpPr>
              <p:cNvPr id="94514" name="Line 483"/>
              <p:cNvSpPr/>
              <p:nvPr/>
            </p:nvSpPr>
            <p:spPr>
              <a:xfrm flipV="1">
                <a:off x="2629" y="659"/>
                <a:ext cx="0" cy="2"/>
              </a:xfrm>
              <a:prstGeom prst="line">
                <a:avLst/>
              </a:prstGeom>
              <a:ln w="11113" cap="flat" cmpd="sng">
                <a:solidFill>
                  <a:srgbClr val="FF0000"/>
                </a:solidFill>
                <a:prstDash val="solid"/>
                <a:headEnd type="none" w="med" len="med"/>
                <a:tailEnd type="none" w="med" len="med"/>
              </a:ln>
            </p:spPr>
          </p:sp>
          <p:sp>
            <p:nvSpPr>
              <p:cNvPr id="94515" name="Line 484"/>
              <p:cNvSpPr/>
              <p:nvPr/>
            </p:nvSpPr>
            <p:spPr>
              <a:xfrm>
                <a:off x="2629" y="659"/>
                <a:ext cx="0" cy="0"/>
              </a:xfrm>
              <a:prstGeom prst="line">
                <a:avLst/>
              </a:prstGeom>
              <a:ln w="11113" cap="flat" cmpd="sng">
                <a:solidFill>
                  <a:srgbClr val="FF0000"/>
                </a:solidFill>
                <a:prstDash val="solid"/>
                <a:headEnd type="none" w="med" len="med"/>
                <a:tailEnd type="none" w="med" len="med"/>
              </a:ln>
            </p:spPr>
          </p:sp>
          <p:sp>
            <p:nvSpPr>
              <p:cNvPr id="94516" name="Line 485"/>
              <p:cNvSpPr/>
              <p:nvPr/>
            </p:nvSpPr>
            <p:spPr>
              <a:xfrm>
                <a:off x="2629" y="661"/>
                <a:ext cx="0" cy="2"/>
              </a:xfrm>
              <a:prstGeom prst="line">
                <a:avLst/>
              </a:prstGeom>
              <a:ln w="11113" cap="flat" cmpd="sng">
                <a:solidFill>
                  <a:srgbClr val="FF0000"/>
                </a:solidFill>
                <a:prstDash val="solid"/>
                <a:headEnd type="none" w="med" len="med"/>
                <a:tailEnd type="none" w="med" len="med"/>
              </a:ln>
            </p:spPr>
          </p:sp>
          <p:sp>
            <p:nvSpPr>
              <p:cNvPr id="94517" name="Line 486"/>
              <p:cNvSpPr/>
              <p:nvPr/>
            </p:nvSpPr>
            <p:spPr>
              <a:xfrm>
                <a:off x="2629" y="663"/>
                <a:ext cx="0" cy="0"/>
              </a:xfrm>
              <a:prstGeom prst="line">
                <a:avLst/>
              </a:prstGeom>
              <a:ln w="11113" cap="flat" cmpd="sng">
                <a:solidFill>
                  <a:srgbClr val="FF0000"/>
                </a:solidFill>
                <a:prstDash val="solid"/>
                <a:headEnd type="none" w="med" len="med"/>
                <a:tailEnd type="none" w="med" len="med"/>
              </a:ln>
            </p:spPr>
          </p:sp>
          <p:sp>
            <p:nvSpPr>
              <p:cNvPr id="94518" name="Line 487"/>
              <p:cNvSpPr/>
              <p:nvPr/>
            </p:nvSpPr>
            <p:spPr>
              <a:xfrm flipV="1">
                <a:off x="2646" y="644"/>
                <a:ext cx="0" cy="5"/>
              </a:xfrm>
              <a:prstGeom prst="line">
                <a:avLst/>
              </a:prstGeom>
              <a:ln w="11113" cap="flat" cmpd="sng">
                <a:solidFill>
                  <a:srgbClr val="FF0000"/>
                </a:solidFill>
                <a:prstDash val="solid"/>
                <a:headEnd type="none" w="med" len="med"/>
                <a:tailEnd type="none" w="med" len="med"/>
              </a:ln>
            </p:spPr>
          </p:sp>
          <p:sp>
            <p:nvSpPr>
              <p:cNvPr id="94519" name="Line 488"/>
              <p:cNvSpPr/>
              <p:nvPr/>
            </p:nvSpPr>
            <p:spPr>
              <a:xfrm>
                <a:off x="2646" y="644"/>
                <a:ext cx="0" cy="0"/>
              </a:xfrm>
              <a:prstGeom prst="line">
                <a:avLst/>
              </a:prstGeom>
              <a:ln w="11113" cap="flat" cmpd="sng">
                <a:solidFill>
                  <a:srgbClr val="FF0000"/>
                </a:solidFill>
                <a:prstDash val="solid"/>
                <a:headEnd type="none" w="med" len="med"/>
                <a:tailEnd type="none" w="med" len="med"/>
              </a:ln>
            </p:spPr>
          </p:sp>
          <p:sp>
            <p:nvSpPr>
              <p:cNvPr id="94520" name="Line 489"/>
              <p:cNvSpPr/>
              <p:nvPr/>
            </p:nvSpPr>
            <p:spPr>
              <a:xfrm>
                <a:off x="2646" y="649"/>
                <a:ext cx="0" cy="4"/>
              </a:xfrm>
              <a:prstGeom prst="line">
                <a:avLst/>
              </a:prstGeom>
              <a:ln w="11113" cap="flat" cmpd="sng">
                <a:solidFill>
                  <a:srgbClr val="FF0000"/>
                </a:solidFill>
                <a:prstDash val="solid"/>
                <a:headEnd type="none" w="med" len="med"/>
                <a:tailEnd type="none" w="med" len="med"/>
              </a:ln>
            </p:spPr>
          </p:sp>
          <p:sp>
            <p:nvSpPr>
              <p:cNvPr id="94521" name="Line 490"/>
              <p:cNvSpPr/>
              <p:nvPr/>
            </p:nvSpPr>
            <p:spPr>
              <a:xfrm>
                <a:off x="2646" y="653"/>
                <a:ext cx="0" cy="0"/>
              </a:xfrm>
              <a:prstGeom prst="line">
                <a:avLst/>
              </a:prstGeom>
              <a:ln w="11113" cap="flat" cmpd="sng">
                <a:solidFill>
                  <a:srgbClr val="FF0000"/>
                </a:solidFill>
                <a:prstDash val="solid"/>
                <a:headEnd type="none" w="med" len="med"/>
                <a:tailEnd type="none" w="med" len="med"/>
              </a:ln>
            </p:spPr>
          </p:sp>
          <p:sp>
            <p:nvSpPr>
              <p:cNvPr id="94522" name="Line 491"/>
              <p:cNvSpPr/>
              <p:nvPr/>
            </p:nvSpPr>
            <p:spPr>
              <a:xfrm flipV="1">
                <a:off x="2662" y="632"/>
                <a:ext cx="0" cy="6"/>
              </a:xfrm>
              <a:prstGeom prst="line">
                <a:avLst/>
              </a:prstGeom>
              <a:ln w="11113" cap="flat" cmpd="sng">
                <a:solidFill>
                  <a:srgbClr val="FF0000"/>
                </a:solidFill>
                <a:prstDash val="solid"/>
                <a:headEnd type="none" w="med" len="med"/>
                <a:tailEnd type="none" w="med" len="med"/>
              </a:ln>
            </p:spPr>
          </p:sp>
          <p:sp>
            <p:nvSpPr>
              <p:cNvPr id="94523" name="Line 492"/>
              <p:cNvSpPr/>
              <p:nvPr/>
            </p:nvSpPr>
            <p:spPr>
              <a:xfrm>
                <a:off x="2662" y="632"/>
                <a:ext cx="0" cy="0"/>
              </a:xfrm>
              <a:prstGeom prst="line">
                <a:avLst/>
              </a:prstGeom>
              <a:ln w="11113" cap="flat" cmpd="sng">
                <a:solidFill>
                  <a:srgbClr val="FF0000"/>
                </a:solidFill>
                <a:prstDash val="solid"/>
                <a:headEnd type="none" w="med" len="med"/>
                <a:tailEnd type="none" w="med" len="med"/>
              </a:ln>
            </p:spPr>
          </p:sp>
          <p:sp>
            <p:nvSpPr>
              <p:cNvPr id="94524" name="Line 493"/>
              <p:cNvSpPr/>
              <p:nvPr/>
            </p:nvSpPr>
            <p:spPr>
              <a:xfrm>
                <a:off x="2662" y="638"/>
                <a:ext cx="0" cy="6"/>
              </a:xfrm>
              <a:prstGeom prst="line">
                <a:avLst/>
              </a:prstGeom>
              <a:ln w="11113" cap="flat" cmpd="sng">
                <a:solidFill>
                  <a:srgbClr val="FF0000"/>
                </a:solidFill>
                <a:prstDash val="solid"/>
                <a:headEnd type="none" w="med" len="med"/>
                <a:tailEnd type="none" w="med" len="med"/>
              </a:ln>
            </p:spPr>
          </p:sp>
          <p:sp>
            <p:nvSpPr>
              <p:cNvPr id="94525" name="Line 494"/>
              <p:cNvSpPr/>
              <p:nvPr/>
            </p:nvSpPr>
            <p:spPr>
              <a:xfrm>
                <a:off x="2662" y="644"/>
                <a:ext cx="0" cy="0"/>
              </a:xfrm>
              <a:prstGeom prst="line">
                <a:avLst/>
              </a:prstGeom>
              <a:ln w="11113" cap="flat" cmpd="sng">
                <a:solidFill>
                  <a:srgbClr val="FF0000"/>
                </a:solidFill>
                <a:prstDash val="solid"/>
                <a:headEnd type="none" w="med" len="med"/>
                <a:tailEnd type="none" w="med" len="med"/>
              </a:ln>
            </p:spPr>
          </p:sp>
          <p:sp>
            <p:nvSpPr>
              <p:cNvPr id="94526" name="Line 495"/>
              <p:cNvSpPr/>
              <p:nvPr/>
            </p:nvSpPr>
            <p:spPr>
              <a:xfrm flipV="1">
                <a:off x="2679" y="621"/>
                <a:ext cx="0" cy="7"/>
              </a:xfrm>
              <a:prstGeom prst="line">
                <a:avLst/>
              </a:prstGeom>
              <a:ln w="11113" cap="flat" cmpd="sng">
                <a:solidFill>
                  <a:srgbClr val="FF0000"/>
                </a:solidFill>
                <a:prstDash val="solid"/>
                <a:headEnd type="none" w="med" len="med"/>
                <a:tailEnd type="none" w="med" len="med"/>
              </a:ln>
            </p:spPr>
          </p:sp>
          <p:sp>
            <p:nvSpPr>
              <p:cNvPr id="94527" name="Line 496"/>
              <p:cNvSpPr/>
              <p:nvPr/>
            </p:nvSpPr>
            <p:spPr>
              <a:xfrm>
                <a:off x="2679" y="621"/>
                <a:ext cx="0" cy="0"/>
              </a:xfrm>
              <a:prstGeom prst="line">
                <a:avLst/>
              </a:prstGeom>
              <a:ln w="11113" cap="flat" cmpd="sng">
                <a:solidFill>
                  <a:srgbClr val="FF0000"/>
                </a:solidFill>
                <a:prstDash val="solid"/>
                <a:headEnd type="none" w="med" len="med"/>
                <a:tailEnd type="none" w="med" len="med"/>
              </a:ln>
            </p:spPr>
          </p:sp>
          <p:sp>
            <p:nvSpPr>
              <p:cNvPr id="94528" name="Line 497"/>
              <p:cNvSpPr/>
              <p:nvPr/>
            </p:nvSpPr>
            <p:spPr>
              <a:xfrm>
                <a:off x="2679" y="628"/>
                <a:ext cx="0" cy="6"/>
              </a:xfrm>
              <a:prstGeom prst="line">
                <a:avLst/>
              </a:prstGeom>
              <a:ln w="11113" cap="flat" cmpd="sng">
                <a:solidFill>
                  <a:srgbClr val="FF0000"/>
                </a:solidFill>
                <a:prstDash val="solid"/>
                <a:headEnd type="none" w="med" len="med"/>
                <a:tailEnd type="none" w="med" len="med"/>
              </a:ln>
            </p:spPr>
          </p:sp>
          <p:sp>
            <p:nvSpPr>
              <p:cNvPr id="94529" name="Line 498"/>
              <p:cNvSpPr/>
              <p:nvPr/>
            </p:nvSpPr>
            <p:spPr>
              <a:xfrm>
                <a:off x="2679" y="634"/>
                <a:ext cx="0" cy="0"/>
              </a:xfrm>
              <a:prstGeom prst="line">
                <a:avLst/>
              </a:prstGeom>
              <a:ln w="11113" cap="flat" cmpd="sng">
                <a:solidFill>
                  <a:srgbClr val="FF0000"/>
                </a:solidFill>
                <a:prstDash val="solid"/>
                <a:headEnd type="none" w="med" len="med"/>
                <a:tailEnd type="none" w="med" len="med"/>
              </a:ln>
            </p:spPr>
          </p:sp>
          <p:sp>
            <p:nvSpPr>
              <p:cNvPr id="94530" name="Line 499"/>
              <p:cNvSpPr/>
              <p:nvPr/>
            </p:nvSpPr>
            <p:spPr>
              <a:xfrm flipV="1">
                <a:off x="2697" y="611"/>
                <a:ext cx="0" cy="4"/>
              </a:xfrm>
              <a:prstGeom prst="line">
                <a:avLst/>
              </a:prstGeom>
              <a:ln w="11113" cap="flat" cmpd="sng">
                <a:solidFill>
                  <a:srgbClr val="FF0000"/>
                </a:solidFill>
                <a:prstDash val="solid"/>
                <a:headEnd type="none" w="med" len="med"/>
                <a:tailEnd type="none" w="med" len="med"/>
              </a:ln>
            </p:spPr>
          </p:sp>
          <p:sp>
            <p:nvSpPr>
              <p:cNvPr id="94531" name="Line 500"/>
              <p:cNvSpPr/>
              <p:nvPr/>
            </p:nvSpPr>
            <p:spPr>
              <a:xfrm>
                <a:off x="2697" y="611"/>
                <a:ext cx="0" cy="0"/>
              </a:xfrm>
              <a:prstGeom prst="line">
                <a:avLst/>
              </a:prstGeom>
              <a:ln w="11113" cap="flat" cmpd="sng">
                <a:solidFill>
                  <a:srgbClr val="FF0000"/>
                </a:solidFill>
                <a:prstDash val="solid"/>
                <a:headEnd type="none" w="med" len="med"/>
                <a:tailEnd type="none" w="med" len="med"/>
              </a:ln>
            </p:spPr>
          </p:sp>
          <p:sp>
            <p:nvSpPr>
              <p:cNvPr id="94532" name="Line 501"/>
              <p:cNvSpPr/>
              <p:nvPr/>
            </p:nvSpPr>
            <p:spPr>
              <a:xfrm>
                <a:off x="2697" y="615"/>
                <a:ext cx="0" cy="4"/>
              </a:xfrm>
              <a:prstGeom prst="line">
                <a:avLst/>
              </a:prstGeom>
              <a:ln w="11113" cap="flat" cmpd="sng">
                <a:solidFill>
                  <a:srgbClr val="FF0000"/>
                </a:solidFill>
                <a:prstDash val="solid"/>
                <a:headEnd type="none" w="med" len="med"/>
                <a:tailEnd type="none" w="med" len="med"/>
              </a:ln>
            </p:spPr>
          </p:sp>
          <p:sp>
            <p:nvSpPr>
              <p:cNvPr id="94533" name="Line 502"/>
              <p:cNvSpPr/>
              <p:nvPr/>
            </p:nvSpPr>
            <p:spPr>
              <a:xfrm>
                <a:off x="2697" y="619"/>
                <a:ext cx="0" cy="0"/>
              </a:xfrm>
              <a:prstGeom prst="line">
                <a:avLst/>
              </a:prstGeom>
              <a:ln w="11113" cap="flat" cmpd="sng">
                <a:solidFill>
                  <a:srgbClr val="FF0000"/>
                </a:solidFill>
                <a:prstDash val="solid"/>
                <a:headEnd type="none" w="med" len="med"/>
                <a:tailEnd type="none" w="med" len="med"/>
              </a:ln>
            </p:spPr>
          </p:sp>
          <p:sp>
            <p:nvSpPr>
              <p:cNvPr id="94534" name="Line 503"/>
              <p:cNvSpPr/>
              <p:nvPr/>
            </p:nvSpPr>
            <p:spPr>
              <a:xfrm flipV="1">
                <a:off x="2712" y="605"/>
                <a:ext cx="0" cy="6"/>
              </a:xfrm>
              <a:prstGeom prst="line">
                <a:avLst/>
              </a:prstGeom>
              <a:ln w="11113" cap="flat" cmpd="sng">
                <a:solidFill>
                  <a:srgbClr val="FF0000"/>
                </a:solidFill>
                <a:prstDash val="solid"/>
                <a:headEnd type="none" w="med" len="med"/>
                <a:tailEnd type="none" w="med" len="med"/>
              </a:ln>
            </p:spPr>
          </p:sp>
          <p:sp>
            <p:nvSpPr>
              <p:cNvPr id="94535" name="Line 504"/>
              <p:cNvSpPr/>
              <p:nvPr/>
            </p:nvSpPr>
            <p:spPr>
              <a:xfrm>
                <a:off x="2712" y="605"/>
                <a:ext cx="0" cy="0"/>
              </a:xfrm>
              <a:prstGeom prst="line">
                <a:avLst/>
              </a:prstGeom>
              <a:ln w="11113" cap="flat" cmpd="sng">
                <a:solidFill>
                  <a:srgbClr val="FF0000"/>
                </a:solidFill>
                <a:prstDash val="solid"/>
                <a:headEnd type="none" w="med" len="med"/>
                <a:tailEnd type="none" w="med" len="med"/>
              </a:ln>
            </p:spPr>
          </p:sp>
          <p:sp>
            <p:nvSpPr>
              <p:cNvPr id="94536" name="Line 505"/>
              <p:cNvSpPr/>
              <p:nvPr/>
            </p:nvSpPr>
            <p:spPr>
              <a:xfrm>
                <a:off x="2712" y="611"/>
                <a:ext cx="0" cy="6"/>
              </a:xfrm>
              <a:prstGeom prst="line">
                <a:avLst/>
              </a:prstGeom>
              <a:ln w="11113" cap="flat" cmpd="sng">
                <a:solidFill>
                  <a:srgbClr val="FF0000"/>
                </a:solidFill>
                <a:prstDash val="solid"/>
                <a:headEnd type="none" w="med" len="med"/>
                <a:tailEnd type="none" w="med" len="med"/>
              </a:ln>
            </p:spPr>
          </p:sp>
          <p:sp>
            <p:nvSpPr>
              <p:cNvPr id="94537" name="Line 506"/>
              <p:cNvSpPr/>
              <p:nvPr/>
            </p:nvSpPr>
            <p:spPr>
              <a:xfrm>
                <a:off x="2712" y="617"/>
                <a:ext cx="0" cy="0"/>
              </a:xfrm>
              <a:prstGeom prst="line">
                <a:avLst/>
              </a:prstGeom>
              <a:ln w="11113" cap="flat" cmpd="sng">
                <a:solidFill>
                  <a:srgbClr val="FF0000"/>
                </a:solidFill>
                <a:prstDash val="solid"/>
                <a:headEnd type="none" w="med" len="med"/>
                <a:tailEnd type="none" w="med" len="med"/>
              </a:ln>
            </p:spPr>
          </p:sp>
          <p:sp>
            <p:nvSpPr>
              <p:cNvPr id="94538" name="Line 507"/>
              <p:cNvSpPr/>
              <p:nvPr/>
            </p:nvSpPr>
            <p:spPr>
              <a:xfrm flipV="1">
                <a:off x="2729" y="594"/>
                <a:ext cx="0" cy="7"/>
              </a:xfrm>
              <a:prstGeom prst="line">
                <a:avLst/>
              </a:prstGeom>
              <a:ln w="11113" cap="flat" cmpd="sng">
                <a:solidFill>
                  <a:srgbClr val="FF0000"/>
                </a:solidFill>
                <a:prstDash val="solid"/>
                <a:headEnd type="none" w="med" len="med"/>
                <a:tailEnd type="none" w="med" len="med"/>
              </a:ln>
            </p:spPr>
          </p:sp>
          <p:sp>
            <p:nvSpPr>
              <p:cNvPr id="94539" name="Line 508"/>
              <p:cNvSpPr/>
              <p:nvPr/>
            </p:nvSpPr>
            <p:spPr>
              <a:xfrm>
                <a:off x="2729" y="594"/>
                <a:ext cx="0" cy="0"/>
              </a:xfrm>
              <a:prstGeom prst="line">
                <a:avLst/>
              </a:prstGeom>
              <a:ln w="11113" cap="flat" cmpd="sng">
                <a:solidFill>
                  <a:srgbClr val="FF0000"/>
                </a:solidFill>
                <a:prstDash val="solid"/>
                <a:headEnd type="none" w="med" len="med"/>
                <a:tailEnd type="none" w="med" len="med"/>
              </a:ln>
            </p:spPr>
          </p:sp>
          <p:sp>
            <p:nvSpPr>
              <p:cNvPr id="94540" name="Line 509"/>
              <p:cNvSpPr/>
              <p:nvPr/>
            </p:nvSpPr>
            <p:spPr>
              <a:xfrm>
                <a:off x="2729" y="601"/>
                <a:ext cx="0" cy="6"/>
              </a:xfrm>
              <a:prstGeom prst="line">
                <a:avLst/>
              </a:prstGeom>
              <a:ln w="11113" cap="flat" cmpd="sng">
                <a:solidFill>
                  <a:srgbClr val="FF0000"/>
                </a:solidFill>
                <a:prstDash val="solid"/>
                <a:headEnd type="none" w="med" len="med"/>
                <a:tailEnd type="none" w="med" len="med"/>
              </a:ln>
            </p:spPr>
          </p:sp>
          <p:sp>
            <p:nvSpPr>
              <p:cNvPr id="94541" name="Line 510"/>
              <p:cNvSpPr/>
              <p:nvPr/>
            </p:nvSpPr>
            <p:spPr>
              <a:xfrm>
                <a:off x="2729" y="607"/>
                <a:ext cx="0" cy="0"/>
              </a:xfrm>
              <a:prstGeom prst="line">
                <a:avLst/>
              </a:prstGeom>
              <a:ln w="11113" cap="flat" cmpd="sng">
                <a:solidFill>
                  <a:srgbClr val="FF0000"/>
                </a:solidFill>
                <a:prstDash val="solid"/>
                <a:headEnd type="none" w="med" len="med"/>
                <a:tailEnd type="none" w="med" len="med"/>
              </a:ln>
            </p:spPr>
          </p:sp>
          <p:sp>
            <p:nvSpPr>
              <p:cNvPr id="94542" name="Line 511"/>
              <p:cNvSpPr/>
              <p:nvPr/>
            </p:nvSpPr>
            <p:spPr>
              <a:xfrm flipV="1">
                <a:off x="2747" y="590"/>
                <a:ext cx="0" cy="6"/>
              </a:xfrm>
              <a:prstGeom prst="line">
                <a:avLst/>
              </a:prstGeom>
              <a:ln w="11113" cap="flat" cmpd="sng">
                <a:solidFill>
                  <a:srgbClr val="FF0000"/>
                </a:solidFill>
                <a:prstDash val="solid"/>
                <a:headEnd type="none" w="med" len="med"/>
                <a:tailEnd type="none" w="med" len="med"/>
              </a:ln>
            </p:spPr>
          </p:sp>
          <p:sp>
            <p:nvSpPr>
              <p:cNvPr id="94543" name="Line 512"/>
              <p:cNvSpPr/>
              <p:nvPr/>
            </p:nvSpPr>
            <p:spPr>
              <a:xfrm>
                <a:off x="2747" y="590"/>
                <a:ext cx="0" cy="0"/>
              </a:xfrm>
              <a:prstGeom prst="line">
                <a:avLst/>
              </a:prstGeom>
              <a:ln w="11113" cap="flat" cmpd="sng">
                <a:solidFill>
                  <a:srgbClr val="FF0000"/>
                </a:solidFill>
                <a:prstDash val="solid"/>
                <a:headEnd type="none" w="med" len="med"/>
                <a:tailEnd type="none" w="med" len="med"/>
              </a:ln>
            </p:spPr>
          </p:sp>
          <p:sp>
            <p:nvSpPr>
              <p:cNvPr id="94544" name="Line 513"/>
              <p:cNvSpPr/>
              <p:nvPr/>
            </p:nvSpPr>
            <p:spPr>
              <a:xfrm>
                <a:off x="2747" y="596"/>
                <a:ext cx="0" cy="6"/>
              </a:xfrm>
              <a:prstGeom prst="line">
                <a:avLst/>
              </a:prstGeom>
              <a:ln w="11113" cap="flat" cmpd="sng">
                <a:solidFill>
                  <a:srgbClr val="FF0000"/>
                </a:solidFill>
                <a:prstDash val="solid"/>
                <a:headEnd type="none" w="med" len="med"/>
                <a:tailEnd type="none" w="med" len="med"/>
              </a:ln>
            </p:spPr>
          </p:sp>
          <p:sp>
            <p:nvSpPr>
              <p:cNvPr id="94545" name="Line 514"/>
              <p:cNvSpPr/>
              <p:nvPr/>
            </p:nvSpPr>
            <p:spPr>
              <a:xfrm>
                <a:off x="2747" y="602"/>
                <a:ext cx="0" cy="0"/>
              </a:xfrm>
              <a:prstGeom prst="line">
                <a:avLst/>
              </a:prstGeom>
              <a:ln w="11113" cap="flat" cmpd="sng">
                <a:solidFill>
                  <a:srgbClr val="FF0000"/>
                </a:solidFill>
                <a:prstDash val="solid"/>
                <a:headEnd type="none" w="med" len="med"/>
                <a:tailEnd type="none" w="med" len="med"/>
              </a:ln>
            </p:spPr>
          </p:sp>
          <p:sp>
            <p:nvSpPr>
              <p:cNvPr id="94546" name="Line 515"/>
              <p:cNvSpPr/>
              <p:nvPr/>
            </p:nvSpPr>
            <p:spPr>
              <a:xfrm flipV="1">
                <a:off x="2762" y="586"/>
                <a:ext cx="0" cy="6"/>
              </a:xfrm>
              <a:prstGeom prst="line">
                <a:avLst/>
              </a:prstGeom>
              <a:ln w="11113" cap="flat" cmpd="sng">
                <a:solidFill>
                  <a:srgbClr val="FF0000"/>
                </a:solidFill>
                <a:prstDash val="solid"/>
                <a:headEnd type="none" w="med" len="med"/>
                <a:tailEnd type="none" w="med" len="med"/>
              </a:ln>
            </p:spPr>
          </p:sp>
          <p:sp>
            <p:nvSpPr>
              <p:cNvPr id="94547" name="Line 516"/>
              <p:cNvSpPr/>
              <p:nvPr/>
            </p:nvSpPr>
            <p:spPr>
              <a:xfrm>
                <a:off x="2762" y="586"/>
                <a:ext cx="0" cy="0"/>
              </a:xfrm>
              <a:prstGeom prst="line">
                <a:avLst/>
              </a:prstGeom>
              <a:ln w="11113" cap="flat" cmpd="sng">
                <a:solidFill>
                  <a:srgbClr val="FF0000"/>
                </a:solidFill>
                <a:prstDash val="solid"/>
                <a:headEnd type="none" w="med" len="med"/>
                <a:tailEnd type="none" w="med" len="med"/>
              </a:ln>
            </p:spPr>
          </p:sp>
          <p:sp>
            <p:nvSpPr>
              <p:cNvPr id="94548" name="Line 517"/>
              <p:cNvSpPr/>
              <p:nvPr/>
            </p:nvSpPr>
            <p:spPr>
              <a:xfrm>
                <a:off x="2762" y="592"/>
                <a:ext cx="0" cy="6"/>
              </a:xfrm>
              <a:prstGeom prst="line">
                <a:avLst/>
              </a:prstGeom>
              <a:ln w="11113" cap="flat" cmpd="sng">
                <a:solidFill>
                  <a:srgbClr val="FF0000"/>
                </a:solidFill>
                <a:prstDash val="solid"/>
                <a:headEnd type="none" w="med" len="med"/>
                <a:tailEnd type="none" w="med" len="med"/>
              </a:ln>
            </p:spPr>
          </p:sp>
          <p:sp>
            <p:nvSpPr>
              <p:cNvPr id="94549" name="Line 518"/>
              <p:cNvSpPr/>
              <p:nvPr/>
            </p:nvSpPr>
            <p:spPr>
              <a:xfrm>
                <a:off x="2762" y="598"/>
                <a:ext cx="0" cy="0"/>
              </a:xfrm>
              <a:prstGeom prst="line">
                <a:avLst/>
              </a:prstGeom>
              <a:ln w="11113" cap="flat" cmpd="sng">
                <a:solidFill>
                  <a:srgbClr val="FF0000"/>
                </a:solidFill>
                <a:prstDash val="solid"/>
                <a:headEnd type="none" w="med" len="med"/>
                <a:tailEnd type="none" w="med" len="med"/>
              </a:ln>
            </p:spPr>
          </p:sp>
          <p:sp>
            <p:nvSpPr>
              <p:cNvPr id="94550" name="Line 519"/>
              <p:cNvSpPr/>
              <p:nvPr/>
            </p:nvSpPr>
            <p:spPr>
              <a:xfrm flipV="1">
                <a:off x="2780" y="586"/>
                <a:ext cx="0" cy="6"/>
              </a:xfrm>
              <a:prstGeom prst="line">
                <a:avLst/>
              </a:prstGeom>
              <a:ln w="11113" cap="flat" cmpd="sng">
                <a:solidFill>
                  <a:srgbClr val="FF0000"/>
                </a:solidFill>
                <a:prstDash val="solid"/>
                <a:headEnd type="none" w="med" len="med"/>
                <a:tailEnd type="none" w="med" len="med"/>
              </a:ln>
            </p:spPr>
          </p:sp>
          <p:sp>
            <p:nvSpPr>
              <p:cNvPr id="94551" name="Line 520"/>
              <p:cNvSpPr/>
              <p:nvPr/>
            </p:nvSpPr>
            <p:spPr>
              <a:xfrm>
                <a:off x="2780" y="586"/>
                <a:ext cx="0" cy="0"/>
              </a:xfrm>
              <a:prstGeom prst="line">
                <a:avLst/>
              </a:prstGeom>
              <a:ln w="11113" cap="flat" cmpd="sng">
                <a:solidFill>
                  <a:srgbClr val="FF0000"/>
                </a:solidFill>
                <a:prstDash val="solid"/>
                <a:headEnd type="none" w="med" len="med"/>
                <a:tailEnd type="none" w="med" len="med"/>
              </a:ln>
            </p:spPr>
          </p:sp>
          <p:sp>
            <p:nvSpPr>
              <p:cNvPr id="94552" name="Line 521"/>
              <p:cNvSpPr/>
              <p:nvPr/>
            </p:nvSpPr>
            <p:spPr>
              <a:xfrm>
                <a:off x="2780" y="592"/>
                <a:ext cx="0" cy="6"/>
              </a:xfrm>
              <a:prstGeom prst="line">
                <a:avLst/>
              </a:prstGeom>
              <a:ln w="11113" cap="flat" cmpd="sng">
                <a:solidFill>
                  <a:srgbClr val="FF0000"/>
                </a:solidFill>
                <a:prstDash val="solid"/>
                <a:headEnd type="none" w="med" len="med"/>
                <a:tailEnd type="none" w="med" len="med"/>
              </a:ln>
            </p:spPr>
          </p:sp>
          <p:sp>
            <p:nvSpPr>
              <p:cNvPr id="94553" name="Line 522"/>
              <p:cNvSpPr/>
              <p:nvPr/>
            </p:nvSpPr>
            <p:spPr>
              <a:xfrm>
                <a:off x="2780" y="598"/>
                <a:ext cx="0" cy="0"/>
              </a:xfrm>
              <a:prstGeom prst="line">
                <a:avLst/>
              </a:prstGeom>
              <a:ln w="11113" cap="flat" cmpd="sng">
                <a:solidFill>
                  <a:srgbClr val="FF0000"/>
                </a:solidFill>
                <a:prstDash val="solid"/>
                <a:headEnd type="none" w="med" len="med"/>
                <a:tailEnd type="none" w="med" len="med"/>
              </a:ln>
            </p:spPr>
          </p:sp>
          <p:sp>
            <p:nvSpPr>
              <p:cNvPr id="94554" name="Line 523"/>
              <p:cNvSpPr/>
              <p:nvPr/>
            </p:nvSpPr>
            <p:spPr>
              <a:xfrm flipV="1">
                <a:off x="2797" y="590"/>
                <a:ext cx="0" cy="6"/>
              </a:xfrm>
              <a:prstGeom prst="line">
                <a:avLst/>
              </a:prstGeom>
              <a:ln w="11113" cap="flat" cmpd="sng">
                <a:solidFill>
                  <a:srgbClr val="FF0000"/>
                </a:solidFill>
                <a:prstDash val="solid"/>
                <a:headEnd type="none" w="med" len="med"/>
                <a:tailEnd type="none" w="med" len="med"/>
              </a:ln>
            </p:spPr>
          </p:sp>
          <p:sp>
            <p:nvSpPr>
              <p:cNvPr id="94555" name="Line 524"/>
              <p:cNvSpPr/>
              <p:nvPr/>
            </p:nvSpPr>
            <p:spPr>
              <a:xfrm>
                <a:off x="2797" y="590"/>
                <a:ext cx="0" cy="0"/>
              </a:xfrm>
              <a:prstGeom prst="line">
                <a:avLst/>
              </a:prstGeom>
              <a:ln w="11113" cap="flat" cmpd="sng">
                <a:solidFill>
                  <a:srgbClr val="FF0000"/>
                </a:solidFill>
                <a:prstDash val="solid"/>
                <a:headEnd type="none" w="med" len="med"/>
                <a:tailEnd type="none" w="med" len="med"/>
              </a:ln>
            </p:spPr>
          </p:sp>
          <p:sp>
            <p:nvSpPr>
              <p:cNvPr id="94556" name="Line 525"/>
              <p:cNvSpPr/>
              <p:nvPr/>
            </p:nvSpPr>
            <p:spPr>
              <a:xfrm>
                <a:off x="2797" y="596"/>
                <a:ext cx="0" cy="6"/>
              </a:xfrm>
              <a:prstGeom prst="line">
                <a:avLst/>
              </a:prstGeom>
              <a:ln w="11113" cap="flat" cmpd="sng">
                <a:solidFill>
                  <a:srgbClr val="FF0000"/>
                </a:solidFill>
                <a:prstDash val="solid"/>
                <a:headEnd type="none" w="med" len="med"/>
                <a:tailEnd type="none" w="med" len="med"/>
              </a:ln>
            </p:spPr>
          </p:sp>
          <p:sp>
            <p:nvSpPr>
              <p:cNvPr id="94557" name="Line 526"/>
              <p:cNvSpPr/>
              <p:nvPr/>
            </p:nvSpPr>
            <p:spPr>
              <a:xfrm>
                <a:off x="2797" y="602"/>
                <a:ext cx="0" cy="0"/>
              </a:xfrm>
              <a:prstGeom prst="line">
                <a:avLst/>
              </a:prstGeom>
              <a:ln w="11113" cap="flat" cmpd="sng">
                <a:solidFill>
                  <a:srgbClr val="FF0000"/>
                </a:solidFill>
                <a:prstDash val="solid"/>
                <a:headEnd type="none" w="med" len="med"/>
                <a:tailEnd type="none" w="med" len="med"/>
              </a:ln>
            </p:spPr>
          </p:sp>
          <p:sp>
            <p:nvSpPr>
              <p:cNvPr id="94558" name="Line 527"/>
              <p:cNvSpPr/>
              <p:nvPr/>
            </p:nvSpPr>
            <p:spPr>
              <a:xfrm flipV="1">
                <a:off x="2812" y="592"/>
                <a:ext cx="0" cy="6"/>
              </a:xfrm>
              <a:prstGeom prst="line">
                <a:avLst/>
              </a:prstGeom>
              <a:ln w="11113" cap="flat" cmpd="sng">
                <a:solidFill>
                  <a:srgbClr val="FF0000"/>
                </a:solidFill>
                <a:prstDash val="solid"/>
                <a:headEnd type="none" w="med" len="med"/>
                <a:tailEnd type="none" w="med" len="med"/>
              </a:ln>
            </p:spPr>
          </p:sp>
          <p:sp>
            <p:nvSpPr>
              <p:cNvPr id="94559" name="Line 528"/>
              <p:cNvSpPr/>
              <p:nvPr/>
            </p:nvSpPr>
            <p:spPr>
              <a:xfrm>
                <a:off x="2812" y="592"/>
                <a:ext cx="0" cy="0"/>
              </a:xfrm>
              <a:prstGeom prst="line">
                <a:avLst/>
              </a:prstGeom>
              <a:ln w="11113" cap="flat" cmpd="sng">
                <a:solidFill>
                  <a:srgbClr val="FF0000"/>
                </a:solidFill>
                <a:prstDash val="solid"/>
                <a:headEnd type="none" w="med" len="med"/>
                <a:tailEnd type="none" w="med" len="med"/>
              </a:ln>
            </p:spPr>
          </p:sp>
          <p:sp>
            <p:nvSpPr>
              <p:cNvPr id="94560" name="Line 529"/>
              <p:cNvSpPr/>
              <p:nvPr/>
            </p:nvSpPr>
            <p:spPr>
              <a:xfrm>
                <a:off x="2812" y="598"/>
                <a:ext cx="0" cy="7"/>
              </a:xfrm>
              <a:prstGeom prst="line">
                <a:avLst/>
              </a:prstGeom>
              <a:ln w="11113" cap="flat" cmpd="sng">
                <a:solidFill>
                  <a:srgbClr val="FF0000"/>
                </a:solidFill>
                <a:prstDash val="solid"/>
                <a:headEnd type="none" w="med" len="med"/>
                <a:tailEnd type="none" w="med" len="med"/>
              </a:ln>
            </p:spPr>
          </p:sp>
          <p:sp>
            <p:nvSpPr>
              <p:cNvPr id="94561" name="Line 530"/>
              <p:cNvSpPr/>
              <p:nvPr/>
            </p:nvSpPr>
            <p:spPr>
              <a:xfrm>
                <a:off x="2812" y="605"/>
                <a:ext cx="0" cy="0"/>
              </a:xfrm>
              <a:prstGeom prst="line">
                <a:avLst/>
              </a:prstGeom>
              <a:ln w="11113" cap="flat" cmpd="sng">
                <a:solidFill>
                  <a:srgbClr val="FF0000"/>
                </a:solidFill>
                <a:prstDash val="solid"/>
                <a:headEnd type="none" w="med" len="med"/>
                <a:tailEnd type="none" w="med" len="med"/>
              </a:ln>
            </p:spPr>
          </p:sp>
          <p:sp>
            <p:nvSpPr>
              <p:cNvPr id="94562" name="Line 531"/>
              <p:cNvSpPr/>
              <p:nvPr/>
            </p:nvSpPr>
            <p:spPr>
              <a:xfrm flipV="1">
                <a:off x="2830" y="594"/>
                <a:ext cx="0" cy="11"/>
              </a:xfrm>
              <a:prstGeom prst="line">
                <a:avLst/>
              </a:prstGeom>
              <a:ln w="11113" cap="flat" cmpd="sng">
                <a:solidFill>
                  <a:srgbClr val="FF0000"/>
                </a:solidFill>
                <a:prstDash val="solid"/>
                <a:headEnd type="none" w="med" len="med"/>
                <a:tailEnd type="none" w="med" len="med"/>
              </a:ln>
            </p:spPr>
          </p:sp>
          <p:sp>
            <p:nvSpPr>
              <p:cNvPr id="94563" name="Line 532"/>
              <p:cNvSpPr/>
              <p:nvPr/>
            </p:nvSpPr>
            <p:spPr>
              <a:xfrm>
                <a:off x="2830" y="594"/>
                <a:ext cx="0" cy="0"/>
              </a:xfrm>
              <a:prstGeom prst="line">
                <a:avLst/>
              </a:prstGeom>
              <a:ln w="11113" cap="flat" cmpd="sng">
                <a:solidFill>
                  <a:srgbClr val="FF0000"/>
                </a:solidFill>
                <a:prstDash val="solid"/>
                <a:headEnd type="none" w="med" len="med"/>
                <a:tailEnd type="none" w="med" len="med"/>
              </a:ln>
            </p:spPr>
          </p:sp>
          <p:sp>
            <p:nvSpPr>
              <p:cNvPr id="94564" name="Line 533"/>
              <p:cNvSpPr/>
              <p:nvPr/>
            </p:nvSpPr>
            <p:spPr>
              <a:xfrm>
                <a:off x="2830" y="605"/>
                <a:ext cx="0" cy="10"/>
              </a:xfrm>
              <a:prstGeom prst="line">
                <a:avLst/>
              </a:prstGeom>
              <a:ln w="11113" cap="flat" cmpd="sng">
                <a:solidFill>
                  <a:srgbClr val="FF0000"/>
                </a:solidFill>
                <a:prstDash val="solid"/>
                <a:headEnd type="none" w="med" len="med"/>
                <a:tailEnd type="none" w="med" len="med"/>
              </a:ln>
            </p:spPr>
          </p:sp>
          <p:sp>
            <p:nvSpPr>
              <p:cNvPr id="94565" name="Line 534"/>
              <p:cNvSpPr/>
              <p:nvPr/>
            </p:nvSpPr>
            <p:spPr>
              <a:xfrm>
                <a:off x="2830" y="615"/>
                <a:ext cx="0" cy="0"/>
              </a:xfrm>
              <a:prstGeom prst="line">
                <a:avLst/>
              </a:prstGeom>
              <a:ln w="11113" cap="flat" cmpd="sng">
                <a:solidFill>
                  <a:srgbClr val="FF0000"/>
                </a:solidFill>
                <a:prstDash val="solid"/>
                <a:headEnd type="none" w="med" len="med"/>
                <a:tailEnd type="none" w="med" len="med"/>
              </a:ln>
            </p:spPr>
          </p:sp>
          <p:sp>
            <p:nvSpPr>
              <p:cNvPr id="94566" name="Line 535"/>
              <p:cNvSpPr/>
              <p:nvPr/>
            </p:nvSpPr>
            <p:spPr>
              <a:xfrm flipV="1">
                <a:off x="2845" y="601"/>
                <a:ext cx="0" cy="10"/>
              </a:xfrm>
              <a:prstGeom prst="line">
                <a:avLst/>
              </a:prstGeom>
              <a:ln w="11113" cap="flat" cmpd="sng">
                <a:solidFill>
                  <a:srgbClr val="FF0000"/>
                </a:solidFill>
                <a:prstDash val="solid"/>
                <a:headEnd type="none" w="med" len="med"/>
                <a:tailEnd type="none" w="med" len="med"/>
              </a:ln>
            </p:spPr>
          </p:sp>
          <p:sp>
            <p:nvSpPr>
              <p:cNvPr id="94567" name="Line 536"/>
              <p:cNvSpPr/>
              <p:nvPr/>
            </p:nvSpPr>
            <p:spPr>
              <a:xfrm>
                <a:off x="2845" y="601"/>
                <a:ext cx="0" cy="0"/>
              </a:xfrm>
              <a:prstGeom prst="line">
                <a:avLst/>
              </a:prstGeom>
              <a:ln w="11113" cap="flat" cmpd="sng">
                <a:solidFill>
                  <a:srgbClr val="FF0000"/>
                </a:solidFill>
                <a:prstDash val="solid"/>
                <a:headEnd type="none" w="med" len="med"/>
                <a:tailEnd type="none" w="med" len="med"/>
              </a:ln>
            </p:spPr>
          </p:sp>
          <p:sp>
            <p:nvSpPr>
              <p:cNvPr id="94568" name="Line 537"/>
              <p:cNvSpPr/>
              <p:nvPr/>
            </p:nvSpPr>
            <p:spPr>
              <a:xfrm>
                <a:off x="2845" y="611"/>
                <a:ext cx="0" cy="10"/>
              </a:xfrm>
              <a:prstGeom prst="line">
                <a:avLst/>
              </a:prstGeom>
              <a:ln w="11113" cap="flat" cmpd="sng">
                <a:solidFill>
                  <a:srgbClr val="FF0000"/>
                </a:solidFill>
                <a:prstDash val="solid"/>
                <a:headEnd type="none" w="med" len="med"/>
                <a:tailEnd type="none" w="med" len="med"/>
              </a:ln>
            </p:spPr>
          </p:sp>
          <p:sp>
            <p:nvSpPr>
              <p:cNvPr id="94569" name="Line 538"/>
              <p:cNvSpPr/>
              <p:nvPr/>
            </p:nvSpPr>
            <p:spPr>
              <a:xfrm>
                <a:off x="2845" y="621"/>
                <a:ext cx="0" cy="0"/>
              </a:xfrm>
              <a:prstGeom prst="line">
                <a:avLst/>
              </a:prstGeom>
              <a:ln w="11113" cap="flat" cmpd="sng">
                <a:solidFill>
                  <a:srgbClr val="FF0000"/>
                </a:solidFill>
                <a:prstDash val="solid"/>
                <a:headEnd type="none" w="med" len="med"/>
                <a:tailEnd type="none" w="med" len="med"/>
              </a:ln>
            </p:spPr>
          </p:sp>
          <p:sp>
            <p:nvSpPr>
              <p:cNvPr id="94570" name="Line 539"/>
              <p:cNvSpPr/>
              <p:nvPr/>
            </p:nvSpPr>
            <p:spPr>
              <a:xfrm flipV="1">
                <a:off x="2862" y="613"/>
                <a:ext cx="0" cy="12"/>
              </a:xfrm>
              <a:prstGeom prst="line">
                <a:avLst/>
              </a:prstGeom>
              <a:ln w="11113" cap="flat" cmpd="sng">
                <a:solidFill>
                  <a:srgbClr val="FF0000"/>
                </a:solidFill>
                <a:prstDash val="solid"/>
                <a:headEnd type="none" w="med" len="med"/>
                <a:tailEnd type="none" w="med" len="med"/>
              </a:ln>
            </p:spPr>
          </p:sp>
          <p:sp>
            <p:nvSpPr>
              <p:cNvPr id="94571" name="Line 540"/>
              <p:cNvSpPr/>
              <p:nvPr/>
            </p:nvSpPr>
            <p:spPr>
              <a:xfrm>
                <a:off x="2862" y="613"/>
                <a:ext cx="0" cy="0"/>
              </a:xfrm>
              <a:prstGeom prst="line">
                <a:avLst/>
              </a:prstGeom>
              <a:ln w="11113" cap="flat" cmpd="sng">
                <a:solidFill>
                  <a:srgbClr val="FF0000"/>
                </a:solidFill>
                <a:prstDash val="solid"/>
                <a:headEnd type="none" w="med" len="med"/>
                <a:tailEnd type="none" w="med" len="med"/>
              </a:ln>
            </p:spPr>
          </p:sp>
          <p:sp>
            <p:nvSpPr>
              <p:cNvPr id="94572" name="Line 541"/>
              <p:cNvSpPr/>
              <p:nvPr/>
            </p:nvSpPr>
            <p:spPr>
              <a:xfrm>
                <a:off x="2862" y="625"/>
                <a:ext cx="0" cy="13"/>
              </a:xfrm>
              <a:prstGeom prst="line">
                <a:avLst/>
              </a:prstGeom>
              <a:ln w="11113" cap="flat" cmpd="sng">
                <a:solidFill>
                  <a:srgbClr val="FF0000"/>
                </a:solidFill>
                <a:prstDash val="solid"/>
                <a:headEnd type="none" w="med" len="med"/>
                <a:tailEnd type="none" w="med" len="med"/>
              </a:ln>
            </p:spPr>
          </p:sp>
          <p:sp>
            <p:nvSpPr>
              <p:cNvPr id="94573" name="Line 542"/>
              <p:cNvSpPr/>
              <p:nvPr/>
            </p:nvSpPr>
            <p:spPr>
              <a:xfrm>
                <a:off x="2862" y="638"/>
                <a:ext cx="0" cy="0"/>
              </a:xfrm>
              <a:prstGeom prst="line">
                <a:avLst/>
              </a:prstGeom>
              <a:ln w="11113" cap="flat" cmpd="sng">
                <a:solidFill>
                  <a:srgbClr val="FF0000"/>
                </a:solidFill>
                <a:prstDash val="solid"/>
                <a:headEnd type="none" w="med" len="med"/>
                <a:tailEnd type="none" w="med" len="med"/>
              </a:ln>
            </p:spPr>
          </p:sp>
          <p:sp>
            <p:nvSpPr>
              <p:cNvPr id="94574" name="Line 543"/>
              <p:cNvSpPr/>
              <p:nvPr/>
            </p:nvSpPr>
            <p:spPr>
              <a:xfrm flipV="1">
                <a:off x="2880" y="617"/>
                <a:ext cx="0" cy="13"/>
              </a:xfrm>
              <a:prstGeom prst="line">
                <a:avLst/>
              </a:prstGeom>
              <a:ln w="11113" cap="flat" cmpd="sng">
                <a:solidFill>
                  <a:srgbClr val="FF0000"/>
                </a:solidFill>
                <a:prstDash val="solid"/>
                <a:headEnd type="none" w="med" len="med"/>
                <a:tailEnd type="none" w="med" len="med"/>
              </a:ln>
            </p:spPr>
          </p:sp>
          <p:sp>
            <p:nvSpPr>
              <p:cNvPr id="94575" name="Line 544"/>
              <p:cNvSpPr/>
              <p:nvPr/>
            </p:nvSpPr>
            <p:spPr>
              <a:xfrm>
                <a:off x="2880" y="617"/>
                <a:ext cx="0" cy="0"/>
              </a:xfrm>
              <a:prstGeom prst="line">
                <a:avLst/>
              </a:prstGeom>
              <a:ln w="11113" cap="flat" cmpd="sng">
                <a:solidFill>
                  <a:srgbClr val="FF0000"/>
                </a:solidFill>
                <a:prstDash val="solid"/>
                <a:headEnd type="none" w="med" len="med"/>
                <a:tailEnd type="none" w="med" len="med"/>
              </a:ln>
            </p:spPr>
          </p:sp>
          <p:sp>
            <p:nvSpPr>
              <p:cNvPr id="94576" name="Line 545"/>
              <p:cNvSpPr/>
              <p:nvPr/>
            </p:nvSpPr>
            <p:spPr>
              <a:xfrm>
                <a:off x="2880" y="630"/>
                <a:ext cx="0" cy="12"/>
              </a:xfrm>
              <a:prstGeom prst="line">
                <a:avLst/>
              </a:prstGeom>
              <a:ln w="11113" cap="flat" cmpd="sng">
                <a:solidFill>
                  <a:srgbClr val="FF0000"/>
                </a:solidFill>
                <a:prstDash val="solid"/>
                <a:headEnd type="none" w="med" len="med"/>
                <a:tailEnd type="none" w="med" len="med"/>
              </a:ln>
            </p:spPr>
          </p:sp>
          <p:sp>
            <p:nvSpPr>
              <p:cNvPr id="94577" name="Line 546"/>
              <p:cNvSpPr/>
              <p:nvPr/>
            </p:nvSpPr>
            <p:spPr>
              <a:xfrm>
                <a:off x="2880" y="642"/>
                <a:ext cx="0" cy="0"/>
              </a:xfrm>
              <a:prstGeom prst="line">
                <a:avLst/>
              </a:prstGeom>
              <a:ln w="11113" cap="flat" cmpd="sng">
                <a:solidFill>
                  <a:srgbClr val="FF0000"/>
                </a:solidFill>
                <a:prstDash val="solid"/>
                <a:headEnd type="none" w="med" len="med"/>
                <a:tailEnd type="none" w="med" len="med"/>
              </a:ln>
            </p:spPr>
          </p:sp>
          <p:sp>
            <p:nvSpPr>
              <p:cNvPr id="94578" name="Line 547"/>
              <p:cNvSpPr/>
              <p:nvPr/>
            </p:nvSpPr>
            <p:spPr>
              <a:xfrm flipV="1">
                <a:off x="2895" y="621"/>
                <a:ext cx="0" cy="11"/>
              </a:xfrm>
              <a:prstGeom prst="line">
                <a:avLst/>
              </a:prstGeom>
              <a:ln w="11113" cap="flat" cmpd="sng">
                <a:solidFill>
                  <a:srgbClr val="FF0000"/>
                </a:solidFill>
                <a:prstDash val="solid"/>
                <a:headEnd type="none" w="med" len="med"/>
                <a:tailEnd type="none" w="med" len="med"/>
              </a:ln>
            </p:spPr>
          </p:sp>
          <p:sp>
            <p:nvSpPr>
              <p:cNvPr id="94579" name="Line 548"/>
              <p:cNvSpPr/>
              <p:nvPr/>
            </p:nvSpPr>
            <p:spPr>
              <a:xfrm>
                <a:off x="2895" y="621"/>
                <a:ext cx="0" cy="0"/>
              </a:xfrm>
              <a:prstGeom prst="line">
                <a:avLst/>
              </a:prstGeom>
              <a:ln w="11113" cap="flat" cmpd="sng">
                <a:solidFill>
                  <a:srgbClr val="FF0000"/>
                </a:solidFill>
                <a:prstDash val="solid"/>
                <a:headEnd type="none" w="med" len="med"/>
                <a:tailEnd type="none" w="med" len="med"/>
              </a:ln>
            </p:spPr>
          </p:sp>
          <p:sp>
            <p:nvSpPr>
              <p:cNvPr id="94580" name="Line 549"/>
              <p:cNvSpPr/>
              <p:nvPr/>
            </p:nvSpPr>
            <p:spPr>
              <a:xfrm>
                <a:off x="2895" y="632"/>
                <a:ext cx="0" cy="10"/>
              </a:xfrm>
              <a:prstGeom prst="line">
                <a:avLst/>
              </a:prstGeom>
              <a:ln w="11113" cap="flat" cmpd="sng">
                <a:solidFill>
                  <a:srgbClr val="FF0000"/>
                </a:solidFill>
                <a:prstDash val="solid"/>
                <a:headEnd type="none" w="med" len="med"/>
                <a:tailEnd type="none" w="med" len="med"/>
              </a:ln>
            </p:spPr>
          </p:sp>
          <p:sp>
            <p:nvSpPr>
              <p:cNvPr id="94581" name="Line 550"/>
              <p:cNvSpPr/>
              <p:nvPr/>
            </p:nvSpPr>
            <p:spPr>
              <a:xfrm>
                <a:off x="2895" y="642"/>
                <a:ext cx="0" cy="0"/>
              </a:xfrm>
              <a:prstGeom prst="line">
                <a:avLst/>
              </a:prstGeom>
              <a:ln w="11113" cap="flat" cmpd="sng">
                <a:solidFill>
                  <a:srgbClr val="FF0000"/>
                </a:solidFill>
                <a:prstDash val="solid"/>
                <a:headEnd type="none" w="med" len="med"/>
                <a:tailEnd type="none" w="med" len="med"/>
              </a:ln>
            </p:spPr>
          </p:sp>
          <p:sp>
            <p:nvSpPr>
              <p:cNvPr id="94582" name="Line 551"/>
              <p:cNvSpPr/>
              <p:nvPr/>
            </p:nvSpPr>
            <p:spPr>
              <a:xfrm flipV="1">
                <a:off x="2913" y="628"/>
                <a:ext cx="0" cy="8"/>
              </a:xfrm>
              <a:prstGeom prst="line">
                <a:avLst/>
              </a:prstGeom>
              <a:ln w="11113" cap="flat" cmpd="sng">
                <a:solidFill>
                  <a:srgbClr val="FF0000"/>
                </a:solidFill>
                <a:prstDash val="solid"/>
                <a:headEnd type="none" w="med" len="med"/>
                <a:tailEnd type="none" w="med" len="med"/>
              </a:ln>
            </p:spPr>
          </p:sp>
          <p:sp>
            <p:nvSpPr>
              <p:cNvPr id="94583" name="Line 552"/>
              <p:cNvSpPr/>
              <p:nvPr/>
            </p:nvSpPr>
            <p:spPr>
              <a:xfrm>
                <a:off x="2913" y="628"/>
                <a:ext cx="0" cy="0"/>
              </a:xfrm>
              <a:prstGeom prst="line">
                <a:avLst/>
              </a:prstGeom>
              <a:ln w="11113" cap="flat" cmpd="sng">
                <a:solidFill>
                  <a:srgbClr val="FF0000"/>
                </a:solidFill>
                <a:prstDash val="solid"/>
                <a:headEnd type="none" w="med" len="med"/>
                <a:tailEnd type="none" w="med" len="med"/>
              </a:ln>
            </p:spPr>
          </p:sp>
          <p:sp>
            <p:nvSpPr>
              <p:cNvPr id="94584" name="Line 553"/>
              <p:cNvSpPr/>
              <p:nvPr/>
            </p:nvSpPr>
            <p:spPr>
              <a:xfrm>
                <a:off x="2913" y="636"/>
                <a:ext cx="0" cy="8"/>
              </a:xfrm>
              <a:prstGeom prst="line">
                <a:avLst/>
              </a:prstGeom>
              <a:ln w="11113" cap="flat" cmpd="sng">
                <a:solidFill>
                  <a:srgbClr val="FF0000"/>
                </a:solidFill>
                <a:prstDash val="solid"/>
                <a:headEnd type="none" w="med" len="med"/>
                <a:tailEnd type="none" w="med" len="med"/>
              </a:ln>
            </p:spPr>
          </p:sp>
          <p:sp>
            <p:nvSpPr>
              <p:cNvPr id="94585" name="Line 554"/>
              <p:cNvSpPr/>
              <p:nvPr/>
            </p:nvSpPr>
            <p:spPr>
              <a:xfrm>
                <a:off x="2913" y="644"/>
                <a:ext cx="0" cy="0"/>
              </a:xfrm>
              <a:prstGeom prst="line">
                <a:avLst/>
              </a:prstGeom>
              <a:ln w="11113" cap="flat" cmpd="sng">
                <a:solidFill>
                  <a:srgbClr val="FF0000"/>
                </a:solidFill>
                <a:prstDash val="solid"/>
                <a:headEnd type="none" w="med" len="med"/>
                <a:tailEnd type="none" w="med" len="med"/>
              </a:ln>
            </p:spPr>
          </p:sp>
          <p:sp>
            <p:nvSpPr>
              <p:cNvPr id="94586" name="Line 555"/>
              <p:cNvSpPr/>
              <p:nvPr/>
            </p:nvSpPr>
            <p:spPr>
              <a:xfrm flipV="1">
                <a:off x="2930" y="636"/>
                <a:ext cx="0" cy="4"/>
              </a:xfrm>
              <a:prstGeom prst="line">
                <a:avLst/>
              </a:prstGeom>
              <a:ln w="11113" cap="flat" cmpd="sng">
                <a:solidFill>
                  <a:srgbClr val="FF0000"/>
                </a:solidFill>
                <a:prstDash val="solid"/>
                <a:headEnd type="none" w="med" len="med"/>
                <a:tailEnd type="none" w="med" len="med"/>
              </a:ln>
            </p:spPr>
          </p:sp>
          <p:sp>
            <p:nvSpPr>
              <p:cNvPr id="94587" name="Line 556"/>
              <p:cNvSpPr/>
              <p:nvPr/>
            </p:nvSpPr>
            <p:spPr>
              <a:xfrm>
                <a:off x="2930" y="636"/>
                <a:ext cx="0" cy="0"/>
              </a:xfrm>
              <a:prstGeom prst="line">
                <a:avLst/>
              </a:prstGeom>
              <a:ln w="11113" cap="flat" cmpd="sng">
                <a:solidFill>
                  <a:srgbClr val="FF0000"/>
                </a:solidFill>
                <a:prstDash val="solid"/>
                <a:headEnd type="none" w="med" len="med"/>
                <a:tailEnd type="none" w="med" len="med"/>
              </a:ln>
            </p:spPr>
          </p:sp>
          <p:sp>
            <p:nvSpPr>
              <p:cNvPr id="94588" name="Line 557"/>
              <p:cNvSpPr/>
              <p:nvPr/>
            </p:nvSpPr>
            <p:spPr>
              <a:xfrm>
                <a:off x="2930" y="640"/>
                <a:ext cx="0" cy="4"/>
              </a:xfrm>
              <a:prstGeom prst="line">
                <a:avLst/>
              </a:prstGeom>
              <a:ln w="11113" cap="flat" cmpd="sng">
                <a:solidFill>
                  <a:srgbClr val="FF0000"/>
                </a:solidFill>
                <a:prstDash val="solid"/>
                <a:headEnd type="none" w="med" len="med"/>
                <a:tailEnd type="none" w="med" len="med"/>
              </a:ln>
            </p:spPr>
          </p:sp>
          <p:sp>
            <p:nvSpPr>
              <p:cNvPr id="94589" name="Line 558"/>
              <p:cNvSpPr/>
              <p:nvPr/>
            </p:nvSpPr>
            <p:spPr>
              <a:xfrm>
                <a:off x="2930" y="644"/>
                <a:ext cx="0" cy="0"/>
              </a:xfrm>
              <a:prstGeom prst="line">
                <a:avLst/>
              </a:prstGeom>
              <a:ln w="11113" cap="flat" cmpd="sng">
                <a:solidFill>
                  <a:srgbClr val="FF0000"/>
                </a:solidFill>
                <a:prstDash val="solid"/>
                <a:headEnd type="none" w="med" len="med"/>
                <a:tailEnd type="none" w="med" len="med"/>
              </a:ln>
            </p:spPr>
          </p:sp>
          <p:sp>
            <p:nvSpPr>
              <p:cNvPr id="94590" name="Line 559"/>
              <p:cNvSpPr/>
              <p:nvPr/>
            </p:nvSpPr>
            <p:spPr>
              <a:xfrm flipV="1">
                <a:off x="2945" y="640"/>
                <a:ext cx="0" cy="4"/>
              </a:xfrm>
              <a:prstGeom prst="line">
                <a:avLst/>
              </a:prstGeom>
              <a:ln w="11113" cap="flat" cmpd="sng">
                <a:solidFill>
                  <a:srgbClr val="FF0000"/>
                </a:solidFill>
                <a:prstDash val="solid"/>
                <a:headEnd type="none" w="med" len="med"/>
                <a:tailEnd type="none" w="med" len="med"/>
              </a:ln>
            </p:spPr>
          </p:sp>
          <p:sp>
            <p:nvSpPr>
              <p:cNvPr id="94591" name="Line 560"/>
              <p:cNvSpPr/>
              <p:nvPr/>
            </p:nvSpPr>
            <p:spPr>
              <a:xfrm>
                <a:off x="2945" y="640"/>
                <a:ext cx="0" cy="0"/>
              </a:xfrm>
              <a:prstGeom prst="line">
                <a:avLst/>
              </a:prstGeom>
              <a:ln w="11113" cap="flat" cmpd="sng">
                <a:solidFill>
                  <a:srgbClr val="FF0000"/>
                </a:solidFill>
                <a:prstDash val="solid"/>
                <a:headEnd type="none" w="med" len="med"/>
                <a:tailEnd type="none" w="med" len="med"/>
              </a:ln>
            </p:spPr>
          </p:sp>
          <p:sp>
            <p:nvSpPr>
              <p:cNvPr id="94592" name="Line 561"/>
              <p:cNvSpPr/>
              <p:nvPr/>
            </p:nvSpPr>
            <p:spPr>
              <a:xfrm>
                <a:off x="2945" y="644"/>
                <a:ext cx="0" cy="5"/>
              </a:xfrm>
              <a:prstGeom prst="line">
                <a:avLst/>
              </a:prstGeom>
              <a:ln w="11113" cap="flat" cmpd="sng">
                <a:solidFill>
                  <a:srgbClr val="FF0000"/>
                </a:solidFill>
                <a:prstDash val="solid"/>
                <a:headEnd type="none" w="med" len="med"/>
                <a:tailEnd type="none" w="med" len="med"/>
              </a:ln>
            </p:spPr>
          </p:sp>
          <p:sp>
            <p:nvSpPr>
              <p:cNvPr id="94593" name="Line 562"/>
              <p:cNvSpPr/>
              <p:nvPr/>
            </p:nvSpPr>
            <p:spPr>
              <a:xfrm>
                <a:off x="2945" y="649"/>
                <a:ext cx="0" cy="0"/>
              </a:xfrm>
              <a:prstGeom prst="line">
                <a:avLst/>
              </a:prstGeom>
              <a:ln w="11113" cap="flat" cmpd="sng">
                <a:solidFill>
                  <a:srgbClr val="FF0000"/>
                </a:solidFill>
                <a:prstDash val="solid"/>
                <a:headEnd type="none" w="med" len="med"/>
                <a:tailEnd type="none" w="med" len="med"/>
              </a:ln>
            </p:spPr>
          </p:sp>
          <p:sp>
            <p:nvSpPr>
              <p:cNvPr id="94594" name="Line 563"/>
              <p:cNvSpPr/>
              <p:nvPr/>
            </p:nvSpPr>
            <p:spPr>
              <a:xfrm flipV="1">
                <a:off x="2963" y="655"/>
                <a:ext cx="0" cy="4"/>
              </a:xfrm>
              <a:prstGeom prst="line">
                <a:avLst/>
              </a:prstGeom>
              <a:ln w="11113" cap="flat" cmpd="sng">
                <a:solidFill>
                  <a:srgbClr val="FF0000"/>
                </a:solidFill>
                <a:prstDash val="solid"/>
                <a:headEnd type="none" w="med" len="med"/>
                <a:tailEnd type="none" w="med" len="med"/>
              </a:ln>
            </p:spPr>
          </p:sp>
          <p:sp>
            <p:nvSpPr>
              <p:cNvPr id="94595" name="Line 564"/>
              <p:cNvSpPr/>
              <p:nvPr/>
            </p:nvSpPr>
            <p:spPr>
              <a:xfrm>
                <a:off x="2963" y="655"/>
                <a:ext cx="0" cy="0"/>
              </a:xfrm>
              <a:prstGeom prst="line">
                <a:avLst/>
              </a:prstGeom>
              <a:ln w="11113" cap="flat" cmpd="sng">
                <a:solidFill>
                  <a:srgbClr val="FF0000"/>
                </a:solidFill>
                <a:prstDash val="solid"/>
                <a:headEnd type="none" w="med" len="med"/>
                <a:tailEnd type="none" w="med" len="med"/>
              </a:ln>
            </p:spPr>
          </p:sp>
          <p:sp>
            <p:nvSpPr>
              <p:cNvPr id="94596" name="Line 565"/>
              <p:cNvSpPr/>
              <p:nvPr/>
            </p:nvSpPr>
            <p:spPr>
              <a:xfrm>
                <a:off x="2963" y="659"/>
                <a:ext cx="0" cy="4"/>
              </a:xfrm>
              <a:prstGeom prst="line">
                <a:avLst/>
              </a:prstGeom>
              <a:ln w="11113" cap="flat" cmpd="sng">
                <a:solidFill>
                  <a:srgbClr val="FF0000"/>
                </a:solidFill>
                <a:prstDash val="solid"/>
                <a:headEnd type="none" w="med" len="med"/>
                <a:tailEnd type="none" w="med" len="med"/>
              </a:ln>
            </p:spPr>
          </p:sp>
          <p:sp>
            <p:nvSpPr>
              <p:cNvPr id="94597" name="Line 566"/>
              <p:cNvSpPr/>
              <p:nvPr/>
            </p:nvSpPr>
            <p:spPr>
              <a:xfrm>
                <a:off x="2963" y="663"/>
                <a:ext cx="0" cy="0"/>
              </a:xfrm>
              <a:prstGeom prst="line">
                <a:avLst/>
              </a:prstGeom>
              <a:ln w="11113" cap="flat" cmpd="sng">
                <a:solidFill>
                  <a:srgbClr val="FF0000"/>
                </a:solidFill>
                <a:prstDash val="solid"/>
                <a:headEnd type="none" w="med" len="med"/>
                <a:tailEnd type="none" w="med" len="med"/>
              </a:ln>
            </p:spPr>
          </p:sp>
          <p:sp>
            <p:nvSpPr>
              <p:cNvPr id="94598" name="Line 567"/>
              <p:cNvSpPr/>
              <p:nvPr/>
            </p:nvSpPr>
            <p:spPr>
              <a:xfrm flipV="1">
                <a:off x="2981" y="655"/>
                <a:ext cx="0" cy="2"/>
              </a:xfrm>
              <a:prstGeom prst="line">
                <a:avLst/>
              </a:prstGeom>
              <a:ln w="11113" cap="flat" cmpd="sng">
                <a:solidFill>
                  <a:srgbClr val="FF0000"/>
                </a:solidFill>
                <a:prstDash val="solid"/>
                <a:headEnd type="none" w="med" len="med"/>
                <a:tailEnd type="none" w="med" len="med"/>
              </a:ln>
            </p:spPr>
          </p:sp>
          <p:sp>
            <p:nvSpPr>
              <p:cNvPr id="94599" name="Line 568"/>
              <p:cNvSpPr/>
              <p:nvPr/>
            </p:nvSpPr>
            <p:spPr>
              <a:xfrm>
                <a:off x="2981" y="655"/>
                <a:ext cx="0" cy="0"/>
              </a:xfrm>
              <a:prstGeom prst="line">
                <a:avLst/>
              </a:prstGeom>
              <a:ln w="11113" cap="flat" cmpd="sng">
                <a:solidFill>
                  <a:srgbClr val="FF0000"/>
                </a:solidFill>
                <a:prstDash val="solid"/>
                <a:headEnd type="none" w="med" len="med"/>
                <a:tailEnd type="none" w="med" len="med"/>
              </a:ln>
            </p:spPr>
          </p:sp>
          <p:sp>
            <p:nvSpPr>
              <p:cNvPr id="94600" name="Line 569"/>
              <p:cNvSpPr/>
              <p:nvPr/>
            </p:nvSpPr>
            <p:spPr>
              <a:xfrm>
                <a:off x="2981" y="657"/>
                <a:ext cx="0" cy="2"/>
              </a:xfrm>
              <a:prstGeom prst="line">
                <a:avLst/>
              </a:prstGeom>
              <a:ln w="11113" cap="flat" cmpd="sng">
                <a:solidFill>
                  <a:srgbClr val="FF0000"/>
                </a:solidFill>
                <a:prstDash val="solid"/>
                <a:headEnd type="none" w="med" len="med"/>
                <a:tailEnd type="none" w="med" len="med"/>
              </a:ln>
            </p:spPr>
          </p:sp>
          <p:sp>
            <p:nvSpPr>
              <p:cNvPr id="94601" name="Line 570"/>
              <p:cNvSpPr/>
              <p:nvPr/>
            </p:nvSpPr>
            <p:spPr>
              <a:xfrm>
                <a:off x="2981" y="659"/>
                <a:ext cx="0" cy="0"/>
              </a:xfrm>
              <a:prstGeom prst="line">
                <a:avLst/>
              </a:prstGeom>
              <a:ln w="11113" cap="flat" cmpd="sng">
                <a:solidFill>
                  <a:srgbClr val="FF0000"/>
                </a:solidFill>
                <a:prstDash val="solid"/>
                <a:headEnd type="none" w="med" len="med"/>
                <a:tailEnd type="none" w="med" len="med"/>
              </a:ln>
            </p:spPr>
          </p:sp>
          <p:sp>
            <p:nvSpPr>
              <p:cNvPr id="94602" name="Line 571"/>
              <p:cNvSpPr/>
              <p:nvPr/>
            </p:nvSpPr>
            <p:spPr>
              <a:xfrm flipV="1">
                <a:off x="2996" y="655"/>
                <a:ext cx="0" cy="2"/>
              </a:xfrm>
              <a:prstGeom prst="line">
                <a:avLst/>
              </a:prstGeom>
              <a:ln w="11113" cap="flat" cmpd="sng">
                <a:solidFill>
                  <a:srgbClr val="FF0000"/>
                </a:solidFill>
                <a:prstDash val="solid"/>
                <a:headEnd type="none" w="med" len="med"/>
                <a:tailEnd type="none" w="med" len="med"/>
              </a:ln>
            </p:spPr>
          </p:sp>
          <p:sp>
            <p:nvSpPr>
              <p:cNvPr id="94603" name="Line 572"/>
              <p:cNvSpPr/>
              <p:nvPr/>
            </p:nvSpPr>
            <p:spPr>
              <a:xfrm>
                <a:off x="2996" y="655"/>
                <a:ext cx="0" cy="0"/>
              </a:xfrm>
              <a:prstGeom prst="line">
                <a:avLst/>
              </a:prstGeom>
              <a:ln w="11113" cap="flat" cmpd="sng">
                <a:solidFill>
                  <a:srgbClr val="FF0000"/>
                </a:solidFill>
                <a:prstDash val="solid"/>
                <a:headEnd type="none" w="med" len="med"/>
                <a:tailEnd type="none" w="med" len="med"/>
              </a:ln>
            </p:spPr>
          </p:sp>
          <p:sp>
            <p:nvSpPr>
              <p:cNvPr id="94604" name="Line 573"/>
              <p:cNvSpPr/>
              <p:nvPr/>
            </p:nvSpPr>
            <p:spPr>
              <a:xfrm>
                <a:off x="2996" y="657"/>
                <a:ext cx="0" cy="2"/>
              </a:xfrm>
              <a:prstGeom prst="line">
                <a:avLst/>
              </a:prstGeom>
              <a:ln w="11113" cap="flat" cmpd="sng">
                <a:solidFill>
                  <a:srgbClr val="FF0000"/>
                </a:solidFill>
                <a:prstDash val="solid"/>
                <a:headEnd type="none" w="med" len="med"/>
                <a:tailEnd type="none" w="med" len="med"/>
              </a:ln>
            </p:spPr>
          </p:sp>
          <p:sp>
            <p:nvSpPr>
              <p:cNvPr id="94605" name="Line 574"/>
              <p:cNvSpPr/>
              <p:nvPr/>
            </p:nvSpPr>
            <p:spPr>
              <a:xfrm>
                <a:off x="2996" y="659"/>
                <a:ext cx="0" cy="0"/>
              </a:xfrm>
              <a:prstGeom prst="line">
                <a:avLst/>
              </a:prstGeom>
              <a:ln w="11113" cap="flat" cmpd="sng">
                <a:solidFill>
                  <a:srgbClr val="FF0000"/>
                </a:solidFill>
                <a:prstDash val="solid"/>
                <a:headEnd type="none" w="med" len="med"/>
                <a:tailEnd type="none" w="med" len="med"/>
              </a:ln>
            </p:spPr>
          </p:sp>
          <p:sp>
            <p:nvSpPr>
              <p:cNvPr id="94606" name="Line 575"/>
              <p:cNvSpPr/>
              <p:nvPr/>
            </p:nvSpPr>
            <p:spPr>
              <a:xfrm flipV="1">
                <a:off x="3013" y="659"/>
                <a:ext cx="0" cy="2"/>
              </a:xfrm>
              <a:prstGeom prst="line">
                <a:avLst/>
              </a:prstGeom>
              <a:ln w="11113" cap="flat" cmpd="sng">
                <a:solidFill>
                  <a:srgbClr val="FF0000"/>
                </a:solidFill>
                <a:prstDash val="solid"/>
                <a:headEnd type="none" w="med" len="med"/>
                <a:tailEnd type="none" w="med" len="med"/>
              </a:ln>
            </p:spPr>
          </p:sp>
          <p:sp>
            <p:nvSpPr>
              <p:cNvPr id="94607" name="Line 576"/>
              <p:cNvSpPr/>
              <p:nvPr/>
            </p:nvSpPr>
            <p:spPr>
              <a:xfrm>
                <a:off x="3013" y="659"/>
                <a:ext cx="0" cy="0"/>
              </a:xfrm>
              <a:prstGeom prst="line">
                <a:avLst/>
              </a:prstGeom>
              <a:ln w="11113" cap="flat" cmpd="sng">
                <a:solidFill>
                  <a:srgbClr val="FF0000"/>
                </a:solidFill>
                <a:prstDash val="solid"/>
                <a:headEnd type="none" w="med" len="med"/>
                <a:tailEnd type="none" w="med" len="med"/>
              </a:ln>
            </p:spPr>
          </p:sp>
          <p:sp>
            <p:nvSpPr>
              <p:cNvPr id="94608" name="Line 577"/>
              <p:cNvSpPr/>
              <p:nvPr/>
            </p:nvSpPr>
            <p:spPr>
              <a:xfrm>
                <a:off x="3013" y="661"/>
                <a:ext cx="0" cy="2"/>
              </a:xfrm>
              <a:prstGeom prst="line">
                <a:avLst/>
              </a:prstGeom>
              <a:ln w="11113" cap="flat" cmpd="sng">
                <a:solidFill>
                  <a:srgbClr val="FF0000"/>
                </a:solidFill>
                <a:prstDash val="solid"/>
                <a:headEnd type="none" w="med" len="med"/>
                <a:tailEnd type="none" w="med" len="med"/>
              </a:ln>
            </p:spPr>
          </p:sp>
          <p:sp>
            <p:nvSpPr>
              <p:cNvPr id="94609" name="Line 578"/>
              <p:cNvSpPr/>
              <p:nvPr/>
            </p:nvSpPr>
            <p:spPr>
              <a:xfrm>
                <a:off x="3013" y="663"/>
                <a:ext cx="0" cy="0"/>
              </a:xfrm>
              <a:prstGeom prst="line">
                <a:avLst/>
              </a:prstGeom>
              <a:ln w="11113" cap="flat" cmpd="sng">
                <a:solidFill>
                  <a:srgbClr val="FF0000"/>
                </a:solidFill>
                <a:prstDash val="solid"/>
                <a:headEnd type="none" w="med" len="med"/>
                <a:tailEnd type="none" w="med" len="med"/>
              </a:ln>
            </p:spPr>
          </p:sp>
          <p:sp>
            <p:nvSpPr>
              <p:cNvPr id="94610" name="Line 579"/>
              <p:cNvSpPr/>
              <p:nvPr/>
            </p:nvSpPr>
            <p:spPr>
              <a:xfrm flipV="1">
                <a:off x="3031" y="661"/>
                <a:ext cx="0" cy="2"/>
              </a:xfrm>
              <a:prstGeom prst="line">
                <a:avLst/>
              </a:prstGeom>
              <a:ln w="11113" cap="flat" cmpd="sng">
                <a:solidFill>
                  <a:srgbClr val="FF0000"/>
                </a:solidFill>
                <a:prstDash val="solid"/>
                <a:headEnd type="none" w="med" len="med"/>
                <a:tailEnd type="none" w="med" len="med"/>
              </a:ln>
            </p:spPr>
          </p:sp>
          <p:sp>
            <p:nvSpPr>
              <p:cNvPr id="94611" name="Line 580"/>
              <p:cNvSpPr/>
              <p:nvPr/>
            </p:nvSpPr>
            <p:spPr>
              <a:xfrm>
                <a:off x="3031" y="661"/>
                <a:ext cx="0" cy="0"/>
              </a:xfrm>
              <a:prstGeom prst="line">
                <a:avLst/>
              </a:prstGeom>
              <a:ln w="11113" cap="flat" cmpd="sng">
                <a:solidFill>
                  <a:srgbClr val="FF0000"/>
                </a:solidFill>
                <a:prstDash val="solid"/>
                <a:headEnd type="none" w="med" len="med"/>
                <a:tailEnd type="none" w="med" len="med"/>
              </a:ln>
            </p:spPr>
          </p:sp>
          <p:sp>
            <p:nvSpPr>
              <p:cNvPr id="94612" name="Line 581"/>
              <p:cNvSpPr/>
              <p:nvPr/>
            </p:nvSpPr>
            <p:spPr>
              <a:xfrm>
                <a:off x="3031" y="663"/>
                <a:ext cx="0" cy="2"/>
              </a:xfrm>
              <a:prstGeom prst="line">
                <a:avLst/>
              </a:prstGeom>
              <a:ln w="11113" cap="flat" cmpd="sng">
                <a:solidFill>
                  <a:srgbClr val="FF0000"/>
                </a:solidFill>
                <a:prstDash val="solid"/>
                <a:headEnd type="none" w="med" len="med"/>
                <a:tailEnd type="none" w="med" len="med"/>
              </a:ln>
            </p:spPr>
          </p:sp>
          <p:sp>
            <p:nvSpPr>
              <p:cNvPr id="94613" name="Line 582"/>
              <p:cNvSpPr/>
              <p:nvPr/>
            </p:nvSpPr>
            <p:spPr>
              <a:xfrm>
                <a:off x="3031" y="665"/>
                <a:ext cx="0" cy="0"/>
              </a:xfrm>
              <a:prstGeom prst="line">
                <a:avLst/>
              </a:prstGeom>
              <a:ln w="11113" cap="flat" cmpd="sng">
                <a:solidFill>
                  <a:srgbClr val="FF0000"/>
                </a:solidFill>
                <a:prstDash val="solid"/>
                <a:headEnd type="none" w="med" len="med"/>
                <a:tailEnd type="none" w="med" len="med"/>
              </a:ln>
            </p:spPr>
          </p:sp>
          <p:sp>
            <p:nvSpPr>
              <p:cNvPr id="94614" name="Line 583"/>
              <p:cNvSpPr/>
              <p:nvPr/>
            </p:nvSpPr>
            <p:spPr>
              <a:xfrm flipV="1">
                <a:off x="3046" y="663"/>
                <a:ext cx="0" cy="5"/>
              </a:xfrm>
              <a:prstGeom prst="line">
                <a:avLst/>
              </a:prstGeom>
              <a:ln w="11113" cap="flat" cmpd="sng">
                <a:solidFill>
                  <a:srgbClr val="FF0000"/>
                </a:solidFill>
                <a:prstDash val="solid"/>
                <a:headEnd type="none" w="med" len="med"/>
                <a:tailEnd type="none" w="med" len="med"/>
              </a:ln>
            </p:spPr>
          </p:sp>
          <p:sp>
            <p:nvSpPr>
              <p:cNvPr id="94615" name="Line 584"/>
              <p:cNvSpPr/>
              <p:nvPr/>
            </p:nvSpPr>
            <p:spPr>
              <a:xfrm>
                <a:off x="3046" y="663"/>
                <a:ext cx="0" cy="0"/>
              </a:xfrm>
              <a:prstGeom prst="line">
                <a:avLst/>
              </a:prstGeom>
              <a:ln w="11113" cap="flat" cmpd="sng">
                <a:solidFill>
                  <a:srgbClr val="FF0000"/>
                </a:solidFill>
                <a:prstDash val="solid"/>
                <a:headEnd type="none" w="med" len="med"/>
                <a:tailEnd type="none" w="med" len="med"/>
              </a:ln>
            </p:spPr>
          </p:sp>
          <p:sp>
            <p:nvSpPr>
              <p:cNvPr id="94616" name="Line 585"/>
              <p:cNvSpPr/>
              <p:nvPr/>
            </p:nvSpPr>
            <p:spPr>
              <a:xfrm>
                <a:off x="3046" y="668"/>
                <a:ext cx="0" cy="4"/>
              </a:xfrm>
              <a:prstGeom prst="line">
                <a:avLst/>
              </a:prstGeom>
              <a:ln w="11113" cap="flat" cmpd="sng">
                <a:solidFill>
                  <a:srgbClr val="FF0000"/>
                </a:solidFill>
                <a:prstDash val="solid"/>
                <a:headEnd type="none" w="med" len="med"/>
                <a:tailEnd type="none" w="med" len="med"/>
              </a:ln>
            </p:spPr>
          </p:sp>
          <p:sp>
            <p:nvSpPr>
              <p:cNvPr id="94617" name="Line 586"/>
              <p:cNvSpPr/>
              <p:nvPr/>
            </p:nvSpPr>
            <p:spPr>
              <a:xfrm>
                <a:off x="3046" y="672"/>
                <a:ext cx="0" cy="0"/>
              </a:xfrm>
              <a:prstGeom prst="line">
                <a:avLst/>
              </a:prstGeom>
              <a:ln w="11113" cap="flat" cmpd="sng">
                <a:solidFill>
                  <a:srgbClr val="FF0000"/>
                </a:solidFill>
                <a:prstDash val="solid"/>
                <a:headEnd type="none" w="med" len="med"/>
                <a:tailEnd type="none" w="med" len="med"/>
              </a:ln>
            </p:spPr>
          </p:sp>
          <p:sp>
            <p:nvSpPr>
              <p:cNvPr id="94618" name="Line 587"/>
              <p:cNvSpPr/>
              <p:nvPr/>
            </p:nvSpPr>
            <p:spPr>
              <a:xfrm flipV="1">
                <a:off x="3064" y="665"/>
                <a:ext cx="0" cy="5"/>
              </a:xfrm>
              <a:prstGeom prst="line">
                <a:avLst/>
              </a:prstGeom>
              <a:ln w="11113" cap="flat" cmpd="sng">
                <a:solidFill>
                  <a:srgbClr val="FF0000"/>
                </a:solidFill>
                <a:prstDash val="solid"/>
                <a:headEnd type="none" w="med" len="med"/>
                <a:tailEnd type="none" w="med" len="med"/>
              </a:ln>
            </p:spPr>
          </p:sp>
          <p:sp>
            <p:nvSpPr>
              <p:cNvPr id="94619" name="Line 588"/>
              <p:cNvSpPr/>
              <p:nvPr/>
            </p:nvSpPr>
            <p:spPr>
              <a:xfrm>
                <a:off x="3064" y="665"/>
                <a:ext cx="0" cy="0"/>
              </a:xfrm>
              <a:prstGeom prst="line">
                <a:avLst/>
              </a:prstGeom>
              <a:ln w="11113" cap="flat" cmpd="sng">
                <a:solidFill>
                  <a:srgbClr val="FF0000"/>
                </a:solidFill>
                <a:prstDash val="solid"/>
                <a:headEnd type="none" w="med" len="med"/>
                <a:tailEnd type="none" w="med" len="med"/>
              </a:ln>
            </p:spPr>
          </p:sp>
          <p:sp>
            <p:nvSpPr>
              <p:cNvPr id="94620" name="Line 589"/>
              <p:cNvSpPr/>
              <p:nvPr/>
            </p:nvSpPr>
            <p:spPr>
              <a:xfrm>
                <a:off x="3064" y="670"/>
                <a:ext cx="0" cy="4"/>
              </a:xfrm>
              <a:prstGeom prst="line">
                <a:avLst/>
              </a:prstGeom>
              <a:ln w="11113" cap="flat" cmpd="sng">
                <a:solidFill>
                  <a:srgbClr val="FF0000"/>
                </a:solidFill>
                <a:prstDash val="solid"/>
                <a:headEnd type="none" w="med" len="med"/>
                <a:tailEnd type="none" w="med" len="med"/>
              </a:ln>
            </p:spPr>
          </p:sp>
          <p:sp>
            <p:nvSpPr>
              <p:cNvPr id="94621" name="Line 590"/>
              <p:cNvSpPr/>
              <p:nvPr/>
            </p:nvSpPr>
            <p:spPr>
              <a:xfrm>
                <a:off x="3064" y="674"/>
                <a:ext cx="0" cy="0"/>
              </a:xfrm>
              <a:prstGeom prst="line">
                <a:avLst/>
              </a:prstGeom>
              <a:ln w="11113" cap="flat" cmpd="sng">
                <a:solidFill>
                  <a:srgbClr val="FF0000"/>
                </a:solidFill>
                <a:prstDash val="solid"/>
                <a:headEnd type="none" w="med" len="med"/>
                <a:tailEnd type="none" w="med" len="med"/>
              </a:ln>
            </p:spPr>
          </p:sp>
          <p:sp>
            <p:nvSpPr>
              <p:cNvPr id="94622" name="Line 591"/>
              <p:cNvSpPr/>
              <p:nvPr/>
            </p:nvSpPr>
            <p:spPr>
              <a:xfrm flipV="1">
                <a:off x="3081" y="672"/>
                <a:ext cx="0" cy="4"/>
              </a:xfrm>
              <a:prstGeom prst="line">
                <a:avLst/>
              </a:prstGeom>
              <a:ln w="11113" cap="flat" cmpd="sng">
                <a:solidFill>
                  <a:srgbClr val="FF0000"/>
                </a:solidFill>
                <a:prstDash val="solid"/>
                <a:headEnd type="none" w="med" len="med"/>
                <a:tailEnd type="none" w="med" len="med"/>
              </a:ln>
            </p:spPr>
          </p:sp>
          <p:sp>
            <p:nvSpPr>
              <p:cNvPr id="94623" name="Line 592"/>
              <p:cNvSpPr/>
              <p:nvPr/>
            </p:nvSpPr>
            <p:spPr>
              <a:xfrm>
                <a:off x="3081" y="672"/>
                <a:ext cx="0" cy="0"/>
              </a:xfrm>
              <a:prstGeom prst="line">
                <a:avLst/>
              </a:prstGeom>
              <a:ln w="11113" cap="flat" cmpd="sng">
                <a:solidFill>
                  <a:srgbClr val="FF0000"/>
                </a:solidFill>
                <a:prstDash val="solid"/>
                <a:headEnd type="none" w="med" len="med"/>
                <a:tailEnd type="none" w="med" len="med"/>
              </a:ln>
            </p:spPr>
          </p:sp>
          <p:sp>
            <p:nvSpPr>
              <p:cNvPr id="94624" name="Line 593"/>
              <p:cNvSpPr/>
              <p:nvPr/>
            </p:nvSpPr>
            <p:spPr>
              <a:xfrm>
                <a:off x="3081" y="676"/>
                <a:ext cx="0" cy="4"/>
              </a:xfrm>
              <a:prstGeom prst="line">
                <a:avLst/>
              </a:prstGeom>
              <a:ln w="11113" cap="flat" cmpd="sng">
                <a:solidFill>
                  <a:srgbClr val="FF0000"/>
                </a:solidFill>
                <a:prstDash val="solid"/>
                <a:headEnd type="none" w="med" len="med"/>
                <a:tailEnd type="none" w="med" len="med"/>
              </a:ln>
            </p:spPr>
          </p:sp>
          <p:sp>
            <p:nvSpPr>
              <p:cNvPr id="94625" name="Line 594"/>
              <p:cNvSpPr/>
              <p:nvPr/>
            </p:nvSpPr>
            <p:spPr>
              <a:xfrm>
                <a:off x="3081" y="680"/>
                <a:ext cx="0" cy="0"/>
              </a:xfrm>
              <a:prstGeom prst="line">
                <a:avLst/>
              </a:prstGeom>
              <a:ln w="11113" cap="flat" cmpd="sng">
                <a:solidFill>
                  <a:srgbClr val="FF0000"/>
                </a:solidFill>
                <a:prstDash val="solid"/>
                <a:headEnd type="none" w="med" len="med"/>
                <a:tailEnd type="none" w="med" len="med"/>
              </a:ln>
            </p:spPr>
          </p:sp>
          <p:sp>
            <p:nvSpPr>
              <p:cNvPr id="94626" name="Line 595"/>
              <p:cNvSpPr/>
              <p:nvPr/>
            </p:nvSpPr>
            <p:spPr>
              <a:xfrm flipV="1">
                <a:off x="3096" y="676"/>
                <a:ext cx="0" cy="4"/>
              </a:xfrm>
              <a:prstGeom prst="line">
                <a:avLst/>
              </a:prstGeom>
              <a:ln w="11113" cap="flat" cmpd="sng">
                <a:solidFill>
                  <a:srgbClr val="FF0000"/>
                </a:solidFill>
                <a:prstDash val="solid"/>
                <a:headEnd type="none" w="med" len="med"/>
                <a:tailEnd type="none" w="med" len="med"/>
              </a:ln>
            </p:spPr>
          </p:sp>
          <p:sp>
            <p:nvSpPr>
              <p:cNvPr id="94627" name="Line 596"/>
              <p:cNvSpPr/>
              <p:nvPr/>
            </p:nvSpPr>
            <p:spPr>
              <a:xfrm>
                <a:off x="3096" y="676"/>
                <a:ext cx="0" cy="0"/>
              </a:xfrm>
              <a:prstGeom prst="line">
                <a:avLst/>
              </a:prstGeom>
              <a:ln w="11113" cap="flat" cmpd="sng">
                <a:solidFill>
                  <a:srgbClr val="FF0000"/>
                </a:solidFill>
                <a:prstDash val="solid"/>
                <a:headEnd type="none" w="med" len="med"/>
                <a:tailEnd type="none" w="med" len="med"/>
              </a:ln>
            </p:spPr>
          </p:sp>
          <p:sp>
            <p:nvSpPr>
              <p:cNvPr id="94628" name="Line 597"/>
              <p:cNvSpPr/>
              <p:nvPr/>
            </p:nvSpPr>
            <p:spPr>
              <a:xfrm>
                <a:off x="3096" y="680"/>
                <a:ext cx="0" cy="4"/>
              </a:xfrm>
              <a:prstGeom prst="line">
                <a:avLst/>
              </a:prstGeom>
              <a:ln w="11113" cap="flat" cmpd="sng">
                <a:solidFill>
                  <a:srgbClr val="FF0000"/>
                </a:solidFill>
                <a:prstDash val="solid"/>
                <a:headEnd type="none" w="med" len="med"/>
                <a:tailEnd type="none" w="med" len="med"/>
              </a:ln>
            </p:spPr>
          </p:sp>
          <p:sp>
            <p:nvSpPr>
              <p:cNvPr id="94629" name="Line 598"/>
              <p:cNvSpPr/>
              <p:nvPr/>
            </p:nvSpPr>
            <p:spPr>
              <a:xfrm>
                <a:off x="3096" y="684"/>
                <a:ext cx="0" cy="0"/>
              </a:xfrm>
              <a:prstGeom prst="line">
                <a:avLst/>
              </a:prstGeom>
              <a:ln w="11113" cap="flat" cmpd="sng">
                <a:solidFill>
                  <a:srgbClr val="FF0000"/>
                </a:solidFill>
                <a:prstDash val="solid"/>
                <a:headEnd type="none" w="med" len="med"/>
                <a:tailEnd type="none" w="med" len="med"/>
              </a:ln>
            </p:spPr>
          </p:sp>
          <p:sp>
            <p:nvSpPr>
              <p:cNvPr id="94630" name="Line 599"/>
              <p:cNvSpPr/>
              <p:nvPr/>
            </p:nvSpPr>
            <p:spPr>
              <a:xfrm flipV="1">
                <a:off x="3114" y="683"/>
                <a:ext cx="0" cy="4"/>
              </a:xfrm>
              <a:prstGeom prst="line">
                <a:avLst/>
              </a:prstGeom>
              <a:ln w="11113" cap="flat" cmpd="sng">
                <a:solidFill>
                  <a:srgbClr val="FF0000"/>
                </a:solidFill>
                <a:prstDash val="solid"/>
                <a:headEnd type="none" w="med" len="med"/>
                <a:tailEnd type="none" w="med" len="med"/>
              </a:ln>
            </p:spPr>
          </p:sp>
          <p:sp>
            <p:nvSpPr>
              <p:cNvPr id="94631" name="Line 600"/>
              <p:cNvSpPr/>
              <p:nvPr/>
            </p:nvSpPr>
            <p:spPr>
              <a:xfrm>
                <a:off x="3114" y="683"/>
                <a:ext cx="0" cy="0"/>
              </a:xfrm>
              <a:prstGeom prst="line">
                <a:avLst/>
              </a:prstGeom>
              <a:ln w="11113" cap="flat" cmpd="sng">
                <a:solidFill>
                  <a:srgbClr val="FF0000"/>
                </a:solidFill>
                <a:prstDash val="solid"/>
                <a:headEnd type="none" w="med" len="med"/>
                <a:tailEnd type="none" w="med" len="med"/>
              </a:ln>
            </p:spPr>
          </p:sp>
          <p:sp>
            <p:nvSpPr>
              <p:cNvPr id="94632" name="Line 601"/>
              <p:cNvSpPr/>
              <p:nvPr/>
            </p:nvSpPr>
            <p:spPr>
              <a:xfrm>
                <a:off x="3114" y="687"/>
                <a:ext cx="0" cy="4"/>
              </a:xfrm>
              <a:prstGeom prst="line">
                <a:avLst/>
              </a:prstGeom>
              <a:ln w="11113" cap="flat" cmpd="sng">
                <a:solidFill>
                  <a:srgbClr val="FF0000"/>
                </a:solidFill>
                <a:prstDash val="solid"/>
                <a:headEnd type="none" w="med" len="med"/>
                <a:tailEnd type="none" w="med" len="med"/>
              </a:ln>
            </p:spPr>
          </p:sp>
          <p:sp>
            <p:nvSpPr>
              <p:cNvPr id="94633" name="Line 602"/>
              <p:cNvSpPr/>
              <p:nvPr/>
            </p:nvSpPr>
            <p:spPr>
              <a:xfrm>
                <a:off x="3114" y="691"/>
                <a:ext cx="0" cy="0"/>
              </a:xfrm>
              <a:prstGeom prst="line">
                <a:avLst/>
              </a:prstGeom>
              <a:ln w="11113" cap="flat" cmpd="sng">
                <a:solidFill>
                  <a:srgbClr val="FF0000"/>
                </a:solidFill>
                <a:prstDash val="solid"/>
                <a:headEnd type="none" w="med" len="med"/>
                <a:tailEnd type="none" w="med" len="med"/>
              </a:ln>
            </p:spPr>
          </p:sp>
          <p:sp>
            <p:nvSpPr>
              <p:cNvPr id="94634" name="Line 603"/>
              <p:cNvSpPr/>
              <p:nvPr/>
            </p:nvSpPr>
            <p:spPr>
              <a:xfrm flipV="1">
                <a:off x="3131" y="688"/>
                <a:ext cx="0" cy="5"/>
              </a:xfrm>
              <a:prstGeom prst="line">
                <a:avLst/>
              </a:prstGeom>
              <a:ln w="11113" cap="flat" cmpd="sng">
                <a:solidFill>
                  <a:srgbClr val="FF0000"/>
                </a:solidFill>
                <a:prstDash val="solid"/>
                <a:headEnd type="none" w="med" len="med"/>
                <a:tailEnd type="none" w="med" len="med"/>
              </a:ln>
            </p:spPr>
          </p:sp>
          <p:sp>
            <p:nvSpPr>
              <p:cNvPr id="94635" name="Line 604"/>
              <p:cNvSpPr/>
              <p:nvPr/>
            </p:nvSpPr>
            <p:spPr>
              <a:xfrm>
                <a:off x="3131" y="688"/>
                <a:ext cx="0" cy="0"/>
              </a:xfrm>
              <a:prstGeom prst="line">
                <a:avLst/>
              </a:prstGeom>
              <a:ln w="11113" cap="flat" cmpd="sng">
                <a:solidFill>
                  <a:srgbClr val="FF0000"/>
                </a:solidFill>
                <a:prstDash val="solid"/>
                <a:headEnd type="none" w="med" len="med"/>
                <a:tailEnd type="none" w="med" len="med"/>
              </a:ln>
            </p:spPr>
          </p:sp>
          <p:sp>
            <p:nvSpPr>
              <p:cNvPr id="94636" name="Line 605"/>
              <p:cNvSpPr/>
              <p:nvPr/>
            </p:nvSpPr>
            <p:spPr>
              <a:xfrm>
                <a:off x="3131" y="693"/>
                <a:ext cx="0" cy="4"/>
              </a:xfrm>
              <a:prstGeom prst="line">
                <a:avLst/>
              </a:prstGeom>
              <a:ln w="11113" cap="flat" cmpd="sng">
                <a:solidFill>
                  <a:srgbClr val="FF0000"/>
                </a:solidFill>
                <a:prstDash val="solid"/>
                <a:headEnd type="none" w="med" len="med"/>
                <a:tailEnd type="none" w="med" len="med"/>
              </a:ln>
            </p:spPr>
          </p:sp>
          <p:sp>
            <p:nvSpPr>
              <p:cNvPr id="94637" name="Line 606"/>
              <p:cNvSpPr/>
              <p:nvPr/>
            </p:nvSpPr>
            <p:spPr>
              <a:xfrm>
                <a:off x="3131" y="697"/>
                <a:ext cx="0" cy="0"/>
              </a:xfrm>
              <a:prstGeom prst="line">
                <a:avLst/>
              </a:prstGeom>
              <a:ln w="11113" cap="flat" cmpd="sng">
                <a:solidFill>
                  <a:srgbClr val="FF0000"/>
                </a:solidFill>
                <a:prstDash val="solid"/>
                <a:headEnd type="none" w="med" len="med"/>
                <a:tailEnd type="none" w="med" len="med"/>
              </a:ln>
            </p:spPr>
          </p:sp>
          <p:sp>
            <p:nvSpPr>
              <p:cNvPr id="94638" name="Line 607"/>
              <p:cNvSpPr/>
              <p:nvPr/>
            </p:nvSpPr>
            <p:spPr>
              <a:xfrm flipV="1">
                <a:off x="3146" y="695"/>
                <a:ext cx="0" cy="4"/>
              </a:xfrm>
              <a:prstGeom prst="line">
                <a:avLst/>
              </a:prstGeom>
              <a:ln w="11113" cap="flat" cmpd="sng">
                <a:solidFill>
                  <a:srgbClr val="FF0000"/>
                </a:solidFill>
                <a:prstDash val="solid"/>
                <a:headEnd type="none" w="med" len="med"/>
                <a:tailEnd type="none" w="med" len="med"/>
              </a:ln>
            </p:spPr>
          </p:sp>
          <p:sp>
            <p:nvSpPr>
              <p:cNvPr id="94639" name="Line 608"/>
              <p:cNvSpPr/>
              <p:nvPr/>
            </p:nvSpPr>
            <p:spPr>
              <a:xfrm>
                <a:off x="3146" y="695"/>
                <a:ext cx="0" cy="0"/>
              </a:xfrm>
              <a:prstGeom prst="line">
                <a:avLst/>
              </a:prstGeom>
              <a:ln w="11113" cap="flat" cmpd="sng">
                <a:solidFill>
                  <a:srgbClr val="FF0000"/>
                </a:solidFill>
                <a:prstDash val="solid"/>
                <a:headEnd type="none" w="med" len="med"/>
                <a:tailEnd type="none" w="med" len="med"/>
              </a:ln>
            </p:spPr>
          </p:sp>
          <p:sp>
            <p:nvSpPr>
              <p:cNvPr id="94640" name="Line 609"/>
              <p:cNvSpPr/>
              <p:nvPr/>
            </p:nvSpPr>
            <p:spPr>
              <a:xfrm>
                <a:off x="3146" y="699"/>
                <a:ext cx="0" cy="4"/>
              </a:xfrm>
              <a:prstGeom prst="line">
                <a:avLst/>
              </a:prstGeom>
              <a:ln w="11113" cap="flat" cmpd="sng">
                <a:solidFill>
                  <a:srgbClr val="FF0000"/>
                </a:solidFill>
                <a:prstDash val="solid"/>
                <a:headEnd type="none" w="med" len="med"/>
                <a:tailEnd type="none" w="med" len="med"/>
              </a:ln>
            </p:spPr>
          </p:sp>
          <p:sp>
            <p:nvSpPr>
              <p:cNvPr id="94641" name="Line 610"/>
              <p:cNvSpPr/>
              <p:nvPr/>
            </p:nvSpPr>
            <p:spPr>
              <a:xfrm>
                <a:off x="3146" y="703"/>
                <a:ext cx="0" cy="0"/>
              </a:xfrm>
              <a:prstGeom prst="line">
                <a:avLst/>
              </a:prstGeom>
              <a:ln w="11113" cap="flat" cmpd="sng">
                <a:solidFill>
                  <a:srgbClr val="FF0000"/>
                </a:solidFill>
                <a:prstDash val="solid"/>
                <a:headEnd type="none" w="med" len="med"/>
                <a:tailEnd type="none" w="med" len="med"/>
              </a:ln>
            </p:spPr>
          </p:sp>
        </p:grpSp>
        <p:grpSp>
          <p:nvGrpSpPr>
            <p:cNvPr id="85000" name="Group 812"/>
            <p:cNvGrpSpPr/>
            <p:nvPr/>
          </p:nvGrpSpPr>
          <p:grpSpPr>
            <a:xfrm>
              <a:off x="2430" y="569"/>
              <a:ext cx="834" cy="386"/>
              <a:chOff x="2430" y="569"/>
              <a:chExt cx="834" cy="386"/>
            </a:xfrm>
          </p:grpSpPr>
          <p:sp>
            <p:nvSpPr>
              <p:cNvPr id="94242" name="Line 612"/>
              <p:cNvSpPr/>
              <p:nvPr/>
            </p:nvSpPr>
            <p:spPr>
              <a:xfrm flipV="1">
                <a:off x="3164" y="697"/>
                <a:ext cx="0" cy="6"/>
              </a:xfrm>
              <a:prstGeom prst="line">
                <a:avLst/>
              </a:prstGeom>
              <a:ln w="11113" cap="flat" cmpd="sng">
                <a:solidFill>
                  <a:srgbClr val="FF0000"/>
                </a:solidFill>
                <a:prstDash val="solid"/>
                <a:headEnd type="none" w="med" len="med"/>
                <a:tailEnd type="none" w="med" len="med"/>
              </a:ln>
            </p:spPr>
          </p:sp>
          <p:sp>
            <p:nvSpPr>
              <p:cNvPr id="94243" name="Line 613"/>
              <p:cNvSpPr/>
              <p:nvPr/>
            </p:nvSpPr>
            <p:spPr>
              <a:xfrm>
                <a:off x="3164" y="697"/>
                <a:ext cx="0" cy="0"/>
              </a:xfrm>
              <a:prstGeom prst="line">
                <a:avLst/>
              </a:prstGeom>
              <a:ln w="11113" cap="flat" cmpd="sng">
                <a:solidFill>
                  <a:srgbClr val="FF0000"/>
                </a:solidFill>
                <a:prstDash val="solid"/>
                <a:headEnd type="none" w="med" len="med"/>
                <a:tailEnd type="none" w="med" len="med"/>
              </a:ln>
            </p:spPr>
          </p:sp>
          <p:sp>
            <p:nvSpPr>
              <p:cNvPr id="94244" name="Line 614"/>
              <p:cNvSpPr/>
              <p:nvPr/>
            </p:nvSpPr>
            <p:spPr>
              <a:xfrm>
                <a:off x="3164" y="703"/>
                <a:ext cx="0" cy="7"/>
              </a:xfrm>
              <a:prstGeom prst="line">
                <a:avLst/>
              </a:prstGeom>
              <a:ln w="11113" cap="flat" cmpd="sng">
                <a:solidFill>
                  <a:srgbClr val="FF0000"/>
                </a:solidFill>
                <a:prstDash val="solid"/>
                <a:headEnd type="none" w="med" len="med"/>
                <a:tailEnd type="none" w="med" len="med"/>
              </a:ln>
            </p:spPr>
          </p:sp>
          <p:sp>
            <p:nvSpPr>
              <p:cNvPr id="94245" name="Line 615"/>
              <p:cNvSpPr/>
              <p:nvPr/>
            </p:nvSpPr>
            <p:spPr>
              <a:xfrm>
                <a:off x="3164" y="710"/>
                <a:ext cx="0" cy="0"/>
              </a:xfrm>
              <a:prstGeom prst="line">
                <a:avLst/>
              </a:prstGeom>
              <a:ln w="11113" cap="flat" cmpd="sng">
                <a:solidFill>
                  <a:srgbClr val="FF0000"/>
                </a:solidFill>
                <a:prstDash val="solid"/>
                <a:headEnd type="none" w="med" len="med"/>
                <a:tailEnd type="none" w="med" len="med"/>
              </a:ln>
            </p:spPr>
          </p:sp>
          <p:sp>
            <p:nvSpPr>
              <p:cNvPr id="94246" name="Line 616"/>
              <p:cNvSpPr/>
              <p:nvPr/>
            </p:nvSpPr>
            <p:spPr>
              <a:xfrm flipV="1">
                <a:off x="3181" y="710"/>
                <a:ext cx="0" cy="6"/>
              </a:xfrm>
              <a:prstGeom prst="line">
                <a:avLst/>
              </a:prstGeom>
              <a:ln w="11113" cap="flat" cmpd="sng">
                <a:solidFill>
                  <a:srgbClr val="FF0000"/>
                </a:solidFill>
                <a:prstDash val="solid"/>
                <a:headEnd type="none" w="med" len="med"/>
                <a:tailEnd type="none" w="med" len="med"/>
              </a:ln>
            </p:spPr>
          </p:sp>
          <p:sp>
            <p:nvSpPr>
              <p:cNvPr id="94247" name="Line 617"/>
              <p:cNvSpPr/>
              <p:nvPr/>
            </p:nvSpPr>
            <p:spPr>
              <a:xfrm>
                <a:off x="3181" y="710"/>
                <a:ext cx="0" cy="0"/>
              </a:xfrm>
              <a:prstGeom prst="line">
                <a:avLst/>
              </a:prstGeom>
              <a:ln w="11113" cap="flat" cmpd="sng">
                <a:solidFill>
                  <a:srgbClr val="FF0000"/>
                </a:solidFill>
                <a:prstDash val="solid"/>
                <a:headEnd type="none" w="med" len="med"/>
                <a:tailEnd type="none" w="med" len="med"/>
              </a:ln>
            </p:spPr>
          </p:sp>
          <p:sp>
            <p:nvSpPr>
              <p:cNvPr id="94248" name="Line 618"/>
              <p:cNvSpPr/>
              <p:nvPr/>
            </p:nvSpPr>
            <p:spPr>
              <a:xfrm>
                <a:off x="3181" y="716"/>
                <a:ext cx="0" cy="6"/>
              </a:xfrm>
              <a:prstGeom prst="line">
                <a:avLst/>
              </a:prstGeom>
              <a:ln w="11113" cap="flat" cmpd="sng">
                <a:solidFill>
                  <a:srgbClr val="FF0000"/>
                </a:solidFill>
                <a:prstDash val="solid"/>
                <a:headEnd type="none" w="med" len="med"/>
                <a:tailEnd type="none" w="med" len="med"/>
              </a:ln>
            </p:spPr>
          </p:sp>
          <p:sp>
            <p:nvSpPr>
              <p:cNvPr id="94249" name="Line 619"/>
              <p:cNvSpPr/>
              <p:nvPr/>
            </p:nvSpPr>
            <p:spPr>
              <a:xfrm>
                <a:off x="3181" y="722"/>
                <a:ext cx="0" cy="0"/>
              </a:xfrm>
              <a:prstGeom prst="line">
                <a:avLst/>
              </a:prstGeom>
              <a:ln w="11113" cap="flat" cmpd="sng">
                <a:solidFill>
                  <a:srgbClr val="FF0000"/>
                </a:solidFill>
                <a:prstDash val="solid"/>
                <a:headEnd type="none" w="med" len="med"/>
                <a:tailEnd type="none" w="med" len="med"/>
              </a:ln>
            </p:spPr>
          </p:sp>
          <p:sp>
            <p:nvSpPr>
              <p:cNvPr id="94250" name="Line 620"/>
              <p:cNvSpPr/>
              <p:nvPr/>
            </p:nvSpPr>
            <p:spPr>
              <a:xfrm flipV="1">
                <a:off x="3197" y="726"/>
                <a:ext cx="0" cy="11"/>
              </a:xfrm>
              <a:prstGeom prst="line">
                <a:avLst/>
              </a:prstGeom>
              <a:ln w="11113" cap="flat" cmpd="sng">
                <a:solidFill>
                  <a:srgbClr val="FF0000"/>
                </a:solidFill>
                <a:prstDash val="solid"/>
                <a:headEnd type="none" w="med" len="med"/>
                <a:tailEnd type="none" w="med" len="med"/>
              </a:ln>
            </p:spPr>
          </p:sp>
          <p:sp>
            <p:nvSpPr>
              <p:cNvPr id="94251" name="Line 621"/>
              <p:cNvSpPr/>
              <p:nvPr/>
            </p:nvSpPr>
            <p:spPr>
              <a:xfrm>
                <a:off x="3197" y="726"/>
                <a:ext cx="0" cy="0"/>
              </a:xfrm>
              <a:prstGeom prst="line">
                <a:avLst/>
              </a:prstGeom>
              <a:ln w="11113" cap="flat" cmpd="sng">
                <a:solidFill>
                  <a:srgbClr val="FF0000"/>
                </a:solidFill>
                <a:prstDash val="solid"/>
                <a:headEnd type="none" w="med" len="med"/>
                <a:tailEnd type="none" w="med" len="med"/>
              </a:ln>
            </p:spPr>
          </p:sp>
          <p:sp>
            <p:nvSpPr>
              <p:cNvPr id="94252" name="Line 622"/>
              <p:cNvSpPr/>
              <p:nvPr/>
            </p:nvSpPr>
            <p:spPr>
              <a:xfrm>
                <a:off x="3197" y="737"/>
                <a:ext cx="0" cy="10"/>
              </a:xfrm>
              <a:prstGeom prst="line">
                <a:avLst/>
              </a:prstGeom>
              <a:ln w="11113" cap="flat" cmpd="sng">
                <a:solidFill>
                  <a:srgbClr val="FF0000"/>
                </a:solidFill>
                <a:prstDash val="solid"/>
                <a:headEnd type="none" w="med" len="med"/>
                <a:tailEnd type="none" w="med" len="med"/>
              </a:ln>
            </p:spPr>
          </p:sp>
          <p:sp>
            <p:nvSpPr>
              <p:cNvPr id="94253" name="Line 623"/>
              <p:cNvSpPr/>
              <p:nvPr/>
            </p:nvSpPr>
            <p:spPr>
              <a:xfrm>
                <a:off x="3197" y="747"/>
                <a:ext cx="0" cy="0"/>
              </a:xfrm>
              <a:prstGeom prst="line">
                <a:avLst/>
              </a:prstGeom>
              <a:ln w="11113" cap="flat" cmpd="sng">
                <a:solidFill>
                  <a:srgbClr val="FF0000"/>
                </a:solidFill>
                <a:prstDash val="solid"/>
                <a:headEnd type="none" w="med" len="med"/>
                <a:tailEnd type="none" w="med" len="med"/>
              </a:ln>
            </p:spPr>
          </p:sp>
          <p:sp>
            <p:nvSpPr>
              <p:cNvPr id="94254" name="Line 624"/>
              <p:cNvSpPr/>
              <p:nvPr/>
            </p:nvSpPr>
            <p:spPr>
              <a:xfrm flipV="1">
                <a:off x="3214" y="735"/>
                <a:ext cx="0" cy="10"/>
              </a:xfrm>
              <a:prstGeom prst="line">
                <a:avLst/>
              </a:prstGeom>
              <a:ln w="11113" cap="flat" cmpd="sng">
                <a:solidFill>
                  <a:srgbClr val="FF0000"/>
                </a:solidFill>
                <a:prstDash val="solid"/>
                <a:headEnd type="none" w="med" len="med"/>
                <a:tailEnd type="none" w="med" len="med"/>
              </a:ln>
            </p:spPr>
          </p:sp>
          <p:sp>
            <p:nvSpPr>
              <p:cNvPr id="94255" name="Line 625"/>
              <p:cNvSpPr/>
              <p:nvPr/>
            </p:nvSpPr>
            <p:spPr>
              <a:xfrm>
                <a:off x="3214" y="735"/>
                <a:ext cx="0" cy="0"/>
              </a:xfrm>
              <a:prstGeom prst="line">
                <a:avLst/>
              </a:prstGeom>
              <a:ln w="11113" cap="flat" cmpd="sng">
                <a:solidFill>
                  <a:srgbClr val="FF0000"/>
                </a:solidFill>
                <a:prstDash val="solid"/>
                <a:headEnd type="none" w="med" len="med"/>
                <a:tailEnd type="none" w="med" len="med"/>
              </a:ln>
            </p:spPr>
          </p:sp>
          <p:sp>
            <p:nvSpPr>
              <p:cNvPr id="94256" name="Line 626"/>
              <p:cNvSpPr/>
              <p:nvPr/>
            </p:nvSpPr>
            <p:spPr>
              <a:xfrm>
                <a:off x="3214" y="745"/>
                <a:ext cx="0" cy="11"/>
              </a:xfrm>
              <a:prstGeom prst="line">
                <a:avLst/>
              </a:prstGeom>
              <a:ln w="11113" cap="flat" cmpd="sng">
                <a:solidFill>
                  <a:srgbClr val="FF0000"/>
                </a:solidFill>
                <a:prstDash val="solid"/>
                <a:headEnd type="none" w="med" len="med"/>
                <a:tailEnd type="none" w="med" len="med"/>
              </a:ln>
            </p:spPr>
          </p:sp>
          <p:sp>
            <p:nvSpPr>
              <p:cNvPr id="94257" name="Line 627"/>
              <p:cNvSpPr/>
              <p:nvPr/>
            </p:nvSpPr>
            <p:spPr>
              <a:xfrm>
                <a:off x="3214" y="756"/>
                <a:ext cx="0" cy="0"/>
              </a:xfrm>
              <a:prstGeom prst="line">
                <a:avLst/>
              </a:prstGeom>
              <a:ln w="11113" cap="flat" cmpd="sng">
                <a:solidFill>
                  <a:srgbClr val="FF0000"/>
                </a:solidFill>
                <a:prstDash val="solid"/>
                <a:headEnd type="none" w="med" len="med"/>
                <a:tailEnd type="none" w="med" len="med"/>
              </a:ln>
            </p:spPr>
          </p:sp>
          <p:sp>
            <p:nvSpPr>
              <p:cNvPr id="94258" name="Line 628"/>
              <p:cNvSpPr/>
              <p:nvPr/>
            </p:nvSpPr>
            <p:spPr>
              <a:xfrm flipV="1">
                <a:off x="3231" y="764"/>
                <a:ext cx="0" cy="17"/>
              </a:xfrm>
              <a:prstGeom prst="line">
                <a:avLst/>
              </a:prstGeom>
              <a:ln w="11113" cap="flat" cmpd="sng">
                <a:solidFill>
                  <a:srgbClr val="FF0000"/>
                </a:solidFill>
                <a:prstDash val="solid"/>
                <a:headEnd type="none" w="med" len="med"/>
                <a:tailEnd type="none" w="med" len="med"/>
              </a:ln>
            </p:spPr>
          </p:sp>
          <p:sp>
            <p:nvSpPr>
              <p:cNvPr id="94259" name="Line 629"/>
              <p:cNvSpPr/>
              <p:nvPr/>
            </p:nvSpPr>
            <p:spPr>
              <a:xfrm>
                <a:off x="3231" y="764"/>
                <a:ext cx="0" cy="0"/>
              </a:xfrm>
              <a:prstGeom prst="line">
                <a:avLst/>
              </a:prstGeom>
              <a:ln w="11113" cap="flat" cmpd="sng">
                <a:solidFill>
                  <a:srgbClr val="FF0000"/>
                </a:solidFill>
                <a:prstDash val="solid"/>
                <a:headEnd type="none" w="med" len="med"/>
                <a:tailEnd type="none" w="med" len="med"/>
              </a:ln>
            </p:spPr>
          </p:sp>
          <p:sp>
            <p:nvSpPr>
              <p:cNvPr id="94260" name="Line 630"/>
              <p:cNvSpPr/>
              <p:nvPr/>
            </p:nvSpPr>
            <p:spPr>
              <a:xfrm>
                <a:off x="3231" y="781"/>
                <a:ext cx="0" cy="17"/>
              </a:xfrm>
              <a:prstGeom prst="line">
                <a:avLst/>
              </a:prstGeom>
              <a:ln w="11113" cap="flat" cmpd="sng">
                <a:solidFill>
                  <a:srgbClr val="FF0000"/>
                </a:solidFill>
                <a:prstDash val="solid"/>
                <a:headEnd type="none" w="med" len="med"/>
                <a:tailEnd type="none" w="med" len="med"/>
              </a:ln>
            </p:spPr>
          </p:sp>
          <p:sp>
            <p:nvSpPr>
              <p:cNvPr id="94261" name="Line 631"/>
              <p:cNvSpPr/>
              <p:nvPr/>
            </p:nvSpPr>
            <p:spPr>
              <a:xfrm>
                <a:off x="3231" y="798"/>
                <a:ext cx="0" cy="0"/>
              </a:xfrm>
              <a:prstGeom prst="line">
                <a:avLst/>
              </a:prstGeom>
              <a:ln w="11113" cap="flat" cmpd="sng">
                <a:solidFill>
                  <a:srgbClr val="FF0000"/>
                </a:solidFill>
                <a:prstDash val="solid"/>
                <a:headEnd type="none" w="med" len="med"/>
                <a:tailEnd type="none" w="med" len="med"/>
              </a:ln>
            </p:spPr>
          </p:sp>
          <p:sp>
            <p:nvSpPr>
              <p:cNvPr id="94262" name="Line 632"/>
              <p:cNvSpPr/>
              <p:nvPr/>
            </p:nvSpPr>
            <p:spPr>
              <a:xfrm flipV="1">
                <a:off x="3247" y="804"/>
                <a:ext cx="0" cy="27"/>
              </a:xfrm>
              <a:prstGeom prst="line">
                <a:avLst/>
              </a:prstGeom>
              <a:ln w="11113" cap="flat" cmpd="sng">
                <a:solidFill>
                  <a:srgbClr val="FF0000"/>
                </a:solidFill>
                <a:prstDash val="solid"/>
                <a:headEnd type="none" w="med" len="med"/>
                <a:tailEnd type="none" w="med" len="med"/>
              </a:ln>
            </p:spPr>
          </p:sp>
          <p:sp>
            <p:nvSpPr>
              <p:cNvPr id="94263" name="Line 633"/>
              <p:cNvSpPr/>
              <p:nvPr/>
            </p:nvSpPr>
            <p:spPr>
              <a:xfrm>
                <a:off x="3247" y="804"/>
                <a:ext cx="0" cy="0"/>
              </a:xfrm>
              <a:prstGeom prst="line">
                <a:avLst/>
              </a:prstGeom>
              <a:ln w="11113" cap="flat" cmpd="sng">
                <a:solidFill>
                  <a:srgbClr val="FF0000"/>
                </a:solidFill>
                <a:prstDash val="solid"/>
                <a:headEnd type="none" w="med" len="med"/>
                <a:tailEnd type="none" w="med" len="med"/>
              </a:ln>
            </p:spPr>
          </p:sp>
          <p:sp>
            <p:nvSpPr>
              <p:cNvPr id="94264" name="Line 634"/>
              <p:cNvSpPr/>
              <p:nvPr/>
            </p:nvSpPr>
            <p:spPr>
              <a:xfrm>
                <a:off x="3247" y="831"/>
                <a:ext cx="0" cy="27"/>
              </a:xfrm>
              <a:prstGeom prst="line">
                <a:avLst/>
              </a:prstGeom>
              <a:ln w="11113" cap="flat" cmpd="sng">
                <a:solidFill>
                  <a:srgbClr val="FF0000"/>
                </a:solidFill>
                <a:prstDash val="solid"/>
                <a:headEnd type="none" w="med" len="med"/>
                <a:tailEnd type="none" w="med" len="med"/>
              </a:ln>
            </p:spPr>
          </p:sp>
          <p:sp>
            <p:nvSpPr>
              <p:cNvPr id="94265" name="Line 635"/>
              <p:cNvSpPr/>
              <p:nvPr/>
            </p:nvSpPr>
            <p:spPr>
              <a:xfrm>
                <a:off x="3247" y="858"/>
                <a:ext cx="0" cy="0"/>
              </a:xfrm>
              <a:prstGeom prst="line">
                <a:avLst/>
              </a:prstGeom>
              <a:ln w="11113" cap="flat" cmpd="sng">
                <a:solidFill>
                  <a:srgbClr val="FF0000"/>
                </a:solidFill>
                <a:prstDash val="solid"/>
                <a:headEnd type="none" w="med" len="med"/>
                <a:tailEnd type="none" w="med" len="med"/>
              </a:ln>
            </p:spPr>
          </p:sp>
          <p:sp>
            <p:nvSpPr>
              <p:cNvPr id="94266" name="Line 636"/>
              <p:cNvSpPr/>
              <p:nvPr/>
            </p:nvSpPr>
            <p:spPr>
              <a:xfrm flipV="1">
                <a:off x="3264" y="762"/>
                <a:ext cx="0" cy="96"/>
              </a:xfrm>
              <a:prstGeom prst="line">
                <a:avLst/>
              </a:prstGeom>
              <a:ln w="11113" cap="flat" cmpd="sng">
                <a:solidFill>
                  <a:srgbClr val="FF0000"/>
                </a:solidFill>
                <a:prstDash val="solid"/>
                <a:headEnd type="none" w="med" len="med"/>
                <a:tailEnd type="none" w="med" len="med"/>
              </a:ln>
            </p:spPr>
          </p:sp>
          <p:sp>
            <p:nvSpPr>
              <p:cNvPr id="94267" name="Line 637"/>
              <p:cNvSpPr/>
              <p:nvPr/>
            </p:nvSpPr>
            <p:spPr>
              <a:xfrm>
                <a:off x="3264" y="762"/>
                <a:ext cx="0" cy="0"/>
              </a:xfrm>
              <a:prstGeom prst="line">
                <a:avLst/>
              </a:prstGeom>
              <a:ln w="11113" cap="flat" cmpd="sng">
                <a:solidFill>
                  <a:srgbClr val="FF0000"/>
                </a:solidFill>
                <a:prstDash val="solid"/>
                <a:headEnd type="none" w="med" len="med"/>
                <a:tailEnd type="none" w="med" len="med"/>
              </a:ln>
            </p:spPr>
          </p:sp>
          <p:sp>
            <p:nvSpPr>
              <p:cNvPr id="94268" name="Line 638"/>
              <p:cNvSpPr/>
              <p:nvPr/>
            </p:nvSpPr>
            <p:spPr>
              <a:xfrm>
                <a:off x="3264" y="858"/>
                <a:ext cx="0" cy="97"/>
              </a:xfrm>
              <a:prstGeom prst="line">
                <a:avLst/>
              </a:prstGeom>
              <a:ln w="11113" cap="flat" cmpd="sng">
                <a:solidFill>
                  <a:srgbClr val="FF0000"/>
                </a:solidFill>
                <a:prstDash val="solid"/>
                <a:headEnd type="none" w="med" len="med"/>
                <a:tailEnd type="none" w="med" len="med"/>
              </a:ln>
            </p:spPr>
          </p:sp>
          <p:sp>
            <p:nvSpPr>
              <p:cNvPr id="94269" name="Line 639"/>
              <p:cNvSpPr/>
              <p:nvPr/>
            </p:nvSpPr>
            <p:spPr>
              <a:xfrm>
                <a:off x="3264" y="955"/>
                <a:ext cx="0" cy="0"/>
              </a:xfrm>
              <a:prstGeom prst="line">
                <a:avLst/>
              </a:prstGeom>
              <a:ln w="11113" cap="flat" cmpd="sng">
                <a:solidFill>
                  <a:srgbClr val="FF0000"/>
                </a:solidFill>
                <a:prstDash val="solid"/>
                <a:headEnd type="none" w="med" len="med"/>
                <a:tailEnd type="none" w="med" len="med"/>
              </a:ln>
            </p:spPr>
          </p:sp>
          <p:sp>
            <p:nvSpPr>
              <p:cNvPr id="94270" name="Line 640"/>
              <p:cNvSpPr/>
              <p:nvPr/>
            </p:nvSpPr>
            <p:spPr>
              <a:xfrm flipV="1">
                <a:off x="2433" y="693"/>
                <a:ext cx="0" cy="6"/>
              </a:xfrm>
              <a:prstGeom prst="line">
                <a:avLst/>
              </a:prstGeom>
              <a:ln w="11113" cap="flat" cmpd="sng">
                <a:solidFill>
                  <a:srgbClr val="0000FF"/>
                </a:solidFill>
                <a:prstDash val="solid"/>
                <a:headEnd type="none" w="med" len="med"/>
                <a:tailEnd type="none" w="med" len="med"/>
              </a:ln>
            </p:spPr>
          </p:sp>
          <p:sp>
            <p:nvSpPr>
              <p:cNvPr id="94271" name="Line 641"/>
              <p:cNvSpPr/>
              <p:nvPr/>
            </p:nvSpPr>
            <p:spPr>
              <a:xfrm>
                <a:off x="2430" y="693"/>
                <a:ext cx="5" cy="0"/>
              </a:xfrm>
              <a:prstGeom prst="line">
                <a:avLst/>
              </a:prstGeom>
              <a:ln w="11113" cap="flat" cmpd="sng">
                <a:solidFill>
                  <a:srgbClr val="0000FF"/>
                </a:solidFill>
                <a:prstDash val="solid"/>
                <a:headEnd type="none" w="med" len="med"/>
                <a:tailEnd type="none" w="med" len="med"/>
              </a:ln>
            </p:spPr>
          </p:sp>
          <p:sp>
            <p:nvSpPr>
              <p:cNvPr id="94272" name="Line 642"/>
              <p:cNvSpPr/>
              <p:nvPr/>
            </p:nvSpPr>
            <p:spPr>
              <a:xfrm>
                <a:off x="2433" y="699"/>
                <a:ext cx="0" cy="7"/>
              </a:xfrm>
              <a:prstGeom prst="line">
                <a:avLst/>
              </a:prstGeom>
              <a:ln w="11113" cap="flat" cmpd="sng">
                <a:solidFill>
                  <a:srgbClr val="0000FF"/>
                </a:solidFill>
                <a:prstDash val="solid"/>
                <a:headEnd type="none" w="med" len="med"/>
                <a:tailEnd type="none" w="med" len="med"/>
              </a:ln>
            </p:spPr>
          </p:sp>
          <p:sp>
            <p:nvSpPr>
              <p:cNvPr id="94273" name="Line 643"/>
              <p:cNvSpPr/>
              <p:nvPr/>
            </p:nvSpPr>
            <p:spPr>
              <a:xfrm>
                <a:off x="2430" y="706"/>
                <a:ext cx="5" cy="0"/>
              </a:xfrm>
              <a:prstGeom prst="line">
                <a:avLst/>
              </a:prstGeom>
              <a:ln w="11113" cap="flat" cmpd="sng">
                <a:solidFill>
                  <a:srgbClr val="0000FF"/>
                </a:solidFill>
                <a:prstDash val="solid"/>
                <a:headEnd type="none" w="med" len="med"/>
                <a:tailEnd type="none" w="med" len="med"/>
              </a:ln>
            </p:spPr>
          </p:sp>
          <p:sp>
            <p:nvSpPr>
              <p:cNvPr id="94274" name="Line 644"/>
              <p:cNvSpPr/>
              <p:nvPr/>
            </p:nvSpPr>
            <p:spPr>
              <a:xfrm flipV="1">
                <a:off x="2450" y="687"/>
                <a:ext cx="0" cy="1"/>
              </a:xfrm>
              <a:prstGeom prst="line">
                <a:avLst/>
              </a:prstGeom>
              <a:ln w="11113" cap="flat" cmpd="sng">
                <a:solidFill>
                  <a:srgbClr val="0000FF"/>
                </a:solidFill>
                <a:prstDash val="solid"/>
                <a:headEnd type="none" w="med" len="med"/>
                <a:tailEnd type="none" w="med" len="med"/>
              </a:ln>
            </p:spPr>
          </p:sp>
          <p:sp>
            <p:nvSpPr>
              <p:cNvPr id="94275" name="Line 645"/>
              <p:cNvSpPr/>
              <p:nvPr/>
            </p:nvSpPr>
            <p:spPr>
              <a:xfrm>
                <a:off x="2448" y="687"/>
                <a:ext cx="4" cy="0"/>
              </a:xfrm>
              <a:prstGeom prst="line">
                <a:avLst/>
              </a:prstGeom>
              <a:ln w="11113" cap="flat" cmpd="sng">
                <a:solidFill>
                  <a:srgbClr val="0000FF"/>
                </a:solidFill>
                <a:prstDash val="solid"/>
                <a:headEnd type="none" w="med" len="med"/>
                <a:tailEnd type="none" w="med" len="med"/>
              </a:ln>
            </p:spPr>
          </p:sp>
          <p:sp>
            <p:nvSpPr>
              <p:cNvPr id="94276" name="Line 646"/>
              <p:cNvSpPr/>
              <p:nvPr/>
            </p:nvSpPr>
            <p:spPr>
              <a:xfrm>
                <a:off x="2450" y="688"/>
                <a:ext cx="0" cy="3"/>
              </a:xfrm>
              <a:prstGeom prst="line">
                <a:avLst/>
              </a:prstGeom>
              <a:ln w="11113" cap="flat" cmpd="sng">
                <a:solidFill>
                  <a:srgbClr val="0000FF"/>
                </a:solidFill>
                <a:prstDash val="solid"/>
                <a:headEnd type="none" w="med" len="med"/>
                <a:tailEnd type="none" w="med" len="med"/>
              </a:ln>
            </p:spPr>
          </p:sp>
          <p:sp>
            <p:nvSpPr>
              <p:cNvPr id="94277" name="Line 647"/>
              <p:cNvSpPr/>
              <p:nvPr/>
            </p:nvSpPr>
            <p:spPr>
              <a:xfrm>
                <a:off x="2448" y="691"/>
                <a:ext cx="4" cy="0"/>
              </a:xfrm>
              <a:prstGeom prst="line">
                <a:avLst/>
              </a:prstGeom>
              <a:ln w="11113" cap="flat" cmpd="sng">
                <a:solidFill>
                  <a:srgbClr val="0000FF"/>
                </a:solidFill>
                <a:prstDash val="solid"/>
                <a:headEnd type="none" w="med" len="med"/>
                <a:tailEnd type="none" w="med" len="med"/>
              </a:ln>
            </p:spPr>
          </p:sp>
          <p:sp>
            <p:nvSpPr>
              <p:cNvPr id="94278" name="Line 648"/>
              <p:cNvSpPr/>
              <p:nvPr/>
            </p:nvSpPr>
            <p:spPr>
              <a:xfrm flipV="1">
                <a:off x="2466" y="680"/>
                <a:ext cx="0" cy="3"/>
              </a:xfrm>
              <a:prstGeom prst="line">
                <a:avLst/>
              </a:prstGeom>
              <a:ln w="11113" cap="flat" cmpd="sng">
                <a:solidFill>
                  <a:srgbClr val="0000FF"/>
                </a:solidFill>
                <a:prstDash val="solid"/>
                <a:headEnd type="none" w="med" len="med"/>
                <a:tailEnd type="none" w="med" len="med"/>
              </a:ln>
            </p:spPr>
          </p:sp>
          <p:sp>
            <p:nvSpPr>
              <p:cNvPr id="94279" name="Line 649"/>
              <p:cNvSpPr/>
              <p:nvPr/>
            </p:nvSpPr>
            <p:spPr>
              <a:xfrm>
                <a:off x="2463" y="680"/>
                <a:ext cx="5" cy="0"/>
              </a:xfrm>
              <a:prstGeom prst="line">
                <a:avLst/>
              </a:prstGeom>
              <a:ln w="11113" cap="flat" cmpd="sng">
                <a:solidFill>
                  <a:srgbClr val="0000FF"/>
                </a:solidFill>
                <a:prstDash val="solid"/>
                <a:headEnd type="none" w="med" len="med"/>
                <a:tailEnd type="none" w="med" len="med"/>
              </a:ln>
            </p:spPr>
          </p:sp>
          <p:sp>
            <p:nvSpPr>
              <p:cNvPr id="94280" name="Line 650"/>
              <p:cNvSpPr/>
              <p:nvPr/>
            </p:nvSpPr>
            <p:spPr>
              <a:xfrm>
                <a:off x="2466" y="683"/>
                <a:ext cx="0" cy="1"/>
              </a:xfrm>
              <a:prstGeom prst="line">
                <a:avLst/>
              </a:prstGeom>
              <a:ln w="11113" cap="flat" cmpd="sng">
                <a:solidFill>
                  <a:srgbClr val="0000FF"/>
                </a:solidFill>
                <a:prstDash val="solid"/>
                <a:headEnd type="none" w="med" len="med"/>
                <a:tailEnd type="none" w="med" len="med"/>
              </a:ln>
            </p:spPr>
          </p:sp>
          <p:sp>
            <p:nvSpPr>
              <p:cNvPr id="94281" name="Line 651"/>
              <p:cNvSpPr/>
              <p:nvPr/>
            </p:nvSpPr>
            <p:spPr>
              <a:xfrm>
                <a:off x="2463" y="684"/>
                <a:ext cx="5" cy="0"/>
              </a:xfrm>
              <a:prstGeom prst="line">
                <a:avLst/>
              </a:prstGeom>
              <a:ln w="11113" cap="flat" cmpd="sng">
                <a:solidFill>
                  <a:srgbClr val="0000FF"/>
                </a:solidFill>
                <a:prstDash val="solid"/>
                <a:headEnd type="none" w="med" len="med"/>
                <a:tailEnd type="none" w="med" len="med"/>
              </a:ln>
            </p:spPr>
          </p:sp>
          <p:sp>
            <p:nvSpPr>
              <p:cNvPr id="94282" name="Line 652"/>
              <p:cNvSpPr/>
              <p:nvPr/>
            </p:nvSpPr>
            <p:spPr>
              <a:xfrm flipV="1">
                <a:off x="2483" y="672"/>
                <a:ext cx="0" cy="2"/>
              </a:xfrm>
              <a:prstGeom prst="line">
                <a:avLst/>
              </a:prstGeom>
              <a:ln w="11113" cap="flat" cmpd="sng">
                <a:solidFill>
                  <a:srgbClr val="0000FF"/>
                </a:solidFill>
                <a:prstDash val="solid"/>
                <a:headEnd type="none" w="med" len="med"/>
                <a:tailEnd type="none" w="med" len="med"/>
              </a:ln>
            </p:spPr>
          </p:sp>
          <p:sp>
            <p:nvSpPr>
              <p:cNvPr id="94283" name="Line 653"/>
              <p:cNvSpPr/>
              <p:nvPr/>
            </p:nvSpPr>
            <p:spPr>
              <a:xfrm>
                <a:off x="2481" y="672"/>
                <a:ext cx="4" cy="0"/>
              </a:xfrm>
              <a:prstGeom prst="line">
                <a:avLst/>
              </a:prstGeom>
              <a:ln w="11113" cap="flat" cmpd="sng">
                <a:solidFill>
                  <a:srgbClr val="0000FF"/>
                </a:solidFill>
                <a:prstDash val="solid"/>
                <a:headEnd type="none" w="med" len="med"/>
                <a:tailEnd type="none" w="med" len="med"/>
              </a:ln>
            </p:spPr>
          </p:sp>
          <p:sp>
            <p:nvSpPr>
              <p:cNvPr id="94284" name="Line 654"/>
              <p:cNvSpPr/>
              <p:nvPr/>
            </p:nvSpPr>
            <p:spPr>
              <a:xfrm>
                <a:off x="2483" y="674"/>
                <a:ext cx="0" cy="2"/>
              </a:xfrm>
              <a:prstGeom prst="line">
                <a:avLst/>
              </a:prstGeom>
              <a:ln w="11113" cap="flat" cmpd="sng">
                <a:solidFill>
                  <a:srgbClr val="0000FF"/>
                </a:solidFill>
                <a:prstDash val="solid"/>
                <a:headEnd type="none" w="med" len="med"/>
                <a:tailEnd type="none" w="med" len="med"/>
              </a:ln>
            </p:spPr>
          </p:sp>
          <p:sp>
            <p:nvSpPr>
              <p:cNvPr id="94285" name="Line 655"/>
              <p:cNvSpPr/>
              <p:nvPr/>
            </p:nvSpPr>
            <p:spPr>
              <a:xfrm>
                <a:off x="2481" y="676"/>
                <a:ext cx="4" cy="0"/>
              </a:xfrm>
              <a:prstGeom prst="line">
                <a:avLst/>
              </a:prstGeom>
              <a:ln w="11113" cap="flat" cmpd="sng">
                <a:solidFill>
                  <a:srgbClr val="0000FF"/>
                </a:solidFill>
                <a:prstDash val="solid"/>
                <a:headEnd type="none" w="med" len="med"/>
                <a:tailEnd type="none" w="med" len="med"/>
              </a:ln>
            </p:spPr>
          </p:sp>
          <p:sp>
            <p:nvSpPr>
              <p:cNvPr id="94286" name="Line 656"/>
              <p:cNvSpPr/>
              <p:nvPr/>
            </p:nvSpPr>
            <p:spPr>
              <a:xfrm flipV="1">
                <a:off x="2501" y="665"/>
                <a:ext cx="0" cy="3"/>
              </a:xfrm>
              <a:prstGeom prst="line">
                <a:avLst/>
              </a:prstGeom>
              <a:ln w="11113" cap="flat" cmpd="sng">
                <a:solidFill>
                  <a:srgbClr val="0000FF"/>
                </a:solidFill>
                <a:prstDash val="solid"/>
                <a:headEnd type="none" w="med" len="med"/>
                <a:tailEnd type="none" w="med" len="med"/>
              </a:ln>
            </p:spPr>
          </p:sp>
          <p:sp>
            <p:nvSpPr>
              <p:cNvPr id="94287" name="Line 657"/>
              <p:cNvSpPr/>
              <p:nvPr/>
            </p:nvSpPr>
            <p:spPr>
              <a:xfrm>
                <a:off x="2498" y="665"/>
                <a:ext cx="4" cy="0"/>
              </a:xfrm>
              <a:prstGeom prst="line">
                <a:avLst/>
              </a:prstGeom>
              <a:ln w="11113" cap="flat" cmpd="sng">
                <a:solidFill>
                  <a:srgbClr val="0000FF"/>
                </a:solidFill>
                <a:prstDash val="solid"/>
                <a:headEnd type="none" w="med" len="med"/>
                <a:tailEnd type="none" w="med" len="med"/>
              </a:ln>
            </p:spPr>
          </p:sp>
          <p:sp>
            <p:nvSpPr>
              <p:cNvPr id="94288" name="Line 658"/>
              <p:cNvSpPr/>
              <p:nvPr/>
            </p:nvSpPr>
            <p:spPr>
              <a:xfrm>
                <a:off x="2501" y="668"/>
                <a:ext cx="0" cy="2"/>
              </a:xfrm>
              <a:prstGeom prst="line">
                <a:avLst/>
              </a:prstGeom>
              <a:ln w="11113" cap="flat" cmpd="sng">
                <a:solidFill>
                  <a:srgbClr val="0000FF"/>
                </a:solidFill>
                <a:prstDash val="solid"/>
                <a:headEnd type="none" w="med" len="med"/>
                <a:tailEnd type="none" w="med" len="med"/>
              </a:ln>
            </p:spPr>
          </p:sp>
          <p:sp>
            <p:nvSpPr>
              <p:cNvPr id="94289" name="Line 659"/>
              <p:cNvSpPr/>
              <p:nvPr/>
            </p:nvSpPr>
            <p:spPr>
              <a:xfrm>
                <a:off x="2498" y="670"/>
                <a:ext cx="4" cy="0"/>
              </a:xfrm>
              <a:prstGeom prst="line">
                <a:avLst/>
              </a:prstGeom>
              <a:ln w="11113" cap="flat" cmpd="sng">
                <a:solidFill>
                  <a:srgbClr val="0000FF"/>
                </a:solidFill>
                <a:prstDash val="solid"/>
                <a:headEnd type="none" w="med" len="med"/>
                <a:tailEnd type="none" w="med" len="med"/>
              </a:ln>
            </p:spPr>
          </p:sp>
          <p:sp>
            <p:nvSpPr>
              <p:cNvPr id="94290" name="Line 660"/>
              <p:cNvSpPr/>
              <p:nvPr/>
            </p:nvSpPr>
            <p:spPr>
              <a:xfrm flipV="1">
                <a:off x="2516" y="659"/>
                <a:ext cx="0" cy="2"/>
              </a:xfrm>
              <a:prstGeom prst="line">
                <a:avLst/>
              </a:prstGeom>
              <a:ln w="11113" cap="flat" cmpd="sng">
                <a:solidFill>
                  <a:srgbClr val="0000FF"/>
                </a:solidFill>
                <a:prstDash val="solid"/>
                <a:headEnd type="none" w="med" len="med"/>
                <a:tailEnd type="none" w="med" len="med"/>
              </a:ln>
            </p:spPr>
          </p:sp>
          <p:sp>
            <p:nvSpPr>
              <p:cNvPr id="94291" name="Line 661"/>
              <p:cNvSpPr/>
              <p:nvPr/>
            </p:nvSpPr>
            <p:spPr>
              <a:xfrm>
                <a:off x="2513" y="659"/>
                <a:ext cx="5" cy="0"/>
              </a:xfrm>
              <a:prstGeom prst="line">
                <a:avLst/>
              </a:prstGeom>
              <a:ln w="11113" cap="flat" cmpd="sng">
                <a:solidFill>
                  <a:srgbClr val="0000FF"/>
                </a:solidFill>
                <a:prstDash val="solid"/>
                <a:headEnd type="none" w="med" len="med"/>
                <a:tailEnd type="none" w="med" len="med"/>
              </a:ln>
            </p:spPr>
          </p:sp>
          <p:sp>
            <p:nvSpPr>
              <p:cNvPr id="94292" name="Line 662"/>
              <p:cNvSpPr/>
              <p:nvPr/>
            </p:nvSpPr>
            <p:spPr>
              <a:xfrm>
                <a:off x="2516" y="661"/>
                <a:ext cx="0" cy="2"/>
              </a:xfrm>
              <a:prstGeom prst="line">
                <a:avLst/>
              </a:prstGeom>
              <a:ln w="11113" cap="flat" cmpd="sng">
                <a:solidFill>
                  <a:srgbClr val="0000FF"/>
                </a:solidFill>
                <a:prstDash val="solid"/>
                <a:headEnd type="none" w="med" len="med"/>
                <a:tailEnd type="none" w="med" len="med"/>
              </a:ln>
            </p:spPr>
          </p:sp>
          <p:sp>
            <p:nvSpPr>
              <p:cNvPr id="94293" name="Line 663"/>
              <p:cNvSpPr/>
              <p:nvPr/>
            </p:nvSpPr>
            <p:spPr>
              <a:xfrm>
                <a:off x="2513" y="663"/>
                <a:ext cx="5" cy="0"/>
              </a:xfrm>
              <a:prstGeom prst="line">
                <a:avLst/>
              </a:prstGeom>
              <a:ln w="11113" cap="flat" cmpd="sng">
                <a:solidFill>
                  <a:srgbClr val="0000FF"/>
                </a:solidFill>
                <a:prstDash val="solid"/>
                <a:headEnd type="none" w="med" len="med"/>
                <a:tailEnd type="none" w="med" len="med"/>
              </a:ln>
            </p:spPr>
          </p:sp>
          <p:sp>
            <p:nvSpPr>
              <p:cNvPr id="94294" name="Line 664"/>
              <p:cNvSpPr/>
              <p:nvPr/>
            </p:nvSpPr>
            <p:spPr>
              <a:xfrm flipV="1">
                <a:off x="2533" y="653"/>
                <a:ext cx="0" cy="2"/>
              </a:xfrm>
              <a:prstGeom prst="line">
                <a:avLst/>
              </a:prstGeom>
              <a:ln w="11113" cap="flat" cmpd="sng">
                <a:solidFill>
                  <a:srgbClr val="0000FF"/>
                </a:solidFill>
                <a:prstDash val="solid"/>
                <a:headEnd type="none" w="med" len="med"/>
                <a:tailEnd type="none" w="med" len="med"/>
              </a:ln>
            </p:spPr>
          </p:sp>
          <p:sp>
            <p:nvSpPr>
              <p:cNvPr id="94295" name="Line 665"/>
              <p:cNvSpPr/>
              <p:nvPr/>
            </p:nvSpPr>
            <p:spPr>
              <a:xfrm>
                <a:off x="2531" y="653"/>
                <a:ext cx="4" cy="0"/>
              </a:xfrm>
              <a:prstGeom prst="line">
                <a:avLst/>
              </a:prstGeom>
              <a:ln w="11113" cap="flat" cmpd="sng">
                <a:solidFill>
                  <a:srgbClr val="0000FF"/>
                </a:solidFill>
                <a:prstDash val="solid"/>
                <a:headEnd type="none" w="med" len="med"/>
                <a:tailEnd type="none" w="med" len="med"/>
              </a:ln>
            </p:spPr>
          </p:sp>
          <p:sp>
            <p:nvSpPr>
              <p:cNvPr id="94296" name="Line 666"/>
              <p:cNvSpPr/>
              <p:nvPr/>
            </p:nvSpPr>
            <p:spPr>
              <a:xfrm>
                <a:off x="2533" y="655"/>
                <a:ext cx="0" cy="2"/>
              </a:xfrm>
              <a:prstGeom prst="line">
                <a:avLst/>
              </a:prstGeom>
              <a:ln w="11113" cap="flat" cmpd="sng">
                <a:solidFill>
                  <a:srgbClr val="0000FF"/>
                </a:solidFill>
                <a:prstDash val="solid"/>
                <a:headEnd type="none" w="med" len="med"/>
                <a:tailEnd type="none" w="med" len="med"/>
              </a:ln>
            </p:spPr>
          </p:sp>
          <p:sp>
            <p:nvSpPr>
              <p:cNvPr id="94297" name="Line 667"/>
              <p:cNvSpPr/>
              <p:nvPr/>
            </p:nvSpPr>
            <p:spPr>
              <a:xfrm>
                <a:off x="2531" y="657"/>
                <a:ext cx="4" cy="0"/>
              </a:xfrm>
              <a:prstGeom prst="line">
                <a:avLst/>
              </a:prstGeom>
              <a:ln w="11113" cap="flat" cmpd="sng">
                <a:solidFill>
                  <a:srgbClr val="0000FF"/>
                </a:solidFill>
                <a:prstDash val="solid"/>
                <a:headEnd type="none" w="med" len="med"/>
                <a:tailEnd type="none" w="med" len="med"/>
              </a:ln>
            </p:spPr>
          </p:sp>
          <p:sp>
            <p:nvSpPr>
              <p:cNvPr id="94298" name="Line 668"/>
              <p:cNvSpPr/>
              <p:nvPr/>
            </p:nvSpPr>
            <p:spPr>
              <a:xfrm flipV="1">
                <a:off x="2551" y="644"/>
                <a:ext cx="0" cy="3"/>
              </a:xfrm>
              <a:prstGeom prst="line">
                <a:avLst/>
              </a:prstGeom>
              <a:ln w="11113" cap="flat" cmpd="sng">
                <a:solidFill>
                  <a:srgbClr val="0000FF"/>
                </a:solidFill>
                <a:prstDash val="solid"/>
                <a:headEnd type="none" w="med" len="med"/>
                <a:tailEnd type="none" w="med" len="med"/>
              </a:ln>
            </p:spPr>
          </p:sp>
          <p:sp>
            <p:nvSpPr>
              <p:cNvPr id="94299" name="Line 669"/>
              <p:cNvSpPr/>
              <p:nvPr/>
            </p:nvSpPr>
            <p:spPr>
              <a:xfrm>
                <a:off x="2549" y="644"/>
                <a:ext cx="4" cy="0"/>
              </a:xfrm>
              <a:prstGeom prst="line">
                <a:avLst/>
              </a:prstGeom>
              <a:ln w="11113" cap="flat" cmpd="sng">
                <a:solidFill>
                  <a:srgbClr val="0000FF"/>
                </a:solidFill>
                <a:prstDash val="solid"/>
                <a:headEnd type="none" w="med" len="med"/>
                <a:tailEnd type="none" w="med" len="med"/>
              </a:ln>
            </p:spPr>
          </p:sp>
          <p:sp>
            <p:nvSpPr>
              <p:cNvPr id="94300" name="Line 670"/>
              <p:cNvSpPr/>
              <p:nvPr/>
            </p:nvSpPr>
            <p:spPr>
              <a:xfrm>
                <a:off x="2551" y="647"/>
                <a:ext cx="0" cy="2"/>
              </a:xfrm>
              <a:prstGeom prst="line">
                <a:avLst/>
              </a:prstGeom>
              <a:ln w="11113" cap="flat" cmpd="sng">
                <a:solidFill>
                  <a:srgbClr val="0000FF"/>
                </a:solidFill>
                <a:prstDash val="solid"/>
                <a:headEnd type="none" w="med" len="med"/>
                <a:tailEnd type="none" w="med" len="med"/>
              </a:ln>
            </p:spPr>
          </p:sp>
          <p:sp>
            <p:nvSpPr>
              <p:cNvPr id="94301" name="Line 671"/>
              <p:cNvSpPr/>
              <p:nvPr/>
            </p:nvSpPr>
            <p:spPr>
              <a:xfrm>
                <a:off x="2549" y="649"/>
                <a:ext cx="4" cy="0"/>
              </a:xfrm>
              <a:prstGeom prst="line">
                <a:avLst/>
              </a:prstGeom>
              <a:ln w="11113" cap="flat" cmpd="sng">
                <a:solidFill>
                  <a:srgbClr val="0000FF"/>
                </a:solidFill>
                <a:prstDash val="solid"/>
                <a:headEnd type="none" w="med" len="med"/>
                <a:tailEnd type="none" w="med" len="med"/>
              </a:ln>
            </p:spPr>
          </p:sp>
          <p:sp>
            <p:nvSpPr>
              <p:cNvPr id="94302" name="Line 672"/>
              <p:cNvSpPr/>
              <p:nvPr/>
            </p:nvSpPr>
            <p:spPr>
              <a:xfrm flipV="1">
                <a:off x="2566" y="636"/>
                <a:ext cx="0" cy="2"/>
              </a:xfrm>
              <a:prstGeom prst="line">
                <a:avLst/>
              </a:prstGeom>
              <a:ln w="11113" cap="flat" cmpd="sng">
                <a:solidFill>
                  <a:srgbClr val="0000FF"/>
                </a:solidFill>
                <a:prstDash val="solid"/>
                <a:headEnd type="none" w="med" len="med"/>
                <a:tailEnd type="none" w="med" len="med"/>
              </a:ln>
            </p:spPr>
          </p:sp>
          <p:sp>
            <p:nvSpPr>
              <p:cNvPr id="94303" name="Line 673"/>
              <p:cNvSpPr/>
              <p:nvPr/>
            </p:nvSpPr>
            <p:spPr>
              <a:xfrm>
                <a:off x="2564" y="636"/>
                <a:ext cx="4" cy="0"/>
              </a:xfrm>
              <a:prstGeom prst="line">
                <a:avLst/>
              </a:prstGeom>
              <a:ln w="11113" cap="flat" cmpd="sng">
                <a:solidFill>
                  <a:srgbClr val="0000FF"/>
                </a:solidFill>
                <a:prstDash val="solid"/>
                <a:headEnd type="none" w="med" len="med"/>
                <a:tailEnd type="none" w="med" len="med"/>
              </a:ln>
            </p:spPr>
          </p:sp>
          <p:sp>
            <p:nvSpPr>
              <p:cNvPr id="94304" name="Line 674"/>
              <p:cNvSpPr/>
              <p:nvPr/>
            </p:nvSpPr>
            <p:spPr>
              <a:xfrm>
                <a:off x="2566" y="638"/>
                <a:ext cx="0" cy="2"/>
              </a:xfrm>
              <a:prstGeom prst="line">
                <a:avLst/>
              </a:prstGeom>
              <a:ln w="11113" cap="flat" cmpd="sng">
                <a:solidFill>
                  <a:srgbClr val="0000FF"/>
                </a:solidFill>
                <a:prstDash val="solid"/>
                <a:headEnd type="none" w="med" len="med"/>
                <a:tailEnd type="none" w="med" len="med"/>
              </a:ln>
            </p:spPr>
          </p:sp>
          <p:sp>
            <p:nvSpPr>
              <p:cNvPr id="94305" name="Line 675"/>
              <p:cNvSpPr/>
              <p:nvPr/>
            </p:nvSpPr>
            <p:spPr>
              <a:xfrm>
                <a:off x="2564" y="640"/>
                <a:ext cx="4" cy="0"/>
              </a:xfrm>
              <a:prstGeom prst="line">
                <a:avLst/>
              </a:prstGeom>
              <a:ln w="11113" cap="flat" cmpd="sng">
                <a:solidFill>
                  <a:srgbClr val="0000FF"/>
                </a:solidFill>
                <a:prstDash val="solid"/>
                <a:headEnd type="none" w="med" len="med"/>
                <a:tailEnd type="none" w="med" len="med"/>
              </a:ln>
            </p:spPr>
          </p:sp>
          <p:sp>
            <p:nvSpPr>
              <p:cNvPr id="94306" name="Line 676"/>
              <p:cNvSpPr/>
              <p:nvPr/>
            </p:nvSpPr>
            <p:spPr>
              <a:xfrm flipV="1">
                <a:off x="2584" y="628"/>
                <a:ext cx="0" cy="4"/>
              </a:xfrm>
              <a:prstGeom prst="line">
                <a:avLst/>
              </a:prstGeom>
              <a:ln w="11113" cap="flat" cmpd="sng">
                <a:solidFill>
                  <a:srgbClr val="0000FF"/>
                </a:solidFill>
                <a:prstDash val="solid"/>
                <a:headEnd type="none" w="med" len="med"/>
                <a:tailEnd type="none" w="med" len="med"/>
              </a:ln>
            </p:spPr>
          </p:sp>
          <p:sp>
            <p:nvSpPr>
              <p:cNvPr id="94307" name="Line 677"/>
              <p:cNvSpPr/>
              <p:nvPr/>
            </p:nvSpPr>
            <p:spPr>
              <a:xfrm>
                <a:off x="2581" y="628"/>
                <a:ext cx="4" cy="0"/>
              </a:xfrm>
              <a:prstGeom prst="line">
                <a:avLst/>
              </a:prstGeom>
              <a:ln w="11113" cap="flat" cmpd="sng">
                <a:solidFill>
                  <a:srgbClr val="0000FF"/>
                </a:solidFill>
                <a:prstDash val="solid"/>
                <a:headEnd type="none" w="med" len="med"/>
                <a:tailEnd type="none" w="med" len="med"/>
              </a:ln>
            </p:spPr>
          </p:sp>
          <p:sp>
            <p:nvSpPr>
              <p:cNvPr id="94308" name="Line 678"/>
              <p:cNvSpPr/>
              <p:nvPr/>
            </p:nvSpPr>
            <p:spPr>
              <a:xfrm>
                <a:off x="2584" y="632"/>
                <a:ext cx="0" cy="4"/>
              </a:xfrm>
              <a:prstGeom prst="line">
                <a:avLst/>
              </a:prstGeom>
              <a:ln w="11113" cap="flat" cmpd="sng">
                <a:solidFill>
                  <a:srgbClr val="0000FF"/>
                </a:solidFill>
                <a:prstDash val="solid"/>
                <a:headEnd type="none" w="med" len="med"/>
                <a:tailEnd type="none" w="med" len="med"/>
              </a:ln>
            </p:spPr>
          </p:sp>
          <p:sp>
            <p:nvSpPr>
              <p:cNvPr id="94309" name="Line 679"/>
              <p:cNvSpPr/>
              <p:nvPr/>
            </p:nvSpPr>
            <p:spPr>
              <a:xfrm>
                <a:off x="2581" y="636"/>
                <a:ext cx="4" cy="0"/>
              </a:xfrm>
              <a:prstGeom prst="line">
                <a:avLst/>
              </a:prstGeom>
              <a:ln w="11113" cap="flat" cmpd="sng">
                <a:solidFill>
                  <a:srgbClr val="0000FF"/>
                </a:solidFill>
                <a:prstDash val="solid"/>
                <a:headEnd type="none" w="med" len="med"/>
                <a:tailEnd type="none" w="med" len="med"/>
              </a:ln>
            </p:spPr>
          </p:sp>
          <p:sp>
            <p:nvSpPr>
              <p:cNvPr id="94310" name="Line 680"/>
              <p:cNvSpPr/>
              <p:nvPr/>
            </p:nvSpPr>
            <p:spPr>
              <a:xfrm flipV="1">
                <a:off x="2601" y="617"/>
                <a:ext cx="0" cy="2"/>
              </a:xfrm>
              <a:prstGeom prst="line">
                <a:avLst/>
              </a:prstGeom>
              <a:ln w="11113" cap="flat" cmpd="sng">
                <a:solidFill>
                  <a:srgbClr val="0000FF"/>
                </a:solidFill>
                <a:prstDash val="solid"/>
                <a:headEnd type="none" w="med" len="med"/>
                <a:tailEnd type="none" w="med" len="med"/>
              </a:ln>
            </p:spPr>
          </p:sp>
          <p:sp>
            <p:nvSpPr>
              <p:cNvPr id="94311" name="Line 681"/>
              <p:cNvSpPr/>
              <p:nvPr/>
            </p:nvSpPr>
            <p:spPr>
              <a:xfrm>
                <a:off x="2599" y="617"/>
                <a:ext cx="4" cy="0"/>
              </a:xfrm>
              <a:prstGeom prst="line">
                <a:avLst/>
              </a:prstGeom>
              <a:ln w="11113" cap="flat" cmpd="sng">
                <a:solidFill>
                  <a:srgbClr val="0000FF"/>
                </a:solidFill>
                <a:prstDash val="solid"/>
                <a:headEnd type="none" w="med" len="med"/>
                <a:tailEnd type="none" w="med" len="med"/>
              </a:ln>
            </p:spPr>
          </p:sp>
          <p:sp>
            <p:nvSpPr>
              <p:cNvPr id="94312" name="Line 682"/>
              <p:cNvSpPr/>
              <p:nvPr/>
            </p:nvSpPr>
            <p:spPr>
              <a:xfrm>
                <a:off x="2601" y="619"/>
                <a:ext cx="0" cy="2"/>
              </a:xfrm>
              <a:prstGeom prst="line">
                <a:avLst/>
              </a:prstGeom>
              <a:ln w="11113" cap="flat" cmpd="sng">
                <a:solidFill>
                  <a:srgbClr val="0000FF"/>
                </a:solidFill>
                <a:prstDash val="solid"/>
                <a:headEnd type="none" w="med" len="med"/>
                <a:tailEnd type="none" w="med" len="med"/>
              </a:ln>
            </p:spPr>
          </p:sp>
          <p:sp>
            <p:nvSpPr>
              <p:cNvPr id="94313" name="Line 683"/>
              <p:cNvSpPr/>
              <p:nvPr/>
            </p:nvSpPr>
            <p:spPr>
              <a:xfrm>
                <a:off x="2599" y="621"/>
                <a:ext cx="4" cy="0"/>
              </a:xfrm>
              <a:prstGeom prst="line">
                <a:avLst/>
              </a:prstGeom>
              <a:ln w="11113" cap="flat" cmpd="sng">
                <a:solidFill>
                  <a:srgbClr val="0000FF"/>
                </a:solidFill>
                <a:prstDash val="solid"/>
                <a:headEnd type="none" w="med" len="med"/>
                <a:tailEnd type="none" w="med" len="med"/>
              </a:ln>
            </p:spPr>
          </p:sp>
          <p:sp>
            <p:nvSpPr>
              <p:cNvPr id="94314" name="Line 684"/>
              <p:cNvSpPr/>
              <p:nvPr/>
            </p:nvSpPr>
            <p:spPr>
              <a:xfrm flipV="1">
                <a:off x="2616" y="609"/>
                <a:ext cx="0" cy="2"/>
              </a:xfrm>
              <a:prstGeom prst="line">
                <a:avLst/>
              </a:prstGeom>
              <a:ln w="11113" cap="flat" cmpd="sng">
                <a:solidFill>
                  <a:srgbClr val="0000FF"/>
                </a:solidFill>
                <a:prstDash val="solid"/>
                <a:headEnd type="none" w="med" len="med"/>
                <a:tailEnd type="none" w="med" len="med"/>
              </a:ln>
            </p:spPr>
          </p:sp>
          <p:sp>
            <p:nvSpPr>
              <p:cNvPr id="94315" name="Line 685"/>
              <p:cNvSpPr/>
              <p:nvPr/>
            </p:nvSpPr>
            <p:spPr>
              <a:xfrm>
                <a:off x="2614" y="609"/>
                <a:ext cx="4" cy="0"/>
              </a:xfrm>
              <a:prstGeom prst="line">
                <a:avLst/>
              </a:prstGeom>
              <a:ln w="11113" cap="flat" cmpd="sng">
                <a:solidFill>
                  <a:srgbClr val="0000FF"/>
                </a:solidFill>
                <a:prstDash val="solid"/>
                <a:headEnd type="none" w="med" len="med"/>
                <a:tailEnd type="none" w="med" len="med"/>
              </a:ln>
            </p:spPr>
          </p:sp>
          <p:sp>
            <p:nvSpPr>
              <p:cNvPr id="94316" name="Line 686"/>
              <p:cNvSpPr/>
              <p:nvPr/>
            </p:nvSpPr>
            <p:spPr>
              <a:xfrm>
                <a:off x="2616" y="611"/>
                <a:ext cx="0" cy="2"/>
              </a:xfrm>
              <a:prstGeom prst="line">
                <a:avLst/>
              </a:prstGeom>
              <a:ln w="11113" cap="flat" cmpd="sng">
                <a:solidFill>
                  <a:srgbClr val="0000FF"/>
                </a:solidFill>
                <a:prstDash val="solid"/>
                <a:headEnd type="none" w="med" len="med"/>
                <a:tailEnd type="none" w="med" len="med"/>
              </a:ln>
            </p:spPr>
          </p:sp>
          <p:sp>
            <p:nvSpPr>
              <p:cNvPr id="94317" name="Line 687"/>
              <p:cNvSpPr/>
              <p:nvPr/>
            </p:nvSpPr>
            <p:spPr>
              <a:xfrm>
                <a:off x="2614" y="613"/>
                <a:ext cx="4" cy="0"/>
              </a:xfrm>
              <a:prstGeom prst="line">
                <a:avLst/>
              </a:prstGeom>
              <a:ln w="11113" cap="flat" cmpd="sng">
                <a:solidFill>
                  <a:srgbClr val="0000FF"/>
                </a:solidFill>
                <a:prstDash val="solid"/>
                <a:headEnd type="none" w="med" len="med"/>
                <a:tailEnd type="none" w="med" len="med"/>
              </a:ln>
            </p:spPr>
          </p:sp>
          <p:sp>
            <p:nvSpPr>
              <p:cNvPr id="94318" name="Line 688"/>
              <p:cNvSpPr/>
              <p:nvPr/>
            </p:nvSpPr>
            <p:spPr>
              <a:xfrm flipV="1">
                <a:off x="2634" y="602"/>
                <a:ext cx="0" cy="3"/>
              </a:xfrm>
              <a:prstGeom prst="line">
                <a:avLst/>
              </a:prstGeom>
              <a:ln w="11113" cap="flat" cmpd="sng">
                <a:solidFill>
                  <a:srgbClr val="0000FF"/>
                </a:solidFill>
                <a:prstDash val="solid"/>
                <a:headEnd type="none" w="med" len="med"/>
                <a:tailEnd type="none" w="med" len="med"/>
              </a:ln>
            </p:spPr>
          </p:sp>
          <p:sp>
            <p:nvSpPr>
              <p:cNvPr id="94319" name="Line 689"/>
              <p:cNvSpPr/>
              <p:nvPr/>
            </p:nvSpPr>
            <p:spPr>
              <a:xfrm>
                <a:off x="2631" y="602"/>
                <a:ext cx="5" cy="0"/>
              </a:xfrm>
              <a:prstGeom prst="line">
                <a:avLst/>
              </a:prstGeom>
              <a:ln w="11113" cap="flat" cmpd="sng">
                <a:solidFill>
                  <a:srgbClr val="0000FF"/>
                </a:solidFill>
                <a:prstDash val="solid"/>
                <a:headEnd type="none" w="med" len="med"/>
                <a:tailEnd type="none" w="med" len="med"/>
              </a:ln>
            </p:spPr>
          </p:sp>
          <p:sp>
            <p:nvSpPr>
              <p:cNvPr id="94320" name="Line 690"/>
              <p:cNvSpPr/>
              <p:nvPr/>
            </p:nvSpPr>
            <p:spPr>
              <a:xfrm>
                <a:off x="2634" y="605"/>
                <a:ext cx="0" cy="2"/>
              </a:xfrm>
              <a:prstGeom prst="line">
                <a:avLst/>
              </a:prstGeom>
              <a:ln w="11113" cap="flat" cmpd="sng">
                <a:solidFill>
                  <a:srgbClr val="0000FF"/>
                </a:solidFill>
                <a:prstDash val="solid"/>
                <a:headEnd type="none" w="med" len="med"/>
                <a:tailEnd type="none" w="med" len="med"/>
              </a:ln>
            </p:spPr>
          </p:sp>
          <p:sp>
            <p:nvSpPr>
              <p:cNvPr id="94321" name="Line 691"/>
              <p:cNvSpPr/>
              <p:nvPr/>
            </p:nvSpPr>
            <p:spPr>
              <a:xfrm>
                <a:off x="2631" y="607"/>
                <a:ext cx="5" cy="0"/>
              </a:xfrm>
              <a:prstGeom prst="line">
                <a:avLst/>
              </a:prstGeom>
              <a:ln w="11113" cap="flat" cmpd="sng">
                <a:solidFill>
                  <a:srgbClr val="0000FF"/>
                </a:solidFill>
                <a:prstDash val="solid"/>
                <a:headEnd type="none" w="med" len="med"/>
                <a:tailEnd type="none" w="med" len="med"/>
              </a:ln>
            </p:spPr>
          </p:sp>
          <p:sp>
            <p:nvSpPr>
              <p:cNvPr id="94322" name="Line 692"/>
              <p:cNvSpPr/>
              <p:nvPr/>
            </p:nvSpPr>
            <p:spPr>
              <a:xfrm flipV="1">
                <a:off x="2651" y="602"/>
                <a:ext cx="0" cy="3"/>
              </a:xfrm>
              <a:prstGeom prst="line">
                <a:avLst/>
              </a:prstGeom>
              <a:ln w="11113" cap="flat" cmpd="sng">
                <a:solidFill>
                  <a:srgbClr val="0000FF"/>
                </a:solidFill>
                <a:prstDash val="solid"/>
                <a:headEnd type="none" w="med" len="med"/>
                <a:tailEnd type="none" w="med" len="med"/>
              </a:ln>
            </p:spPr>
          </p:sp>
          <p:sp>
            <p:nvSpPr>
              <p:cNvPr id="94323" name="Line 693"/>
              <p:cNvSpPr/>
              <p:nvPr/>
            </p:nvSpPr>
            <p:spPr>
              <a:xfrm>
                <a:off x="2649" y="602"/>
                <a:ext cx="4" cy="0"/>
              </a:xfrm>
              <a:prstGeom prst="line">
                <a:avLst/>
              </a:prstGeom>
              <a:ln w="11113" cap="flat" cmpd="sng">
                <a:solidFill>
                  <a:srgbClr val="0000FF"/>
                </a:solidFill>
                <a:prstDash val="solid"/>
                <a:headEnd type="none" w="med" len="med"/>
                <a:tailEnd type="none" w="med" len="med"/>
              </a:ln>
            </p:spPr>
          </p:sp>
          <p:sp>
            <p:nvSpPr>
              <p:cNvPr id="94324" name="Line 694"/>
              <p:cNvSpPr/>
              <p:nvPr/>
            </p:nvSpPr>
            <p:spPr>
              <a:xfrm>
                <a:off x="2651" y="605"/>
                <a:ext cx="0" cy="2"/>
              </a:xfrm>
              <a:prstGeom prst="line">
                <a:avLst/>
              </a:prstGeom>
              <a:ln w="11113" cap="flat" cmpd="sng">
                <a:solidFill>
                  <a:srgbClr val="0000FF"/>
                </a:solidFill>
                <a:prstDash val="solid"/>
                <a:headEnd type="none" w="med" len="med"/>
                <a:tailEnd type="none" w="med" len="med"/>
              </a:ln>
            </p:spPr>
          </p:sp>
          <p:sp>
            <p:nvSpPr>
              <p:cNvPr id="94325" name="Line 695"/>
              <p:cNvSpPr/>
              <p:nvPr/>
            </p:nvSpPr>
            <p:spPr>
              <a:xfrm>
                <a:off x="2649" y="607"/>
                <a:ext cx="4" cy="0"/>
              </a:xfrm>
              <a:prstGeom prst="line">
                <a:avLst/>
              </a:prstGeom>
              <a:ln w="11113" cap="flat" cmpd="sng">
                <a:solidFill>
                  <a:srgbClr val="0000FF"/>
                </a:solidFill>
                <a:prstDash val="solid"/>
                <a:headEnd type="none" w="med" len="med"/>
                <a:tailEnd type="none" w="med" len="med"/>
              </a:ln>
            </p:spPr>
          </p:sp>
          <p:sp>
            <p:nvSpPr>
              <p:cNvPr id="94326" name="Line 696"/>
              <p:cNvSpPr/>
              <p:nvPr/>
            </p:nvSpPr>
            <p:spPr>
              <a:xfrm flipV="1">
                <a:off x="2666" y="590"/>
                <a:ext cx="0" cy="4"/>
              </a:xfrm>
              <a:prstGeom prst="line">
                <a:avLst/>
              </a:prstGeom>
              <a:ln w="11113" cap="flat" cmpd="sng">
                <a:solidFill>
                  <a:srgbClr val="0000FF"/>
                </a:solidFill>
                <a:prstDash val="solid"/>
                <a:headEnd type="none" w="med" len="med"/>
                <a:tailEnd type="none" w="med" len="med"/>
              </a:ln>
            </p:spPr>
          </p:sp>
          <p:sp>
            <p:nvSpPr>
              <p:cNvPr id="94327" name="Line 697"/>
              <p:cNvSpPr/>
              <p:nvPr/>
            </p:nvSpPr>
            <p:spPr>
              <a:xfrm>
                <a:off x="2664" y="590"/>
                <a:ext cx="4" cy="0"/>
              </a:xfrm>
              <a:prstGeom prst="line">
                <a:avLst/>
              </a:prstGeom>
              <a:ln w="11113" cap="flat" cmpd="sng">
                <a:solidFill>
                  <a:srgbClr val="0000FF"/>
                </a:solidFill>
                <a:prstDash val="solid"/>
                <a:headEnd type="none" w="med" len="med"/>
                <a:tailEnd type="none" w="med" len="med"/>
              </a:ln>
            </p:spPr>
          </p:sp>
          <p:sp>
            <p:nvSpPr>
              <p:cNvPr id="94328" name="Line 698"/>
              <p:cNvSpPr/>
              <p:nvPr/>
            </p:nvSpPr>
            <p:spPr>
              <a:xfrm>
                <a:off x="2666" y="594"/>
                <a:ext cx="0" cy="4"/>
              </a:xfrm>
              <a:prstGeom prst="line">
                <a:avLst/>
              </a:prstGeom>
              <a:ln w="11113" cap="flat" cmpd="sng">
                <a:solidFill>
                  <a:srgbClr val="0000FF"/>
                </a:solidFill>
                <a:prstDash val="solid"/>
                <a:headEnd type="none" w="med" len="med"/>
                <a:tailEnd type="none" w="med" len="med"/>
              </a:ln>
            </p:spPr>
          </p:sp>
          <p:sp>
            <p:nvSpPr>
              <p:cNvPr id="94329" name="Line 699"/>
              <p:cNvSpPr/>
              <p:nvPr/>
            </p:nvSpPr>
            <p:spPr>
              <a:xfrm>
                <a:off x="2664" y="598"/>
                <a:ext cx="4" cy="0"/>
              </a:xfrm>
              <a:prstGeom prst="line">
                <a:avLst/>
              </a:prstGeom>
              <a:ln w="11113" cap="flat" cmpd="sng">
                <a:solidFill>
                  <a:srgbClr val="0000FF"/>
                </a:solidFill>
                <a:prstDash val="solid"/>
                <a:headEnd type="none" w="med" len="med"/>
                <a:tailEnd type="none" w="med" len="med"/>
              </a:ln>
            </p:spPr>
          </p:sp>
          <p:sp>
            <p:nvSpPr>
              <p:cNvPr id="94330" name="Line 700"/>
              <p:cNvSpPr/>
              <p:nvPr/>
            </p:nvSpPr>
            <p:spPr>
              <a:xfrm flipV="1">
                <a:off x="2684" y="584"/>
                <a:ext cx="0" cy="6"/>
              </a:xfrm>
              <a:prstGeom prst="line">
                <a:avLst/>
              </a:prstGeom>
              <a:ln w="11113" cap="flat" cmpd="sng">
                <a:solidFill>
                  <a:srgbClr val="0000FF"/>
                </a:solidFill>
                <a:prstDash val="solid"/>
                <a:headEnd type="none" w="med" len="med"/>
                <a:tailEnd type="none" w="med" len="med"/>
              </a:ln>
            </p:spPr>
          </p:sp>
          <p:sp>
            <p:nvSpPr>
              <p:cNvPr id="94331" name="Line 701"/>
              <p:cNvSpPr/>
              <p:nvPr/>
            </p:nvSpPr>
            <p:spPr>
              <a:xfrm>
                <a:off x="2682" y="584"/>
                <a:ext cx="4" cy="0"/>
              </a:xfrm>
              <a:prstGeom prst="line">
                <a:avLst/>
              </a:prstGeom>
              <a:ln w="11113" cap="flat" cmpd="sng">
                <a:solidFill>
                  <a:srgbClr val="0000FF"/>
                </a:solidFill>
                <a:prstDash val="solid"/>
                <a:headEnd type="none" w="med" len="med"/>
                <a:tailEnd type="none" w="med" len="med"/>
              </a:ln>
            </p:spPr>
          </p:sp>
          <p:sp>
            <p:nvSpPr>
              <p:cNvPr id="94332" name="Line 702"/>
              <p:cNvSpPr/>
              <p:nvPr/>
            </p:nvSpPr>
            <p:spPr>
              <a:xfrm>
                <a:off x="2684" y="590"/>
                <a:ext cx="0" cy="6"/>
              </a:xfrm>
              <a:prstGeom prst="line">
                <a:avLst/>
              </a:prstGeom>
              <a:ln w="11113" cap="flat" cmpd="sng">
                <a:solidFill>
                  <a:srgbClr val="0000FF"/>
                </a:solidFill>
                <a:prstDash val="solid"/>
                <a:headEnd type="none" w="med" len="med"/>
                <a:tailEnd type="none" w="med" len="med"/>
              </a:ln>
            </p:spPr>
          </p:sp>
          <p:sp>
            <p:nvSpPr>
              <p:cNvPr id="94333" name="Line 703"/>
              <p:cNvSpPr/>
              <p:nvPr/>
            </p:nvSpPr>
            <p:spPr>
              <a:xfrm>
                <a:off x="2682" y="596"/>
                <a:ext cx="4" cy="0"/>
              </a:xfrm>
              <a:prstGeom prst="line">
                <a:avLst/>
              </a:prstGeom>
              <a:ln w="11113" cap="flat" cmpd="sng">
                <a:solidFill>
                  <a:srgbClr val="0000FF"/>
                </a:solidFill>
                <a:prstDash val="solid"/>
                <a:headEnd type="none" w="med" len="med"/>
                <a:tailEnd type="none" w="med" len="med"/>
              </a:ln>
            </p:spPr>
          </p:sp>
          <p:sp>
            <p:nvSpPr>
              <p:cNvPr id="94334" name="Line 704"/>
              <p:cNvSpPr/>
              <p:nvPr/>
            </p:nvSpPr>
            <p:spPr>
              <a:xfrm flipV="1">
                <a:off x="2701" y="579"/>
                <a:ext cx="0" cy="5"/>
              </a:xfrm>
              <a:prstGeom prst="line">
                <a:avLst/>
              </a:prstGeom>
              <a:ln w="11113" cap="flat" cmpd="sng">
                <a:solidFill>
                  <a:srgbClr val="0000FF"/>
                </a:solidFill>
                <a:prstDash val="solid"/>
                <a:headEnd type="none" w="med" len="med"/>
                <a:tailEnd type="none" w="med" len="med"/>
              </a:ln>
            </p:spPr>
          </p:sp>
          <p:sp>
            <p:nvSpPr>
              <p:cNvPr id="94335" name="Line 705"/>
              <p:cNvSpPr/>
              <p:nvPr/>
            </p:nvSpPr>
            <p:spPr>
              <a:xfrm>
                <a:off x="2699" y="579"/>
                <a:ext cx="4" cy="0"/>
              </a:xfrm>
              <a:prstGeom prst="line">
                <a:avLst/>
              </a:prstGeom>
              <a:ln w="11113" cap="flat" cmpd="sng">
                <a:solidFill>
                  <a:srgbClr val="0000FF"/>
                </a:solidFill>
                <a:prstDash val="solid"/>
                <a:headEnd type="none" w="med" len="med"/>
                <a:tailEnd type="none" w="med" len="med"/>
              </a:ln>
            </p:spPr>
          </p:sp>
          <p:sp>
            <p:nvSpPr>
              <p:cNvPr id="94336" name="Line 706"/>
              <p:cNvSpPr/>
              <p:nvPr/>
            </p:nvSpPr>
            <p:spPr>
              <a:xfrm>
                <a:off x="2701" y="584"/>
                <a:ext cx="0" cy="4"/>
              </a:xfrm>
              <a:prstGeom prst="line">
                <a:avLst/>
              </a:prstGeom>
              <a:ln w="11113" cap="flat" cmpd="sng">
                <a:solidFill>
                  <a:srgbClr val="0000FF"/>
                </a:solidFill>
                <a:prstDash val="solid"/>
                <a:headEnd type="none" w="med" len="med"/>
                <a:tailEnd type="none" w="med" len="med"/>
              </a:ln>
            </p:spPr>
          </p:sp>
          <p:sp>
            <p:nvSpPr>
              <p:cNvPr id="94337" name="Line 707"/>
              <p:cNvSpPr/>
              <p:nvPr/>
            </p:nvSpPr>
            <p:spPr>
              <a:xfrm>
                <a:off x="2699" y="588"/>
                <a:ext cx="4" cy="0"/>
              </a:xfrm>
              <a:prstGeom prst="line">
                <a:avLst/>
              </a:prstGeom>
              <a:ln w="11113" cap="flat" cmpd="sng">
                <a:solidFill>
                  <a:srgbClr val="0000FF"/>
                </a:solidFill>
                <a:prstDash val="solid"/>
                <a:headEnd type="none" w="med" len="med"/>
                <a:tailEnd type="none" w="med" len="med"/>
              </a:ln>
            </p:spPr>
          </p:sp>
          <p:sp>
            <p:nvSpPr>
              <p:cNvPr id="94338" name="Line 708"/>
              <p:cNvSpPr/>
              <p:nvPr/>
            </p:nvSpPr>
            <p:spPr>
              <a:xfrm flipV="1">
                <a:off x="2717" y="578"/>
                <a:ext cx="0" cy="6"/>
              </a:xfrm>
              <a:prstGeom prst="line">
                <a:avLst/>
              </a:prstGeom>
              <a:ln w="11113" cap="flat" cmpd="sng">
                <a:solidFill>
                  <a:srgbClr val="0000FF"/>
                </a:solidFill>
                <a:prstDash val="solid"/>
                <a:headEnd type="none" w="med" len="med"/>
                <a:tailEnd type="none" w="med" len="med"/>
              </a:ln>
            </p:spPr>
          </p:sp>
          <p:sp>
            <p:nvSpPr>
              <p:cNvPr id="94339" name="Line 709"/>
              <p:cNvSpPr/>
              <p:nvPr/>
            </p:nvSpPr>
            <p:spPr>
              <a:xfrm>
                <a:off x="2714" y="578"/>
                <a:ext cx="4" cy="0"/>
              </a:xfrm>
              <a:prstGeom prst="line">
                <a:avLst/>
              </a:prstGeom>
              <a:ln w="11113" cap="flat" cmpd="sng">
                <a:solidFill>
                  <a:srgbClr val="0000FF"/>
                </a:solidFill>
                <a:prstDash val="solid"/>
                <a:headEnd type="none" w="med" len="med"/>
                <a:tailEnd type="none" w="med" len="med"/>
              </a:ln>
            </p:spPr>
          </p:sp>
          <p:sp>
            <p:nvSpPr>
              <p:cNvPr id="94340" name="Line 710"/>
              <p:cNvSpPr/>
              <p:nvPr/>
            </p:nvSpPr>
            <p:spPr>
              <a:xfrm>
                <a:off x="2717" y="584"/>
                <a:ext cx="0" cy="6"/>
              </a:xfrm>
              <a:prstGeom prst="line">
                <a:avLst/>
              </a:prstGeom>
              <a:ln w="11113" cap="flat" cmpd="sng">
                <a:solidFill>
                  <a:srgbClr val="0000FF"/>
                </a:solidFill>
                <a:prstDash val="solid"/>
                <a:headEnd type="none" w="med" len="med"/>
                <a:tailEnd type="none" w="med" len="med"/>
              </a:ln>
            </p:spPr>
          </p:sp>
          <p:sp>
            <p:nvSpPr>
              <p:cNvPr id="94341" name="Line 711"/>
              <p:cNvSpPr/>
              <p:nvPr/>
            </p:nvSpPr>
            <p:spPr>
              <a:xfrm>
                <a:off x="2714" y="590"/>
                <a:ext cx="4" cy="0"/>
              </a:xfrm>
              <a:prstGeom prst="line">
                <a:avLst/>
              </a:prstGeom>
              <a:ln w="11113" cap="flat" cmpd="sng">
                <a:solidFill>
                  <a:srgbClr val="0000FF"/>
                </a:solidFill>
                <a:prstDash val="solid"/>
                <a:headEnd type="none" w="med" len="med"/>
                <a:tailEnd type="none" w="med" len="med"/>
              </a:ln>
            </p:spPr>
          </p:sp>
          <p:sp>
            <p:nvSpPr>
              <p:cNvPr id="94342" name="Line 712"/>
              <p:cNvSpPr/>
              <p:nvPr/>
            </p:nvSpPr>
            <p:spPr>
              <a:xfrm flipV="1">
                <a:off x="2734" y="573"/>
                <a:ext cx="0" cy="6"/>
              </a:xfrm>
              <a:prstGeom prst="line">
                <a:avLst/>
              </a:prstGeom>
              <a:ln w="11113" cap="flat" cmpd="sng">
                <a:solidFill>
                  <a:srgbClr val="0000FF"/>
                </a:solidFill>
                <a:prstDash val="solid"/>
                <a:headEnd type="none" w="med" len="med"/>
                <a:tailEnd type="none" w="med" len="med"/>
              </a:ln>
            </p:spPr>
          </p:sp>
          <p:sp>
            <p:nvSpPr>
              <p:cNvPr id="94343" name="Line 713"/>
              <p:cNvSpPr/>
              <p:nvPr/>
            </p:nvSpPr>
            <p:spPr>
              <a:xfrm>
                <a:off x="2732" y="573"/>
                <a:ext cx="4" cy="0"/>
              </a:xfrm>
              <a:prstGeom prst="line">
                <a:avLst/>
              </a:prstGeom>
              <a:ln w="11113" cap="flat" cmpd="sng">
                <a:solidFill>
                  <a:srgbClr val="0000FF"/>
                </a:solidFill>
                <a:prstDash val="solid"/>
                <a:headEnd type="none" w="med" len="med"/>
                <a:tailEnd type="none" w="med" len="med"/>
              </a:ln>
            </p:spPr>
          </p:sp>
          <p:sp>
            <p:nvSpPr>
              <p:cNvPr id="94344" name="Line 714"/>
              <p:cNvSpPr/>
              <p:nvPr/>
            </p:nvSpPr>
            <p:spPr>
              <a:xfrm>
                <a:off x="2734" y="579"/>
                <a:ext cx="0" cy="7"/>
              </a:xfrm>
              <a:prstGeom prst="line">
                <a:avLst/>
              </a:prstGeom>
              <a:ln w="11113" cap="flat" cmpd="sng">
                <a:solidFill>
                  <a:srgbClr val="0000FF"/>
                </a:solidFill>
                <a:prstDash val="solid"/>
                <a:headEnd type="none" w="med" len="med"/>
                <a:tailEnd type="none" w="med" len="med"/>
              </a:ln>
            </p:spPr>
          </p:sp>
          <p:sp>
            <p:nvSpPr>
              <p:cNvPr id="94345" name="Line 715"/>
              <p:cNvSpPr/>
              <p:nvPr/>
            </p:nvSpPr>
            <p:spPr>
              <a:xfrm>
                <a:off x="2732" y="586"/>
                <a:ext cx="4" cy="0"/>
              </a:xfrm>
              <a:prstGeom prst="line">
                <a:avLst/>
              </a:prstGeom>
              <a:ln w="11113" cap="flat" cmpd="sng">
                <a:solidFill>
                  <a:srgbClr val="0000FF"/>
                </a:solidFill>
                <a:prstDash val="solid"/>
                <a:headEnd type="none" w="med" len="med"/>
                <a:tailEnd type="none" w="med" len="med"/>
              </a:ln>
            </p:spPr>
          </p:sp>
          <p:sp>
            <p:nvSpPr>
              <p:cNvPr id="94346" name="Line 716"/>
              <p:cNvSpPr/>
              <p:nvPr/>
            </p:nvSpPr>
            <p:spPr>
              <a:xfrm flipV="1">
                <a:off x="2751" y="571"/>
                <a:ext cx="0" cy="8"/>
              </a:xfrm>
              <a:prstGeom prst="line">
                <a:avLst/>
              </a:prstGeom>
              <a:ln w="11113" cap="flat" cmpd="sng">
                <a:solidFill>
                  <a:srgbClr val="0000FF"/>
                </a:solidFill>
                <a:prstDash val="solid"/>
                <a:headEnd type="none" w="med" len="med"/>
                <a:tailEnd type="none" w="med" len="med"/>
              </a:ln>
            </p:spPr>
          </p:sp>
          <p:sp>
            <p:nvSpPr>
              <p:cNvPr id="94347" name="Line 717"/>
              <p:cNvSpPr/>
              <p:nvPr/>
            </p:nvSpPr>
            <p:spPr>
              <a:xfrm>
                <a:off x="2749" y="571"/>
                <a:ext cx="5" cy="0"/>
              </a:xfrm>
              <a:prstGeom prst="line">
                <a:avLst/>
              </a:prstGeom>
              <a:ln w="11113" cap="flat" cmpd="sng">
                <a:solidFill>
                  <a:srgbClr val="0000FF"/>
                </a:solidFill>
                <a:prstDash val="solid"/>
                <a:headEnd type="none" w="med" len="med"/>
                <a:tailEnd type="none" w="med" len="med"/>
              </a:ln>
            </p:spPr>
          </p:sp>
          <p:sp>
            <p:nvSpPr>
              <p:cNvPr id="94348" name="Line 718"/>
              <p:cNvSpPr/>
              <p:nvPr/>
            </p:nvSpPr>
            <p:spPr>
              <a:xfrm>
                <a:off x="2751" y="579"/>
                <a:ext cx="0" cy="9"/>
              </a:xfrm>
              <a:prstGeom prst="line">
                <a:avLst/>
              </a:prstGeom>
              <a:ln w="11113" cap="flat" cmpd="sng">
                <a:solidFill>
                  <a:srgbClr val="0000FF"/>
                </a:solidFill>
                <a:prstDash val="solid"/>
                <a:headEnd type="none" w="med" len="med"/>
                <a:tailEnd type="none" w="med" len="med"/>
              </a:ln>
            </p:spPr>
          </p:sp>
          <p:sp>
            <p:nvSpPr>
              <p:cNvPr id="94349" name="Line 719"/>
              <p:cNvSpPr/>
              <p:nvPr/>
            </p:nvSpPr>
            <p:spPr>
              <a:xfrm>
                <a:off x="2749" y="588"/>
                <a:ext cx="5" cy="0"/>
              </a:xfrm>
              <a:prstGeom prst="line">
                <a:avLst/>
              </a:prstGeom>
              <a:ln w="11113" cap="flat" cmpd="sng">
                <a:solidFill>
                  <a:srgbClr val="0000FF"/>
                </a:solidFill>
                <a:prstDash val="solid"/>
                <a:headEnd type="none" w="med" len="med"/>
                <a:tailEnd type="none" w="med" len="med"/>
              </a:ln>
            </p:spPr>
          </p:sp>
          <p:sp>
            <p:nvSpPr>
              <p:cNvPr id="94350" name="Line 720"/>
              <p:cNvSpPr/>
              <p:nvPr/>
            </p:nvSpPr>
            <p:spPr>
              <a:xfrm flipV="1">
                <a:off x="2767" y="569"/>
                <a:ext cx="0" cy="9"/>
              </a:xfrm>
              <a:prstGeom prst="line">
                <a:avLst/>
              </a:prstGeom>
              <a:ln w="11113" cap="flat" cmpd="sng">
                <a:solidFill>
                  <a:srgbClr val="0000FF"/>
                </a:solidFill>
                <a:prstDash val="solid"/>
                <a:headEnd type="none" w="med" len="med"/>
                <a:tailEnd type="none" w="med" len="med"/>
              </a:ln>
            </p:spPr>
          </p:sp>
          <p:sp>
            <p:nvSpPr>
              <p:cNvPr id="94351" name="Line 721"/>
              <p:cNvSpPr/>
              <p:nvPr/>
            </p:nvSpPr>
            <p:spPr>
              <a:xfrm>
                <a:off x="2765" y="569"/>
                <a:ext cx="4" cy="0"/>
              </a:xfrm>
              <a:prstGeom prst="line">
                <a:avLst/>
              </a:prstGeom>
              <a:ln w="11113" cap="flat" cmpd="sng">
                <a:solidFill>
                  <a:srgbClr val="0000FF"/>
                </a:solidFill>
                <a:prstDash val="solid"/>
                <a:headEnd type="none" w="med" len="med"/>
                <a:tailEnd type="none" w="med" len="med"/>
              </a:ln>
            </p:spPr>
          </p:sp>
          <p:sp>
            <p:nvSpPr>
              <p:cNvPr id="94352" name="Line 722"/>
              <p:cNvSpPr/>
              <p:nvPr/>
            </p:nvSpPr>
            <p:spPr>
              <a:xfrm>
                <a:off x="2767" y="578"/>
                <a:ext cx="0" cy="8"/>
              </a:xfrm>
              <a:prstGeom prst="line">
                <a:avLst/>
              </a:prstGeom>
              <a:ln w="11113" cap="flat" cmpd="sng">
                <a:solidFill>
                  <a:srgbClr val="0000FF"/>
                </a:solidFill>
                <a:prstDash val="solid"/>
                <a:headEnd type="none" w="med" len="med"/>
                <a:tailEnd type="none" w="med" len="med"/>
              </a:ln>
            </p:spPr>
          </p:sp>
          <p:sp>
            <p:nvSpPr>
              <p:cNvPr id="94353" name="Line 723"/>
              <p:cNvSpPr/>
              <p:nvPr/>
            </p:nvSpPr>
            <p:spPr>
              <a:xfrm>
                <a:off x="2765" y="586"/>
                <a:ext cx="4" cy="0"/>
              </a:xfrm>
              <a:prstGeom prst="line">
                <a:avLst/>
              </a:prstGeom>
              <a:ln w="11113" cap="flat" cmpd="sng">
                <a:solidFill>
                  <a:srgbClr val="0000FF"/>
                </a:solidFill>
                <a:prstDash val="solid"/>
                <a:headEnd type="none" w="med" len="med"/>
                <a:tailEnd type="none" w="med" len="med"/>
              </a:ln>
            </p:spPr>
          </p:sp>
          <p:sp>
            <p:nvSpPr>
              <p:cNvPr id="94354" name="Line 724"/>
              <p:cNvSpPr/>
              <p:nvPr/>
            </p:nvSpPr>
            <p:spPr>
              <a:xfrm flipV="1">
                <a:off x="2784" y="573"/>
                <a:ext cx="0" cy="9"/>
              </a:xfrm>
              <a:prstGeom prst="line">
                <a:avLst/>
              </a:prstGeom>
              <a:ln w="11113" cap="flat" cmpd="sng">
                <a:solidFill>
                  <a:srgbClr val="0000FF"/>
                </a:solidFill>
                <a:prstDash val="solid"/>
                <a:headEnd type="none" w="med" len="med"/>
                <a:tailEnd type="none" w="med" len="med"/>
              </a:ln>
            </p:spPr>
          </p:sp>
          <p:sp>
            <p:nvSpPr>
              <p:cNvPr id="94355" name="Line 725"/>
              <p:cNvSpPr/>
              <p:nvPr/>
            </p:nvSpPr>
            <p:spPr>
              <a:xfrm>
                <a:off x="2782" y="573"/>
                <a:ext cx="4" cy="0"/>
              </a:xfrm>
              <a:prstGeom prst="line">
                <a:avLst/>
              </a:prstGeom>
              <a:ln w="11113" cap="flat" cmpd="sng">
                <a:solidFill>
                  <a:srgbClr val="0000FF"/>
                </a:solidFill>
                <a:prstDash val="solid"/>
                <a:headEnd type="none" w="med" len="med"/>
                <a:tailEnd type="none" w="med" len="med"/>
              </a:ln>
            </p:spPr>
          </p:sp>
          <p:sp>
            <p:nvSpPr>
              <p:cNvPr id="94356" name="Line 726"/>
              <p:cNvSpPr/>
              <p:nvPr/>
            </p:nvSpPr>
            <p:spPr>
              <a:xfrm>
                <a:off x="2784" y="582"/>
                <a:ext cx="0" cy="8"/>
              </a:xfrm>
              <a:prstGeom prst="line">
                <a:avLst/>
              </a:prstGeom>
              <a:ln w="11113" cap="flat" cmpd="sng">
                <a:solidFill>
                  <a:srgbClr val="0000FF"/>
                </a:solidFill>
                <a:prstDash val="solid"/>
                <a:headEnd type="none" w="med" len="med"/>
                <a:tailEnd type="none" w="med" len="med"/>
              </a:ln>
            </p:spPr>
          </p:sp>
          <p:sp>
            <p:nvSpPr>
              <p:cNvPr id="94357" name="Line 727"/>
              <p:cNvSpPr/>
              <p:nvPr/>
            </p:nvSpPr>
            <p:spPr>
              <a:xfrm>
                <a:off x="2782" y="590"/>
                <a:ext cx="4" cy="0"/>
              </a:xfrm>
              <a:prstGeom prst="line">
                <a:avLst/>
              </a:prstGeom>
              <a:ln w="11113" cap="flat" cmpd="sng">
                <a:solidFill>
                  <a:srgbClr val="0000FF"/>
                </a:solidFill>
                <a:prstDash val="solid"/>
                <a:headEnd type="none" w="med" len="med"/>
                <a:tailEnd type="none" w="med" len="med"/>
              </a:ln>
            </p:spPr>
          </p:sp>
          <p:sp>
            <p:nvSpPr>
              <p:cNvPr id="94358" name="Line 728"/>
              <p:cNvSpPr/>
              <p:nvPr/>
            </p:nvSpPr>
            <p:spPr>
              <a:xfrm flipV="1">
                <a:off x="2801" y="578"/>
                <a:ext cx="0" cy="8"/>
              </a:xfrm>
              <a:prstGeom prst="line">
                <a:avLst/>
              </a:prstGeom>
              <a:ln w="11113" cap="flat" cmpd="sng">
                <a:solidFill>
                  <a:srgbClr val="0000FF"/>
                </a:solidFill>
                <a:prstDash val="solid"/>
                <a:headEnd type="none" w="med" len="med"/>
                <a:tailEnd type="none" w="med" len="med"/>
              </a:ln>
            </p:spPr>
          </p:sp>
          <p:sp>
            <p:nvSpPr>
              <p:cNvPr id="94359" name="Line 729"/>
              <p:cNvSpPr/>
              <p:nvPr/>
            </p:nvSpPr>
            <p:spPr>
              <a:xfrm>
                <a:off x="2800" y="578"/>
                <a:ext cx="4" cy="0"/>
              </a:xfrm>
              <a:prstGeom prst="line">
                <a:avLst/>
              </a:prstGeom>
              <a:ln w="11113" cap="flat" cmpd="sng">
                <a:solidFill>
                  <a:srgbClr val="0000FF"/>
                </a:solidFill>
                <a:prstDash val="solid"/>
                <a:headEnd type="none" w="med" len="med"/>
                <a:tailEnd type="none" w="med" len="med"/>
              </a:ln>
            </p:spPr>
          </p:sp>
          <p:sp>
            <p:nvSpPr>
              <p:cNvPr id="94360" name="Line 730"/>
              <p:cNvSpPr/>
              <p:nvPr/>
            </p:nvSpPr>
            <p:spPr>
              <a:xfrm>
                <a:off x="2801" y="586"/>
                <a:ext cx="0" cy="8"/>
              </a:xfrm>
              <a:prstGeom prst="line">
                <a:avLst/>
              </a:prstGeom>
              <a:ln w="11113" cap="flat" cmpd="sng">
                <a:solidFill>
                  <a:srgbClr val="0000FF"/>
                </a:solidFill>
                <a:prstDash val="solid"/>
                <a:headEnd type="none" w="med" len="med"/>
                <a:tailEnd type="none" w="med" len="med"/>
              </a:ln>
            </p:spPr>
          </p:sp>
          <p:sp>
            <p:nvSpPr>
              <p:cNvPr id="94361" name="Line 731"/>
              <p:cNvSpPr/>
              <p:nvPr/>
            </p:nvSpPr>
            <p:spPr>
              <a:xfrm>
                <a:off x="2800" y="594"/>
                <a:ext cx="4" cy="0"/>
              </a:xfrm>
              <a:prstGeom prst="line">
                <a:avLst/>
              </a:prstGeom>
              <a:ln w="11113" cap="flat" cmpd="sng">
                <a:solidFill>
                  <a:srgbClr val="0000FF"/>
                </a:solidFill>
                <a:prstDash val="solid"/>
                <a:headEnd type="none" w="med" len="med"/>
                <a:tailEnd type="none" w="med" len="med"/>
              </a:ln>
            </p:spPr>
          </p:sp>
          <p:sp>
            <p:nvSpPr>
              <p:cNvPr id="94362" name="Line 732"/>
              <p:cNvSpPr/>
              <p:nvPr/>
            </p:nvSpPr>
            <p:spPr>
              <a:xfrm flipV="1">
                <a:off x="2817" y="582"/>
                <a:ext cx="0" cy="10"/>
              </a:xfrm>
              <a:prstGeom prst="line">
                <a:avLst/>
              </a:prstGeom>
              <a:ln w="11113" cap="flat" cmpd="sng">
                <a:solidFill>
                  <a:srgbClr val="0000FF"/>
                </a:solidFill>
                <a:prstDash val="solid"/>
                <a:headEnd type="none" w="med" len="med"/>
                <a:tailEnd type="none" w="med" len="med"/>
              </a:ln>
            </p:spPr>
          </p:sp>
          <p:sp>
            <p:nvSpPr>
              <p:cNvPr id="94363" name="Line 733"/>
              <p:cNvSpPr/>
              <p:nvPr/>
            </p:nvSpPr>
            <p:spPr>
              <a:xfrm>
                <a:off x="2815" y="582"/>
                <a:ext cx="4" cy="0"/>
              </a:xfrm>
              <a:prstGeom prst="line">
                <a:avLst/>
              </a:prstGeom>
              <a:ln w="11113" cap="flat" cmpd="sng">
                <a:solidFill>
                  <a:srgbClr val="0000FF"/>
                </a:solidFill>
                <a:prstDash val="solid"/>
                <a:headEnd type="none" w="med" len="med"/>
                <a:tailEnd type="none" w="med" len="med"/>
              </a:ln>
            </p:spPr>
          </p:sp>
          <p:sp>
            <p:nvSpPr>
              <p:cNvPr id="94364" name="Line 734"/>
              <p:cNvSpPr/>
              <p:nvPr/>
            </p:nvSpPr>
            <p:spPr>
              <a:xfrm>
                <a:off x="2817" y="592"/>
                <a:ext cx="0" cy="10"/>
              </a:xfrm>
              <a:prstGeom prst="line">
                <a:avLst/>
              </a:prstGeom>
              <a:ln w="11113" cap="flat" cmpd="sng">
                <a:solidFill>
                  <a:srgbClr val="0000FF"/>
                </a:solidFill>
                <a:prstDash val="solid"/>
                <a:headEnd type="none" w="med" len="med"/>
                <a:tailEnd type="none" w="med" len="med"/>
              </a:ln>
            </p:spPr>
          </p:sp>
          <p:sp>
            <p:nvSpPr>
              <p:cNvPr id="94365" name="Line 735"/>
              <p:cNvSpPr/>
              <p:nvPr/>
            </p:nvSpPr>
            <p:spPr>
              <a:xfrm>
                <a:off x="2815" y="602"/>
                <a:ext cx="4" cy="0"/>
              </a:xfrm>
              <a:prstGeom prst="line">
                <a:avLst/>
              </a:prstGeom>
              <a:ln w="11113" cap="flat" cmpd="sng">
                <a:solidFill>
                  <a:srgbClr val="0000FF"/>
                </a:solidFill>
                <a:prstDash val="solid"/>
                <a:headEnd type="none" w="med" len="med"/>
                <a:tailEnd type="none" w="med" len="med"/>
              </a:ln>
            </p:spPr>
          </p:sp>
          <p:sp>
            <p:nvSpPr>
              <p:cNvPr id="94366" name="Line 736"/>
              <p:cNvSpPr/>
              <p:nvPr/>
            </p:nvSpPr>
            <p:spPr>
              <a:xfrm flipV="1">
                <a:off x="2834" y="590"/>
                <a:ext cx="0" cy="15"/>
              </a:xfrm>
              <a:prstGeom prst="line">
                <a:avLst/>
              </a:prstGeom>
              <a:ln w="11113" cap="flat" cmpd="sng">
                <a:solidFill>
                  <a:srgbClr val="0000FF"/>
                </a:solidFill>
                <a:prstDash val="solid"/>
                <a:headEnd type="none" w="med" len="med"/>
                <a:tailEnd type="none" w="med" len="med"/>
              </a:ln>
            </p:spPr>
          </p:sp>
          <p:sp>
            <p:nvSpPr>
              <p:cNvPr id="94367" name="Line 737"/>
              <p:cNvSpPr/>
              <p:nvPr/>
            </p:nvSpPr>
            <p:spPr>
              <a:xfrm>
                <a:off x="2832" y="590"/>
                <a:ext cx="5" cy="0"/>
              </a:xfrm>
              <a:prstGeom prst="line">
                <a:avLst/>
              </a:prstGeom>
              <a:ln w="11113" cap="flat" cmpd="sng">
                <a:solidFill>
                  <a:srgbClr val="0000FF"/>
                </a:solidFill>
                <a:prstDash val="solid"/>
                <a:headEnd type="none" w="med" len="med"/>
                <a:tailEnd type="none" w="med" len="med"/>
              </a:ln>
            </p:spPr>
          </p:sp>
          <p:sp>
            <p:nvSpPr>
              <p:cNvPr id="94368" name="Line 738"/>
              <p:cNvSpPr/>
              <p:nvPr/>
            </p:nvSpPr>
            <p:spPr>
              <a:xfrm>
                <a:off x="2834" y="605"/>
                <a:ext cx="0" cy="14"/>
              </a:xfrm>
              <a:prstGeom prst="line">
                <a:avLst/>
              </a:prstGeom>
              <a:ln w="11113" cap="flat" cmpd="sng">
                <a:solidFill>
                  <a:srgbClr val="0000FF"/>
                </a:solidFill>
                <a:prstDash val="solid"/>
                <a:headEnd type="none" w="med" len="med"/>
                <a:tailEnd type="none" w="med" len="med"/>
              </a:ln>
            </p:spPr>
          </p:sp>
          <p:sp>
            <p:nvSpPr>
              <p:cNvPr id="94369" name="Line 739"/>
              <p:cNvSpPr/>
              <p:nvPr/>
            </p:nvSpPr>
            <p:spPr>
              <a:xfrm>
                <a:off x="2832" y="619"/>
                <a:ext cx="5" cy="0"/>
              </a:xfrm>
              <a:prstGeom prst="line">
                <a:avLst/>
              </a:prstGeom>
              <a:ln w="11113" cap="flat" cmpd="sng">
                <a:solidFill>
                  <a:srgbClr val="0000FF"/>
                </a:solidFill>
                <a:prstDash val="solid"/>
                <a:headEnd type="none" w="med" len="med"/>
                <a:tailEnd type="none" w="med" len="med"/>
              </a:ln>
            </p:spPr>
          </p:sp>
          <p:sp>
            <p:nvSpPr>
              <p:cNvPr id="94370" name="Line 740"/>
              <p:cNvSpPr/>
              <p:nvPr/>
            </p:nvSpPr>
            <p:spPr>
              <a:xfrm flipV="1">
                <a:off x="2850" y="601"/>
                <a:ext cx="0" cy="12"/>
              </a:xfrm>
              <a:prstGeom prst="line">
                <a:avLst/>
              </a:prstGeom>
              <a:ln w="11113" cap="flat" cmpd="sng">
                <a:solidFill>
                  <a:srgbClr val="0000FF"/>
                </a:solidFill>
                <a:prstDash val="solid"/>
                <a:headEnd type="none" w="med" len="med"/>
                <a:tailEnd type="none" w="med" len="med"/>
              </a:ln>
            </p:spPr>
          </p:sp>
          <p:sp>
            <p:nvSpPr>
              <p:cNvPr id="94371" name="Line 741"/>
              <p:cNvSpPr/>
              <p:nvPr/>
            </p:nvSpPr>
            <p:spPr>
              <a:xfrm>
                <a:off x="2847" y="601"/>
                <a:ext cx="5" cy="0"/>
              </a:xfrm>
              <a:prstGeom prst="line">
                <a:avLst/>
              </a:prstGeom>
              <a:ln w="11113" cap="flat" cmpd="sng">
                <a:solidFill>
                  <a:srgbClr val="0000FF"/>
                </a:solidFill>
                <a:prstDash val="solid"/>
                <a:headEnd type="none" w="med" len="med"/>
                <a:tailEnd type="none" w="med" len="med"/>
              </a:ln>
            </p:spPr>
          </p:sp>
          <p:sp>
            <p:nvSpPr>
              <p:cNvPr id="94372" name="Line 742"/>
              <p:cNvSpPr/>
              <p:nvPr/>
            </p:nvSpPr>
            <p:spPr>
              <a:xfrm>
                <a:off x="2850" y="613"/>
                <a:ext cx="0" cy="12"/>
              </a:xfrm>
              <a:prstGeom prst="line">
                <a:avLst/>
              </a:prstGeom>
              <a:ln w="11113" cap="flat" cmpd="sng">
                <a:solidFill>
                  <a:srgbClr val="0000FF"/>
                </a:solidFill>
                <a:prstDash val="solid"/>
                <a:headEnd type="none" w="med" len="med"/>
                <a:tailEnd type="none" w="med" len="med"/>
              </a:ln>
            </p:spPr>
          </p:sp>
          <p:sp>
            <p:nvSpPr>
              <p:cNvPr id="94373" name="Line 743"/>
              <p:cNvSpPr/>
              <p:nvPr/>
            </p:nvSpPr>
            <p:spPr>
              <a:xfrm>
                <a:off x="2847" y="625"/>
                <a:ext cx="5" cy="0"/>
              </a:xfrm>
              <a:prstGeom prst="line">
                <a:avLst/>
              </a:prstGeom>
              <a:ln w="11113" cap="flat" cmpd="sng">
                <a:solidFill>
                  <a:srgbClr val="0000FF"/>
                </a:solidFill>
                <a:prstDash val="solid"/>
                <a:headEnd type="none" w="med" len="med"/>
                <a:tailEnd type="none" w="med" len="med"/>
              </a:ln>
            </p:spPr>
          </p:sp>
          <p:sp>
            <p:nvSpPr>
              <p:cNvPr id="94374" name="Line 744"/>
              <p:cNvSpPr/>
              <p:nvPr/>
            </p:nvSpPr>
            <p:spPr>
              <a:xfrm flipV="1">
                <a:off x="2867" y="624"/>
                <a:ext cx="0" cy="20"/>
              </a:xfrm>
              <a:prstGeom prst="line">
                <a:avLst/>
              </a:prstGeom>
              <a:ln w="11113" cap="flat" cmpd="sng">
                <a:solidFill>
                  <a:srgbClr val="0000FF"/>
                </a:solidFill>
                <a:prstDash val="solid"/>
                <a:headEnd type="none" w="med" len="med"/>
                <a:tailEnd type="none" w="med" len="med"/>
              </a:ln>
            </p:spPr>
          </p:sp>
          <p:sp>
            <p:nvSpPr>
              <p:cNvPr id="94375" name="Line 745"/>
              <p:cNvSpPr/>
              <p:nvPr/>
            </p:nvSpPr>
            <p:spPr>
              <a:xfrm>
                <a:off x="2865" y="624"/>
                <a:ext cx="4" cy="0"/>
              </a:xfrm>
              <a:prstGeom prst="line">
                <a:avLst/>
              </a:prstGeom>
              <a:ln w="11113" cap="flat" cmpd="sng">
                <a:solidFill>
                  <a:srgbClr val="0000FF"/>
                </a:solidFill>
                <a:prstDash val="solid"/>
                <a:headEnd type="none" w="med" len="med"/>
                <a:tailEnd type="none" w="med" len="med"/>
              </a:ln>
            </p:spPr>
          </p:sp>
          <p:sp>
            <p:nvSpPr>
              <p:cNvPr id="94376" name="Line 746"/>
              <p:cNvSpPr/>
              <p:nvPr/>
            </p:nvSpPr>
            <p:spPr>
              <a:xfrm>
                <a:off x="2867" y="644"/>
                <a:ext cx="0" cy="21"/>
              </a:xfrm>
              <a:prstGeom prst="line">
                <a:avLst/>
              </a:prstGeom>
              <a:ln w="11113" cap="flat" cmpd="sng">
                <a:solidFill>
                  <a:srgbClr val="0000FF"/>
                </a:solidFill>
                <a:prstDash val="solid"/>
                <a:headEnd type="none" w="med" len="med"/>
                <a:tailEnd type="none" w="med" len="med"/>
              </a:ln>
            </p:spPr>
          </p:sp>
          <p:sp>
            <p:nvSpPr>
              <p:cNvPr id="94377" name="Line 747"/>
              <p:cNvSpPr/>
              <p:nvPr/>
            </p:nvSpPr>
            <p:spPr>
              <a:xfrm>
                <a:off x="2865" y="665"/>
                <a:ext cx="4" cy="0"/>
              </a:xfrm>
              <a:prstGeom prst="line">
                <a:avLst/>
              </a:prstGeom>
              <a:ln w="11113" cap="flat" cmpd="sng">
                <a:solidFill>
                  <a:srgbClr val="0000FF"/>
                </a:solidFill>
                <a:prstDash val="solid"/>
                <a:headEnd type="none" w="med" len="med"/>
                <a:tailEnd type="none" w="med" len="med"/>
              </a:ln>
            </p:spPr>
          </p:sp>
          <p:sp>
            <p:nvSpPr>
              <p:cNvPr id="94378" name="Line 748"/>
              <p:cNvSpPr/>
              <p:nvPr/>
            </p:nvSpPr>
            <p:spPr>
              <a:xfrm flipV="1">
                <a:off x="2884" y="634"/>
                <a:ext cx="0" cy="23"/>
              </a:xfrm>
              <a:prstGeom prst="line">
                <a:avLst/>
              </a:prstGeom>
              <a:ln w="11113" cap="flat" cmpd="sng">
                <a:solidFill>
                  <a:srgbClr val="0000FF"/>
                </a:solidFill>
                <a:prstDash val="solid"/>
                <a:headEnd type="none" w="med" len="med"/>
                <a:tailEnd type="none" w="med" len="med"/>
              </a:ln>
            </p:spPr>
          </p:sp>
          <p:sp>
            <p:nvSpPr>
              <p:cNvPr id="94379" name="Line 749"/>
              <p:cNvSpPr/>
              <p:nvPr/>
            </p:nvSpPr>
            <p:spPr>
              <a:xfrm>
                <a:off x="2882" y="634"/>
                <a:ext cx="5" cy="0"/>
              </a:xfrm>
              <a:prstGeom prst="line">
                <a:avLst/>
              </a:prstGeom>
              <a:ln w="11113" cap="flat" cmpd="sng">
                <a:solidFill>
                  <a:srgbClr val="0000FF"/>
                </a:solidFill>
                <a:prstDash val="solid"/>
                <a:headEnd type="none" w="med" len="med"/>
                <a:tailEnd type="none" w="med" len="med"/>
              </a:ln>
            </p:spPr>
          </p:sp>
          <p:sp>
            <p:nvSpPr>
              <p:cNvPr id="94380" name="Line 750"/>
              <p:cNvSpPr/>
              <p:nvPr/>
            </p:nvSpPr>
            <p:spPr>
              <a:xfrm>
                <a:off x="2884" y="657"/>
                <a:ext cx="0" cy="23"/>
              </a:xfrm>
              <a:prstGeom prst="line">
                <a:avLst/>
              </a:prstGeom>
              <a:ln w="11113" cap="flat" cmpd="sng">
                <a:solidFill>
                  <a:srgbClr val="0000FF"/>
                </a:solidFill>
                <a:prstDash val="solid"/>
                <a:headEnd type="none" w="med" len="med"/>
                <a:tailEnd type="none" w="med" len="med"/>
              </a:ln>
            </p:spPr>
          </p:sp>
          <p:sp>
            <p:nvSpPr>
              <p:cNvPr id="94381" name="Line 751"/>
              <p:cNvSpPr/>
              <p:nvPr/>
            </p:nvSpPr>
            <p:spPr>
              <a:xfrm>
                <a:off x="2882" y="680"/>
                <a:ext cx="5" cy="0"/>
              </a:xfrm>
              <a:prstGeom prst="line">
                <a:avLst/>
              </a:prstGeom>
              <a:ln w="11113" cap="flat" cmpd="sng">
                <a:solidFill>
                  <a:srgbClr val="0000FF"/>
                </a:solidFill>
                <a:prstDash val="solid"/>
                <a:headEnd type="none" w="med" len="med"/>
                <a:tailEnd type="none" w="med" len="med"/>
              </a:ln>
            </p:spPr>
          </p:sp>
          <p:sp>
            <p:nvSpPr>
              <p:cNvPr id="94382" name="Line 752"/>
              <p:cNvSpPr/>
              <p:nvPr/>
            </p:nvSpPr>
            <p:spPr>
              <a:xfrm flipV="1">
                <a:off x="2900" y="634"/>
                <a:ext cx="0" cy="17"/>
              </a:xfrm>
              <a:prstGeom prst="line">
                <a:avLst/>
              </a:prstGeom>
              <a:ln w="11113" cap="flat" cmpd="sng">
                <a:solidFill>
                  <a:srgbClr val="0000FF"/>
                </a:solidFill>
                <a:prstDash val="solid"/>
                <a:headEnd type="none" w="med" len="med"/>
                <a:tailEnd type="none" w="med" len="med"/>
              </a:ln>
            </p:spPr>
          </p:sp>
          <p:sp>
            <p:nvSpPr>
              <p:cNvPr id="94383" name="Line 753"/>
              <p:cNvSpPr/>
              <p:nvPr/>
            </p:nvSpPr>
            <p:spPr>
              <a:xfrm>
                <a:off x="2898" y="634"/>
                <a:ext cx="4" cy="0"/>
              </a:xfrm>
              <a:prstGeom prst="line">
                <a:avLst/>
              </a:prstGeom>
              <a:ln w="11113" cap="flat" cmpd="sng">
                <a:solidFill>
                  <a:srgbClr val="0000FF"/>
                </a:solidFill>
                <a:prstDash val="solid"/>
                <a:headEnd type="none" w="med" len="med"/>
                <a:tailEnd type="none" w="med" len="med"/>
              </a:ln>
            </p:spPr>
          </p:sp>
          <p:sp>
            <p:nvSpPr>
              <p:cNvPr id="94384" name="Line 754"/>
              <p:cNvSpPr/>
              <p:nvPr/>
            </p:nvSpPr>
            <p:spPr>
              <a:xfrm>
                <a:off x="2900" y="651"/>
                <a:ext cx="0" cy="17"/>
              </a:xfrm>
              <a:prstGeom prst="line">
                <a:avLst/>
              </a:prstGeom>
              <a:ln w="11113" cap="flat" cmpd="sng">
                <a:solidFill>
                  <a:srgbClr val="0000FF"/>
                </a:solidFill>
                <a:prstDash val="solid"/>
                <a:headEnd type="none" w="med" len="med"/>
                <a:tailEnd type="none" w="med" len="med"/>
              </a:ln>
            </p:spPr>
          </p:sp>
          <p:sp>
            <p:nvSpPr>
              <p:cNvPr id="94385" name="Line 755"/>
              <p:cNvSpPr/>
              <p:nvPr/>
            </p:nvSpPr>
            <p:spPr>
              <a:xfrm>
                <a:off x="2898" y="668"/>
                <a:ext cx="4" cy="0"/>
              </a:xfrm>
              <a:prstGeom prst="line">
                <a:avLst/>
              </a:prstGeom>
              <a:ln w="11113" cap="flat" cmpd="sng">
                <a:solidFill>
                  <a:srgbClr val="0000FF"/>
                </a:solidFill>
                <a:prstDash val="solid"/>
                <a:headEnd type="none" w="med" len="med"/>
                <a:tailEnd type="none" w="med" len="med"/>
              </a:ln>
            </p:spPr>
          </p:sp>
          <p:sp>
            <p:nvSpPr>
              <p:cNvPr id="94386" name="Line 756"/>
              <p:cNvSpPr/>
              <p:nvPr/>
            </p:nvSpPr>
            <p:spPr>
              <a:xfrm flipV="1">
                <a:off x="2917" y="636"/>
                <a:ext cx="0" cy="13"/>
              </a:xfrm>
              <a:prstGeom prst="line">
                <a:avLst/>
              </a:prstGeom>
              <a:ln w="11113" cap="flat" cmpd="sng">
                <a:solidFill>
                  <a:srgbClr val="0000FF"/>
                </a:solidFill>
                <a:prstDash val="solid"/>
                <a:headEnd type="none" w="med" len="med"/>
                <a:tailEnd type="none" w="med" len="med"/>
              </a:ln>
            </p:spPr>
          </p:sp>
          <p:sp>
            <p:nvSpPr>
              <p:cNvPr id="94387" name="Line 757"/>
              <p:cNvSpPr/>
              <p:nvPr/>
            </p:nvSpPr>
            <p:spPr>
              <a:xfrm>
                <a:off x="2915" y="636"/>
                <a:ext cx="4" cy="0"/>
              </a:xfrm>
              <a:prstGeom prst="line">
                <a:avLst/>
              </a:prstGeom>
              <a:ln w="11113" cap="flat" cmpd="sng">
                <a:solidFill>
                  <a:srgbClr val="0000FF"/>
                </a:solidFill>
                <a:prstDash val="solid"/>
                <a:headEnd type="none" w="med" len="med"/>
                <a:tailEnd type="none" w="med" len="med"/>
              </a:ln>
            </p:spPr>
          </p:sp>
          <p:sp>
            <p:nvSpPr>
              <p:cNvPr id="94388" name="Line 758"/>
              <p:cNvSpPr/>
              <p:nvPr/>
            </p:nvSpPr>
            <p:spPr>
              <a:xfrm>
                <a:off x="2917" y="649"/>
                <a:ext cx="0" cy="12"/>
              </a:xfrm>
              <a:prstGeom prst="line">
                <a:avLst/>
              </a:prstGeom>
              <a:ln w="11113" cap="flat" cmpd="sng">
                <a:solidFill>
                  <a:srgbClr val="0000FF"/>
                </a:solidFill>
                <a:prstDash val="solid"/>
                <a:headEnd type="none" w="med" len="med"/>
                <a:tailEnd type="none" w="med" len="med"/>
              </a:ln>
            </p:spPr>
          </p:sp>
          <p:sp>
            <p:nvSpPr>
              <p:cNvPr id="94389" name="Line 759"/>
              <p:cNvSpPr/>
              <p:nvPr/>
            </p:nvSpPr>
            <p:spPr>
              <a:xfrm>
                <a:off x="2915" y="661"/>
                <a:ext cx="4" cy="0"/>
              </a:xfrm>
              <a:prstGeom prst="line">
                <a:avLst/>
              </a:prstGeom>
              <a:ln w="11113" cap="flat" cmpd="sng">
                <a:solidFill>
                  <a:srgbClr val="0000FF"/>
                </a:solidFill>
                <a:prstDash val="solid"/>
                <a:headEnd type="none" w="med" len="med"/>
                <a:tailEnd type="none" w="med" len="med"/>
              </a:ln>
            </p:spPr>
          </p:sp>
          <p:sp>
            <p:nvSpPr>
              <p:cNvPr id="94390" name="Line 760"/>
              <p:cNvSpPr/>
              <p:nvPr/>
            </p:nvSpPr>
            <p:spPr>
              <a:xfrm flipV="1">
                <a:off x="2934" y="644"/>
                <a:ext cx="0" cy="7"/>
              </a:xfrm>
              <a:prstGeom prst="line">
                <a:avLst/>
              </a:prstGeom>
              <a:ln w="11113" cap="flat" cmpd="sng">
                <a:solidFill>
                  <a:srgbClr val="0000FF"/>
                </a:solidFill>
                <a:prstDash val="solid"/>
                <a:headEnd type="none" w="med" len="med"/>
                <a:tailEnd type="none" w="med" len="med"/>
              </a:ln>
            </p:spPr>
          </p:sp>
          <p:sp>
            <p:nvSpPr>
              <p:cNvPr id="94391" name="Line 761"/>
              <p:cNvSpPr/>
              <p:nvPr/>
            </p:nvSpPr>
            <p:spPr>
              <a:xfrm>
                <a:off x="2933" y="644"/>
                <a:ext cx="4" cy="0"/>
              </a:xfrm>
              <a:prstGeom prst="line">
                <a:avLst/>
              </a:prstGeom>
              <a:ln w="11113" cap="flat" cmpd="sng">
                <a:solidFill>
                  <a:srgbClr val="0000FF"/>
                </a:solidFill>
                <a:prstDash val="solid"/>
                <a:headEnd type="none" w="med" len="med"/>
                <a:tailEnd type="none" w="med" len="med"/>
              </a:ln>
            </p:spPr>
          </p:sp>
          <p:sp>
            <p:nvSpPr>
              <p:cNvPr id="94392" name="Line 762"/>
              <p:cNvSpPr/>
              <p:nvPr/>
            </p:nvSpPr>
            <p:spPr>
              <a:xfrm>
                <a:off x="2934" y="651"/>
                <a:ext cx="0" cy="6"/>
              </a:xfrm>
              <a:prstGeom prst="line">
                <a:avLst/>
              </a:prstGeom>
              <a:ln w="11113" cap="flat" cmpd="sng">
                <a:solidFill>
                  <a:srgbClr val="0000FF"/>
                </a:solidFill>
                <a:prstDash val="solid"/>
                <a:headEnd type="none" w="med" len="med"/>
                <a:tailEnd type="none" w="med" len="med"/>
              </a:ln>
            </p:spPr>
          </p:sp>
          <p:sp>
            <p:nvSpPr>
              <p:cNvPr id="94393" name="Line 763"/>
              <p:cNvSpPr/>
              <p:nvPr/>
            </p:nvSpPr>
            <p:spPr>
              <a:xfrm>
                <a:off x="2933" y="657"/>
                <a:ext cx="4" cy="0"/>
              </a:xfrm>
              <a:prstGeom prst="line">
                <a:avLst/>
              </a:prstGeom>
              <a:ln w="11113" cap="flat" cmpd="sng">
                <a:solidFill>
                  <a:srgbClr val="0000FF"/>
                </a:solidFill>
                <a:prstDash val="solid"/>
                <a:headEnd type="none" w="med" len="med"/>
                <a:tailEnd type="none" w="med" len="med"/>
              </a:ln>
            </p:spPr>
          </p:sp>
          <p:sp>
            <p:nvSpPr>
              <p:cNvPr id="94394" name="Line 764"/>
              <p:cNvSpPr/>
              <p:nvPr/>
            </p:nvSpPr>
            <p:spPr>
              <a:xfrm flipV="1">
                <a:off x="2950" y="663"/>
                <a:ext cx="0" cy="7"/>
              </a:xfrm>
              <a:prstGeom prst="line">
                <a:avLst/>
              </a:prstGeom>
              <a:ln w="11113" cap="flat" cmpd="sng">
                <a:solidFill>
                  <a:srgbClr val="0000FF"/>
                </a:solidFill>
                <a:prstDash val="solid"/>
                <a:headEnd type="none" w="med" len="med"/>
                <a:tailEnd type="none" w="med" len="med"/>
              </a:ln>
            </p:spPr>
          </p:sp>
          <p:sp>
            <p:nvSpPr>
              <p:cNvPr id="94395" name="Line 765"/>
              <p:cNvSpPr/>
              <p:nvPr/>
            </p:nvSpPr>
            <p:spPr>
              <a:xfrm>
                <a:off x="2948" y="663"/>
                <a:ext cx="4" cy="0"/>
              </a:xfrm>
              <a:prstGeom prst="line">
                <a:avLst/>
              </a:prstGeom>
              <a:ln w="11113" cap="flat" cmpd="sng">
                <a:solidFill>
                  <a:srgbClr val="0000FF"/>
                </a:solidFill>
                <a:prstDash val="solid"/>
                <a:headEnd type="none" w="med" len="med"/>
                <a:tailEnd type="none" w="med" len="med"/>
              </a:ln>
            </p:spPr>
          </p:sp>
          <p:sp>
            <p:nvSpPr>
              <p:cNvPr id="94396" name="Line 766"/>
              <p:cNvSpPr/>
              <p:nvPr/>
            </p:nvSpPr>
            <p:spPr>
              <a:xfrm>
                <a:off x="2950" y="670"/>
                <a:ext cx="0" cy="6"/>
              </a:xfrm>
              <a:prstGeom prst="line">
                <a:avLst/>
              </a:prstGeom>
              <a:ln w="11113" cap="flat" cmpd="sng">
                <a:solidFill>
                  <a:srgbClr val="0000FF"/>
                </a:solidFill>
                <a:prstDash val="solid"/>
                <a:headEnd type="none" w="med" len="med"/>
                <a:tailEnd type="none" w="med" len="med"/>
              </a:ln>
            </p:spPr>
          </p:sp>
          <p:sp>
            <p:nvSpPr>
              <p:cNvPr id="94397" name="Line 767"/>
              <p:cNvSpPr/>
              <p:nvPr/>
            </p:nvSpPr>
            <p:spPr>
              <a:xfrm>
                <a:off x="2948" y="676"/>
                <a:ext cx="4" cy="0"/>
              </a:xfrm>
              <a:prstGeom prst="line">
                <a:avLst/>
              </a:prstGeom>
              <a:ln w="11113" cap="flat" cmpd="sng">
                <a:solidFill>
                  <a:srgbClr val="0000FF"/>
                </a:solidFill>
                <a:prstDash val="solid"/>
                <a:headEnd type="none" w="med" len="med"/>
                <a:tailEnd type="none" w="med" len="med"/>
              </a:ln>
            </p:spPr>
          </p:sp>
          <p:sp>
            <p:nvSpPr>
              <p:cNvPr id="94398" name="Line 768"/>
              <p:cNvSpPr/>
              <p:nvPr/>
            </p:nvSpPr>
            <p:spPr>
              <a:xfrm flipV="1">
                <a:off x="2967" y="665"/>
                <a:ext cx="0" cy="7"/>
              </a:xfrm>
              <a:prstGeom prst="line">
                <a:avLst/>
              </a:prstGeom>
              <a:ln w="11113" cap="flat" cmpd="sng">
                <a:solidFill>
                  <a:srgbClr val="0000FF"/>
                </a:solidFill>
                <a:prstDash val="solid"/>
                <a:headEnd type="none" w="med" len="med"/>
                <a:tailEnd type="none" w="med" len="med"/>
              </a:ln>
            </p:spPr>
          </p:sp>
          <p:sp>
            <p:nvSpPr>
              <p:cNvPr id="94399" name="Line 769"/>
              <p:cNvSpPr/>
              <p:nvPr/>
            </p:nvSpPr>
            <p:spPr>
              <a:xfrm>
                <a:off x="2965" y="665"/>
                <a:ext cx="5" cy="0"/>
              </a:xfrm>
              <a:prstGeom prst="line">
                <a:avLst/>
              </a:prstGeom>
              <a:ln w="11113" cap="flat" cmpd="sng">
                <a:solidFill>
                  <a:srgbClr val="0000FF"/>
                </a:solidFill>
                <a:prstDash val="solid"/>
                <a:headEnd type="none" w="med" len="med"/>
                <a:tailEnd type="none" w="med" len="med"/>
              </a:ln>
            </p:spPr>
          </p:sp>
          <p:sp>
            <p:nvSpPr>
              <p:cNvPr id="94400" name="Line 770"/>
              <p:cNvSpPr/>
              <p:nvPr/>
            </p:nvSpPr>
            <p:spPr>
              <a:xfrm>
                <a:off x="2967" y="672"/>
                <a:ext cx="0" cy="6"/>
              </a:xfrm>
              <a:prstGeom prst="line">
                <a:avLst/>
              </a:prstGeom>
              <a:ln w="11113" cap="flat" cmpd="sng">
                <a:solidFill>
                  <a:srgbClr val="0000FF"/>
                </a:solidFill>
                <a:prstDash val="solid"/>
                <a:headEnd type="none" w="med" len="med"/>
                <a:tailEnd type="none" w="med" len="med"/>
              </a:ln>
            </p:spPr>
          </p:sp>
          <p:sp>
            <p:nvSpPr>
              <p:cNvPr id="94401" name="Line 771"/>
              <p:cNvSpPr/>
              <p:nvPr/>
            </p:nvSpPr>
            <p:spPr>
              <a:xfrm>
                <a:off x="2965" y="678"/>
                <a:ext cx="5" cy="0"/>
              </a:xfrm>
              <a:prstGeom prst="line">
                <a:avLst/>
              </a:prstGeom>
              <a:ln w="11113" cap="flat" cmpd="sng">
                <a:solidFill>
                  <a:srgbClr val="0000FF"/>
                </a:solidFill>
                <a:prstDash val="solid"/>
                <a:headEnd type="none" w="med" len="med"/>
                <a:tailEnd type="none" w="med" len="med"/>
              </a:ln>
            </p:spPr>
          </p:sp>
          <p:sp>
            <p:nvSpPr>
              <p:cNvPr id="94402" name="Line 772"/>
              <p:cNvSpPr/>
              <p:nvPr/>
            </p:nvSpPr>
            <p:spPr>
              <a:xfrm flipV="1">
                <a:off x="2985" y="663"/>
                <a:ext cx="0" cy="5"/>
              </a:xfrm>
              <a:prstGeom prst="line">
                <a:avLst/>
              </a:prstGeom>
              <a:ln w="11113" cap="flat" cmpd="sng">
                <a:solidFill>
                  <a:srgbClr val="0000FF"/>
                </a:solidFill>
                <a:prstDash val="solid"/>
                <a:headEnd type="none" w="med" len="med"/>
                <a:tailEnd type="none" w="med" len="med"/>
              </a:ln>
            </p:spPr>
          </p:sp>
          <p:sp>
            <p:nvSpPr>
              <p:cNvPr id="94403" name="Line 773"/>
              <p:cNvSpPr/>
              <p:nvPr/>
            </p:nvSpPr>
            <p:spPr>
              <a:xfrm>
                <a:off x="2983" y="663"/>
                <a:ext cx="4" cy="0"/>
              </a:xfrm>
              <a:prstGeom prst="line">
                <a:avLst/>
              </a:prstGeom>
              <a:ln w="11113" cap="flat" cmpd="sng">
                <a:solidFill>
                  <a:srgbClr val="0000FF"/>
                </a:solidFill>
                <a:prstDash val="solid"/>
                <a:headEnd type="none" w="med" len="med"/>
                <a:tailEnd type="none" w="med" len="med"/>
              </a:ln>
            </p:spPr>
          </p:sp>
          <p:sp>
            <p:nvSpPr>
              <p:cNvPr id="94404" name="Line 774"/>
              <p:cNvSpPr/>
              <p:nvPr/>
            </p:nvSpPr>
            <p:spPr>
              <a:xfrm>
                <a:off x="2985" y="668"/>
                <a:ext cx="0" cy="4"/>
              </a:xfrm>
              <a:prstGeom prst="line">
                <a:avLst/>
              </a:prstGeom>
              <a:ln w="11113" cap="flat" cmpd="sng">
                <a:solidFill>
                  <a:srgbClr val="0000FF"/>
                </a:solidFill>
                <a:prstDash val="solid"/>
                <a:headEnd type="none" w="med" len="med"/>
                <a:tailEnd type="none" w="med" len="med"/>
              </a:ln>
            </p:spPr>
          </p:sp>
          <p:sp>
            <p:nvSpPr>
              <p:cNvPr id="94405" name="Line 775"/>
              <p:cNvSpPr/>
              <p:nvPr/>
            </p:nvSpPr>
            <p:spPr>
              <a:xfrm>
                <a:off x="2983" y="672"/>
                <a:ext cx="4" cy="0"/>
              </a:xfrm>
              <a:prstGeom prst="line">
                <a:avLst/>
              </a:prstGeom>
              <a:ln w="11113" cap="flat" cmpd="sng">
                <a:solidFill>
                  <a:srgbClr val="0000FF"/>
                </a:solidFill>
                <a:prstDash val="solid"/>
                <a:headEnd type="none" w="med" len="med"/>
                <a:tailEnd type="none" w="med" len="med"/>
              </a:ln>
            </p:spPr>
          </p:sp>
          <p:sp>
            <p:nvSpPr>
              <p:cNvPr id="94406" name="Line 776"/>
              <p:cNvSpPr/>
              <p:nvPr/>
            </p:nvSpPr>
            <p:spPr>
              <a:xfrm flipV="1">
                <a:off x="3000" y="663"/>
                <a:ext cx="0" cy="5"/>
              </a:xfrm>
              <a:prstGeom prst="line">
                <a:avLst/>
              </a:prstGeom>
              <a:ln w="11113" cap="flat" cmpd="sng">
                <a:solidFill>
                  <a:srgbClr val="0000FF"/>
                </a:solidFill>
                <a:prstDash val="solid"/>
                <a:headEnd type="none" w="med" len="med"/>
                <a:tailEnd type="none" w="med" len="med"/>
              </a:ln>
            </p:spPr>
          </p:sp>
          <p:sp>
            <p:nvSpPr>
              <p:cNvPr id="94407" name="Line 777"/>
              <p:cNvSpPr/>
              <p:nvPr/>
            </p:nvSpPr>
            <p:spPr>
              <a:xfrm>
                <a:off x="2998" y="663"/>
                <a:ext cx="4" cy="0"/>
              </a:xfrm>
              <a:prstGeom prst="line">
                <a:avLst/>
              </a:prstGeom>
              <a:ln w="11113" cap="flat" cmpd="sng">
                <a:solidFill>
                  <a:srgbClr val="0000FF"/>
                </a:solidFill>
                <a:prstDash val="solid"/>
                <a:headEnd type="none" w="med" len="med"/>
                <a:tailEnd type="none" w="med" len="med"/>
              </a:ln>
            </p:spPr>
          </p:sp>
          <p:sp>
            <p:nvSpPr>
              <p:cNvPr id="94408" name="Line 778"/>
              <p:cNvSpPr/>
              <p:nvPr/>
            </p:nvSpPr>
            <p:spPr>
              <a:xfrm>
                <a:off x="3000" y="668"/>
                <a:ext cx="0" cy="4"/>
              </a:xfrm>
              <a:prstGeom prst="line">
                <a:avLst/>
              </a:prstGeom>
              <a:ln w="11113" cap="flat" cmpd="sng">
                <a:solidFill>
                  <a:srgbClr val="0000FF"/>
                </a:solidFill>
                <a:prstDash val="solid"/>
                <a:headEnd type="none" w="med" len="med"/>
                <a:tailEnd type="none" w="med" len="med"/>
              </a:ln>
            </p:spPr>
          </p:sp>
          <p:sp>
            <p:nvSpPr>
              <p:cNvPr id="94409" name="Line 779"/>
              <p:cNvSpPr/>
              <p:nvPr/>
            </p:nvSpPr>
            <p:spPr>
              <a:xfrm>
                <a:off x="2998" y="672"/>
                <a:ext cx="4" cy="0"/>
              </a:xfrm>
              <a:prstGeom prst="line">
                <a:avLst/>
              </a:prstGeom>
              <a:ln w="11113" cap="flat" cmpd="sng">
                <a:solidFill>
                  <a:srgbClr val="0000FF"/>
                </a:solidFill>
                <a:prstDash val="solid"/>
                <a:headEnd type="none" w="med" len="med"/>
                <a:tailEnd type="none" w="med" len="med"/>
              </a:ln>
            </p:spPr>
          </p:sp>
          <p:sp>
            <p:nvSpPr>
              <p:cNvPr id="94410" name="Line 780"/>
              <p:cNvSpPr/>
              <p:nvPr/>
            </p:nvSpPr>
            <p:spPr>
              <a:xfrm flipV="1">
                <a:off x="3017" y="672"/>
                <a:ext cx="0" cy="2"/>
              </a:xfrm>
              <a:prstGeom prst="line">
                <a:avLst/>
              </a:prstGeom>
              <a:ln w="11113" cap="flat" cmpd="sng">
                <a:solidFill>
                  <a:srgbClr val="0000FF"/>
                </a:solidFill>
                <a:prstDash val="solid"/>
                <a:headEnd type="none" w="med" len="med"/>
                <a:tailEnd type="none" w="med" len="med"/>
              </a:ln>
            </p:spPr>
          </p:sp>
          <p:sp>
            <p:nvSpPr>
              <p:cNvPr id="94411" name="Line 781"/>
              <p:cNvSpPr/>
              <p:nvPr/>
            </p:nvSpPr>
            <p:spPr>
              <a:xfrm>
                <a:off x="3015" y="672"/>
                <a:ext cx="5" cy="0"/>
              </a:xfrm>
              <a:prstGeom prst="line">
                <a:avLst/>
              </a:prstGeom>
              <a:ln w="11113" cap="flat" cmpd="sng">
                <a:solidFill>
                  <a:srgbClr val="0000FF"/>
                </a:solidFill>
                <a:prstDash val="solid"/>
                <a:headEnd type="none" w="med" len="med"/>
                <a:tailEnd type="none" w="med" len="med"/>
              </a:ln>
            </p:spPr>
          </p:sp>
          <p:sp>
            <p:nvSpPr>
              <p:cNvPr id="94412" name="Line 782"/>
              <p:cNvSpPr/>
              <p:nvPr/>
            </p:nvSpPr>
            <p:spPr>
              <a:xfrm>
                <a:off x="3017" y="674"/>
                <a:ext cx="0" cy="2"/>
              </a:xfrm>
              <a:prstGeom prst="line">
                <a:avLst/>
              </a:prstGeom>
              <a:ln w="11113" cap="flat" cmpd="sng">
                <a:solidFill>
                  <a:srgbClr val="0000FF"/>
                </a:solidFill>
                <a:prstDash val="solid"/>
                <a:headEnd type="none" w="med" len="med"/>
                <a:tailEnd type="none" w="med" len="med"/>
              </a:ln>
            </p:spPr>
          </p:sp>
          <p:sp>
            <p:nvSpPr>
              <p:cNvPr id="94413" name="Line 783"/>
              <p:cNvSpPr/>
              <p:nvPr/>
            </p:nvSpPr>
            <p:spPr>
              <a:xfrm>
                <a:off x="3015" y="676"/>
                <a:ext cx="5" cy="0"/>
              </a:xfrm>
              <a:prstGeom prst="line">
                <a:avLst/>
              </a:prstGeom>
              <a:ln w="11113" cap="flat" cmpd="sng">
                <a:solidFill>
                  <a:srgbClr val="0000FF"/>
                </a:solidFill>
                <a:prstDash val="solid"/>
                <a:headEnd type="none" w="med" len="med"/>
                <a:tailEnd type="none" w="med" len="med"/>
              </a:ln>
            </p:spPr>
          </p:sp>
          <p:sp>
            <p:nvSpPr>
              <p:cNvPr id="94414" name="Line 784"/>
              <p:cNvSpPr/>
              <p:nvPr/>
            </p:nvSpPr>
            <p:spPr>
              <a:xfrm flipV="1">
                <a:off x="3035" y="674"/>
                <a:ext cx="0" cy="2"/>
              </a:xfrm>
              <a:prstGeom prst="line">
                <a:avLst/>
              </a:prstGeom>
              <a:ln w="11113" cap="flat" cmpd="sng">
                <a:solidFill>
                  <a:srgbClr val="0000FF"/>
                </a:solidFill>
                <a:prstDash val="solid"/>
                <a:headEnd type="none" w="med" len="med"/>
                <a:tailEnd type="none" w="med" len="med"/>
              </a:ln>
            </p:spPr>
          </p:sp>
          <p:sp>
            <p:nvSpPr>
              <p:cNvPr id="94415" name="Line 785"/>
              <p:cNvSpPr/>
              <p:nvPr/>
            </p:nvSpPr>
            <p:spPr>
              <a:xfrm>
                <a:off x="3033" y="674"/>
                <a:ext cx="4" cy="0"/>
              </a:xfrm>
              <a:prstGeom prst="line">
                <a:avLst/>
              </a:prstGeom>
              <a:ln w="11113" cap="flat" cmpd="sng">
                <a:solidFill>
                  <a:srgbClr val="0000FF"/>
                </a:solidFill>
                <a:prstDash val="solid"/>
                <a:headEnd type="none" w="med" len="med"/>
                <a:tailEnd type="none" w="med" len="med"/>
              </a:ln>
            </p:spPr>
          </p:sp>
          <p:sp>
            <p:nvSpPr>
              <p:cNvPr id="94416" name="Line 786"/>
              <p:cNvSpPr/>
              <p:nvPr/>
            </p:nvSpPr>
            <p:spPr>
              <a:xfrm>
                <a:off x="3035" y="676"/>
                <a:ext cx="0" cy="2"/>
              </a:xfrm>
              <a:prstGeom prst="line">
                <a:avLst/>
              </a:prstGeom>
              <a:ln w="11113" cap="flat" cmpd="sng">
                <a:solidFill>
                  <a:srgbClr val="0000FF"/>
                </a:solidFill>
                <a:prstDash val="solid"/>
                <a:headEnd type="none" w="med" len="med"/>
                <a:tailEnd type="none" w="med" len="med"/>
              </a:ln>
            </p:spPr>
          </p:sp>
          <p:sp>
            <p:nvSpPr>
              <p:cNvPr id="94417" name="Line 787"/>
              <p:cNvSpPr/>
              <p:nvPr/>
            </p:nvSpPr>
            <p:spPr>
              <a:xfrm>
                <a:off x="3033" y="678"/>
                <a:ext cx="4" cy="0"/>
              </a:xfrm>
              <a:prstGeom prst="line">
                <a:avLst/>
              </a:prstGeom>
              <a:ln w="11113" cap="flat" cmpd="sng">
                <a:solidFill>
                  <a:srgbClr val="0000FF"/>
                </a:solidFill>
                <a:prstDash val="solid"/>
                <a:headEnd type="none" w="med" len="med"/>
                <a:tailEnd type="none" w="med" len="med"/>
              </a:ln>
            </p:spPr>
          </p:sp>
          <p:sp>
            <p:nvSpPr>
              <p:cNvPr id="94418" name="Line 788"/>
              <p:cNvSpPr/>
              <p:nvPr/>
            </p:nvSpPr>
            <p:spPr>
              <a:xfrm flipV="1">
                <a:off x="3050" y="670"/>
                <a:ext cx="0" cy="4"/>
              </a:xfrm>
              <a:prstGeom prst="line">
                <a:avLst/>
              </a:prstGeom>
              <a:ln w="11113" cap="flat" cmpd="sng">
                <a:solidFill>
                  <a:srgbClr val="0000FF"/>
                </a:solidFill>
                <a:prstDash val="solid"/>
                <a:headEnd type="none" w="med" len="med"/>
                <a:tailEnd type="none" w="med" len="med"/>
              </a:ln>
            </p:spPr>
          </p:sp>
          <p:sp>
            <p:nvSpPr>
              <p:cNvPr id="94419" name="Line 789"/>
              <p:cNvSpPr/>
              <p:nvPr/>
            </p:nvSpPr>
            <p:spPr>
              <a:xfrm>
                <a:off x="3048" y="670"/>
                <a:ext cx="5" cy="0"/>
              </a:xfrm>
              <a:prstGeom prst="line">
                <a:avLst/>
              </a:prstGeom>
              <a:ln w="11113" cap="flat" cmpd="sng">
                <a:solidFill>
                  <a:srgbClr val="0000FF"/>
                </a:solidFill>
                <a:prstDash val="solid"/>
                <a:headEnd type="none" w="med" len="med"/>
                <a:tailEnd type="none" w="med" len="med"/>
              </a:ln>
            </p:spPr>
          </p:sp>
          <p:sp>
            <p:nvSpPr>
              <p:cNvPr id="94420" name="Line 790"/>
              <p:cNvSpPr/>
              <p:nvPr/>
            </p:nvSpPr>
            <p:spPr>
              <a:xfrm>
                <a:off x="3050" y="674"/>
                <a:ext cx="0" cy="4"/>
              </a:xfrm>
              <a:prstGeom prst="line">
                <a:avLst/>
              </a:prstGeom>
              <a:ln w="11113" cap="flat" cmpd="sng">
                <a:solidFill>
                  <a:srgbClr val="0000FF"/>
                </a:solidFill>
                <a:prstDash val="solid"/>
                <a:headEnd type="none" w="med" len="med"/>
                <a:tailEnd type="none" w="med" len="med"/>
              </a:ln>
            </p:spPr>
          </p:sp>
          <p:sp>
            <p:nvSpPr>
              <p:cNvPr id="94421" name="Line 791"/>
              <p:cNvSpPr/>
              <p:nvPr/>
            </p:nvSpPr>
            <p:spPr>
              <a:xfrm>
                <a:off x="3048" y="678"/>
                <a:ext cx="5" cy="0"/>
              </a:xfrm>
              <a:prstGeom prst="line">
                <a:avLst/>
              </a:prstGeom>
              <a:ln w="11113" cap="flat" cmpd="sng">
                <a:solidFill>
                  <a:srgbClr val="0000FF"/>
                </a:solidFill>
                <a:prstDash val="solid"/>
                <a:headEnd type="none" w="med" len="med"/>
                <a:tailEnd type="none" w="med" len="med"/>
              </a:ln>
            </p:spPr>
          </p:sp>
          <p:sp>
            <p:nvSpPr>
              <p:cNvPr id="94422" name="Line 792"/>
              <p:cNvSpPr/>
              <p:nvPr/>
            </p:nvSpPr>
            <p:spPr>
              <a:xfrm flipV="1">
                <a:off x="3068" y="670"/>
                <a:ext cx="0" cy="4"/>
              </a:xfrm>
              <a:prstGeom prst="line">
                <a:avLst/>
              </a:prstGeom>
              <a:ln w="11113" cap="flat" cmpd="sng">
                <a:solidFill>
                  <a:srgbClr val="0000FF"/>
                </a:solidFill>
                <a:prstDash val="solid"/>
                <a:headEnd type="none" w="med" len="med"/>
                <a:tailEnd type="none" w="med" len="med"/>
              </a:ln>
            </p:spPr>
          </p:sp>
          <p:sp>
            <p:nvSpPr>
              <p:cNvPr id="94423" name="Line 793"/>
              <p:cNvSpPr/>
              <p:nvPr/>
            </p:nvSpPr>
            <p:spPr>
              <a:xfrm>
                <a:off x="3066" y="670"/>
                <a:ext cx="4" cy="0"/>
              </a:xfrm>
              <a:prstGeom prst="line">
                <a:avLst/>
              </a:prstGeom>
              <a:ln w="11113" cap="flat" cmpd="sng">
                <a:solidFill>
                  <a:srgbClr val="0000FF"/>
                </a:solidFill>
                <a:prstDash val="solid"/>
                <a:headEnd type="none" w="med" len="med"/>
                <a:tailEnd type="none" w="med" len="med"/>
              </a:ln>
            </p:spPr>
          </p:sp>
          <p:sp>
            <p:nvSpPr>
              <p:cNvPr id="94424" name="Line 794"/>
              <p:cNvSpPr/>
              <p:nvPr/>
            </p:nvSpPr>
            <p:spPr>
              <a:xfrm>
                <a:off x="3068" y="674"/>
                <a:ext cx="0" cy="4"/>
              </a:xfrm>
              <a:prstGeom prst="line">
                <a:avLst/>
              </a:prstGeom>
              <a:ln w="11113" cap="flat" cmpd="sng">
                <a:solidFill>
                  <a:srgbClr val="0000FF"/>
                </a:solidFill>
                <a:prstDash val="solid"/>
                <a:headEnd type="none" w="med" len="med"/>
                <a:tailEnd type="none" w="med" len="med"/>
              </a:ln>
            </p:spPr>
          </p:sp>
          <p:sp>
            <p:nvSpPr>
              <p:cNvPr id="94425" name="Line 795"/>
              <p:cNvSpPr/>
              <p:nvPr/>
            </p:nvSpPr>
            <p:spPr>
              <a:xfrm>
                <a:off x="3066" y="678"/>
                <a:ext cx="4" cy="0"/>
              </a:xfrm>
              <a:prstGeom prst="line">
                <a:avLst/>
              </a:prstGeom>
              <a:ln w="11113" cap="flat" cmpd="sng">
                <a:solidFill>
                  <a:srgbClr val="0000FF"/>
                </a:solidFill>
                <a:prstDash val="solid"/>
                <a:headEnd type="none" w="med" len="med"/>
                <a:tailEnd type="none" w="med" len="med"/>
              </a:ln>
            </p:spPr>
          </p:sp>
          <p:sp>
            <p:nvSpPr>
              <p:cNvPr id="94426" name="Line 796"/>
              <p:cNvSpPr/>
              <p:nvPr/>
            </p:nvSpPr>
            <p:spPr>
              <a:xfrm flipV="1">
                <a:off x="3085" y="674"/>
                <a:ext cx="0" cy="4"/>
              </a:xfrm>
              <a:prstGeom prst="line">
                <a:avLst/>
              </a:prstGeom>
              <a:ln w="11113" cap="flat" cmpd="sng">
                <a:solidFill>
                  <a:srgbClr val="0000FF"/>
                </a:solidFill>
                <a:prstDash val="solid"/>
                <a:headEnd type="none" w="med" len="med"/>
                <a:tailEnd type="none" w="med" len="med"/>
              </a:ln>
            </p:spPr>
          </p:sp>
          <p:sp>
            <p:nvSpPr>
              <p:cNvPr id="94427" name="Line 797"/>
              <p:cNvSpPr/>
              <p:nvPr/>
            </p:nvSpPr>
            <p:spPr>
              <a:xfrm>
                <a:off x="3083" y="674"/>
                <a:ext cx="4" cy="0"/>
              </a:xfrm>
              <a:prstGeom prst="line">
                <a:avLst/>
              </a:prstGeom>
              <a:ln w="11113" cap="flat" cmpd="sng">
                <a:solidFill>
                  <a:srgbClr val="0000FF"/>
                </a:solidFill>
                <a:prstDash val="solid"/>
                <a:headEnd type="none" w="med" len="med"/>
                <a:tailEnd type="none" w="med" len="med"/>
              </a:ln>
            </p:spPr>
          </p:sp>
          <p:sp>
            <p:nvSpPr>
              <p:cNvPr id="94428" name="Line 798"/>
              <p:cNvSpPr/>
              <p:nvPr/>
            </p:nvSpPr>
            <p:spPr>
              <a:xfrm>
                <a:off x="3085" y="678"/>
                <a:ext cx="0" cy="5"/>
              </a:xfrm>
              <a:prstGeom prst="line">
                <a:avLst/>
              </a:prstGeom>
              <a:ln w="11113" cap="flat" cmpd="sng">
                <a:solidFill>
                  <a:srgbClr val="0000FF"/>
                </a:solidFill>
                <a:prstDash val="solid"/>
                <a:headEnd type="none" w="med" len="med"/>
                <a:tailEnd type="none" w="med" len="med"/>
              </a:ln>
            </p:spPr>
          </p:sp>
          <p:sp>
            <p:nvSpPr>
              <p:cNvPr id="94429" name="Line 799"/>
              <p:cNvSpPr/>
              <p:nvPr/>
            </p:nvSpPr>
            <p:spPr>
              <a:xfrm>
                <a:off x="3083" y="683"/>
                <a:ext cx="4" cy="0"/>
              </a:xfrm>
              <a:prstGeom prst="line">
                <a:avLst/>
              </a:prstGeom>
              <a:ln w="11113" cap="flat" cmpd="sng">
                <a:solidFill>
                  <a:srgbClr val="0000FF"/>
                </a:solidFill>
                <a:prstDash val="solid"/>
                <a:headEnd type="none" w="med" len="med"/>
                <a:tailEnd type="none" w="med" len="med"/>
              </a:ln>
            </p:spPr>
          </p:sp>
          <p:sp>
            <p:nvSpPr>
              <p:cNvPr id="94430" name="Line 800"/>
              <p:cNvSpPr/>
              <p:nvPr/>
            </p:nvSpPr>
            <p:spPr>
              <a:xfrm flipV="1">
                <a:off x="3100" y="676"/>
                <a:ext cx="0" cy="7"/>
              </a:xfrm>
              <a:prstGeom prst="line">
                <a:avLst/>
              </a:prstGeom>
              <a:ln w="11113" cap="flat" cmpd="sng">
                <a:solidFill>
                  <a:srgbClr val="0000FF"/>
                </a:solidFill>
                <a:prstDash val="solid"/>
                <a:headEnd type="none" w="med" len="med"/>
                <a:tailEnd type="none" w="med" len="med"/>
              </a:ln>
            </p:spPr>
          </p:sp>
          <p:sp>
            <p:nvSpPr>
              <p:cNvPr id="94431" name="Line 801"/>
              <p:cNvSpPr/>
              <p:nvPr/>
            </p:nvSpPr>
            <p:spPr>
              <a:xfrm>
                <a:off x="3098" y="676"/>
                <a:ext cx="5" cy="0"/>
              </a:xfrm>
              <a:prstGeom prst="line">
                <a:avLst/>
              </a:prstGeom>
              <a:ln w="11113" cap="flat" cmpd="sng">
                <a:solidFill>
                  <a:srgbClr val="0000FF"/>
                </a:solidFill>
                <a:prstDash val="solid"/>
                <a:headEnd type="none" w="med" len="med"/>
                <a:tailEnd type="none" w="med" len="med"/>
              </a:ln>
            </p:spPr>
          </p:sp>
          <p:sp>
            <p:nvSpPr>
              <p:cNvPr id="94432" name="Line 802"/>
              <p:cNvSpPr/>
              <p:nvPr/>
            </p:nvSpPr>
            <p:spPr>
              <a:xfrm>
                <a:off x="3100" y="683"/>
                <a:ext cx="0" cy="5"/>
              </a:xfrm>
              <a:prstGeom prst="line">
                <a:avLst/>
              </a:prstGeom>
              <a:ln w="11113" cap="flat" cmpd="sng">
                <a:solidFill>
                  <a:srgbClr val="0000FF"/>
                </a:solidFill>
                <a:prstDash val="solid"/>
                <a:headEnd type="none" w="med" len="med"/>
                <a:tailEnd type="none" w="med" len="med"/>
              </a:ln>
            </p:spPr>
          </p:sp>
          <p:sp>
            <p:nvSpPr>
              <p:cNvPr id="94433" name="Line 803"/>
              <p:cNvSpPr/>
              <p:nvPr/>
            </p:nvSpPr>
            <p:spPr>
              <a:xfrm>
                <a:off x="3098" y="688"/>
                <a:ext cx="5" cy="0"/>
              </a:xfrm>
              <a:prstGeom prst="line">
                <a:avLst/>
              </a:prstGeom>
              <a:ln w="11113" cap="flat" cmpd="sng">
                <a:solidFill>
                  <a:srgbClr val="0000FF"/>
                </a:solidFill>
                <a:prstDash val="solid"/>
                <a:headEnd type="none" w="med" len="med"/>
                <a:tailEnd type="none" w="med" len="med"/>
              </a:ln>
            </p:spPr>
          </p:sp>
          <p:sp>
            <p:nvSpPr>
              <p:cNvPr id="94434" name="Line 804"/>
              <p:cNvSpPr/>
              <p:nvPr/>
            </p:nvSpPr>
            <p:spPr>
              <a:xfrm flipV="1">
                <a:off x="3118" y="683"/>
                <a:ext cx="0" cy="4"/>
              </a:xfrm>
              <a:prstGeom prst="line">
                <a:avLst/>
              </a:prstGeom>
              <a:ln w="11113" cap="flat" cmpd="sng">
                <a:solidFill>
                  <a:srgbClr val="0000FF"/>
                </a:solidFill>
                <a:prstDash val="solid"/>
                <a:headEnd type="none" w="med" len="med"/>
                <a:tailEnd type="none" w="med" len="med"/>
              </a:ln>
            </p:spPr>
          </p:sp>
          <p:sp>
            <p:nvSpPr>
              <p:cNvPr id="94435" name="Line 805"/>
              <p:cNvSpPr/>
              <p:nvPr/>
            </p:nvSpPr>
            <p:spPr>
              <a:xfrm>
                <a:off x="3116" y="683"/>
                <a:ext cx="4" cy="0"/>
              </a:xfrm>
              <a:prstGeom prst="line">
                <a:avLst/>
              </a:prstGeom>
              <a:ln w="11113" cap="flat" cmpd="sng">
                <a:solidFill>
                  <a:srgbClr val="0000FF"/>
                </a:solidFill>
                <a:prstDash val="solid"/>
                <a:headEnd type="none" w="med" len="med"/>
                <a:tailEnd type="none" w="med" len="med"/>
              </a:ln>
            </p:spPr>
          </p:sp>
          <p:sp>
            <p:nvSpPr>
              <p:cNvPr id="94436" name="Line 806"/>
              <p:cNvSpPr/>
              <p:nvPr/>
            </p:nvSpPr>
            <p:spPr>
              <a:xfrm>
                <a:off x="3118" y="687"/>
                <a:ext cx="0" cy="4"/>
              </a:xfrm>
              <a:prstGeom prst="line">
                <a:avLst/>
              </a:prstGeom>
              <a:ln w="11113" cap="flat" cmpd="sng">
                <a:solidFill>
                  <a:srgbClr val="0000FF"/>
                </a:solidFill>
                <a:prstDash val="solid"/>
                <a:headEnd type="none" w="med" len="med"/>
                <a:tailEnd type="none" w="med" len="med"/>
              </a:ln>
            </p:spPr>
          </p:sp>
          <p:sp>
            <p:nvSpPr>
              <p:cNvPr id="94437" name="Line 807"/>
              <p:cNvSpPr/>
              <p:nvPr/>
            </p:nvSpPr>
            <p:spPr>
              <a:xfrm>
                <a:off x="3116" y="691"/>
                <a:ext cx="4" cy="0"/>
              </a:xfrm>
              <a:prstGeom prst="line">
                <a:avLst/>
              </a:prstGeom>
              <a:ln w="11113" cap="flat" cmpd="sng">
                <a:solidFill>
                  <a:srgbClr val="0000FF"/>
                </a:solidFill>
                <a:prstDash val="solid"/>
                <a:headEnd type="none" w="med" len="med"/>
                <a:tailEnd type="none" w="med" len="med"/>
              </a:ln>
            </p:spPr>
          </p:sp>
          <p:sp>
            <p:nvSpPr>
              <p:cNvPr id="94438" name="Line 808"/>
              <p:cNvSpPr/>
              <p:nvPr/>
            </p:nvSpPr>
            <p:spPr>
              <a:xfrm flipV="1">
                <a:off x="3136" y="684"/>
                <a:ext cx="0" cy="4"/>
              </a:xfrm>
              <a:prstGeom prst="line">
                <a:avLst/>
              </a:prstGeom>
              <a:ln w="11113" cap="flat" cmpd="sng">
                <a:solidFill>
                  <a:srgbClr val="0000FF"/>
                </a:solidFill>
                <a:prstDash val="solid"/>
                <a:headEnd type="none" w="med" len="med"/>
                <a:tailEnd type="none" w="med" len="med"/>
              </a:ln>
            </p:spPr>
          </p:sp>
          <p:sp>
            <p:nvSpPr>
              <p:cNvPr id="94439" name="Line 809"/>
              <p:cNvSpPr/>
              <p:nvPr/>
            </p:nvSpPr>
            <p:spPr>
              <a:xfrm>
                <a:off x="3133" y="684"/>
                <a:ext cx="5" cy="0"/>
              </a:xfrm>
              <a:prstGeom prst="line">
                <a:avLst/>
              </a:prstGeom>
              <a:ln w="11113" cap="flat" cmpd="sng">
                <a:solidFill>
                  <a:srgbClr val="0000FF"/>
                </a:solidFill>
                <a:prstDash val="solid"/>
                <a:headEnd type="none" w="med" len="med"/>
                <a:tailEnd type="none" w="med" len="med"/>
              </a:ln>
            </p:spPr>
          </p:sp>
          <p:sp>
            <p:nvSpPr>
              <p:cNvPr id="94440" name="Line 810"/>
              <p:cNvSpPr/>
              <p:nvPr/>
            </p:nvSpPr>
            <p:spPr>
              <a:xfrm>
                <a:off x="3136" y="688"/>
                <a:ext cx="0" cy="5"/>
              </a:xfrm>
              <a:prstGeom prst="line">
                <a:avLst/>
              </a:prstGeom>
              <a:ln w="11113" cap="flat" cmpd="sng">
                <a:solidFill>
                  <a:srgbClr val="0000FF"/>
                </a:solidFill>
                <a:prstDash val="solid"/>
                <a:headEnd type="none" w="med" len="med"/>
                <a:tailEnd type="none" w="med" len="med"/>
              </a:ln>
            </p:spPr>
          </p:sp>
          <p:sp>
            <p:nvSpPr>
              <p:cNvPr id="94441" name="Line 811"/>
              <p:cNvSpPr/>
              <p:nvPr/>
            </p:nvSpPr>
            <p:spPr>
              <a:xfrm>
                <a:off x="3133" y="693"/>
                <a:ext cx="5" cy="0"/>
              </a:xfrm>
              <a:prstGeom prst="line">
                <a:avLst/>
              </a:prstGeom>
              <a:ln w="11113" cap="flat" cmpd="sng">
                <a:solidFill>
                  <a:srgbClr val="0000FF"/>
                </a:solidFill>
                <a:prstDash val="solid"/>
                <a:headEnd type="none" w="med" len="med"/>
                <a:tailEnd type="none" w="med" len="med"/>
              </a:ln>
            </p:spPr>
          </p:sp>
        </p:grpSp>
        <p:grpSp>
          <p:nvGrpSpPr>
            <p:cNvPr id="85001" name="Group 1013"/>
            <p:cNvGrpSpPr/>
            <p:nvPr/>
          </p:nvGrpSpPr>
          <p:grpSpPr>
            <a:xfrm>
              <a:off x="2429" y="693"/>
              <a:ext cx="848" cy="633"/>
              <a:chOff x="2429" y="693"/>
              <a:chExt cx="848" cy="633"/>
            </a:xfrm>
          </p:grpSpPr>
          <p:sp>
            <p:nvSpPr>
              <p:cNvPr id="94042" name="Line 813"/>
              <p:cNvSpPr/>
              <p:nvPr/>
            </p:nvSpPr>
            <p:spPr>
              <a:xfrm flipV="1">
                <a:off x="3150" y="693"/>
                <a:ext cx="0" cy="6"/>
              </a:xfrm>
              <a:prstGeom prst="line">
                <a:avLst/>
              </a:prstGeom>
              <a:ln w="11113" cap="flat" cmpd="sng">
                <a:solidFill>
                  <a:srgbClr val="0000FF"/>
                </a:solidFill>
                <a:prstDash val="solid"/>
                <a:headEnd type="none" w="med" len="med"/>
                <a:tailEnd type="none" w="med" len="med"/>
              </a:ln>
            </p:spPr>
          </p:sp>
          <p:sp>
            <p:nvSpPr>
              <p:cNvPr id="94043" name="Line 814"/>
              <p:cNvSpPr/>
              <p:nvPr/>
            </p:nvSpPr>
            <p:spPr>
              <a:xfrm>
                <a:off x="3149" y="693"/>
                <a:ext cx="4" cy="0"/>
              </a:xfrm>
              <a:prstGeom prst="line">
                <a:avLst/>
              </a:prstGeom>
              <a:ln w="11113" cap="flat" cmpd="sng">
                <a:solidFill>
                  <a:srgbClr val="0000FF"/>
                </a:solidFill>
                <a:prstDash val="solid"/>
                <a:headEnd type="none" w="med" len="med"/>
                <a:tailEnd type="none" w="med" len="med"/>
              </a:ln>
            </p:spPr>
          </p:sp>
          <p:sp>
            <p:nvSpPr>
              <p:cNvPr id="94044" name="Line 815"/>
              <p:cNvSpPr/>
              <p:nvPr/>
            </p:nvSpPr>
            <p:spPr>
              <a:xfrm>
                <a:off x="3150" y="699"/>
                <a:ext cx="0" cy="7"/>
              </a:xfrm>
              <a:prstGeom prst="line">
                <a:avLst/>
              </a:prstGeom>
              <a:ln w="11113" cap="flat" cmpd="sng">
                <a:solidFill>
                  <a:srgbClr val="0000FF"/>
                </a:solidFill>
                <a:prstDash val="solid"/>
                <a:headEnd type="none" w="med" len="med"/>
                <a:tailEnd type="none" w="med" len="med"/>
              </a:ln>
            </p:spPr>
          </p:sp>
          <p:sp>
            <p:nvSpPr>
              <p:cNvPr id="94045" name="Line 816"/>
              <p:cNvSpPr/>
              <p:nvPr/>
            </p:nvSpPr>
            <p:spPr>
              <a:xfrm>
                <a:off x="3149" y="706"/>
                <a:ext cx="4" cy="0"/>
              </a:xfrm>
              <a:prstGeom prst="line">
                <a:avLst/>
              </a:prstGeom>
              <a:ln w="11113" cap="flat" cmpd="sng">
                <a:solidFill>
                  <a:srgbClr val="0000FF"/>
                </a:solidFill>
                <a:prstDash val="solid"/>
                <a:headEnd type="none" w="med" len="med"/>
                <a:tailEnd type="none" w="med" len="med"/>
              </a:ln>
            </p:spPr>
          </p:sp>
          <p:sp>
            <p:nvSpPr>
              <p:cNvPr id="94046" name="Line 817"/>
              <p:cNvSpPr/>
              <p:nvPr/>
            </p:nvSpPr>
            <p:spPr>
              <a:xfrm flipV="1">
                <a:off x="3168" y="693"/>
                <a:ext cx="0" cy="8"/>
              </a:xfrm>
              <a:prstGeom prst="line">
                <a:avLst/>
              </a:prstGeom>
              <a:ln w="11113" cap="flat" cmpd="sng">
                <a:solidFill>
                  <a:srgbClr val="0000FF"/>
                </a:solidFill>
                <a:prstDash val="solid"/>
                <a:headEnd type="none" w="med" len="med"/>
                <a:tailEnd type="none" w="med" len="med"/>
              </a:ln>
            </p:spPr>
          </p:sp>
          <p:sp>
            <p:nvSpPr>
              <p:cNvPr id="94047" name="Line 818"/>
              <p:cNvSpPr/>
              <p:nvPr/>
            </p:nvSpPr>
            <p:spPr>
              <a:xfrm>
                <a:off x="3166" y="693"/>
                <a:ext cx="4" cy="0"/>
              </a:xfrm>
              <a:prstGeom prst="line">
                <a:avLst/>
              </a:prstGeom>
              <a:ln w="11113" cap="flat" cmpd="sng">
                <a:solidFill>
                  <a:srgbClr val="0000FF"/>
                </a:solidFill>
                <a:prstDash val="solid"/>
                <a:headEnd type="none" w="med" len="med"/>
                <a:tailEnd type="none" w="med" len="med"/>
              </a:ln>
            </p:spPr>
          </p:sp>
          <p:sp>
            <p:nvSpPr>
              <p:cNvPr id="94048" name="Line 819"/>
              <p:cNvSpPr/>
              <p:nvPr/>
            </p:nvSpPr>
            <p:spPr>
              <a:xfrm>
                <a:off x="3168" y="701"/>
                <a:ext cx="0" cy="9"/>
              </a:xfrm>
              <a:prstGeom prst="line">
                <a:avLst/>
              </a:prstGeom>
              <a:ln w="11113" cap="flat" cmpd="sng">
                <a:solidFill>
                  <a:srgbClr val="0000FF"/>
                </a:solidFill>
                <a:prstDash val="solid"/>
                <a:headEnd type="none" w="med" len="med"/>
                <a:tailEnd type="none" w="med" len="med"/>
              </a:ln>
            </p:spPr>
          </p:sp>
          <p:sp>
            <p:nvSpPr>
              <p:cNvPr id="94049" name="Line 820"/>
              <p:cNvSpPr/>
              <p:nvPr/>
            </p:nvSpPr>
            <p:spPr>
              <a:xfrm>
                <a:off x="3166" y="710"/>
                <a:ext cx="4" cy="0"/>
              </a:xfrm>
              <a:prstGeom prst="line">
                <a:avLst/>
              </a:prstGeom>
              <a:ln w="11113" cap="flat" cmpd="sng">
                <a:solidFill>
                  <a:srgbClr val="0000FF"/>
                </a:solidFill>
                <a:prstDash val="solid"/>
                <a:headEnd type="none" w="med" len="med"/>
                <a:tailEnd type="none" w="med" len="med"/>
              </a:ln>
            </p:spPr>
          </p:sp>
          <p:sp>
            <p:nvSpPr>
              <p:cNvPr id="94050" name="Line 821"/>
              <p:cNvSpPr/>
              <p:nvPr/>
            </p:nvSpPr>
            <p:spPr>
              <a:xfrm flipV="1">
                <a:off x="3186" y="707"/>
                <a:ext cx="0" cy="11"/>
              </a:xfrm>
              <a:prstGeom prst="line">
                <a:avLst/>
              </a:prstGeom>
              <a:ln w="11113" cap="flat" cmpd="sng">
                <a:solidFill>
                  <a:srgbClr val="0000FF"/>
                </a:solidFill>
                <a:prstDash val="solid"/>
                <a:headEnd type="none" w="med" len="med"/>
                <a:tailEnd type="none" w="med" len="med"/>
              </a:ln>
            </p:spPr>
          </p:sp>
          <p:sp>
            <p:nvSpPr>
              <p:cNvPr id="94051" name="Line 822"/>
              <p:cNvSpPr/>
              <p:nvPr/>
            </p:nvSpPr>
            <p:spPr>
              <a:xfrm>
                <a:off x="3183" y="707"/>
                <a:ext cx="5" cy="0"/>
              </a:xfrm>
              <a:prstGeom prst="line">
                <a:avLst/>
              </a:prstGeom>
              <a:ln w="11113" cap="flat" cmpd="sng">
                <a:solidFill>
                  <a:srgbClr val="0000FF"/>
                </a:solidFill>
                <a:prstDash val="solid"/>
                <a:headEnd type="none" w="med" len="med"/>
                <a:tailEnd type="none" w="med" len="med"/>
              </a:ln>
            </p:spPr>
          </p:sp>
          <p:sp>
            <p:nvSpPr>
              <p:cNvPr id="94052" name="Line 823"/>
              <p:cNvSpPr/>
              <p:nvPr/>
            </p:nvSpPr>
            <p:spPr>
              <a:xfrm>
                <a:off x="3186" y="718"/>
                <a:ext cx="0" cy="11"/>
              </a:xfrm>
              <a:prstGeom prst="line">
                <a:avLst/>
              </a:prstGeom>
              <a:ln w="11113" cap="flat" cmpd="sng">
                <a:solidFill>
                  <a:srgbClr val="0000FF"/>
                </a:solidFill>
                <a:prstDash val="solid"/>
                <a:headEnd type="none" w="med" len="med"/>
                <a:tailEnd type="none" w="med" len="med"/>
              </a:ln>
            </p:spPr>
          </p:sp>
          <p:sp>
            <p:nvSpPr>
              <p:cNvPr id="94053" name="Line 824"/>
              <p:cNvSpPr/>
              <p:nvPr/>
            </p:nvSpPr>
            <p:spPr>
              <a:xfrm>
                <a:off x="3183" y="729"/>
                <a:ext cx="5" cy="0"/>
              </a:xfrm>
              <a:prstGeom prst="line">
                <a:avLst/>
              </a:prstGeom>
              <a:ln w="11113" cap="flat" cmpd="sng">
                <a:solidFill>
                  <a:srgbClr val="0000FF"/>
                </a:solidFill>
                <a:prstDash val="solid"/>
                <a:headEnd type="none" w="med" len="med"/>
                <a:tailEnd type="none" w="med" len="med"/>
              </a:ln>
            </p:spPr>
          </p:sp>
          <p:sp>
            <p:nvSpPr>
              <p:cNvPr id="94054" name="Line 825"/>
              <p:cNvSpPr/>
              <p:nvPr/>
            </p:nvSpPr>
            <p:spPr>
              <a:xfrm flipV="1">
                <a:off x="3201" y="718"/>
                <a:ext cx="0" cy="8"/>
              </a:xfrm>
              <a:prstGeom prst="line">
                <a:avLst/>
              </a:prstGeom>
              <a:ln w="11113" cap="flat" cmpd="sng">
                <a:solidFill>
                  <a:srgbClr val="0000FF"/>
                </a:solidFill>
                <a:prstDash val="solid"/>
                <a:headEnd type="none" w="med" len="med"/>
                <a:tailEnd type="none" w="med" len="med"/>
              </a:ln>
            </p:spPr>
          </p:sp>
          <p:sp>
            <p:nvSpPr>
              <p:cNvPr id="94055" name="Line 826"/>
              <p:cNvSpPr/>
              <p:nvPr/>
            </p:nvSpPr>
            <p:spPr>
              <a:xfrm>
                <a:off x="3199" y="718"/>
                <a:ext cx="4" cy="0"/>
              </a:xfrm>
              <a:prstGeom prst="line">
                <a:avLst/>
              </a:prstGeom>
              <a:ln w="11113" cap="flat" cmpd="sng">
                <a:solidFill>
                  <a:srgbClr val="0000FF"/>
                </a:solidFill>
                <a:prstDash val="solid"/>
                <a:headEnd type="none" w="med" len="med"/>
                <a:tailEnd type="none" w="med" len="med"/>
              </a:ln>
            </p:spPr>
          </p:sp>
          <p:sp>
            <p:nvSpPr>
              <p:cNvPr id="94056" name="Line 827"/>
              <p:cNvSpPr/>
              <p:nvPr/>
            </p:nvSpPr>
            <p:spPr>
              <a:xfrm>
                <a:off x="3201" y="726"/>
                <a:ext cx="0" cy="9"/>
              </a:xfrm>
              <a:prstGeom prst="line">
                <a:avLst/>
              </a:prstGeom>
              <a:ln w="11113" cap="flat" cmpd="sng">
                <a:solidFill>
                  <a:srgbClr val="0000FF"/>
                </a:solidFill>
                <a:prstDash val="solid"/>
                <a:headEnd type="none" w="med" len="med"/>
                <a:tailEnd type="none" w="med" len="med"/>
              </a:ln>
            </p:spPr>
          </p:sp>
          <p:sp>
            <p:nvSpPr>
              <p:cNvPr id="94057" name="Line 828"/>
              <p:cNvSpPr/>
              <p:nvPr/>
            </p:nvSpPr>
            <p:spPr>
              <a:xfrm>
                <a:off x="3199" y="735"/>
                <a:ext cx="4" cy="0"/>
              </a:xfrm>
              <a:prstGeom prst="line">
                <a:avLst/>
              </a:prstGeom>
              <a:ln w="11113" cap="flat" cmpd="sng">
                <a:solidFill>
                  <a:srgbClr val="0000FF"/>
                </a:solidFill>
                <a:prstDash val="solid"/>
                <a:headEnd type="none" w="med" len="med"/>
                <a:tailEnd type="none" w="med" len="med"/>
              </a:ln>
            </p:spPr>
          </p:sp>
          <p:sp>
            <p:nvSpPr>
              <p:cNvPr id="94058" name="Line 829"/>
              <p:cNvSpPr/>
              <p:nvPr/>
            </p:nvSpPr>
            <p:spPr>
              <a:xfrm flipV="1">
                <a:off x="3218" y="745"/>
                <a:ext cx="0" cy="13"/>
              </a:xfrm>
              <a:prstGeom prst="line">
                <a:avLst/>
              </a:prstGeom>
              <a:ln w="11113" cap="flat" cmpd="sng">
                <a:solidFill>
                  <a:srgbClr val="0000FF"/>
                </a:solidFill>
                <a:prstDash val="solid"/>
                <a:headEnd type="none" w="med" len="med"/>
                <a:tailEnd type="none" w="med" len="med"/>
              </a:ln>
            </p:spPr>
          </p:sp>
          <p:sp>
            <p:nvSpPr>
              <p:cNvPr id="94059" name="Line 830"/>
              <p:cNvSpPr/>
              <p:nvPr/>
            </p:nvSpPr>
            <p:spPr>
              <a:xfrm>
                <a:off x="3216" y="745"/>
                <a:ext cx="5" cy="0"/>
              </a:xfrm>
              <a:prstGeom prst="line">
                <a:avLst/>
              </a:prstGeom>
              <a:ln w="11113" cap="flat" cmpd="sng">
                <a:solidFill>
                  <a:srgbClr val="0000FF"/>
                </a:solidFill>
                <a:prstDash val="solid"/>
                <a:headEnd type="none" w="med" len="med"/>
                <a:tailEnd type="none" w="med" len="med"/>
              </a:ln>
            </p:spPr>
          </p:sp>
          <p:sp>
            <p:nvSpPr>
              <p:cNvPr id="94060" name="Line 831"/>
              <p:cNvSpPr/>
              <p:nvPr/>
            </p:nvSpPr>
            <p:spPr>
              <a:xfrm>
                <a:off x="3218" y="758"/>
                <a:ext cx="0" cy="12"/>
              </a:xfrm>
              <a:prstGeom prst="line">
                <a:avLst/>
              </a:prstGeom>
              <a:ln w="11113" cap="flat" cmpd="sng">
                <a:solidFill>
                  <a:srgbClr val="0000FF"/>
                </a:solidFill>
                <a:prstDash val="solid"/>
                <a:headEnd type="none" w="med" len="med"/>
                <a:tailEnd type="none" w="med" len="med"/>
              </a:ln>
            </p:spPr>
          </p:sp>
          <p:sp>
            <p:nvSpPr>
              <p:cNvPr id="94061" name="Line 832"/>
              <p:cNvSpPr/>
              <p:nvPr/>
            </p:nvSpPr>
            <p:spPr>
              <a:xfrm>
                <a:off x="3216" y="770"/>
                <a:ext cx="5" cy="0"/>
              </a:xfrm>
              <a:prstGeom prst="line">
                <a:avLst/>
              </a:prstGeom>
              <a:ln w="11113" cap="flat" cmpd="sng">
                <a:solidFill>
                  <a:srgbClr val="0000FF"/>
                </a:solidFill>
                <a:prstDash val="solid"/>
                <a:headEnd type="none" w="med" len="med"/>
                <a:tailEnd type="none" w="med" len="med"/>
              </a:ln>
            </p:spPr>
          </p:sp>
          <p:sp>
            <p:nvSpPr>
              <p:cNvPr id="94062" name="Line 833"/>
              <p:cNvSpPr/>
              <p:nvPr/>
            </p:nvSpPr>
            <p:spPr>
              <a:xfrm flipV="1">
                <a:off x="3236" y="760"/>
                <a:ext cx="0" cy="15"/>
              </a:xfrm>
              <a:prstGeom prst="line">
                <a:avLst/>
              </a:prstGeom>
              <a:ln w="11113" cap="flat" cmpd="sng">
                <a:solidFill>
                  <a:srgbClr val="0000FF"/>
                </a:solidFill>
                <a:prstDash val="solid"/>
                <a:headEnd type="none" w="med" len="med"/>
                <a:tailEnd type="none" w="med" len="med"/>
              </a:ln>
            </p:spPr>
          </p:sp>
          <p:sp>
            <p:nvSpPr>
              <p:cNvPr id="94063" name="Line 834"/>
              <p:cNvSpPr/>
              <p:nvPr/>
            </p:nvSpPr>
            <p:spPr>
              <a:xfrm>
                <a:off x="3233" y="760"/>
                <a:ext cx="5" cy="0"/>
              </a:xfrm>
              <a:prstGeom prst="line">
                <a:avLst/>
              </a:prstGeom>
              <a:ln w="11113" cap="flat" cmpd="sng">
                <a:solidFill>
                  <a:srgbClr val="0000FF"/>
                </a:solidFill>
                <a:prstDash val="solid"/>
                <a:headEnd type="none" w="med" len="med"/>
                <a:tailEnd type="none" w="med" len="med"/>
              </a:ln>
            </p:spPr>
          </p:sp>
          <p:sp>
            <p:nvSpPr>
              <p:cNvPr id="94064" name="Line 835"/>
              <p:cNvSpPr/>
              <p:nvPr/>
            </p:nvSpPr>
            <p:spPr>
              <a:xfrm>
                <a:off x="3236" y="775"/>
                <a:ext cx="0" cy="14"/>
              </a:xfrm>
              <a:prstGeom prst="line">
                <a:avLst/>
              </a:prstGeom>
              <a:ln w="11113" cap="flat" cmpd="sng">
                <a:solidFill>
                  <a:srgbClr val="0000FF"/>
                </a:solidFill>
                <a:prstDash val="solid"/>
                <a:headEnd type="none" w="med" len="med"/>
                <a:tailEnd type="none" w="med" len="med"/>
              </a:ln>
            </p:spPr>
          </p:sp>
          <p:sp>
            <p:nvSpPr>
              <p:cNvPr id="94065" name="Line 836"/>
              <p:cNvSpPr/>
              <p:nvPr/>
            </p:nvSpPr>
            <p:spPr>
              <a:xfrm>
                <a:off x="3233" y="789"/>
                <a:ext cx="5" cy="0"/>
              </a:xfrm>
              <a:prstGeom prst="line">
                <a:avLst/>
              </a:prstGeom>
              <a:ln w="11113" cap="flat" cmpd="sng">
                <a:solidFill>
                  <a:srgbClr val="0000FF"/>
                </a:solidFill>
                <a:prstDash val="solid"/>
                <a:headEnd type="none" w="med" len="med"/>
                <a:tailEnd type="none" w="med" len="med"/>
              </a:ln>
            </p:spPr>
          </p:sp>
          <p:sp>
            <p:nvSpPr>
              <p:cNvPr id="94066" name="Line 837"/>
              <p:cNvSpPr/>
              <p:nvPr/>
            </p:nvSpPr>
            <p:spPr>
              <a:xfrm flipV="1">
                <a:off x="3251" y="766"/>
                <a:ext cx="0" cy="15"/>
              </a:xfrm>
              <a:prstGeom prst="line">
                <a:avLst/>
              </a:prstGeom>
              <a:ln w="11113" cap="flat" cmpd="sng">
                <a:solidFill>
                  <a:srgbClr val="0000FF"/>
                </a:solidFill>
                <a:prstDash val="solid"/>
                <a:headEnd type="none" w="med" len="med"/>
                <a:tailEnd type="none" w="med" len="med"/>
              </a:ln>
            </p:spPr>
          </p:sp>
          <p:sp>
            <p:nvSpPr>
              <p:cNvPr id="94067" name="Line 838"/>
              <p:cNvSpPr/>
              <p:nvPr/>
            </p:nvSpPr>
            <p:spPr>
              <a:xfrm>
                <a:off x="3249" y="766"/>
                <a:ext cx="4" cy="0"/>
              </a:xfrm>
              <a:prstGeom prst="line">
                <a:avLst/>
              </a:prstGeom>
              <a:ln w="11113" cap="flat" cmpd="sng">
                <a:solidFill>
                  <a:srgbClr val="0000FF"/>
                </a:solidFill>
                <a:prstDash val="solid"/>
                <a:headEnd type="none" w="med" len="med"/>
                <a:tailEnd type="none" w="med" len="med"/>
              </a:ln>
            </p:spPr>
          </p:sp>
          <p:sp>
            <p:nvSpPr>
              <p:cNvPr id="94068" name="Line 839"/>
              <p:cNvSpPr/>
              <p:nvPr/>
            </p:nvSpPr>
            <p:spPr>
              <a:xfrm>
                <a:off x="3251" y="781"/>
                <a:ext cx="0" cy="14"/>
              </a:xfrm>
              <a:prstGeom prst="line">
                <a:avLst/>
              </a:prstGeom>
              <a:ln w="11113" cap="flat" cmpd="sng">
                <a:solidFill>
                  <a:srgbClr val="0000FF"/>
                </a:solidFill>
                <a:prstDash val="solid"/>
                <a:headEnd type="none" w="med" len="med"/>
                <a:tailEnd type="none" w="med" len="med"/>
              </a:ln>
            </p:spPr>
          </p:sp>
          <p:sp>
            <p:nvSpPr>
              <p:cNvPr id="94069" name="Line 840"/>
              <p:cNvSpPr/>
              <p:nvPr/>
            </p:nvSpPr>
            <p:spPr>
              <a:xfrm>
                <a:off x="3249" y="795"/>
                <a:ext cx="4" cy="0"/>
              </a:xfrm>
              <a:prstGeom prst="line">
                <a:avLst/>
              </a:prstGeom>
              <a:ln w="11113" cap="flat" cmpd="sng">
                <a:solidFill>
                  <a:srgbClr val="0000FF"/>
                </a:solidFill>
                <a:prstDash val="solid"/>
                <a:headEnd type="none" w="med" len="med"/>
                <a:tailEnd type="none" w="med" len="med"/>
              </a:ln>
            </p:spPr>
          </p:sp>
          <p:sp>
            <p:nvSpPr>
              <p:cNvPr id="94070" name="Line 841"/>
              <p:cNvSpPr/>
              <p:nvPr/>
            </p:nvSpPr>
            <p:spPr>
              <a:xfrm flipV="1">
                <a:off x="3269" y="726"/>
                <a:ext cx="0" cy="44"/>
              </a:xfrm>
              <a:prstGeom prst="line">
                <a:avLst/>
              </a:prstGeom>
              <a:ln w="11113" cap="flat" cmpd="sng">
                <a:solidFill>
                  <a:srgbClr val="0000FF"/>
                </a:solidFill>
                <a:prstDash val="solid"/>
                <a:headEnd type="none" w="med" len="med"/>
                <a:tailEnd type="none" w="med" len="med"/>
              </a:ln>
            </p:spPr>
          </p:sp>
          <p:sp>
            <p:nvSpPr>
              <p:cNvPr id="94071" name="Line 842"/>
              <p:cNvSpPr/>
              <p:nvPr/>
            </p:nvSpPr>
            <p:spPr>
              <a:xfrm>
                <a:off x="3266" y="726"/>
                <a:ext cx="5" cy="0"/>
              </a:xfrm>
              <a:prstGeom prst="line">
                <a:avLst/>
              </a:prstGeom>
              <a:ln w="11113" cap="flat" cmpd="sng">
                <a:solidFill>
                  <a:srgbClr val="0000FF"/>
                </a:solidFill>
                <a:prstDash val="solid"/>
                <a:headEnd type="none" w="med" len="med"/>
                <a:tailEnd type="none" w="med" len="med"/>
              </a:ln>
            </p:spPr>
          </p:sp>
          <p:sp>
            <p:nvSpPr>
              <p:cNvPr id="94072" name="Line 843"/>
              <p:cNvSpPr/>
              <p:nvPr/>
            </p:nvSpPr>
            <p:spPr>
              <a:xfrm>
                <a:off x="3269" y="770"/>
                <a:ext cx="0" cy="44"/>
              </a:xfrm>
              <a:prstGeom prst="line">
                <a:avLst/>
              </a:prstGeom>
              <a:ln w="11113" cap="flat" cmpd="sng">
                <a:solidFill>
                  <a:srgbClr val="0000FF"/>
                </a:solidFill>
                <a:prstDash val="solid"/>
                <a:headEnd type="none" w="med" len="med"/>
                <a:tailEnd type="none" w="med" len="med"/>
              </a:ln>
            </p:spPr>
          </p:sp>
          <p:sp>
            <p:nvSpPr>
              <p:cNvPr id="94073" name="Line 844"/>
              <p:cNvSpPr/>
              <p:nvPr/>
            </p:nvSpPr>
            <p:spPr>
              <a:xfrm>
                <a:off x="3266" y="814"/>
                <a:ext cx="5" cy="0"/>
              </a:xfrm>
              <a:prstGeom prst="line">
                <a:avLst/>
              </a:prstGeom>
              <a:ln w="11113" cap="flat" cmpd="sng">
                <a:solidFill>
                  <a:srgbClr val="0000FF"/>
                </a:solidFill>
                <a:prstDash val="solid"/>
                <a:headEnd type="none" w="med" len="med"/>
                <a:tailEnd type="none" w="med" len="med"/>
              </a:ln>
            </p:spPr>
          </p:sp>
          <p:sp>
            <p:nvSpPr>
              <p:cNvPr id="94074" name="Oval 845"/>
              <p:cNvSpPr/>
              <p:nvPr/>
            </p:nvSpPr>
            <p:spPr>
              <a:xfrm>
                <a:off x="3264" y="1154"/>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75" name="Oval 846"/>
              <p:cNvSpPr/>
              <p:nvPr/>
            </p:nvSpPr>
            <p:spPr>
              <a:xfrm>
                <a:off x="3247" y="110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76" name="Oval 847"/>
              <p:cNvSpPr/>
              <p:nvPr/>
            </p:nvSpPr>
            <p:spPr>
              <a:xfrm>
                <a:off x="3231" y="110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77" name="Oval 848"/>
              <p:cNvSpPr/>
              <p:nvPr/>
            </p:nvSpPr>
            <p:spPr>
              <a:xfrm>
                <a:off x="3214" y="109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78" name="Oval 849"/>
              <p:cNvSpPr/>
              <p:nvPr/>
            </p:nvSpPr>
            <p:spPr>
              <a:xfrm>
                <a:off x="3197" y="110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79" name="Oval 850"/>
              <p:cNvSpPr/>
              <p:nvPr/>
            </p:nvSpPr>
            <p:spPr>
              <a:xfrm>
                <a:off x="3181" y="110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0" name="Oval 851"/>
              <p:cNvSpPr/>
              <p:nvPr/>
            </p:nvSpPr>
            <p:spPr>
              <a:xfrm>
                <a:off x="3164" y="110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1" name="Oval 852"/>
              <p:cNvSpPr/>
              <p:nvPr/>
            </p:nvSpPr>
            <p:spPr>
              <a:xfrm>
                <a:off x="3146" y="110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2" name="Oval 853"/>
              <p:cNvSpPr/>
              <p:nvPr/>
            </p:nvSpPr>
            <p:spPr>
              <a:xfrm>
                <a:off x="3131" y="110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3" name="Oval 854"/>
              <p:cNvSpPr/>
              <p:nvPr/>
            </p:nvSpPr>
            <p:spPr>
              <a:xfrm>
                <a:off x="3114" y="110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4" name="Oval 855"/>
              <p:cNvSpPr/>
              <p:nvPr/>
            </p:nvSpPr>
            <p:spPr>
              <a:xfrm>
                <a:off x="3096" y="110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5" name="Oval 856"/>
              <p:cNvSpPr/>
              <p:nvPr/>
            </p:nvSpPr>
            <p:spPr>
              <a:xfrm>
                <a:off x="3081" y="110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6" name="Oval 857"/>
              <p:cNvSpPr/>
              <p:nvPr/>
            </p:nvSpPr>
            <p:spPr>
              <a:xfrm>
                <a:off x="3064" y="111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7" name="Oval 858"/>
              <p:cNvSpPr/>
              <p:nvPr/>
            </p:nvSpPr>
            <p:spPr>
              <a:xfrm>
                <a:off x="3046" y="111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8" name="Oval 859"/>
              <p:cNvSpPr/>
              <p:nvPr/>
            </p:nvSpPr>
            <p:spPr>
              <a:xfrm>
                <a:off x="3031" y="111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89" name="Oval 860"/>
              <p:cNvSpPr/>
              <p:nvPr/>
            </p:nvSpPr>
            <p:spPr>
              <a:xfrm>
                <a:off x="3013" y="111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0" name="Oval 861"/>
              <p:cNvSpPr/>
              <p:nvPr/>
            </p:nvSpPr>
            <p:spPr>
              <a:xfrm>
                <a:off x="2996" y="111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1" name="Oval 862"/>
              <p:cNvSpPr/>
              <p:nvPr/>
            </p:nvSpPr>
            <p:spPr>
              <a:xfrm>
                <a:off x="2981" y="110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2" name="Oval 863"/>
              <p:cNvSpPr/>
              <p:nvPr/>
            </p:nvSpPr>
            <p:spPr>
              <a:xfrm>
                <a:off x="2963" y="1074"/>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3" name="Oval 864"/>
              <p:cNvSpPr/>
              <p:nvPr/>
            </p:nvSpPr>
            <p:spPr>
              <a:xfrm>
                <a:off x="2945" y="109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4" name="Oval 865"/>
              <p:cNvSpPr/>
              <p:nvPr/>
            </p:nvSpPr>
            <p:spPr>
              <a:xfrm>
                <a:off x="2930" y="1083"/>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5" name="Oval 866"/>
              <p:cNvSpPr/>
              <p:nvPr/>
            </p:nvSpPr>
            <p:spPr>
              <a:xfrm>
                <a:off x="2913" y="109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6" name="Oval 867"/>
              <p:cNvSpPr/>
              <p:nvPr/>
            </p:nvSpPr>
            <p:spPr>
              <a:xfrm>
                <a:off x="2895" y="109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7" name="Oval 868"/>
              <p:cNvSpPr/>
              <p:nvPr/>
            </p:nvSpPr>
            <p:spPr>
              <a:xfrm>
                <a:off x="2880" y="109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8" name="Oval 869"/>
              <p:cNvSpPr/>
              <p:nvPr/>
            </p:nvSpPr>
            <p:spPr>
              <a:xfrm>
                <a:off x="2862" y="109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099" name="Oval 870"/>
              <p:cNvSpPr/>
              <p:nvPr/>
            </p:nvSpPr>
            <p:spPr>
              <a:xfrm>
                <a:off x="2845" y="107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0" name="Oval 871"/>
              <p:cNvSpPr/>
              <p:nvPr/>
            </p:nvSpPr>
            <p:spPr>
              <a:xfrm>
                <a:off x="2830" y="111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1" name="Oval 872"/>
              <p:cNvSpPr/>
              <p:nvPr/>
            </p:nvSpPr>
            <p:spPr>
              <a:xfrm>
                <a:off x="2812" y="112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2" name="Oval 873"/>
              <p:cNvSpPr/>
              <p:nvPr/>
            </p:nvSpPr>
            <p:spPr>
              <a:xfrm>
                <a:off x="2797" y="115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3" name="Oval 874"/>
              <p:cNvSpPr/>
              <p:nvPr/>
            </p:nvSpPr>
            <p:spPr>
              <a:xfrm>
                <a:off x="2780" y="117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4" name="Oval 875"/>
              <p:cNvSpPr/>
              <p:nvPr/>
            </p:nvSpPr>
            <p:spPr>
              <a:xfrm>
                <a:off x="2762" y="119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5" name="Oval 876"/>
              <p:cNvSpPr/>
              <p:nvPr/>
            </p:nvSpPr>
            <p:spPr>
              <a:xfrm>
                <a:off x="2747" y="121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6" name="Oval 877"/>
              <p:cNvSpPr/>
              <p:nvPr/>
            </p:nvSpPr>
            <p:spPr>
              <a:xfrm>
                <a:off x="2729" y="1238"/>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7" name="Oval 878"/>
              <p:cNvSpPr/>
              <p:nvPr/>
            </p:nvSpPr>
            <p:spPr>
              <a:xfrm>
                <a:off x="2712" y="125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8" name="Oval 879"/>
              <p:cNvSpPr/>
              <p:nvPr/>
            </p:nvSpPr>
            <p:spPr>
              <a:xfrm>
                <a:off x="2697" y="126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09" name="Oval 880"/>
              <p:cNvSpPr/>
              <p:nvPr/>
            </p:nvSpPr>
            <p:spPr>
              <a:xfrm>
                <a:off x="2679" y="1280"/>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0" name="Oval 881"/>
              <p:cNvSpPr/>
              <p:nvPr/>
            </p:nvSpPr>
            <p:spPr>
              <a:xfrm>
                <a:off x="2662" y="128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1" name="Oval 882"/>
              <p:cNvSpPr/>
              <p:nvPr/>
            </p:nvSpPr>
            <p:spPr>
              <a:xfrm>
                <a:off x="2646" y="128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2" name="Oval 883"/>
              <p:cNvSpPr/>
              <p:nvPr/>
            </p:nvSpPr>
            <p:spPr>
              <a:xfrm>
                <a:off x="2629" y="128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3" name="Oval 884"/>
              <p:cNvSpPr/>
              <p:nvPr/>
            </p:nvSpPr>
            <p:spPr>
              <a:xfrm>
                <a:off x="2612" y="128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4" name="Oval 885"/>
              <p:cNvSpPr/>
              <p:nvPr/>
            </p:nvSpPr>
            <p:spPr>
              <a:xfrm>
                <a:off x="2596" y="126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5" name="Oval 886"/>
              <p:cNvSpPr/>
              <p:nvPr/>
            </p:nvSpPr>
            <p:spPr>
              <a:xfrm>
                <a:off x="2579" y="124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6" name="Oval 887"/>
              <p:cNvSpPr/>
              <p:nvPr/>
            </p:nvSpPr>
            <p:spPr>
              <a:xfrm>
                <a:off x="2562" y="1225"/>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7" name="Oval 888"/>
              <p:cNvSpPr/>
              <p:nvPr/>
            </p:nvSpPr>
            <p:spPr>
              <a:xfrm>
                <a:off x="2546" y="121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8" name="Oval 889"/>
              <p:cNvSpPr/>
              <p:nvPr/>
            </p:nvSpPr>
            <p:spPr>
              <a:xfrm>
                <a:off x="2529" y="121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19" name="Oval 890"/>
              <p:cNvSpPr/>
              <p:nvPr/>
            </p:nvSpPr>
            <p:spPr>
              <a:xfrm>
                <a:off x="2512" y="1208"/>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0" name="Oval 891"/>
              <p:cNvSpPr/>
              <p:nvPr/>
            </p:nvSpPr>
            <p:spPr>
              <a:xfrm>
                <a:off x="2496" y="120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1" name="Oval 892"/>
              <p:cNvSpPr/>
              <p:nvPr/>
            </p:nvSpPr>
            <p:spPr>
              <a:xfrm>
                <a:off x="2479" y="120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2" name="Oval 893"/>
              <p:cNvSpPr/>
              <p:nvPr/>
            </p:nvSpPr>
            <p:spPr>
              <a:xfrm>
                <a:off x="2461" y="120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3" name="Oval 894"/>
              <p:cNvSpPr/>
              <p:nvPr/>
            </p:nvSpPr>
            <p:spPr>
              <a:xfrm>
                <a:off x="2446" y="120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4" name="Oval 895"/>
              <p:cNvSpPr/>
              <p:nvPr/>
            </p:nvSpPr>
            <p:spPr>
              <a:xfrm>
                <a:off x="2429" y="1204"/>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5" name="Oval 896"/>
              <p:cNvSpPr/>
              <p:nvPr/>
            </p:nvSpPr>
            <p:spPr>
              <a:xfrm>
                <a:off x="3264" y="1093"/>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6" name="Oval 897"/>
              <p:cNvSpPr/>
              <p:nvPr/>
            </p:nvSpPr>
            <p:spPr>
              <a:xfrm>
                <a:off x="3247" y="1081"/>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7" name="Oval 898"/>
              <p:cNvSpPr/>
              <p:nvPr/>
            </p:nvSpPr>
            <p:spPr>
              <a:xfrm>
                <a:off x="3231" y="1097"/>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8" name="Oval 899"/>
              <p:cNvSpPr/>
              <p:nvPr/>
            </p:nvSpPr>
            <p:spPr>
              <a:xfrm>
                <a:off x="3214" y="1091"/>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29" name="Oval 900"/>
              <p:cNvSpPr/>
              <p:nvPr/>
            </p:nvSpPr>
            <p:spPr>
              <a:xfrm>
                <a:off x="3197" y="109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0" name="Oval 901"/>
              <p:cNvSpPr/>
              <p:nvPr/>
            </p:nvSpPr>
            <p:spPr>
              <a:xfrm>
                <a:off x="3181" y="109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1" name="Oval 902"/>
              <p:cNvSpPr/>
              <p:nvPr/>
            </p:nvSpPr>
            <p:spPr>
              <a:xfrm>
                <a:off x="3164" y="110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2" name="Oval 903"/>
              <p:cNvSpPr/>
              <p:nvPr/>
            </p:nvSpPr>
            <p:spPr>
              <a:xfrm>
                <a:off x="3146" y="11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3" name="Oval 904"/>
              <p:cNvSpPr/>
              <p:nvPr/>
            </p:nvSpPr>
            <p:spPr>
              <a:xfrm>
                <a:off x="3131" y="11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4" name="Oval 905"/>
              <p:cNvSpPr/>
              <p:nvPr/>
            </p:nvSpPr>
            <p:spPr>
              <a:xfrm>
                <a:off x="3114" y="112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5" name="Oval 906"/>
              <p:cNvSpPr/>
              <p:nvPr/>
            </p:nvSpPr>
            <p:spPr>
              <a:xfrm>
                <a:off x="3096" y="112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6" name="Oval 907"/>
              <p:cNvSpPr/>
              <p:nvPr/>
            </p:nvSpPr>
            <p:spPr>
              <a:xfrm>
                <a:off x="3081" y="112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7" name="Oval 908"/>
              <p:cNvSpPr/>
              <p:nvPr/>
            </p:nvSpPr>
            <p:spPr>
              <a:xfrm>
                <a:off x="3064" y="113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8" name="Oval 909"/>
              <p:cNvSpPr/>
              <p:nvPr/>
            </p:nvSpPr>
            <p:spPr>
              <a:xfrm>
                <a:off x="3046" y="113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39" name="Oval 910"/>
              <p:cNvSpPr/>
              <p:nvPr/>
            </p:nvSpPr>
            <p:spPr>
              <a:xfrm>
                <a:off x="3031" y="112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0" name="Oval 911"/>
              <p:cNvSpPr/>
              <p:nvPr/>
            </p:nvSpPr>
            <p:spPr>
              <a:xfrm>
                <a:off x="3013" y="112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1" name="Oval 912"/>
              <p:cNvSpPr/>
              <p:nvPr/>
            </p:nvSpPr>
            <p:spPr>
              <a:xfrm>
                <a:off x="2996" y="111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2" name="Oval 913"/>
              <p:cNvSpPr/>
              <p:nvPr/>
            </p:nvSpPr>
            <p:spPr>
              <a:xfrm>
                <a:off x="2981" y="1133"/>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3" name="Oval 914"/>
              <p:cNvSpPr/>
              <p:nvPr/>
            </p:nvSpPr>
            <p:spPr>
              <a:xfrm>
                <a:off x="2963" y="112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4" name="Oval 915"/>
              <p:cNvSpPr/>
              <p:nvPr/>
            </p:nvSpPr>
            <p:spPr>
              <a:xfrm>
                <a:off x="2945" y="108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5" name="Oval 916"/>
              <p:cNvSpPr/>
              <p:nvPr/>
            </p:nvSpPr>
            <p:spPr>
              <a:xfrm>
                <a:off x="2930" y="1091"/>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6" name="Oval 917"/>
              <p:cNvSpPr/>
              <p:nvPr/>
            </p:nvSpPr>
            <p:spPr>
              <a:xfrm>
                <a:off x="2913" y="106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7" name="Oval 918"/>
              <p:cNvSpPr/>
              <p:nvPr/>
            </p:nvSpPr>
            <p:spPr>
              <a:xfrm>
                <a:off x="2895" y="1058"/>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8" name="Oval 919"/>
              <p:cNvSpPr/>
              <p:nvPr/>
            </p:nvSpPr>
            <p:spPr>
              <a:xfrm>
                <a:off x="2880" y="105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49" name="Oval 920"/>
              <p:cNvSpPr/>
              <p:nvPr/>
            </p:nvSpPr>
            <p:spPr>
              <a:xfrm>
                <a:off x="2862" y="1062"/>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0" name="Oval 921"/>
              <p:cNvSpPr/>
              <p:nvPr/>
            </p:nvSpPr>
            <p:spPr>
              <a:xfrm>
                <a:off x="2845" y="107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1" name="Oval 922"/>
              <p:cNvSpPr/>
              <p:nvPr/>
            </p:nvSpPr>
            <p:spPr>
              <a:xfrm>
                <a:off x="2830" y="108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2" name="Oval 923"/>
              <p:cNvSpPr/>
              <p:nvPr/>
            </p:nvSpPr>
            <p:spPr>
              <a:xfrm>
                <a:off x="2812" y="109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3" name="Oval 924"/>
              <p:cNvSpPr/>
              <p:nvPr/>
            </p:nvSpPr>
            <p:spPr>
              <a:xfrm>
                <a:off x="2797" y="11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4" name="Oval 925"/>
              <p:cNvSpPr/>
              <p:nvPr/>
            </p:nvSpPr>
            <p:spPr>
              <a:xfrm>
                <a:off x="2780" y="113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5" name="Oval 926"/>
              <p:cNvSpPr/>
              <p:nvPr/>
            </p:nvSpPr>
            <p:spPr>
              <a:xfrm>
                <a:off x="2762" y="115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6" name="Oval 927"/>
              <p:cNvSpPr/>
              <p:nvPr/>
            </p:nvSpPr>
            <p:spPr>
              <a:xfrm>
                <a:off x="2747" y="117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7" name="Oval 928"/>
              <p:cNvSpPr/>
              <p:nvPr/>
            </p:nvSpPr>
            <p:spPr>
              <a:xfrm>
                <a:off x="2729" y="118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8" name="Oval 929"/>
              <p:cNvSpPr/>
              <p:nvPr/>
            </p:nvSpPr>
            <p:spPr>
              <a:xfrm>
                <a:off x="2712" y="120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59" name="Oval 930"/>
              <p:cNvSpPr/>
              <p:nvPr/>
            </p:nvSpPr>
            <p:spPr>
              <a:xfrm>
                <a:off x="2697" y="121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0" name="Oval 931"/>
              <p:cNvSpPr/>
              <p:nvPr/>
            </p:nvSpPr>
            <p:spPr>
              <a:xfrm>
                <a:off x="2679" y="122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1" name="Oval 932"/>
              <p:cNvSpPr/>
              <p:nvPr/>
            </p:nvSpPr>
            <p:spPr>
              <a:xfrm>
                <a:off x="2662" y="123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2" name="Oval 933"/>
              <p:cNvSpPr/>
              <p:nvPr/>
            </p:nvSpPr>
            <p:spPr>
              <a:xfrm>
                <a:off x="2646" y="1236"/>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3" name="Oval 934"/>
              <p:cNvSpPr/>
              <p:nvPr/>
            </p:nvSpPr>
            <p:spPr>
              <a:xfrm>
                <a:off x="2629" y="125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4" name="Oval 935"/>
              <p:cNvSpPr/>
              <p:nvPr/>
            </p:nvSpPr>
            <p:spPr>
              <a:xfrm>
                <a:off x="2612" y="125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5" name="Oval 936"/>
              <p:cNvSpPr/>
              <p:nvPr/>
            </p:nvSpPr>
            <p:spPr>
              <a:xfrm>
                <a:off x="2596" y="126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6" name="Oval 937"/>
              <p:cNvSpPr/>
              <p:nvPr/>
            </p:nvSpPr>
            <p:spPr>
              <a:xfrm>
                <a:off x="2579" y="126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7" name="Oval 938"/>
              <p:cNvSpPr/>
              <p:nvPr/>
            </p:nvSpPr>
            <p:spPr>
              <a:xfrm>
                <a:off x="2562" y="1274"/>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8" name="Oval 939"/>
              <p:cNvSpPr/>
              <p:nvPr/>
            </p:nvSpPr>
            <p:spPr>
              <a:xfrm>
                <a:off x="2546" y="127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69" name="Oval 940"/>
              <p:cNvSpPr/>
              <p:nvPr/>
            </p:nvSpPr>
            <p:spPr>
              <a:xfrm>
                <a:off x="2529" y="126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0" name="Oval 941"/>
              <p:cNvSpPr/>
              <p:nvPr/>
            </p:nvSpPr>
            <p:spPr>
              <a:xfrm>
                <a:off x="2512" y="1263"/>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1" name="Oval 942"/>
              <p:cNvSpPr/>
              <p:nvPr/>
            </p:nvSpPr>
            <p:spPr>
              <a:xfrm>
                <a:off x="2496" y="125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2" name="Oval 943"/>
              <p:cNvSpPr/>
              <p:nvPr/>
            </p:nvSpPr>
            <p:spPr>
              <a:xfrm>
                <a:off x="2479" y="125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3" name="Oval 944"/>
              <p:cNvSpPr/>
              <p:nvPr/>
            </p:nvSpPr>
            <p:spPr>
              <a:xfrm>
                <a:off x="2461" y="12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4" name="Oval 945"/>
              <p:cNvSpPr/>
              <p:nvPr/>
            </p:nvSpPr>
            <p:spPr>
              <a:xfrm>
                <a:off x="2446" y="125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5" name="Oval 946"/>
              <p:cNvSpPr/>
              <p:nvPr/>
            </p:nvSpPr>
            <p:spPr>
              <a:xfrm>
                <a:off x="2429" y="1261"/>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4176" name="Line 947"/>
              <p:cNvSpPr/>
              <p:nvPr/>
            </p:nvSpPr>
            <p:spPr>
              <a:xfrm flipV="1">
                <a:off x="2437" y="1185"/>
                <a:ext cx="0" cy="25"/>
              </a:xfrm>
              <a:prstGeom prst="line">
                <a:avLst/>
              </a:prstGeom>
              <a:ln w="11113" cap="flat" cmpd="sng">
                <a:solidFill>
                  <a:srgbClr val="FF0000"/>
                </a:solidFill>
                <a:prstDash val="solid"/>
                <a:headEnd type="none" w="med" len="med"/>
                <a:tailEnd type="none" w="med" len="med"/>
              </a:ln>
            </p:spPr>
          </p:sp>
          <p:sp>
            <p:nvSpPr>
              <p:cNvPr id="94177" name="Line 948"/>
              <p:cNvSpPr/>
              <p:nvPr/>
            </p:nvSpPr>
            <p:spPr>
              <a:xfrm>
                <a:off x="2435" y="1185"/>
                <a:ext cx="5" cy="0"/>
              </a:xfrm>
              <a:prstGeom prst="line">
                <a:avLst/>
              </a:prstGeom>
              <a:ln w="11113" cap="flat" cmpd="sng">
                <a:solidFill>
                  <a:srgbClr val="FF0000"/>
                </a:solidFill>
                <a:prstDash val="solid"/>
                <a:headEnd type="none" w="med" len="med"/>
                <a:tailEnd type="none" w="med" len="med"/>
              </a:ln>
            </p:spPr>
          </p:sp>
          <p:sp>
            <p:nvSpPr>
              <p:cNvPr id="94178" name="Line 949"/>
              <p:cNvSpPr/>
              <p:nvPr/>
            </p:nvSpPr>
            <p:spPr>
              <a:xfrm>
                <a:off x="2437" y="1210"/>
                <a:ext cx="0" cy="26"/>
              </a:xfrm>
              <a:prstGeom prst="line">
                <a:avLst/>
              </a:prstGeom>
              <a:ln w="11113" cap="flat" cmpd="sng">
                <a:solidFill>
                  <a:srgbClr val="FF0000"/>
                </a:solidFill>
                <a:prstDash val="solid"/>
                <a:headEnd type="none" w="med" len="med"/>
                <a:tailEnd type="none" w="med" len="med"/>
              </a:ln>
            </p:spPr>
          </p:sp>
          <p:sp>
            <p:nvSpPr>
              <p:cNvPr id="94179" name="Line 950"/>
              <p:cNvSpPr/>
              <p:nvPr/>
            </p:nvSpPr>
            <p:spPr>
              <a:xfrm>
                <a:off x="2435" y="1236"/>
                <a:ext cx="5" cy="0"/>
              </a:xfrm>
              <a:prstGeom prst="line">
                <a:avLst/>
              </a:prstGeom>
              <a:ln w="11113" cap="flat" cmpd="sng">
                <a:solidFill>
                  <a:srgbClr val="FF0000"/>
                </a:solidFill>
                <a:prstDash val="solid"/>
                <a:headEnd type="none" w="med" len="med"/>
                <a:tailEnd type="none" w="med" len="med"/>
              </a:ln>
            </p:spPr>
          </p:sp>
          <p:sp>
            <p:nvSpPr>
              <p:cNvPr id="94180" name="Line 951"/>
              <p:cNvSpPr/>
              <p:nvPr/>
            </p:nvSpPr>
            <p:spPr>
              <a:xfrm flipV="1">
                <a:off x="2455" y="1196"/>
                <a:ext cx="0" cy="16"/>
              </a:xfrm>
              <a:prstGeom prst="line">
                <a:avLst/>
              </a:prstGeom>
              <a:ln w="11113" cap="flat" cmpd="sng">
                <a:solidFill>
                  <a:srgbClr val="FF0000"/>
                </a:solidFill>
                <a:prstDash val="solid"/>
                <a:headEnd type="none" w="med" len="med"/>
                <a:tailEnd type="none" w="med" len="med"/>
              </a:ln>
            </p:spPr>
          </p:sp>
          <p:sp>
            <p:nvSpPr>
              <p:cNvPr id="94181" name="Line 952"/>
              <p:cNvSpPr/>
              <p:nvPr/>
            </p:nvSpPr>
            <p:spPr>
              <a:xfrm>
                <a:off x="2452" y="1196"/>
                <a:ext cx="5" cy="0"/>
              </a:xfrm>
              <a:prstGeom prst="line">
                <a:avLst/>
              </a:prstGeom>
              <a:ln w="11113" cap="flat" cmpd="sng">
                <a:solidFill>
                  <a:srgbClr val="FF0000"/>
                </a:solidFill>
                <a:prstDash val="solid"/>
                <a:headEnd type="none" w="med" len="med"/>
                <a:tailEnd type="none" w="med" len="med"/>
              </a:ln>
            </p:spPr>
          </p:sp>
          <p:sp>
            <p:nvSpPr>
              <p:cNvPr id="94182" name="Line 953"/>
              <p:cNvSpPr/>
              <p:nvPr/>
            </p:nvSpPr>
            <p:spPr>
              <a:xfrm>
                <a:off x="2455" y="1212"/>
                <a:ext cx="0" cy="17"/>
              </a:xfrm>
              <a:prstGeom prst="line">
                <a:avLst/>
              </a:prstGeom>
              <a:ln w="11113" cap="flat" cmpd="sng">
                <a:solidFill>
                  <a:srgbClr val="FF0000"/>
                </a:solidFill>
                <a:prstDash val="solid"/>
                <a:headEnd type="none" w="med" len="med"/>
                <a:tailEnd type="none" w="med" len="med"/>
              </a:ln>
            </p:spPr>
          </p:sp>
          <p:sp>
            <p:nvSpPr>
              <p:cNvPr id="94183" name="Line 954"/>
              <p:cNvSpPr/>
              <p:nvPr/>
            </p:nvSpPr>
            <p:spPr>
              <a:xfrm>
                <a:off x="2452" y="1229"/>
                <a:ext cx="5" cy="0"/>
              </a:xfrm>
              <a:prstGeom prst="line">
                <a:avLst/>
              </a:prstGeom>
              <a:ln w="11113" cap="flat" cmpd="sng">
                <a:solidFill>
                  <a:srgbClr val="FF0000"/>
                </a:solidFill>
                <a:prstDash val="solid"/>
                <a:headEnd type="none" w="med" len="med"/>
                <a:tailEnd type="none" w="med" len="med"/>
              </a:ln>
            </p:spPr>
          </p:sp>
          <p:sp>
            <p:nvSpPr>
              <p:cNvPr id="94184" name="Line 955"/>
              <p:cNvSpPr/>
              <p:nvPr/>
            </p:nvSpPr>
            <p:spPr>
              <a:xfrm flipV="1">
                <a:off x="2470" y="1200"/>
                <a:ext cx="0" cy="15"/>
              </a:xfrm>
              <a:prstGeom prst="line">
                <a:avLst/>
              </a:prstGeom>
              <a:ln w="11113" cap="flat" cmpd="sng">
                <a:solidFill>
                  <a:srgbClr val="FF0000"/>
                </a:solidFill>
                <a:prstDash val="solid"/>
                <a:headEnd type="none" w="med" len="med"/>
                <a:tailEnd type="none" w="med" len="med"/>
              </a:ln>
            </p:spPr>
          </p:sp>
          <p:sp>
            <p:nvSpPr>
              <p:cNvPr id="94185" name="Line 956"/>
              <p:cNvSpPr/>
              <p:nvPr/>
            </p:nvSpPr>
            <p:spPr>
              <a:xfrm>
                <a:off x="2468" y="1200"/>
                <a:ext cx="4" cy="0"/>
              </a:xfrm>
              <a:prstGeom prst="line">
                <a:avLst/>
              </a:prstGeom>
              <a:ln w="11113" cap="flat" cmpd="sng">
                <a:solidFill>
                  <a:srgbClr val="FF0000"/>
                </a:solidFill>
                <a:prstDash val="solid"/>
                <a:headEnd type="none" w="med" len="med"/>
                <a:tailEnd type="none" w="med" len="med"/>
              </a:ln>
            </p:spPr>
          </p:sp>
          <p:sp>
            <p:nvSpPr>
              <p:cNvPr id="94186" name="Line 957"/>
              <p:cNvSpPr/>
              <p:nvPr/>
            </p:nvSpPr>
            <p:spPr>
              <a:xfrm>
                <a:off x="2470" y="1215"/>
                <a:ext cx="0" cy="14"/>
              </a:xfrm>
              <a:prstGeom prst="line">
                <a:avLst/>
              </a:prstGeom>
              <a:ln w="11113" cap="flat" cmpd="sng">
                <a:solidFill>
                  <a:srgbClr val="FF0000"/>
                </a:solidFill>
                <a:prstDash val="solid"/>
                <a:headEnd type="none" w="med" len="med"/>
                <a:tailEnd type="none" w="med" len="med"/>
              </a:ln>
            </p:spPr>
          </p:sp>
          <p:sp>
            <p:nvSpPr>
              <p:cNvPr id="94187" name="Line 958"/>
              <p:cNvSpPr/>
              <p:nvPr/>
            </p:nvSpPr>
            <p:spPr>
              <a:xfrm>
                <a:off x="2468" y="1229"/>
                <a:ext cx="4" cy="0"/>
              </a:xfrm>
              <a:prstGeom prst="line">
                <a:avLst/>
              </a:prstGeom>
              <a:ln w="11113" cap="flat" cmpd="sng">
                <a:solidFill>
                  <a:srgbClr val="FF0000"/>
                </a:solidFill>
                <a:prstDash val="solid"/>
                <a:headEnd type="none" w="med" len="med"/>
                <a:tailEnd type="none" w="med" len="med"/>
              </a:ln>
            </p:spPr>
          </p:sp>
          <p:sp>
            <p:nvSpPr>
              <p:cNvPr id="94188" name="Line 959"/>
              <p:cNvSpPr/>
              <p:nvPr/>
            </p:nvSpPr>
            <p:spPr>
              <a:xfrm flipV="1">
                <a:off x="2487" y="1204"/>
                <a:ext cx="0" cy="8"/>
              </a:xfrm>
              <a:prstGeom prst="line">
                <a:avLst/>
              </a:prstGeom>
              <a:ln w="11113" cap="flat" cmpd="sng">
                <a:solidFill>
                  <a:srgbClr val="FF0000"/>
                </a:solidFill>
                <a:prstDash val="solid"/>
                <a:headEnd type="none" w="med" len="med"/>
                <a:tailEnd type="none" w="med" len="med"/>
              </a:ln>
            </p:spPr>
          </p:sp>
          <p:sp>
            <p:nvSpPr>
              <p:cNvPr id="94189" name="Line 960"/>
              <p:cNvSpPr/>
              <p:nvPr/>
            </p:nvSpPr>
            <p:spPr>
              <a:xfrm>
                <a:off x="2485" y="1204"/>
                <a:ext cx="5" cy="0"/>
              </a:xfrm>
              <a:prstGeom prst="line">
                <a:avLst/>
              </a:prstGeom>
              <a:ln w="11113" cap="flat" cmpd="sng">
                <a:solidFill>
                  <a:srgbClr val="FF0000"/>
                </a:solidFill>
                <a:prstDash val="solid"/>
                <a:headEnd type="none" w="med" len="med"/>
                <a:tailEnd type="none" w="med" len="med"/>
              </a:ln>
            </p:spPr>
          </p:sp>
          <p:sp>
            <p:nvSpPr>
              <p:cNvPr id="94190" name="Line 961"/>
              <p:cNvSpPr/>
              <p:nvPr/>
            </p:nvSpPr>
            <p:spPr>
              <a:xfrm>
                <a:off x="2487" y="1212"/>
                <a:ext cx="0" cy="9"/>
              </a:xfrm>
              <a:prstGeom prst="line">
                <a:avLst/>
              </a:prstGeom>
              <a:ln w="11113" cap="flat" cmpd="sng">
                <a:solidFill>
                  <a:srgbClr val="FF0000"/>
                </a:solidFill>
                <a:prstDash val="solid"/>
                <a:headEnd type="none" w="med" len="med"/>
                <a:tailEnd type="none" w="med" len="med"/>
              </a:ln>
            </p:spPr>
          </p:sp>
          <p:sp>
            <p:nvSpPr>
              <p:cNvPr id="94191" name="Line 962"/>
              <p:cNvSpPr/>
              <p:nvPr/>
            </p:nvSpPr>
            <p:spPr>
              <a:xfrm>
                <a:off x="2485" y="1221"/>
                <a:ext cx="5" cy="0"/>
              </a:xfrm>
              <a:prstGeom prst="line">
                <a:avLst/>
              </a:prstGeom>
              <a:ln w="11113" cap="flat" cmpd="sng">
                <a:solidFill>
                  <a:srgbClr val="FF0000"/>
                </a:solidFill>
                <a:prstDash val="solid"/>
                <a:headEnd type="none" w="med" len="med"/>
                <a:tailEnd type="none" w="med" len="med"/>
              </a:ln>
            </p:spPr>
          </p:sp>
          <p:sp>
            <p:nvSpPr>
              <p:cNvPr id="94192" name="Line 963"/>
              <p:cNvSpPr/>
              <p:nvPr/>
            </p:nvSpPr>
            <p:spPr>
              <a:xfrm flipV="1">
                <a:off x="2505" y="1198"/>
                <a:ext cx="0" cy="14"/>
              </a:xfrm>
              <a:prstGeom prst="line">
                <a:avLst/>
              </a:prstGeom>
              <a:ln w="11113" cap="flat" cmpd="sng">
                <a:solidFill>
                  <a:srgbClr val="FF0000"/>
                </a:solidFill>
                <a:prstDash val="solid"/>
                <a:headEnd type="none" w="med" len="med"/>
                <a:tailEnd type="none" w="med" len="med"/>
              </a:ln>
            </p:spPr>
          </p:sp>
          <p:sp>
            <p:nvSpPr>
              <p:cNvPr id="94193" name="Line 964"/>
              <p:cNvSpPr/>
              <p:nvPr/>
            </p:nvSpPr>
            <p:spPr>
              <a:xfrm>
                <a:off x="2502" y="1198"/>
                <a:ext cx="5" cy="0"/>
              </a:xfrm>
              <a:prstGeom prst="line">
                <a:avLst/>
              </a:prstGeom>
              <a:ln w="11113" cap="flat" cmpd="sng">
                <a:solidFill>
                  <a:srgbClr val="FF0000"/>
                </a:solidFill>
                <a:prstDash val="solid"/>
                <a:headEnd type="none" w="med" len="med"/>
                <a:tailEnd type="none" w="med" len="med"/>
              </a:ln>
            </p:spPr>
          </p:sp>
          <p:sp>
            <p:nvSpPr>
              <p:cNvPr id="94194" name="Line 965"/>
              <p:cNvSpPr/>
              <p:nvPr/>
            </p:nvSpPr>
            <p:spPr>
              <a:xfrm>
                <a:off x="2505" y="1212"/>
                <a:ext cx="0" cy="15"/>
              </a:xfrm>
              <a:prstGeom prst="line">
                <a:avLst/>
              </a:prstGeom>
              <a:ln w="11113" cap="flat" cmpd="sng">
                <a:solidFill>
                  <a:srgbClr val="FF0000"/>
                </a:solidFill>
                <a:prstDash val="solid"/>
                <a:headEnd type="none" w="med" len="med"/>
                <a:tailEnd type="none" w="med" len="med"/>
              </a:ln>
            </p:spPr>
          </p:sp>
          <p:sp>
            <p:nvSpPr>
              <p:cNvPr id="94195" name="Line 966"/>
              <p:cNvSpPr/>
              <p:nvPr/>
            </p:nvSpPr>
            <p:spPr>
              <a:xfrm>
                <a:off x="2502" y="1227"/>
                <a:ext cx="5" cy="0"/>
              </a:xfrm>
              <a:prstGeom prst="line">
                <a:avLst/>
              </a:prstGeom>
              <a:ln w="11113" cap="flat" cmpd="sng">
                <a:solidFill>
                  <a:srgbClr val="FF0000"/>
                </a:solidFill>
                <a:prstDash val="solid"/>
                <a:headEnd type="none" w="med" len="med"/>
                <a:tailEnd type="none" w="med" len="med"/>
              </a:ln>
            </p:spPr>
          </p:sp>
          <p:sp>
            <p:nvSpPr>
              <p:cNvPr id="94196" name="Line 967"/>
              <p:cNvSpPr/>
              <p:nvPr/>
            </p:nvSpPr>
            <p:spPr>
              <a:xfrm flipV="1">
                <a:off x="2520" y="1200"/>
                <a:ext cx="0" cy="15"/>
              </a:xfrm>
              <a:prstGeom prst="line">
                <a:avLst/>
              </a:prstGeom>
              <a:ln w="11113" cap="flat" cmpd="sng">
                <a:solidFill>
                  <a:srgbClr val="FF0000"/>
                </a:solidFill>
                <a:prstDash val="solid"/>
                <a:headEnd type="none" w="med" len="med"/>
                <a:tailEnd type="none" w="med" len="med"/>
              </a:ln>
            </p:spPr>
          </p:sp>
          <p:sp>
            <p:nvSpPr>
              <p:cNvPr id="94197" name="Line 968"/>
              <p:cNvSpPr/>
              <p:nvPr/>
            </p:nvSpPr>
            <p:spPr>
              <a:xfrm>
                <a:off x="2518" y="1200"/>
                <a:ext cx="4" cy="0"/>
              </a:xfrm>
              <a:prstGeom prst="line">
                <a:avLst/>
              </a:prstGeom>
              <a:ln w="11113" cap="flat" cmpd="sng">
                <a:solidFill>
                  <a:srgbClr val="FF0000"/>
                </a:solidFill>
                <a:prstDash val="solid"/>
                <a:headEnd type="none" w="med" len="med"/>
                <a:tailEnd type="none" w="med" len="med"/>
              </a:ln>
            </p:spPr>
          </p:sp>
          <p:sp>
            <p:nvSpPr>
              <p:cNvPr id="94198" name="Line 969"/>
              <p:cNvSpPr/>
              <p:nvPr/>
            </p:nvSpPr>
            <p:spPr>
              <a:xfrm>
                <a:off x="2520" y="1215"/>
                <a:ext cx="0" cy="14"/>
              </a:xfrm>
              <a:prstGeom prst="line">
                <a:avLst/>
              </a:prstGeom>
              <a:ln w="11113" cap="flat" cmpd="sng">
                <a:solidFill>
                  <a:srgbClr val="FF0000"/>
                </a:solidFill>
                <a:prstDash val="solid"/>
                <a:headEnd type="none" w="med" len="med"/>
                <a:tailEnd type="none" w="med" len="med"/>
              </a:ln>
            </p:spPr>
          </p:sp>
          <p:sp>
            <p:nvSpPr>
              <p:cNvPr id="94199" name="Line 970"/>
              <p:cNvSpPr/>
              <p:nvPr/>
            </p:nvSpPr>
            <p:spPr>
              <a:xfrm>
                <a:off x="2518" y="1229"/>
                <a:ext cx="4" cy="0"/>
              </a:xfrm>
              <a:prstGeom prst="line">
                <a:avLst/>
              </a:prstGeom>
              <a:ln w="11113" cap="flat" cmpd="sng">
                <a:solidFill>
                  <a:srgbClr val="FF0000"/>
                </a:solidFill>
                <a:prstDash val="solid"/>
                <a:headEnd type="none" w="med" len="med"/>
                <a:tailEnd type="none" w="med" len="med"/>
              </a:ln>
            </p:spPr>
          </p:sp>
          <p:sp>
            <p:nvSpPr>
              <p:cNvPr id="94200" name="Line 971"/>
              <p:cNvSpPr/>
              <p:nvPr/>
            </p:nvSpPr>
            <p:spPr>
              <a:xfrm flipV="1">
                <a:off x="2538" y="1202"/>
                <a:ext cx="0" cy="15"/>
              </a:xfrm>
              <a:prstGeom prst="line">
                <a:avLst/>
              </a:prstGeom>
              <a:ln w="11113" cap="flat" cmpd="sng">
                <a:solidFill>
                  <a:srgbClr val="FF0000"/>
                </a:solidFill>
                <a:prstDash val="solid"/>
                <a:headEnd type="none" w="med" len="med"/>
                <a:tailEnd type="none" w="med" len="med"/>
              </a:ln>
            </p:spPr>
          </p:sp>
          <p:sp>
            <p:nvSpPr>
              <p:cNvPr id="94201" name="Line 972"/>
              <p:cNvSpPr/>
              <p:nvPr/>
            </p:nvSpPr>
            <p:spPr>
              <a:xfrm>
                <a:off x="2535" y="1202"/>
                <a:ext cx="5" cy="0"/>
              </a:xfrm>
              <a:prstGeom prst="line">
                <a:avLst/>
              </a:prstGeom>
              <a:ln w="11113" cap="flat" cmpd="sng">
                <a:solidFill>
                  <a:srgbClr val="FF0000"/>
                </a:solidFill>
                <a:prstDash val="solid"/>
                <a:headEnd type="none" w="med" len="med"/>
                <a:tailEnd type="none" w="med" len="med"/>
              </a:ln>
            </p:spPr>
          </p:sp>
          <p:sp>
            <p:nvSpPr>
              <p:cNvPr id="94202" name="Line 973"/>
              <p:cNvSpPr/>
              <p:nvPr/>
            </p:nvSpPr>
            <p:spPr>
              <a:xfrm>
                <a:off x="2538" y="1217"/>
                <a:ext cx="0" cy="14"/>
              </a:xfrm>
              <a:prstGeom prst="line">
                <a:avLst/>
              </a:prstGeom>
              <a:ln w="11113" cap="flat" cmpd="sng">
                <a:solidFill>
                  <a:srgbClr val="FF0000"/>
                </a:solidFill>
                <a:prstDash val="solid"/>
                <a:headEnd type="none" w="med" len="med"/>
                <a:tailEnd type="none" w="med" len="med"/>
              </a:ln>
            </p:spPr>
          </p:sp>
          <p:sp>
            <p:nvSpPr>
              <p:cNvPr id="94203" name="Line 974"/>
              <p:cNvSpPr/>
              <p:nvPr/>
            </p:nvSpPr>
            <p:spPr>
              <a:xfrm>
                <a:off x="2535" y="1231"/>
                <a:ext cx="5" cy="0"/>
              </a:xfrm>
              <a:prstGeom prst="line">
                <a:avLst/>
              </a:prstGeom>
              <a:ln w="11113" cap="flat" cmpd="sng">
                <a:solidFill>
                  <a:srgbClr val="FF0000"/>
                </a:solidFill>
                <a:prstDash val="solid"/>
                <a:headEnd type="none" w="med" len="med"/>
                <a:tailEnd type="none" w="med" len="med"/>
              </a:ln>
            </p:spPr>
          </p:sp>
          <p:sp>
            <p:nvSpPr>
              <p:cNvPr id="94204" name="Line 975"/>
              <p:cNvSpPr/>
              <p:nvPr/>
            </p:nvSpPr>
            <p:spPr>
              <a:xfrm flipV="1">
                <a:off x="2555" y="1210"/>
                <a:ext cx="0" cy="13"/>
              </a:xfrm>
              <a:prstGeom prst="line">
                <a:avLst/>
              </a:prstGeom>
              <a:ln w="11113" cap="flat" cmpd="sng">
                <a:solidFill>
                  <a:srgbClr val="FF0000"/>
                </a:solidFill>
                <a:prstDash val="solid"/>
                <a:headEnd type="none" w="med" len="med"/>
                <a:tailEnd type="none" w="med" len="med"/>
              </a:ln>
            </p:spPr>
          </p:sp>
          <p:sp>
            <p:nvSpPr>
              <p:cNvPr id="94205" name="Line 976"/>
              <p:cNvSpPr/>
              <p:nvPr/>
            </p:nvSpPr>
            <p:spPr>
              <a:xfrm>
                <a:off x="2553" y="1210"/>
                <a:ext cx="4" cy="0"/>
              </a:xfrm>
              <a:prstGeom prst="line">
                <a:avLst/>
              </a:prstGeom>
              <a:ln w="11113" cap="flat" cmpd="sng">
                <a:solidFill>
                  <a:srgbClr val="FF0000"/>
                </a:solidFill>
                <a:prstDash val="solid"/>
                <a:headEnd type="none" w="med" len="med"/>
                <a:tailEnd type="none" w="med" len="med"/>
              </a:ln>
            </p:spPr>
          </p:sp>
          <p:sp>
            <p:nvSpPr>
              <p:cNvPr id="94206" name="Line 977"/>
              <p:cNvSpPr/>
              <p:nvPr/>
            </p:nvSpPr>
            <p:spPr>
              <a:xfrm>
                <a:off x="2555" y="1223"/>
                <a:ext cx="0" cy="13"/>
              </a:xfrm>
              <a:prstGeom prst="line">
                <a:avLst/>
              </a:prstGeom>
              <a:ln w="11113" cap="flat" cmpd="sng">
                <a:solidFill>
                  <a:srgbClr val="FF0000"/>
                </a:solidFill>
                <a:prstDash val="solid"/>
                <a:headEnd type="none" w="med" len="med"/>
                <a:tailEnd type="none" w="med" len="med"/>
              </a:ln>
            </p:spPr>
          </p:sp>
          <p:sp>
            <p:nvSpPr>
              <p:cNvPr id="94207" name="Line 978"/>
              <p:cNvSpPr/>
              <p:nvPr/>
            </p:nvSpPr>
            <p:spPr>
              <a:xfrm>
                <a:off x="2553" y="1236"/>
                <a:ext cx="4" cy="0"/>
              </a:xfrm>
              <a:prstGeom prst="line">
                <a:avLst/>
              </a:prstGeom>
              <a:ln w="11113" cap="flat" cmpd="sng">
                <a:solidFill>
                  <a:srgbClr val="FF0000"/>
                </a:solidFill>
                <a:prstDash val="solid"/>
                <a:headEnd type="none" w="med" len="med"/>
                <a:tailEnd type="none" w="med" len="med"/>
              </a:ln>
            </p:spPr>
          </p:sp>
          <p:sp>
            <p:nvSpPr>
              <p:cNvPr id="94208" name="Line 979"/>
              <p:cNvSpPr/>
              <p:nvPr/>
            </p:nvSpPr>
            <p:spPr>
              <a:xfrm flipV="1">
                <a:off x="2570" y="1219"/>
                <a:ext cx="0" cy="12"/>
              </a:xfrm>
              <a:prstGeom prst="line">
                <a:avLst/>
              </a:prstGeom>
              <a:ln w="11113" cap="flat" cmpd="sng">
                <a:solidFill>
                  <a:srgbClr val="FF0000"/>
                </a:solidFill>
                <a:prstDash val="solid"/>
                <a:headEnd type="none" w="med" len="med"/>
                <a:tailEnd type="none" w="med" len="med"/>
              </a:ln>
            </p:spPr>
          </p:sp>
          <p:sp>
            <p:nvSpPr>
              <p:cNvPr id="94209" name="Line 980"/>
              <p:cNvSpPr/>
              <p:nvPr/>
            </p:nvSpPr>
            <p:spPr>
              <a:xfrm>
                <a:off x="2568" y="1219"/>
                <a:ext cx="5" cy="0"/>
              </a:xfrm>
              <a:prstGeom prst="line">
                <a:avLst/>
              </a:prstGeom>
              <a:ln w="11113" cap="flat" cmpd="sng">
                <a:solidFill>
                  <a:srgbClr val="FF0000"/>
                </a:solidFill>
                <a:prstDash val="solid"/>
                <a:headEnd type="none" w="med" len="med"/>
                <a:tailEnd type="none" w="med" len="med"/>
              </a:ln>
            </p:spPr>
          </p:sp>
          <p:sp>
            <p:nvSpPr>
              <p:cNvPr id="94210" name="Line 981"/>
              <p:cNvSpPr/>
              <p:nvPr/>
            </p:nvSpPr>
            <p:spPr>
              <a:xfrm>
                <a:off x="2570" y="1231"/>
                <a:ext cx="0" cy="13"/>
              </a:xfrm>
              <a:prstGeom prst="line">
                <a:avLst/>
              </a:prstGeom>
              <a:ln w="11113" cap="flat" cmpd="sng">
                <a:solidFill>
                  <a:srgbClr val="FF0000"/>
                </a:solidFill>
                <a:prstDash val="solid"/>
                <a:headEnd type="none" w="med" len="med"/>
                <a:tailEnd type="none" w="med" len="med"/>
              </a:ln>
            </p:spPr>
          </p:sp>
          <p:sp>
            <p:nvSpPr>
              <p:cNvPr id="94211" name="Line 982"/>
              <p:cNvSpPr/>
              <p:nvPr/>
            </p:nvSpPr>
            <p:spPr>
              <a:xfrm>
                <a:off x="2568" y="1244"/>
                <a:ext cx="5" cy="0"/>
              </a:xfrm>
              <a:prstGeom prst="line">
                <a:avLst/>
              </a:prstGeom>
              <a:ln w="11113" cap="flat" cmpd="sng">
                <a:solidFill>
                  <a:srgbClr val="FF0000"/>
                </a:solidFill>
                <a:prstDash val="solid"/>
                <a:headEnd type="none" w="med" len="med"/>
                <a:tailEnd type="none" w="med" len="med"/>
              </a:ln>
            </p:spPr>
          </p:sp>
          <p:sp>
            <p:nvSpPr>
              <p:cNvPr id="94212" name="Line 983"/>
              <p:cNvSpPr/>
              <p:nvPr/>
            </p:nvSpPr>
            <p:spPr>
              <a:xfrm flipV="1">
                <a:off x="2588" y="1223"/>
                <a:ext cx="0" cy="27"/>
              </a:xfrm>
              <a:prstGeom prst="line">
                <a:avLst/>
              </a:prstGeom>
              <a:ln w="11113" cap="flat" cmpd="sng">
                <a:solidFill>
                  <a:srgbClr val="FF0000"/>
                </a:solidFill>
                <a:prstDash val="solid"/>
                <a:headEnd type="none" w="med" len="med"/>
                <a:tailEnd type="none" w="med" len="med"/>
              </a:ln>
            </p:spPr>
          </p:sp>
          <p:sp>
            <p:nvSpPr>
              <p:cNvPr id="94213" name="Line 984"/>
              <p:cNvSpPr/>
              <p:nvPr/>
            </p:nvSpPr>
            <p:spPr>
              <a:xfrm>
                <a:off x="2585" y="1223"/>
                <a:ext cx="5" cy="0"/>
              </a:xfrm>
              <a:prstGeom prst="line">
                <a:avLst/>
              </a:prstGeom>
              <a:ln w="11113" cap="flat" cmpd="sng">
                <a:solidFill>
                  <a:srgbClr val="FF0000"/>
                </a:solidFill>
                <a:prstDash val="solid"/>
                <a:headEnd type="none" w="med" len="med"/>
                <a:tailEnd type="none" w="med" len="med"/>
              </a:ln>
            </p:spPr>
          </p:sp>
          <p:sp>
            <p:nvSpPr>
              <p:cNvPr id="94214" name="Line 985"/>
              <p:cNvSpPr/>
              <p:nvPr/>
            </p:nvSpPr>
            <p:spPr>
              <a:xfrm>
                <a:off x="2588" y="1250"/>
                <a:ext cx="0" cy="28"/>
              </a:xfrm>
              <a:prstGeom prst="line">
                <a:avLst/>
              </a:prstGeom>
              <a:ln w="11113" cap="flat" cmpd="sng">
                <a:solidFill>
                  <a:srgbClr val="FF0000"/>
                </a:solidFill>
                <a:prstDash val="solid"/>
                <a:headEnd type="none" w="med" len="med"/>
                <a:tailEnd type="none" w="med" len="med"/>
              </a:ln>
            </p:spPr>
          </p:sp>
          <p:sp>
            <p:nvSpPr>
              <p:cNvPr id="94215" name="Line 986"/>
              <p:cNvSpPr/>
              <p:nvPr/>
            </p:nvSpPr>
            <p:spPr>
              <a:xfrm>
                <a:off x="2585" y="1278"/>
                <a:ext cx="5" cy="0"/>
              </a:xfrm>
              <a:prstGeom prst="line">
                <a:avLst/>
              </a:prstGeom>
              <a:ln w="11113" cap="flat" cmpd="sng">
                <a:solidFill>
                  <a:srgbClr val="FF0000"/>
                </a:solidFill>
                <a:prstDash val="solid"/>
                <a:headEnd type="none" w="med" len="med"/>
                <a:tailEnd type="none" w="med" len="med"/>
              </a:ln>
            </p:spPr>
          </p:sp>
          <p:sp>
            <p:nvSpPr>
              <p:cNvPr id="94216" name="Line 987"/>
              <p:cNvSpPr/>
              <p:nvPr/>
            </p:nvSpPr>
            <p:spPr>
              <a:xfrm flipV="1">
                <a:off x="2605" y="1252"/>
                <a:ext cx="0" cy="15"/>
              </a:xfrm>
              <a:prstGeom prst="line">
                <a:avLst/>
              </a:prstGeom>
              <a:ln w="11113" cap="flat" cmpd="sng">
                <a:solidFill>
                  <a:srgbClr val="FF0000"/>
                </a:solidFill>
                <a:prstDash val="solid"/>
                <a:headEnd type="none" w="med" len="med"/>
                <a:tailEnd type="none" w="med" len="med"/>
              </a:ln>
            </p:spPr>
          </p:sp>
          <p:sp>
            <p:nvSpPr>
              <p:cNvPr id="94217" name="Line 988"/>
              <p:cNvSpPr/>
              <p:nvPr/>
            </p:nvSpPr>
            <p:spPr>
              <a:xfrm>
                <a:off x="2603" y="1252"/>
                <a:ext cx="4" cy="0"/>
              </a:xfrm>
              <a:prstGeom prst="line">
                <a:avLst/>
              </a:prstGeom>
              <a:ln w="11113" cap="flat" cmpd="sng">
                <a:solidFill>
                  <a:srgbClr val="FF0000"/>
                </a:solidFill>
                <a:prstDash val="solid"/>
                <a:headEnd type="none" w="med" len="med"/>
                <a:tailEnd type="none" w="med" len="med"/>
              </a:ln>
            </p:spPr>
          </p:sp>
          <p:sp>
            <p:nvSpPr>
              <p:cNvPr id="94218" name="Line 989"/>
              <p:cNvSpPr/>
              <p:nvPr/>
            </p:nvSpPr>
            <p:spPr>
              <a:xfrm>
                <a:off x="2605" y="1267"/>
                <a:ext cx="0" cy="15"/>
              </a:xfrm>
              <a:prstGeom prst="line">
                <a:avLst/>
              </a:prstGeom>
              <a:ln w="11113" cap="flat" cmpd="sng">
                <a:solidFill>
                  <a:srgbClr val="FF0000"/>
                </a:solidFill>
                <a:prstDash val="solid"/>
                <a:headEnd type="none" w="med" len="med"/>
                <a:tailEnd type="none" w="med" len="med"/>
              </a:ln>
            </p:spPr>
          </p:sp>
          <p:sp>
            <p:nvSpPr>
              <p:cNvPr id="94219" name="Line 990"/>
              <p:cNvSpPr/>
              <p:nvPr/>
            </p:nvSpPr>
            <p:spPr>
              <a:xfrm>
                <a:off x="2603" y="1282"/>
                <a:ext cx="4" cy="0"/>
              </a:xfrm>
              <a:prstGeom prst="line">
                <a:avLst/>
              </a:prstGeom>
              <a:ln w="11113" cap="flat" cmpd="sng">
                <a:solidFill>
                  <a:srgbClr val="FF0000"/>
                </a:solidFill>
                <a:prstDash val="solid"/>
                <a:headEnd type="none" w="med" len="med"/>
                <a:tailEnd type="none" w="med" len="med"/>
              </a:ln>
            </p:spPr>
          </p:sp>
          <p:sp>
            <p:nvSpPr>
              <p:cNvPr id="94220" name="Line 991"/>
              <p:cNvSpPr/>
              <p:nvPr/>
            </p:nvSpPr>
            <p:spPr>
              <a:xfrm flipV="1">
                <a:off x="2621" y="1267"/>
                <a:ext cx="0" cy="19"/>
              </a:xfrm>
              <a:prstGeom prst="line">
                <a:avLst/>
              </a:prstGeom>
              <a:ln w="11113" cap="flat" cmpd="sng">
                <a:solidFill>
                  <a:srgbClr val="FF0000"/>
                </a:solidFill>
                <a:prstDash val="solid"/>
                <a:headEnd type="none" w="med" len="med"/>
                <a:tailEnd type="none" w="med" len="med"/>
              </a:ln>
            </p:spPr>
          </p:sp>
          <p:sp>
            <p:nvSpPr>
              <p:cNvPr id="94221" name="Line 992"/>
              <p:cNvSpPr/>
              <p:nvPr/>
            </p:nvSpPr>
            <p:spPr>
              <a:xfrm>
                <a:off x="2618" y="1267"/>
                <a:ext cx="5" cy="0"/>
              </a:xfrm>
              <a:prstGeom prst="line">
                <a:avLst/>
              </a:prstGeom>
              <a:ln w="11113" cap="flat" cmpd="sng">
                <a:solidFill>
                  <a:srgbClr val="FF0000"/>
                </a:solidFill>
                <a:prstDash val="solid"/>
                <a:headEnd type="none" w="med" len="med"/>
                <a:tailEnd type="none" w="med" len="med"/>
              </a:ln>
            </p:spPr>
          </p:sp>
          <p:sp>
            <p:nvSpPr>
              <p:cNvPr id="94222" name="Line 993"/>
              <p:cNvSpPr/>
              <p:nvPr/>
            </p:nvSpPr>
            <p:spPr>
              <a:xfrm>
                <a:off x="2621" y="1286"/>
                <a:ext cx="0" cy="19"/>
              </a:xfrm>
              <a:prstGeom prst="line">
                <a:avLst/>
              </a:prstGeom>
              <a:ln w="11113" cap="flat" cmpd="sng">
                <a:solidFill>
                  <a:srgbClr val="FF0000"/>
                </a:solidFill>
                <a:prstDash val="solid"/>
                <a:headEnd type="none" w="med" len="med"/>
                <a:tailEnd type="none" w="med" len="med"/>
              </a:ln>
            </p:spPr>
          </p:sp>
          <p:sp>
            <p:nvSpPr>
              <p:cNvPr id="94223" name="Line 994"/>
              <p:cNvSpPr/>
              <p:nvPr/>
            </p:nvSpPr>
            <p:spPr>
              <a:xfrm>
                <a:off x="2618" y="1305"/>
                <a:ext cx="5" cy="0"/>
              </a:xfrm>
              <a:prstGeom prst="line">
                <a:avLst/>
              </a:prstGeom>
              <a:ln w="11113" cap="flat" cmpd="sng">
                <a:solidFill>
                  <a:srgbClr val="FF0000"/>
                </a:solidFill>
                <a:prstDash val="solid"/>
                <a:headEnd type="none" w="med" len="med"/>
                <a:tailEnd type="none" w="med" len="med"/>
              </a:ln>
            </p:spPr>
          </p:sp>
          <p:sp>
            <p:nvSpPr>
              <p:cNvPr id="94224" name="Line 995"/>
              <p:cNvSpPr/>
              <p:nvPr/>
            </p:nvSpPr>
            <p:spPr>
              <a:xfrm flipV="1">
                <a:off x="2638" y="1278"/>
                <a:ext cx="0" cy="16"/>
              </a:xfrm>
              <a:prstGeom prst="line">
                <a:avLst/>
              </a:prstGeom>
              <a:ln w="11113" cap="flat" cmpd="sng">
                <a:solidFill>
                  <a:srgbClr val="FF0000"/>
                </a:solidFill>
                <a:prstDash val="solid"/>
                <a:headEnd type="none" w="med" len="med"/>
                <a:tailEnd type="none" w="med" len="med"/>
              </a:ln>
            </p:spPr>
          </p:sp>
          <p:sp>
            <p:nvSpPr>
              <p:cNvPr id="94225" name="Line 996"/>
              <p:cNvSpPr/>
              <p:nvPr/>
            </p:nvSpPr>
            <p:spPr>
              <a:xfrm>
                <a:off x="2636" y="1278"/>
                <a:ext cx="4" cy="0"/>
              </a:xfrm>
              <a:prstGeom prst="line">
                <a:avLst/>
              </a:prstGeom>
              <a:ln w="11113" cap="flat" cmpd="sng">
                <a:solidFill>
                  <a:srgbClr val="FF0000"/>
                </a:solidFill>
                <a:prstDash val="solid"/>
                <a:headEnd type="none" w="med" len="med"/>
                <a:tailEnd type="none" w="med" len="med"/>
              </a:ln>
            </p:spPr>
          </p:sp>
          <p:sp>
            <p:nvSpPr>
              <p:cNvPr id="94226" name="Line 997"/>
              <p:cNvSpPr/>
              <p:nvPr/>
            </p:nvSpPr>
            <p:spPr>
              <a:xfrm>
                <a:off x="2638" y="1294"/>
                <a:ext cx="0" cy="17"/>
              </a:xfrm>
              <a:prstGeom prst="line">
                <a:avLst/>
              </a:prstGeom>
              <a:ln w="11113" cap="flat" cmpd="sng">
                <a:solidFill>
                  <a:srgbClr val="FF0000"/>
                </a:solidFill>
                <a:prstDash val="solid"/>
                <a:headEnd type="none" w="med" len="med"/>
                <a:tailEnd type="none" w="med" len="med"/>
              </a:ln>
            </p:spPr>
          </p:sp>
          <p:sp>
            <p:nvSpPr>
              <p:cNvPr id="94227" name="Line 998"/>
              <p:cNvSpPr/>
              <p:nvPr/>
            </p:nvSpPr>
            <p:spPr>
              <a:xfrm>
                <a:off x="2636" y="1311"/>
                <a:ext cx="4" cy="0"/>
              </a:xfrm>
              <a:prstGeom prst="line">
                <a:avLst/>
              </a:prstGeom>
              <a:ln w="11113" cap="flat" cmpd="sng">
                <a:solidFill>
                  <a:srgbClr val="FF0000"/>
                </a:solidFill>
                <a:prstDash val="solid"/>
                <a:headEnd type="none" w="med" len="med"/>
                <a:tailEnd type="none" w="med" len="med"/>
              </a:ln>
            </p:spPr>
          </p:sp>
          <p:sp>
            <p:nvSpPr>
              <p:cNvPr id="94228" name="Line 999"/>
              <p:cNvSpPr/>
              <p:nvPr/>
            </p:nvSpPr>
            <p:spPr>
              <a:xfrm flipV="1">
                <a:off x="2656" y="1274"/>
                <a:ext cx="0" cy="20"/>
              </a:xfrm>
              <a:prstGeom prst="line">
                <a:avLst/>
              </a:prstGeom>
              <a:ln w="11113" cap="flat" cmpd="sng">
                <a:solidFill>
                  <a:srgbClr val="FF0000"/>
                </a:solidFill>
                <a:prstDash val="solid"/>
                <a:headEnd type="none" w="med" len="med"/>
                <a:tailEnd type="none" w="med" len="med"/>
              </a:ln>
            </p:spPr>
          </p:sp>
          <p:sp>
            <p:nvSpPr>
              <p:cNvPr id="94229" name="Line 1000"/>
              <p:cNvSpPr/>
              <p:nvPr/>
            </p:nvSpPr>
            <p:spPr>
              <a:xfrm>
                <a:off x="2653" y="1274"/>
                <a:ext cx="4" cy="0"/>
              </a:xfrm>
              <a:prstGeom prst="line">
                <a:avLst/>
              </a:prstGeom>
              <a:ln w="11113" cap="flat" cmpd="sng">
                <a:solidFill>
                  <a:srgbClr val="FF0000"/>
                </a:solidFill>
                <a:prstDash val="solid"/>
                <a:headEnd type="none" w="med" len="med"/>
                <a:tailEnd type="none" w="med" len="med"/>
              </a:ln>
            </p:spPr>
          </p:sp>
          <p:sp>
            <p:nvSpPr>
              <p:cNvPr id="94230" name="Line 1001"/>
              <p:cNvSpPr/>
              <p:nvPr/>
            </p:nvSpPr>
            <p:spPr>
              <a:xfrm>
                <a:off x="2656" y="1294"/>
                <a:ext cx="0" cy="21"/>
              </a:xfrm>
              <a:prstGeom prst="line">
                <a:avLst/>
              </a:prstGeom>
              <a:ln w="11113" cap="flat" cmpd="sng">
                <a:solidFill>
                  <a:srgbClr val="FF0000"/>
                </a:solidFill>
                <a:prstDash val="solid"/>
                <a:headEnd type="none" w="med" len="med"/>
                <a:tailEnd type="none" w="med" len="med"/>
              </a:ln>
            </p:spPr>
          </p:sp>
          <p:sp>
            <p:nvSpPr>
              <p:cNvPr id="94231" name="Line 1002"/>
              <p:cNvSpPr/>
              <p:nvPr/>
            </p:nvSpPr>
            <p:spPr>
              <a:xfrm>
                <a:off x="2653" y="1315"/>
                <a:ext cx="4" cy="0"/>
              </a:xfrm>
              <a:prstGeom prst="line">
                <a:avLst/>
              </a:prstGeom>
              <a:ln w="11113" cap="flat" cmpd="sng">
                <a:solidFill>
                  <a:srgbClr val="FF0000"/>
                </a:solidFill>
                <a:prstDash val="solid"/>
                <a:headEnd type="none" w="med" len="med"/>
                <a:tailEnd type="none" w="med" len="med"/>
              </a:ln>
            </p:spPr>
          </p:sp>
          <p:sp>
            <p:nvSpPr>
              <p:cNvPr id="94232" name="Line 1003"/>
              <p:cNvSpPr/>
              <p:nvPr/>
            </p:nvSpPr>
            <p:spPr>
              <a:xfrm flipV="1">
                <a:off x="2671" y="1259"/>
                <a:ext cx="0" cy="33"/>
              </a:xfrm>
              <a:prstGeom prst="line">
                <a:avLst/>
              </a:prstGeom>
              <a:ln w="11113" cap="flat" cmpd="sng">
                <a:solidFill>
                  <a:srgbClr val="FF0000"/>
                </a:solidFill>
                <a:prstDash val="solid"/>
                <a:headEnd type="none" w="med" len="med"/>
                <a:tailEnd type="none" w="med" len="med"/>
              </a:ln>
            </p:spPr>
          </p:sp>
          <p:sp>
            <p:nvSpPr>
              <p:cNvPr id="94233" name="Line 1004"/>
              <p:cNvSpPr/>
              <p:nvPr/>
            </p:nvSpPr>
            <p:spPr>
              <a:xfrm>
                <a:off x="2668" y="1259"/>
                <a:ext cx="5" cy="0"/>
              </a:xfrm>
              <a:prstGeom prst="line">
                <a:avLst/>
              </a:prstGeom>
              <a:ln w="11113" cap="flat" cmpd="sng">
                <a:solidFill>
                  <a:srgbClr val="FF0000"/>
                </a:solidFill>
                <a:prstDash val="solid"/>
                <a:headEnd type="none" w="med" len="med"/>
                <a:tailEnd type="none" w="med" len="med"/>
              </a:ln>
            </p:spPr>
          </p:sp>
          <p:sp>
            <p:nvSpPr>
              <p:cNvPr id="94234" name="Line 1005"/>
              <p:cNvSpPr/>
              <p:nvPr/>
            </p:nvSpPr>
            <p:spPr>
              <a:xfrm>
                <a:off x="2671" y="1292"/>
                <a:ext cx="0" cy="34"/>
              </a:xfrm>
              <a:prstGeom prst="line">
                <a:avLst/>
              </a:prstGeom>
              <a:ln w="11113" cap="flat" cmpd="sng">
                <a:solidFill>
                  <a:srgbClr val="FF0000"/>
                </a:solidFill>
                <a:prstDash val="solid"/>
                <a:headEnd type="none" w="med" len="med"/>
                <a:tailEnd type="none" w="med" len="med"/>
              </a:ln>
            </p:spPr>
          </p:sp>
          <p:sp>
            <p:nvSpPr>
              <p:cNvPr id="94235" name="Line 1006"/>
              <p:cNvSpPr/>
              <p:nvPr/>
            </p:nvSpPr>
            <p:spPr>
              <a:xfrm>
                <a:off x="2668" y="1326"/>
                <a:ext cx="5" cy="0"/>
              </a:xfrm>
              <a:prstGeom prst="line">
                <a:avLst/>
              </a:prstGeom>
              <a:ln w="11113" cap="flat" cmpd="sng">
                <a:solidFill>
                  <a:srgbClr val="FF0000"/>
                </a:solidFill>
                <a:prstDash val="solid"/>
                <a:headEnd type="none" w="med" len="med"/>
                <a:tailEnd type="none" w="med" len="med"/>
              </a:ln>
            </p:spPr>
          </p:sp>
          <p:sp>
            <p:nvSpPr>
              <p:cNvPr id="94236" name="Line 1007"/>
              <p:cNvSpPr/>
              <p:nvPr/>
            </p:nvSpPr>
            <p:spPr>
              <a:xfrm flipV="1">
                <a:off x="2688" y="1250"/>
                <a:ext cx="0" cy="36"/>
              </a:xfrm>
              <a:prstGeom prst="line">
                <a:avLst/>
              </a:prstGeom>
              <a:ln w="11113" cap="flat" cmpd="sng">
                <a:solidFill>
                  <a:srgbClr val="FF0000"/>
                </a:solidFill>
                <a:prstDash val="solid"/>
                <a:headEnd type="none" w="med" len="med"/>
                <a:tailEnd type="none" w="med" len="med"/>
              </a:ln>
            </p:spPr>
          </p:sp>
          <p:sp>
            <p:nvSpPr>
              <p:cNvPr id="94237" name="Line 1008"/>
              <p:cNvSpPr/>
              <p:nvPr/>
            </p:nvSpPr>
            <p:spPr>
              <a:xfrm>
                <a:off x="2686" y="1250"/>
                <a:ext cx="4" cy="0"/>
              </a:xfrm>
              <a:prstGeom prst="line">
                <a:avLst/>
              </a:prstGeom>
              <a:ln w="11113" cap="flat" cmpd="sng">
                <a:solidFill>
                  <a:srgbClr val="FF0000"/>
                </a:solidFill>
                <a:prstDash val="solid"/>
                <a:headEnd type="none" w="med" len="med"/>
                <a:tailEnd type="none" w="med" len="med"/>
              </a:ln>
            </p:spPr>
          </p:sp>
          <p:sp>
            <p:nvSpPr>
              <p:cNvPr id="94238" name="Line 1009"/>
              <p:cNvSpPr/>
              <p:nvPr/>
            </p:nvSpPr>
            <p:spPr>
              <a:xfrm>
                <a:off x="2688" y="1286"/>
                <a:ext cx="0" cy="35"/>
              </a:xfrm>
              <a:prstGeom prst="line">
                <a:avLst/>
              </a:prstGeom>
              <a:ln w="11113" cap="flat" cmpd="sng">
                <a:solidFill>
                  <a:srgbClr val="FF0000"/>
                </a:solidFill>
                <a:prstDash val="solid"/>
                <a:headEnd type="none" w="med" len="med"/>
                <a:tailEnd type="none" w="med" len="med"/>
              </a:ln>
            </p:spPr>
          </p:sp>
          <p:sp>
            <p:nvSpPr>
              <p:cNvPr id="94239" name="Line 1010"/>
              <p:cNvSpPr/>
              <p:nvPr/>
            </p:nvSpPr>
            <p:spPr>
              <a:xfrm>
                <a:off x="2686" y="1321"/>
                <a:ext cx="4" cy="0"/>
              </a:xfrm>
              <a:prstGeom prst="line">
                <a:avLst/>
              </a:prstGeom>
              <a:ln w="11113" cap="flat" cmpd="sng">
                <a:solidFill>
                  <a:srgbClr val="FF0000"/>
                </a:solidFill>
                <a:prstDash val="solid"/>
                <a:headEnd type="none" w="med" len="med"/>
                <a:tailEnd type="none" w="med" len="med"/>
              </a:ln>
            </p:spPr>
          </p:sp>
          <p:sp>
            <p:nvSpPr>
              <p:cNvPr id="94240" name="Line 1011"/>
              <p:cNvSpPr/>
              <p:nvPr/>
            </p:nvSpPr>
            <p:spPr>
              <a:xfrm flipV="1">
                <a:off x="2706" y="1248"/>
                <a:ext cx="0" cy="27"/>
              </a:xfrm>
              <a:prstGeom prst="line">
                <a:avLst/>
              </a:prstGeom>
              <a:ln w="11113" cap="flat" cmpd="sng">
                <a:solidFill>
                  <a:srgbClr val="FF0000"/>
                </a:solidFill>
                <a:prstDash val="solid"/>
                <a:headEnd type="none" w="med" len="med"/>
                <a:tailEnd type="none" w="med" len="med"/>
              </a:ln>
            </p:spPr>
          </p:sp>
          <p:sp>
            <p:nvSpPr>
              <p:cNvPr id="94241" name="Line 1012"/>
              <p:cNvSpPr/>
              <p:nvPr/>
            </p:nvSpPr>
            <p:spPr>
              <a:xfrm>
                <a:off x="2703" y="1248"/>
                <a:ext cx="5" cy="0"/>
              </a:xfrm>
              <a:prstGeom prst="line">
                <a:avLst/>
              </a:prstGeom>
              <a:ln w="11113" cap="flat" cmpd="sng">
                <a:solidFill>
                  <a:srgbClr val="FF0000"/>
                </a:solidFill>
                <a:prstDash val="solid"/>
                <a:headEnd type="none" w="med" len="med"/>
                <a:tailEnd type="none" w="med" len="med"/>
              </a:ln>
            </p:spPr>
          </p:sp>
        </p:grpSp>
        <p:grpSp>
          <p:nvGrpSpPr>
            <p:cNvPr id="85002" name="Group 1214"/>
            <p:cNvGrpSpPr/>
            <p:nvPr/>
          </p:nvGrpSpPr>
          <p:grpSpPr>
            <a:xfrm>
              <a:off x="2440" y="1019"/>
              <a:ext cx="835" cy="284"/>
              <a:chOff x="2440" y="1019"/>
              <a:chExt cx="835" cy="284"/>
            </a:xfrm>
          </p:grpSpPr>
          <p:sp>
            <p:nvSpPr>
              <p:cNvPr id="93842" name="Line 1014"/>
              <p:cNvSpPr/>
              <p:nvPr/>
            </p:nvSpPr>
            <p:spPr>
              <a:xfrm>
                <a:off x="2706" y="1275"/>
                <a:ext cx="0" cy="28"/>
              </a:xfrm>
              <a:prstGeom prst="line">
                <a:avLst/>
              </a:prstGeom>
              <a:ln w="11113" cap="flat" cmpd="sng">
                <a:solidFill>
                  <a:srgbClr val="FF0000"/>
                </a:solidFill>
                <a:prstDash val="solid"/>
                <a:headEnd type="none" w="med" len="med"/>
                <a:tailEnd type="none" w="med" len="med"/>
              </a:ln>
            </p:spPr>
          </p:sp>
          <p:sp>
            <p:nvSpPr>
              <p:cNvPr id="93843" name="Line 1015"/>
              <p:cNvSpPr/>
              <p:nvPr/>
            </p:nvSpPr>
            <p:spPr>
              <a:xfrm>
                <a:off x="2703" y="1303"/>
                <a:ext cx="5" cy="0"/>
              </a:xfrm>
              <a:prstGeom prst="line">
                <a:avLst/>
              </a:prstGeom>
              <a:ln w="11113" cap="flat" cmpd="sng">
                <a:solidFill>
                  <a:srgbClr val="FF0000"/>
                </a:solidFill>
                <a:prstDash val="solid"/>
                <a:headEnd type="none" w="med" len="med"/>
                <a:tailEnd type="none" w="med" len="med"/>
              </a:ln>
            </p:spPr>
          </p:sp>
          <p:sp>
            <p:nvSpPr>
              <p:cNvPr id="93844" name="Line 1016"/>
              <p:cNvSpPr/>
              <p:nvPr/>
            </p:nvSpPr>
            <p:spPr>
              <a:xfrm flipV="1">
                <a:off x="2721" y="1227"/>
                <a:ext cx="0" cy="34"/>
              </a:xfrm>
              <a:prstGeom prst="line">
                <a:avLst/>
              </a:prstGeom>
              <a:ln w="11113" cap="flat" cmpd="sng">
                <a:solidFill>
                  <a:srgbClr val="FF0000"/>
                </a:solidFill>
                <a:prstDash val="solid"/>
                <a:headEnd type="none" w="med" len="med"/>
                <a:tailEnd type="none" w="med" len="med"/>
              </a:ln>
            </p:spPr>
          </p:sp>
          <p:sp>
            <p:nvSpPr>
              <p:cNvPr id="93845" name="Line 1017"/>
              <p:cNvSpPr/>
              <p:nvPr/>
            </p:nvSpPr>
            <p:spPr>
              <a:xfrm>
                <a:off x="2718" y="1227"/>
                <a:ext cx="5" cy="0"/>
              </a:xfrm>
              <a:prstGeom prst="line">
                <a:avLst/>
              </a:prstGeom>
              <a:ln w="11113" cap="flat" cmpd="sng">
                <a:solidFill>
                  <a:srgbClr val="FF0000"/>
                </a:solidFill>
                <a:prstDash val="solid"/>
                <a:headEnd type="none" w="med" len="med"/>
                <a:tailEnd type="none" w="med" len="med"/>
              </a:ln>
            </p:spPr>
          </p:sp>
          <p:sp>
            <p:nvSpPr>
              <p:cNvPr id="93846" name="Line 1018"/>
              <p:cNvSpPr/>
              <p:nvPr/>
            </p:nvSpPr>
            <p:spPr>
              <a:xfrm>
                <a:off x="2721" y="1261"/>
                <a:ext cx="0" cy="33"/>
              </a:xfrm>
              <a:prstGeom prst="line">
                <a:avLst/>
              </a:prstGeom>
              <a:ln w="11113" cap="flat" cmpd="sng">
                <a:solidFill>
                  <a:srgbClr val="FF0000"/>
                </a:solidFill>
                <a:prstDash val="solid"/>
                <a:headEnd type="none" w="med" len="med"/>
                <a:tailEnd type="none" w="med" len="med"/>
              </a:ln>
            </p:spPr>
          </p:sp>
          <p:sp>
            <p:nvSpPr>
              <p:cNvPr id="93847" name="Line 1019"/>
              <p:cNvSpPr/>
              <p:nvPr/>
            </p:nvSpPr>
            <p:spPr>
              <a:xfrm>
                <a:off x="2718" y="1294"/>
                <a:ext cx="5" cy="0"/>
              </a:xfrm>
              <a:prstGeom prst="line">
                <a:avLst/>
              </a:prstGeom>
              <a:ln w="11113" cap="flat" cmpd="sng">
                <a:solidFill>
                  <a:srgbClr val="FF0000"/>
                </a:solidFill>
                <a:prstDash val="solid"/>
                <a:headEnd type="none" w="med" len="med"/>
                <a:tailEnd type="none" w="med" len="med"/>
              </a:ln>
            </p:spPr>
          </p:sp>
          <p:sp>
            <p:nvSpPr>
              <p:cNvPr id="93848" name="Line 1020"/>
              <p:cNvSpPr/>
              <p:nvPr/>
            </p:nvSpPr>
            <p:spPr>
              <a:xfrm flipV="1">
                <a:off x="2738" y="1208"/>
                <a:ext cx="0" cy="36"/>
              </a:xfrm>
              <a:prstGeom prst="line">
                <a:avLst/>
              </a:prstGeom>
              <a:ln w="11113" cap="flat" cmpd="sng">
                <a:solidFill>
                  <a:srgbClr val="FF0000"/>
                </a:solidFill>
                <a:prstDash val="solid"/>
                <a:headEnd type="none" w="med" len="med"/>
                <a:tailEnd type="none" w="med" len="med"/>
              </a:ln>
            </p:spPr>
          </p:sp>
          <p:sp>
            <p:nvSpPr>
              <p:cNvPr id="93849" name="Line 1021"/>
              <p:cNvSpPr/>
              <p:nvPr/>
            </p:nvSpPr>
            <p:spPr>
              <a:xfrm>
                <a:off x="2736" y="1208"/>
                <a:ext cx="4" cy="0"/>
              </a:xfrm>
              <a:prstGeom prst="line">
                <a:avLst/>
              </a:prstGeom>
              <a:ln w="11113" cap="flat" cmpd="sng">
                <a:solidFill>
                  <a:srgbClr val="FF0000"/>
                </a:solidFill>
                <a:prstDash val="solid"/>
                <a:headEnd type="none" w="med" len="med"/>
                <a:tailEnd type="none" w="med" len="med"/>
              </a:ln>
            </p:spPr>
          </p:sp>
          <p:sp>
            <p:nvSpPr>
              <p:cNvPr id="93850" name="Line 1022"/>
              <p:cNvSpPr/>
              <p:nvPr/>
            </p:nvSpPr>
            <p:spPr>
              <a:xfrm>
                <a:off x="2738" y="1244"/>
                <a:ext cx="0" cy="36"/>
              </a:xfrm>
              <a:prstGeom prst="line">
                <a:avLst/>
              </a:prstGeom>
              <a:ln w="11113" cap="flat" cmpd="sng">
                <a:solidFill>
                  <a:srgbClr val="FF0000"/>
                </a:solidFill>
                <a:prstDash val="solid"/>
                <a:headEnd type="none" w="med" len="med"/>
                <a:tailEnd type="none" w="med" len="med"/>
              </a:ln>
            </p:spPr>
          </p:sp>
          <p:sp>
            <p:nvSpPr>
              <p:cNvPr id="93851" name="Line 1023"/>
              <p:cNvSpPr/>
              <p:nvPr/>
            </p:nvSpPr>
            <p:spPr>
              <a:xfrm>
                <a:off x="2736" y="1280"/>
                <a:ext cx="4" cy="0"/>
              </a:xfrm>
              <a:prstGeom prst="line">
                <a:avLst/>
              </a:prstGeom>
              <a:ln w="11113" cap="flat" cmpd="sng">
                <a:solidFill>
                  <a:srgbClr val="FF0000"/>
                </a:solidFill>
                <a:prstDash val="solid"/>
                <a:headEnd type="none" w="med" len="med"/>
                <a:tailEnd type="none" w="med" len="med"/>
              </a:ln>
            </p:spPr>
          </p:sp>
          <p:sp>
            <p:nvSpPr>
              <p:cNvPr id="93852" name="Line 1024"/>
              <p:cNvSpPr/>
              <p:nvPr/>
            </p:nvSpPr>
            <p:spPr>
              <a:xfrm flipV="1">
                <a:off x="2756" y="1185"/>
                <a:ext cx="0" cy="38"/>
              </a:xfrm>
              <a:prstGeom prst="line">
                <a:avLst/>
              </a:prstGeom>
              <a:ln w="11113" cap="flat" cmpd="sng">
                <a:solidFill>
                  <a:srgbClr val="FF0000"/>
                </a:solidFill>
                <a:prstDash val="solid"/>
                <a:headEnd type="none" w="med" len="med"/>
                <a:tailEnd type="none" w="med" len="med"/>
              </a:ln>
            </p:spPr>
          </p:sp>
          <p:sp>
            <p:nvSpPr>
              <p:cNvPr id="93853" name="Line 1025"/>
              <p:cNvSpPr/>
              <p:nvPr/>
            </p:nvSpPr>
            <p:spPr>
              <a:xfrm>
                <a:off x="2754" y="1185"/>
                <a:ext cx="4" cy="0"/>
              </a:xfrm>
              <a:prstGeom prst="line">
                <a:avLst/>
              </a:prstGeom>
              <a:ln w="11113" cap="flat" cmpd="sng">
                <a:solidFill>
                  <a:srgbClr val="FF0000"/>
                </a:solidFill>
                <a:prstDash val="solid"/>
                <a:headEnd type="none" w="med" len="med"/>
                <a:tailEnd type="none" w="med" len="med"/>
              </a:ln>
            </p:spPr>
          </p:sp>
          <p:sp>
            <p:nvSpPr>
              <p:cNvPr id="93854" name="Line 1026"/>
              <p:cNvSpPr/>
              <p:nvPr/>
            </p:nvSpPr>
            <p:spPr>
              <a:xfrm>
                <a:off x="2756" y="1223"/>
                <a:ext cx="0" cy="38"/>
              </a:xfrm>
              <a:prstGeom prst="line">
                <a:avLst/>
              </a:prstGeom>
              <a:ln w="11113" cap="flat" cmpd="sng">
                <a:solidFill>
                  <a:srgbClr val="FF0000"/>
                </a:solidFill>
                <a:prstDash val="solid"/>
                <a:headEnd type="none" w="med" len="med"/>
                <a:tailEnd type="none" w="med" len="med"/>
              </a:ln>
            </p:spPr>
          </p:sp>
          <p:sp>
            <p:nvSpPr>
              <p:cNvPr id="93855" name="Line 1027"/>
              <p:cNvSpPr/>
              <p:nvPr/>
            </p:nvSpPr>
            <p:spPr>
              <a:xfrm>
                <a:off x="2754" y="1261"/>
                <a:ext cx="4" cy="0"/>
              </a:xfrm>
              <a:prstGeom prst="line">
                <a:avLst/>
              </a:prstGeom>
              <a:ln w="11113" cap="flat" cmpd="sng">
                <a:solidFill>
                  <a:srgbClr val="FF0000"/>
                </a:solidFill>
                <a:prstDash val="solid"/>
                <a:headEnd type="none" w="med" len="med"/>
                <a:tailEnd type="none" w="med" len="med"/>
              </a:ln>
            </p:spPr>
          </p:sp>
          <p:sp>
            <p:nvSpPr>
              <p:cNvPr id="93856" name="Line 1028"/>
              <p:cNvSpPr/>
              <p:nvPr/>
            </p:nvSpPr>
            <p:spPr>
              <a:xfrm flipV="1">
                <a:off x="2771" y="1162"/>
                <a:ext cx="0" cy="38"/>
              </a:xfrm>
              <a:prstGeom prst="line">
                <a:avLst/>
              </a:prstGeom>
              <a:ln w="11113" cap="flat" cmpd="sng">
                <a:solidFill>
                  <a:srgbClr val="FF0000"/>
                </a:solidFill>
                <a:prstDash val="solid"/>
                <a:headEnd type="none" w="med" len="med"/>
                <a:tailEnd type="none" w="med" len="med"/>
              </a:ln>
            </p:spPr>
          </p:sp>
          <p:sp>
            <p:nvSpPr>
              <p:cNvPr id="93857" name="Line 1029"/>
              <p:cNvSpPr/>
              <p:nvPr/>
            </p:nvSpPr>
            <p:spPr>
              <a:xfrm>
                <a:off x="2769" y="1162"/>
                <a:ext cx="4" cy="0"/>
              </a:xfrm>
              <a:prstGeom prst="line">
                <a:avLst/>
              </a:prstGeom>
              <a:ln w="11113" cap="flat" cmpd="sng">
                <a:solidFill>
                  <a:srgbClr val="FF0000"/>
                </a:solidFill>
                <a:prstDash val="solid"/>
                <a:headEnd type="none" w="med" len="med"/>
                <a:tailEnd type="none" w="med" len="med"/>
              </a:ln>
            </p:spPr>
          </p:sp>
          <p:sp>
            <p:nvSpPr>
              <p:cNvPr id="93858" name="Line 1030"/>
              <p:cNvSpPr/>
              <p:nvPr/>
            </p:nvSpPr>
            <p:spPr>
              <a:xfrm>
                <a:off x="2771" y="1200"/>
                <a:ext cx="0" cy="38"/>
              </a:xfrm>
              <a:prstGeom prst="line">
                <a:avLst/>
              </a:prstGeom>
              <a:ln w="11113" cap="flat" cmpd="sng">
                <a:solidFill>
                  <a:srgbClr val="FF0000"/>
                </a:solidFill>
                <a:prstDash val="solid"/>
                <a:headEnd type="none" w="med" len="med"/>
                <a:tailEnd type="none" w="med" len="med"/>
              </a:ln>
            </p:spPr>
          </p:sp>
          <p:sp>
            <p:nvSpPr>
              <p:cNvPr id="93859" name="Line 1031"/>
              <p:cNvSpPr/>
              <p:nvPr/>
            </p:nvSpPr>
            <p:spPr>
              <a:xfrm>
                <a:off x="2769" y="1238"/>
                <a:ext cx="4" cy="0"/>
              </a:xfrm>
              <a:prstGeom prst="line">
                <a:avLst/>
              </a:prstGeom>
              <a:ln w="11113" cap="flat" cmpd="sng">
                <a:solidFill>
                  <a:srgbClr val="FF0000"/>
                </a:solidFill>
                <a:prstDash val="solid"/>
                <a:headEnd type="none" w="med" len="med"/>
                <a:tailEnd type="none" w="med" len="med"/>
              </a:ln>
            </p:spPr>
          </p:sp>
          <p:sp>
            <p:nvSpPr>
              <p:cNvPr id="93860" name="Line 1032"/>
              <p:cNvSpPr/>
              <p:nvPr/>
            </p:nvSpPr>
            <p:spPr>
              <a:xfrm flipV="1">
                <a:off x="2789" y="1135"/>
                <a:ext cx="0" cy="42"/>
              </a:xfrm>
              <a:prstGeom prst="line">
                <a:avLst/>
              </a:prstGeom>
              <a:ln w="11113" cap="flat" cmpd="sng">
                <a:solidFill>
                  <a:srgbClr val="FF0000"/>
                </a:solidFill>
                <a:prstDash val="solid"/>
                <a:headEnd type="none" w="med" len="med"/>
                <a:tailEnd type="none" w="med" len="med"/>
              </a:ln>
            </p:spPr>
          </p:sp>
          <p:sp>
            <p:nvSpPr>
              <p:cNvPr id="93861" name="Line 1033"/>
              <p:cNvSpPr/>
              <p:nvPr/>
            </p:nvSpPr>
            <p:spPr>
              <a:xfrm>
                <a:off x="2786" y="1135"/>
                <a:ext cx="4" cy="0"/>
              </a:xfrm>
              <a:prstGeom prst="line">
                <a:avLst/>
              </a:prstGeom>
              <a:ln w="11113" cap="flat" cmpd="sng">
                <a:solidFill>
                  <a:srgbClr val="FF0000"/>
                </a:solidFill>
                <a:prstDash val="solid"/>
                <a:headEnd type="none" w="med" len="med"/>
                <a:tailEnd type="none" w="med" len="med"/>
              </a:ln>
            </p:spPr>
          </p:sp>
          <p:sp>
            <p:nvSpPr>
              <p:cNvPr id="93862" name="Line 1034"/>
              <p:cNvSpPr/>
              <p:nvPr/>
            </p:nvSpPr>
            <p:spPr>
              <a:xfrm>
                <a:off x="2789" y="1177"/>
                <a:ext cx="0" cy="42"/>
              </a:xfrm>
              <a:prstGeom prst="line">
                <a:avLst/>
              </a:prstGeom>
              <a:ln w="11113" cap="flat" cmpd="sng">
                <a:solidFill>
                  <a:srgbClr val="FF0000"/>
                </a:solidFill>
                <a:prstDash val="solid"/>
                <a:headEnd type="none" w="med" len="med"/>
                <a:tailEnd type="none" w="med" len="med"/>
              </a:ln>
            </p:spPr>
          </p:sp>
          <p:sp>
            <p:nvSpPr>
              <p:cNvPr id="93863" name="Line 1035"/>
              <p:cNvSpPr/>
              <p:nvPr/>
            </p:nvSpPr>
            <p:spPr>
              <a:xfrm>
                <a:off x="2786" y="1219"/>
                <a:ext cx="4" cy="0"/>
              </a:xfrm>
              <a:prstGeom prst="line">
                <a:avLst/>
              </a:prstGeom>
              <a:ln w="11113" cap="flat" cmpd="sng">
                <a:solidFill>
                  <a:srgbClr val="FF0000"/>
                </a:solidFill>
                <a:prstDash val="solid"/>
                <a:headEnd type="none" w="med" len="med"/>
                <a:tailEnd type="none" w="med" len="med"/>
              </a:ln>
            </p:spPr>
          </p:sp>
          <p:sp>
            <p:nvSpPr>
              <p:cNvPr id="93864" name="Line 1036"/>
              <p:cNvSpPr/>
              <p:nvPr/>
            </p:nvSpPr>
            <p:spPr>
              <a:xfrm flipV="1">
                <a:off x="2806" y="1112"/>
                <a:ext cx="0" cy="44"/>
              </a:xfrm>
              <a:prstGeom prst="line">
                <a:avLst/>
              </a:prstGeom>
              <a:ln w="11113" cap="flat" cmpd="sng">
                <a:solidFill>
                  <a:srgbClr val="FF0000"/>
                </a:solidFill>
                <a:prstDash val="solid"/>
                <a:headEnd type="none" w="med" len="med"/>
                <a:tailEnd type="none" w="med" len="med"/>
              </a:ln>
            </p:spPr>
          </p:sp>
          <p:sp>
            <p:nvSpPr>
              <p:cNvPr id="93865" name="Line 1037"/>
              <p:cNvSpPr/>
              <p:nvPr/>
            </p:nvSpPr>
            <p:spPr>
              <a:xfrm>
                <a:off x="2804" y="1112"/>
                <a:ext cx="4" cy="0"/>
              </a:xfrm>
              <a:prstGeom prst="line">
                <a:avLst/>
              </a:prstGeom>
              <a:ln w="11113" cap="flat" cmpd="sng">
                <a:solidFill>
                  <a:srgbClr val="FF0000"/>
                </a:solidFill>
                <a:prstDash val="solid"/>
                <a:headEnd type="none" w="med" len="med"/>
                <a:tailEnd type="none" w="med" len="med"/>
              </a:ln>
            </p:spPr>
          </p:sp>
          <p:sp>
            <p:nvSpPr>
              <p:cNvPr id="93866" name="Line 1038"/>
              <p:cNvSpPr/>
              <p:nvPr/>
            </p:nvSpPr>
            <p:spPr>
              <a:xfrm>
                <a:off x="2806" y="1156"/>
                <a:ext cx="0" cy="44"/>
              </a:xfrm>
              <a:prstGeom prst="line">
                <a:avLst/>
              </a:prstGeom>
              <a:ln w="11113" cap="flat" cmpd="sng">
                <a:solidFill>
                  <a:srgbClr val="FF0000"/>
                </a:solidFill>
                <a:prstDash val="solid"/>
                <a:headEnd type="none" w="med" len="med"/>
                <a:tailEnd type="none" w="med" len="med"/>
              </a:ln>
            </p:spPr>
          </p:sp>
          <p:sp>
            <p:nvSpPr>
              <p:cNvPr id="93867" name="Line 1039"/>
              <p:cNvSpPr/>
              <p:nvPr/>
            </p:nvSpPr>
            <p:spPr>
              <a:xfrm>
                <a:off x="2804" y="1200"/>
                <a:ext cx="4" cy="0"/>
              </a:xfrm>
              <a:prstGeom prst="line">
                <a:avLst/>
              </a:prstGeom>
              <a:ln w="11113" cap="flat" cmpd="sng">
                <a:solidFill>
                  <a:srgbClr val="FF0000"/>
                </a:solidFill>
                <a:prstDash val="solid"/>
                <a:headEnd type="none" w="med" len="med"/>
                <a:tailEnd type="none" w="med" len="med"/>
              </a:ln>
            </p:spPr>
          </p:sp>
          <p:sp>
            <p:nvSpPr>
              <p:cNvPr id="93868" name="Line 1040"/>
              <p:cNvSpPr/>
              <p:nvPr/>
            </p:nvSpPr>
            <p:spPr>
              <a:xfrm flipV="1">
                <a:off x="2821" y="1091"/>
                <a:ext cx="0" cy="42"/>
              </a:xfrm>
              <a:prstGeom prst="line">
                <a:avLst/>
              </a:prstGeom>
              <a:ln w="11113" cap="flat" cmpd="sng">
                <a:solidFill>
                  <a:srgbClr val="FF0000"/>
                </a:solidFill>
                <a:prstDash val="solid"/>
                <a:headEnd type="none" w="med" len="med"/>
                <a:tailEnd type="none" w="med" len="med"/>
              </a:ln>
            </p:spPr>
          </p:sp>
          <p:sp>
            <p:nvSpPr>
              <p:cNvPr id="93869" name="Line 1041"/>
              <p:cNvSpPr/>
              <p:nvPr/>
            </p:nvSpPr>
            <p:spPr>
              <a:xfrm>
                <a:off x="2819" y="1091"/>
                <a:ext cx="4" cy="0"/>
              </a:xfrm>
              <a:prstGeom prst="line">
                <a:avLst/>
              </a:prstGeom>
              <a:ln w="11113" cap="flat" cmpd="sng">
                <a:solidFill>
                  <a:srgbClr val="FF0000"/>
                </a:solidFill>
                <a:prstDash val="solid"/>
                <a:headEnd type="none" w="med" len="med"/>
                <a:tailEnd type="none" w="med" len="med"/>
              </a:ln>
            </p:spPr>
          </p:sp>
          <p:sp>
            <p:nvSpPr>
              <p:cNvPr id="93870" name="Line 1042"/>
              <p:cNvSpPr/>
              <p:nvPr/>
            </p:nvSpPr>
            <p:spPr>
              <a:xfrm>
                <a:off x="2821" y="1133"/>
                <a:ext cx="0" cy="42"/>
              </a:xfrm>
              <a:prstGeom prst="line">
                <a:avLst/>
              </a:prstGeom>
              <a:ln w="11113" cap="flat" cmpd="sng">
                <a:solidFill>
                  <a:srgbClr val="FF0000"/>
                </a:solidFill>
                <a:prstDash val="solid"/>
                <a:headEnd type="none" w="med" len="med"/>
                <a:tailEnd type="none" w="med" len="med"/>
              </a:ln>
            </p:spPr>
          </p:sp>
          <p:sp>
            <p:nvSpPr>
              <p:cNvPr id="93871" name="Line 1043"/>
              <p:cNvSpPr/>
              <p:nvPr/>
            </p:nvSpPr>
            <p:spPr>
              <a:xfrm>
                <a:off x="2819" y="1175"/>
                <a:ext cx="4" cy="0"/>
              </a:xfrm>
              <a:prstGeom prst="line">
                <a:avLst/>
              </a:prstGeom>
              <a:ln w="11113" cap="flat" cmpd="sng">
                <a:solidFill>
                  <a:srgbClr val="FF0000"/>
                </a:solidFill>
                <a:prstDash val="solid"/>
                <a:headEnd type="none" w="med" len="med"/>
                <a:tailEnd type="none" w="med" len="med"/>
              </a:ln>
            </p:spPr>
          </p:sp>
          <p:sp>
            <p:nvSpPr>
              <p:cNvPr id="93872" name="Line 1044"/>
              <p:cNvSpPr/>
              <p:nvPr/>
            </p:nvSpPr>
            <p:spPr>
              <a:xfrm flipV="1">
                <a:off x="2839" y="1062"/>
                <a:ext cx="0" cy="62"/>
              </a:xfrm>
              <a:prstGeom prst="line">
                <a:avLst/>
              </a:prstGeom>
              <a:ln w="11113" cap="flat" cmpd="sng">
                <a:solidFill>
                  <a:srgbClr val="FF0000"/>
                </a:solidFill>
                <a:prstDash val="solid"/>
                <a:headEnd type="none" w="med" len="med"/>
                <a:tailEnd type="none" w="med" len="med"/>
              </a:ln>
            </p:spPr>
          </p:sp>
          <p:sp>
            <p:nvSpPr>
              <p:cNvPr id="93873" name="Line 1045"/>
              <p:cNvSpPr/>
              <p:nvPr/>
            </p:nvSpPr>
            <p:spPr>
              <a:xfrm>
                <a:off x="2837" y="1062"/>
                <a:ext cx="4" cy="0"/>
              </a:xfrm>
              <a:prstGeom prst="line">
                <a:avLst/>
              </a:prstGeom>
              <a:ln w="11113" cap="flat" cmpd="sng">
                <a:solidFill>
                  <a:srgbClr val="FF0000"/>
                </a:solidFill>
                <a:prstDash val="solid"/>
                <a:headEnd type="none" w="med" len="med"/>
                <a:tailEnd type="none" w="med" len="med"/>
              </a:ln>
            </p:spPr>
          </p:sp>
          <p:sp>
            <p:nvSpPr>
              <p:cNvPr id="93874" name="Line 1046"/>
              <p:cNvSpPr/>
              <p:nvPr/>
            </p:nvSpPr>
            <p:spPr>
              <a:xfrm>
                <a:off x="2839" y="1124"/>
                <a:ext cx="0" cy="63"/>
              </a:xfrm>
              <a:prstGeom prst="line">
                <a:avLst/>
              </a:prstGeom>
              <a:ln w="11113" cap="flat" cmpd="sng">
                <a:solidFill>
                  <a:srgbClr val="FF0000"/>
                </a:solidFill>
                <a:prstDash val="solid"/>
                <a:headEnd type="none" w="med" len="med"/>
                <a:tailEnd type="none" w="med" len="med"/>
              </a:ln>
            </p:spPr>
          </p:sp>
          <p:sp>
            <p:nvSpPr>
              <p:cNvPr id="93875" name="Line 1047"/>
              <p:cNvSpPr/>
              <p:nvPr/>
            </p:nvSpPr>
            <p:spPr>
              <a:xfrm>
                <a:off x="2837" y="1187"/>
                <a:ext cx="4" cy="0"/>
              </a:xfrm>
              <a:prstGeom prst="line">
                <a:avLst/>
              </a:prstGeom>
              <a:ln w="11113" cap="flat" cmpd="sng">
                <a:solidFill>
                  <a:srgbClr val="FF0000"/>
                </a:solidFill>
                <a:prstDash val="solid"/>
                <a:headEnd type="none" w="med" len="med"/>
                <a:tailEnd type="none" w="med" len="med"/>
              </a:ln>
            </p:spPr>
          </p:sp>
          <p:sp>
            <p:nvSpPr>
              <p:cNvPr id="93876" name="Line 1048"/>
              <p:cNvSpPr/>
              <p:nvPr/>
            </p:nvSpPr>
            <p:spPr>
              <a:xfrm flipV="1">
                <a:off x="2854" y="1019"/>
                <a:ext cx="0" cy="66"/>
              </a:xfrm>
              <a:prstGeom prst="line">
                <a:avLst/>
              </a:prstGeom>
              <a:ln w="11113" cap="flat" cmpd="sng">
                <a:solidFill>
                  <a:srgbClr val="FF0000"/>
                </a:solidFill>
                <a:prstDash val="solid"/>
                <a:headEnd type="none" w="med" len="med"/>
                <a:tailEnd type="none" w="med" len="med"/>
              </a:ln>
            </p:spPr>
          </p:sp>
          <p:sp>
            <p:nvSpPr>
              <p:cNvPr id="93877" name="Line 1049"/>
              <p:cNvSpPr/>
              <p:nvPr/>
            </p:nvSpPr>
            <p:spPr>
              <a:xfrm>
                <a:off x="2852" y="1019"/>
                <a:ext cx="4" cy="0"/>
              </a:xfrm>
              <a:prstGeom prst="line">
                <a:avLst/>
              </a:prstGeom>
              <a:ln w="11113" cap="flat" cmpd="sng">
                <a:solidFill>
                  <a:srgbClr val="FF0000"/>
                </a:solidFill>
                <a:prstDash val="solid"/>
                <a:headEnd type="none" w="med" len="med"/>
                <a:tailEnd type="none" w="med" len="med"/>
              </a:ln>
            </p:spPr>
          </p:sp>
          <p:sp>
            <p:nvSpPr>
              <p:cNvPr id="93878" name="Line 1050"/>
              <p:cNvSpPr/>
              <p:nvPr/>
            </p:nvSpPr>
            <p:spPr>
              <a:xfrm>
                <a:off x="2854" y="1085"/>
                <a:ext cx="0" cy="65"/>
              </a:xfrm>
              <a:prstGeom prst="line">
                <a:avLst/>
              </a:prstGeom>
              <a:ln w="11113" cap="flat" cmpd="sng">
                <a:solidFill>
                  <a:srgbClr val="FF0000"/>
                </a:solidFill>
                <a:prstDash val="solid"/>
                <a:headEnd type="none" w="med" len="med"/>
                <a:tailEnd type="none" w="med" len="med"/>
              </a:ln>
            </p:spPr>
          </p:sp>
          <p:sp>
            <p:nvSpPr>
              <p:cNvPr id="93879" name="Line 1051"/>
              <p:cNvSpPr/>
              <p:nvPr/>
            </p:nvSpPr>
            <p:spPr>
              <a:xfrm>
                <a:off x="2852" y="1150"/>
                <a:ext cx="4" cy="0"/>
              </a:xfrm>
              <a:prstGeom prst="line">
                <a:avLst/>
              </a:prstGeom>
              <a:ln w="11113" cap="flat" cmpd="sng">
                <a:solidFill>
                  <a:srgbClr val="FF0000"/>
                </a:solidFill>
                <a:prstDash val="solid"/>
                <a:headEnd type="none" w="med" len="med"/>
                <a:tailEnd type="none" w="med" len="med"/>
              </a:ln>
            </p:spPr>
          </p:sp>
          <p:sp>
            <p:nvSpPr>
              <p:cNvPr id="93880" name="Line 1052"/>
              <p:cNvSpPr/>
              <p:nvPr/>
            </p:nvSpPr>
            <p:spPr>
              <a:xfrm flipV="1">
                <a:off x="2872" y="1047"/>
                <a:ext cx="0" cy="57"/>
              </a:xfrm>
              <a:prstGeom prst="line">
                <a:avLst/>
              </a:prstGeom>
              <a:ln w="11113" cap="flat" cmpd="sng">
                <a:solidFill>
                  <a:srgbClr val="FF0000"/>
                </a:solidFill>
                <a:prstDash val="solid"/>
                <a:headEnd type="none" w="med" len="med"/>
                <a:tailEnd type="none" w="med" len="med"/>
              </a:ln>
            </p:spPr>
          </p:sp>
          <p:sp>
            <p:nvSpPr>
              <p:cNvPr id="93881" name="Line 1053"/>
              <p:cNvSpPr/>
              <p:nvPr/>
            </p:nvSpPr>
            <p:spPr>
              <a:xfrm>
                <a:off x="2869" y="1047"/>
                <a:ext cx="4" cy="0"/>
              </a:xfrm>
              <a:prstGeom prst="line">
                <a:avLst/>
              </a:prstGeom>
              <a:ln w="11113" cap="flat" cmpd="sng">
                <a:solidFill>
                  <a:srgbClr val="FF0000"/>
                </a:solidFill>
                <a:prstDash val="solid"/>
                <a:headEnd type="none" w="med" len="med"/>
                <a:tailEnd type="none" w="med" len="med"/>
              </a:ln>
            </p:spPr>
          </p:sp>
          <p:sp>
            <p:nvSpPr>
              <p:cNvPr id="93882" name="Line 1054"/>
              <p:cNvSpPr/>
              <p:nvPr/>
            </p:nvSpPr>
            <p:spPr>
              <a:xfrm>
                <a:off x="2872" y="1104"/>
                <a:ext cx="0" cy="56"/>
              </a:xfrm>
              <a:prstGeom prst="line">
                <a:avLst/>
              </a:prstGeom>
              <a:ln w="11113" cap="flat" cmpd="sng">
                <a:solidFill>
                  <a:srgbClr val="FF0000"/>
                </a:solidFill>
                <a:prstDash val="solid"/>
                <a:headEnd type="none" w="med" len="med"/>
                <a:tailEnd type="none" w="med" len="med"/>
              </a:ln>
            </p:spPr>
          </p:sp>
          <p:sp>
            <p:nvSpPr>
              <p:cNvPr id="93883" name="Line 1055"/>
              <p:cNvSpPr/>
              <p:nvPr/>
            </p:nvSpPr>
            <p:spPr>
              <a:xfrm>
                <a:off x="2869" y="1160"/>
                <a:ext cx="4" cy="0"/>
              </a:xfrm>
              <a:prstGeom prst="line">
                <a:avLst/>
              </a:prstGeom>
              <a:ln w="11113" cap="flat" cmpd="sng">
                <a:solidFill>
                  <a:srgbClr val="FF0000"/>
                </a:solidFill>
                <a:prstDash val="solid"/>
                <a:headEnd type="none" w="med" len="med"/>
                <a:tailEnd type="none" w="med" len="med"/>
              </a:ln>
            </p:spPr>
          </p:sp>
          <p:sp>
            <p:nvSpPr>
              <p:cNvPr id="93884" name="Line 1056"/>
              <p:cNvSpPr/>
              <p:nvPr/>
            </p:nvSpPr>
            <p:spPr>
              <a:xfrm flipV="1">
                <a:off x="2889" y="1039"/>
                <a:ext cx="0" cy="61"/>
              </a:xfrm>
              <a:prstGeom prst="line">
                <a:avLst/>
              </a:prstGeom>
              <a:ln w="11113" cap="flat" cmpd="sng">
                <a:solidFill>
                  <a:srgbClr val="FF0000"/>
                </a:solidFill>
                <a:prstDash val="solid"/>
                <a:headEnd type="none" w="med" len="med"/>
                <a:tailEnd type="none" w="med" len="med"/>
              </a:ln>
            </p:spPr>
          </p:sp>
          <p:sp>
            <p:nvSpPr>
              <p:cNvPr id="93885" name="Line 1057"/>
              <p:cNvSpPr/>
              <p:nvPr/>
            </p:nvSpPr>
            <p:spPr>
              <a:xfrm>
                <a:off x="2887" y="1039"/>
                <a:ext cx="4" cy="0"/>
              </a:xfrm>
              <a:prstGeom prst="line">
                <a:avLst/>
              </a:prstGeom>
              <a:ln w="11113" cap="flat" cmpd="sng">
                <a:solidFill>
                  <a:srgbClr val="FF0000"/>
                </a:solidFill>
                <a:prstDash val="solid"/>
                <a:headEnd type="none" w="med" len="med"/>
                <a:tailEnd type="none" w="med" len="med"/>
              </a:ln>
            </p:spPr>
          </p:sp>
          <p:sp>
            <p:nvSpPr>
              <p:cNvPr id="93886" name="Line 1058"/>
              <p:cNvSpPr/>
              <p:nvPr/>
            </p:nvSpPr>
            <p:spPr>
              <a:xfrm>
                <a:off x="2889" y="1100"/>
                <a:ext cx="0" cy="60"/>
              </a:xfrm>
              <a:prstGeom prst="line">
                <a:avLst/>
              </a:prstGeom>
              <a:ln w="11113" cap="flat" cmpd="sng">
                <a:solidFill>
                  <a:srgbClr val="FF0000"/>
                </a:solidFill>
                <a:prstDash val="solid"/>
                <a:headEnd type="none" w="med" len="med"/>
                <a:tailEnd type="none" w="med" len="med"/>
              </a:ln>
            </p:spPr>
          </p:sp>
          <p:sp>
            <p:nvSpPr>
              <p:cNvPr id="93887" name="Line 1059"/>
              <p:cNvSpPr/>
              <p:nvPr/>
            </p:nvSpPr>
            <p:spPr>
              <a:xfrm>
                <a:off x="2887" y="1160"/>
                <a:ext cx="4" cy="0"/>
              </a:xfrm>
              <a:prstGeom prst="line">
                <a:avLst/>
              </a:prstGeom>
              <a:ln w="11113" cap="flat" cmpd="sng">
                <a:solidFill>
                  <a:srgbClr val="FF0000"/>
                </a:solidFill>
                <a:prstDash val="solid"/>
                <a:headEnd type="none" w="med" len="med"/>
                <a:tailEnd type="none" w="med" len="med"/>
              </a:ln>
            </p:spPr>
          </p:sp>
          <p:sp>
            <p:nvSpPr>
              <p:cNvPr id="93888" name="Line 1060"/>
              <p:cNvSpPr/>
              <p:nvPr/>
            </p:nvSpPr>
            <p:spPr>
              <a:xfrm flipV="1">
                <a:off x="2904" y="1053"/>
                <a:ext cx="0" cy="48"/>
              </a:xfrm>
              <a:prstGeom prst="line">
                <a:avLst/>
              </a:prstGeom>
              <a:ln w="11113" cap="flat" cmpd="sng">
                <a:solidFill>
                  <a:srgbClr val="FF0000"/>
                </a:solidFill>
                <a:prstDash val="solid"/>
                <a:headEnd type="none" w="med" len="med"/>
                <a:tailEnd type="none" w="med" len="med"/>
              </a:ln>
            </p:spPr>
          </p:sp>
          <p:sp>
            <p:nvSpPr>
              <p:cNvPr id="93889" name="Line 1061"/>
              <p:cNvSpPr/>
              <p:nvPr/>
            </p:nvSpPr>
            <p:spPr>
              <a:xfrm>
                <a:off x="2902" y="1053"/>
                <a:ext cx="4" cy="0"/>
              </a:xfrm>
              <a:prstGeom prst="line">
                <a:avLst/>
              </a:prstGeom>
              <a:ln w="11113" cap="flat" cmpd="sng">
                <a:solidFill>
                  <a:srgbClr val="FF0000"/>
                </a:solidFill>
                <a:prstDash val="solid"/>
                <a:headEnd type="none" w="med" len="med"/>
                <a:tailEnd type="none" w="med" len="med"/>
              </a:ln>
            </p:spPr>
          </p:sp>
          <p:sp>
            <p:nvSpPr>
              <p:cNvPr id="93890" name="Line 1062"/>
              <p:cNvSpPr/>
              <p:nvPr/>
            </p:nvSpPr>
            <p:spPr>
              <a:xfrm>
                <a:off x="2904" y="1101"/>
                <a:ext cx="0" cy="49"/>
              </a:xfrm>
              <a:prstGeom prst="line">
                <a:avLst/>
              </a:prstGeom>
              <a:ln w="11113" cap="flat" cmpd="sng">
                <a:solidFill>
                  <a:srgbClr val="FF0000"/>
                </a:solidFill>
                <a:prstDash val="solid"/>
                <a:headEnd type="none" w="med" len="med"/>
                <a:tailEnd type="none" w="med" len="med"/>
              </a:ln>
            </p:spPr>
          </p:sp>
          <p:sp>
            <p:nvSpPr>
              <p:cNvPr id="93891" name="Line 1063"/>
              <p:cNvSpPr/>
              <p:nvPr/>
            </p:nvSpPr>
            <p:spPr>
              <a:xfrm>
                <a:off x="2902" y="1150"/>
                <a:ext cx="4" cy="0"/>
              </a:xfrm>
              <a:prstGeom prst="line">
                <a:avLst/>
              </a:prstGeom>
              <a:ln w="11113" cap="flat" cmpd="sng">
                <a:solidFill>
                  <a:srgbClr val="FF0000"/>
                </a:solidFill>
                <a:prstDash val="solid"/>
                <a:headEnd type="none" w="med" len="med"/>
                <a:tailEnd type="none" w="med" len="med"/>
              </a:ln>
            </p:spPr>
          </p:sp>
          <p:sp>
            <p:nvSpPr>
              <p:cNvPr id="93892" name="Line 1064"/>
              <p:cNvSpPr/>
              <p:nvPr/>
            </p:nvSpPr>
            <p:spPr>
              <a:xfrm flipV="1">
                <a:off x="2922" y="1045"/>
                <a:ext cx="0" cy="56"/>
              </a:xfrm>
              <a:prstGeom prst="line">
                <a:avLst/>
              </a:prstGeom>
              <a:ln w="11113" cap="flat" cmpd="sng">
                <a:solidFill>
                  <a:srgbClr val="FF0000"/>
                </a:solidFill>
                <a:prstDash val="solid"/>
                <a:headEnd type="none" w="med" len="med"/>
                <a:tailEnd type="none" w="med" len="med"/>
              </a:ln>
            </p:spPr>
          </p:sp>
          <p:sp>
            <p:nvSpPr>
              <p:cNvPr id="93893" name="Line 1065"/>
              <p:cNvSpPr/>
              <p:nvPr/>
            </p:nvSpPr>
            <p:spPr>
              <a:xfrm>
                <a:off x="2919" y="1045"/>
                <a:ext cx="5" cy="0"/>
              </a:xfrm>
              <a:prstGeom prst="line">
                <a:avLst/>
              </a:prstGeom>
              <a:ln w="11113" cap="flat" cmpd="sng">
                <a:solidFill>
                  <a:srgbClr val="FF0000"/>
                </a:solidFill>
                <a:prstDash val="solid"/>
                <a:headEnd type="none" w="med" len="med"/>
                <a:tailEnd type="none" w="med" len="med"/>
              </a:ln>
            </p:spPr>
          </p:sp>
          <p:sp>
            <p:nvSpPr>
              <p:cNvPr id="93894" name="Line 1066"/>
              <p:cNvSpPr/>
              <p:nvPr/>
            </p:nvSpPr>
            <p:spPr>
              <a:xfrm>
                <a:off x="2922" y="1101"/>
                <a:ext cx="0" cy="57"/>
              </a:xfrm>
              <a:prstGeom prst="line">
                <a:avLst/>
              </a:prstGeom>
              <a:ln w="11113" cap="flat" cmpd="sng">
                <a:solidFill>
                  <a:srgbClr val="FF0000"/>
                </a:solidFill>
                <a:prstDash val="solid"/>
                <a:headEnd type="none" w="med" len="med"/>
                <a:tailEnd type="none" w="med" len="med"/>
              </a:ln>
            </p:spPr>
          </p:sp>
          <p:sp>
            <p:nvSpPr>
              <p:cNvPr id="93895" name="Line 1067"/>
              <p:cNvSpPr/>
              <p:nvPr/>
            </p:nvSpPr>
            <p:spPr>
              <a:xfrm>
                <a:off x="2919" y="1158"/>
                <a:ext cx="5" cy="0"/>
              </a:xfrm>
              <a:prstGeom prst="line">
                <a:avLst/>
              </a:prstGeom>
              <a:ln w="11113" cap="flat" cmpd="sng">
                <a:solidFill>
                  <a:srgbClr val="FF0000"/>
                </a:solidFill>
                <a:prstDash val="solid"/>
                <a:headEnd type="none" w="med" len="med"/>
                <a:tailEnd type="none" w="med" len="med"/>
              </a:ln>
            </p:spPr>
          </p:sp>
          <p:sp>
            <p:nvSpPr>
              <p:cNvPr id="93896" name="Line 1068"/>
              <p:cNvSpPr/>
              <p:nvPr/>
            </p:nvSpPr>
            <p:spPr>
              <a:xfrm flipV="1">
                <a:off x="2939" y="1058"/>
                <a:ext cx="0" cy="31"/>
              </a:xfrm>
              <a:prstGeom prst="line">
                <a:avLst/>
              </a:prstGeom>
              <a:ln w="11113" cap="flat" cmpd="sng">
                <a:solidFill>
                  <a:srgbClr val="FF0000"/>
                </a:solidFill>
                <a:prstDash val="solid"/>
                <a:headEnd type="none" w="med" len="med"/>
                <a:tailEnd type="none" w="med" len="med"/>
              </a:ln>
            </p:spPr>
          </p:sp>
          <p:sp>
            <p:nvSpPr>
              <p:cNvPr id="93897" name="Line 1069"/>
              <p:cNvSpPr/>
              <p:nvPr/>
            </p:nvSpPr>
            <p:spPr>
              <a:xfrm>
                <a:off x="2937" y="1058"/>
                <a:ext cx="4" cy="0"/>
              </a:xfrm>
              <a:prstGeom prst="line">
                <a:avLst/>
              </a:prstGeom>
              <a:ln w="11113" cap="flat" cmpd="sng">
                <a:solidFill>
                  <a:srgbClr val="FF0000"/>
                </a:solidFill>
                <a:prstDash val="solid"/>
                <a:headEnd type="none" w="med" len="med"/>
                <a:tailEnd type="none" w="med" len="med"/>
              </a:ln>
            </p:spPr>
          </p:sp>
          <p:sp>
            <p:nvSpPr>
              <p:cNvPr id="93898" name="Line 1070"/>
              <p:cNvSpPr/>
              <p:nvPr/>
            </p:nvSpPr>
            <p:spPr>
              <a:xfrm>
                <a:off x="2939" y="1089"/>
                <a:ext cx="0" cy="31"/>
              </a:xfrm>
              <a:prstGeom prst="line">
                <a:avLst/>
              </a:prstGeom>
              <a:ln w="11113" cap="flat" cmpd="sng">
                <a:solidFill>
                  <a:srgbClr val="FF0000"/>
                </a:solidFill>
                <a:prstDash val="solid"/>
                <a:headEnd type="none" w="med" len="med"/>
                <a:tailEnd type="none" w="med" len="med"/>
              </a:ln>
            </p:spPr>
          </p:sp>
          <p:sp>
            <p:nvSpPr>
              <p:cNvPr id="93899" name="Line 1071"/>
              <p:cNvSpPr/>
              <p:nvPr/>
            </p:nvSpPr>
            <p:spPr>
              <a:xfrm>
                <a:off x="2937" y="1120"/>
                <a:ext cx="4" cy="0"/>
              </a:xfrm>
              <a:prstGeom prst="line">
                <a:avLst/>
              </a:prstGeom>
              <a:ln w="11113" cap="flat" cmpd="sng">
                <a:solidFill>
                  <a:srgbClr val="FF0000"/>
                </a:solidFill>
                <a:prstDash val="solid"/>
                <a:headEnd type="none" w="med" len="med"/>
                <a:tailEnd type="none" w="med" len="med"/>
              </a:ln>
            </p:spPr>
          </p:sp>
          <p:sp>
            <p:nvSpPr>
              <p:cNvPr id="93900" name="Line 1072"/>
              <p:cNvSpPr/>
              <p:nvPr/>
            </p:nvSpPr>
            <p:spPr>
              <a:xfrm flipV="1">
                <a:off x="2954" y="1077"/>
                <a:ext cx="0" cy="24"/>
              </a:xfrm>
              <a:prstGeom prst="line">
                <a:avLst/>
              </a:prstGeom>
              <a:ln w="11113" cap="flat" cmpd="sng">
                <a:solidFill>
                  <a:srgbClr val="FF0000"/>
                </a:solidFill>
                <a:prstDash val="solid"/>
                <a:headEnd type="none" w="med" len="med"/>
                <a:tailEnd type="none" w="med" len="med"/>
              </a:ln>
            </p:spPr>
          </p:sp>
          <p:sp>
            <p:nvSpPr>
              <p:cNvPr id="93901" name="Line 1073"/>
              <p:cNvSpPr/>
              <p:nvPr/>
            </p:nvSpPr>
            <p:spPr>
              <a:xfrm>
                <a:off x="2952" y="1077"/>
                <a:ext cx="4" cy="0"/>
              </a:xfrm>
              <a:prstGeom prst="line">
                <a:avLst/>
              </a:prstGeom>
              <a:ln w="11113" cap="flat" cmpd="sng">
                <a:solidFill>
                  <a:srgbClr val="FF0000"/>
                </a:solidFill>
                <a:prstDash val="solid"/>
                <a:headEnd type="none" w="med" len="med"/>
                <a:tailEnd type="none" w="med" len="med"/>
              </a:ln>
            </p:spPr>
          </p:sp>
          <p:sp>
            <p:nvSpPr>
              <p:cNvPr id="93902" name="Line 1074"/>
              <p:cNvSpPr/>
              <p:nvPr/>
            </p:nvSpPr>
            <p:spPr>
              <a:xfrm>
                <a:off x="2954" y="1101"/>
                <a:ext cx="0" cy="26"/>
              </a:xfrm>
              <a:prstGeom prst="line">
                <a:avLst/>
              </a:prstGeom>
              <a:ln w="11113" cap="flat" cmpd="sng">
                <a:solidFill>
                  <a:srgbClr val="FF0000"/>
                </a:solidFill>
                <a:prstDash val="solid"/>
                <a:headEnd type="none" w="med" len="med"/>
                <a:tailEnd type="none" w="med" len="med"/>
              </a:ln>
            </p:spPr>
          </p:sp>
          <p:sp>
            <p:nvSpPr>
              <p:cNvPr id="93903" name="Line 1075"/>
              <p:cNvSpPr/>
              <p:nvPr/>
            </p:nvSpPr>
            <p:spPr>
              <a:xfrm>
                <a:off x="2952" y="1127"/>
                <a:ext cx="4" cy="0"/>
              </a:xfrm>
              <a:prstGeom prst="line">
                <a:avLst/>
              </a:prstGeom>
              <a:ln w="11113" cap="flat" cmpd="sng">
                <a:solidFill>
                  <a:srgbClr val="FF0000"/>
                </a:solidFill>
                <a:prstDash val="solid"/>
                <a:headEnd type="none" w="med" len="med"/>
                <a:tailEnd type="none" w="med" len="med"/>
              </a:ln>
            </p:spPr>
          </p:sp>
          <p:sp>
            <p:nvSpPr>
              <p:cNvPr id="93904" name="Line 1076"/>
              <p:cNvSpPr/>
              <p:nvPr/>
            </p:nvSpPr>
            <p:spPr>
              <a:xfrm flipV="1">
                <a:off x="2972" y="1062"/>
                <a:ext cx="0" cy="19"/>
              </a:xfrm>
              <a:prstGeom prst="line">
                <a:avLst/>
              </a:prstGeom>
              <a:ln w="11113" cap="flat" cmpd="sng">
                <a:solidFill>
                  <a:srgbClr val="FF0000"/>
                </a:solidFill>
                <a:prstDash val="solid"/>
                <a:headEnd type="none" w="med" len="med"/>
                <a:tailEnd type="none" w="med" len="med"/>
              </a:ln>
            </p:spPr>
          </p:sp>
          <p:sp>
            <p:nvSpPr>
              <p:cNvPr id="93905" name="Line 1077"/>
              <p:cNvSpPr/>
              <p:nvPr/>
            </p:nvSpPr>
            <p:spPr>
              <a:xfrm>
                <a:off x="2970" y="1062"/>
                <a:ext cx="4" cy="0"/>
              </a:xfrm>
              <a:prstGeom prst="line">
                <a:avLst/>
              </a:prstGeom>
              <a:ln w="11113" cap="flat" cmpd="sng">
                <a:solidFill>
                  <a:srgbClr val="FF0000"/>
                </a:solidFill>
                <a:prstDash val="solid"/>
                <a:headEnd type="none" w="med" len="med"/>
                <a:tailEnd type="none" w="med" len="med"/>
              </a:ln>
            </p:spPr>
          </p:sp>
          <p:sp>
            <p:nvSpPr>
              <p:cNvPr id="93906" name="Line 1078"/>
              <p:cNvSpPr/>
              <p:nvPr/>
            </p:nvSpPr>
            <p:spPr>
              <a:xfrm>
                <a:off x="2972" y="1081"/>
                <a:ext cx="0" cy="19"/>
              </a:xfrm>
              <a:prstGeom prst="line">
                <a:avLst/>
              </a:prstGeom>
              <a:ln w="11113" cap="flat" cmpd="sng">
                <a:solidFill>
                  <a:srgbClr val="FF0000"/>
                </a:solidFill>
                <a:prstDash val="solid"/>
                <a:headEnd type="none" w="med" len="med"/>
                <a:tailEnd type="none" w="med" len="med"/>
              </a:ln>
            </p:spPr>
          </p:sp>
          <p:sp>
            <p:nvSpPr>
              <p:cNvPr id="93907" name="Line 1079"/>
              <p:cNvSpPr/>
              <p:nvPr/>
            </p:nvSpPr>
            <p:spPr>
              <a:xfrm>
                <a:off x="2970" y="1100"/>
                <a:ext cx="4" cy="0"/>
              </a:xfrm>
              <a:prstGeom prst="line">
                <a:avLst/>
              </a:prstGeom>
              <a:ln w="11113" cap="flat" cmpd="sng">
                <a:solidFill>
                  <a:srgbClr val="FF0000"/>
                </a:solidFill>
                <a:prstDash val="solid"/>
                <a:headEnd type="none" w="med" len="med"/>
                <a:tailEnd type="none" w="med" len="med"/>
              </a:ln>
            </p:spPr>
          </p:sp>
          <p:sp>
            <p:nvSpPr>
              <p:cNvPr id="93908" name="Line 1080"/>
              <p:cNvSpPr/>
              <p:nvPr/>
            </p:nvSpPr>
            <p:spPr>
              <a:xfrm flipV="1">
                <a:off x="2989" y="1106"/>
                <a:ext cx="0" cy="8"/>
              </a:xfrm>
              <a:prstGeom prst="line">
                <a:avLst/>
              </a:prstGeom>
              <a:ln w="11113" cap="flat" cmpd="sng">
                <a:solidFill>
                  <a:srgbClr val="FF0000"/>
                </a:solidFill>
                <a:prstDash val="solid"/>
                <a:headEnd type="none" w="med" len="med"/>
                <a:tailEnd type="none" w="med" len="med"/>
              </a:ln>
            </p:spPr>
          </p:sp>
          <p:sp>
            <p:nvSpPr>
              <p:cNvPr id="93909" name="Line 1081"/>
              <p:cNvSpPr/>
              <p:nvPr/>
            </p:nvSpPr>
            <p:spPr>
              <a:xfrm>
                <a:off x="2987" y="1106"/>
                <a:ext cx="5" cy="0"/>
              </a:xfrm>
              <a:prstGeom prst="line">
                <a:avLst/>
              </a:prstGeom>
              <a:ln w="11113" cap="flat" cmpd="sng">
                <a:solidFill>
                  <a:srgbClr val="FF0000"/>
                </a:solidFill>
                <a:prstDash val="solid"/>
                <a:headEnd type="none" w="med" len="med"/>
                <a:tailEnd type="none" w="med" len="med"/>
              </a:ln>
            </p:spPr>
          </p:sp>
          <p:sp>
            <p:nvSpPr>
              <p:cNvPr id="93910" name="Line 1082"/>
              <p:cNvSpPr/>
              <p:nvPr/>
            </p:nvSpPr>
            <p:spPr>
              <a:xfrm>
                <a:off x="2989" y="1114"/>
                <a:ext cx="0" cy="9"/>
              </a:xfrm>
              <a:prstGeom prst="line">
                <a:avLst/>
              </a:prstGeom>
              <a:ln w="11113" cap="flat" cmpd="sng">
                <a:solidFill>
                  <a:srgbClr val="FF0000"/>
                </a:solidFill>
                <a:prstDash val="solid"/>
                <a:headEnd type="none" w="med" len="med"/>
                <a:tailEnd type="none" w="med" len="med"/>
              </a:ln>
            </p:spPr>
          </p:sp>
          <p:sp>
            <p:nvSpPr>
              <p:cNvPr id="93911" name="Line 1083"/>
              <p:cNvSpPr/>
              <p:nvPr/>
            </p:nvSpPr>
            <p:spPr>
              <a:xfrm>
                <a:off x="2987" y="1123"/>
                <a:ext cx="5" cy="0"/>
              </a:xfrm>
              <a:prstGeom prst="line">
                <a:avLst/>
              </a:prstGeom>
              <a:ln w="11113" cap="flat" cmpd="sng">
                <a:solidFill>
                  <a:srgbClr val="FF0000"/>
                </a:solidFill>
                <a:prstDash val="solid"/>
                <a:headEnd type="none" w="med" len="med"/>
                <a:tailEnd type="none" w="med" len="med"/>
              </a:ln>
            </p:spPr>
          </p:sp>
          <p:sp>
            <p:nvSpPr>
              <p:cNvPr id="93912" name="Line 1084"/>
              <p:cNvSpPr/>
              <p:nvPr/>
            </p:nvSpPr>
            <p:spPr>
              <a:xfrm flipV="1">
                <a:off x="3005" y="1106"/>
                <a:ext cx="0" cy="10"/>
              </a:xfrm>
              <a:prstGeom prst="line">
                <a:avLst/>
              </a:prstGeom>
              <a:ln w="11113" cap="flat" cmpd="sng">
                <a:solidFill>
                  <a:srgbClr val="FF0000"/>
                </a:solidFill>
                <a:prstDash val="solid"/>
                <a:headEnd type="none" w="med" len="med"/>
                <a:tailEnd type="none" w="med" len="med"/>
              </a:ln>
            </p:spPr>
          </p:sp>
          <p:sp>
            <p:nvSpPr>
              <p:cNvPr id="93913" name="Line 1085"/>
              <p:cNvSpPr/>
              <p:nvPr/>
            </p:nvSpPr>
            <p:spPr>
              <a:xfrm>
                <a:off x="3002" y="1106"/>
                <a:ext cx="4" cy="0"/>
              </a:xfrm>
              <a:prstGeom prst="line">
                <a:avLst/>
              </a:prstGeom>
              <a:ln w="11113" cap="flat" cmpd="sng">
                <a:solidFill>
                  <a:srgbClr val="FF0000"/>
                </a:solidFill>
                <a:prstDash val="solid"/>
                <a:headEnd type="none" w="med" len="med"/>
                <a:tailEnd type="none" w="med" len="med"/>
              </a:ln>
            </p:spPr>
          </p:sp>
          <p:sp>
            <p:nvSpPr>
              <p:cNvPr id="93914" name="Line 1086"/>
              <p:cNvSpPr/>
              <p:nvPr/>
            </p:nvSpPr>
            <p:spPr>
              <a:xfrm>
                <a:off x="3005" y="1116"/>
                <a:ext cx="0" cy="11"/>
              </a:xfrm>
              <a:prstGeom prst="line">
                <a:avLst/>
              </a:prstGeom>
              <a:ln w="11113" cap="flat" cmpd="sng">
                <a:solidFill>
                  <a:srgbClr val="FF0000"/>
                </a:solidFill>
                <a:prstDash val="solid"/>
                <a:headEnd type="none" w="med" len="med"/>
                <a:tailEnd type="none" w="med" len="med"/>
              </a:ln>
            </p:spPr>
          </p:sp>
          <p:sp>
            <p:nvSpPr>
              <p:cNvPr id="93915" name="Line 1087"/>
              <p:cNvSpPr/>
              <p:nvPr/>
            </p:nvSpPr>
            <p:spPr>
              <a:xfrm>
                <a:off x="3002" y="1127"/>
                <a:ext cx="4" cy="0"/>
              </a:xfrm>
              <a:prstGeom prst="line">
                <a:avLst/>
              </a:prstGeom>
              <a:ln w="11113" cap="flat" cmpd="sng">
                <a:solidFill>
                  <a:srgbClr val="FF0000"/>
                </a:solidFill>
                <a:prstDash val="solid"/>
                <a:headEnd type="none" w="med" len="med"/>
                <a:tailEnd type="none" w="med" len="med"/>
              </a:ln>
            </p:spPr>
          </p:sp>
          <p:sp>
            <p:nvSpPr>
              <p:cNvPr id="93916" name="Line 1088"/>
              <p:cNvSpPr/>
              <p:nvPr/>
            </p:nvSpPr>
            <p:spPr>
              <a:xfrm flipV="1">
                <a:off x="3022" y="1110"/>
                <a:ext cx="0" cy="8"/>
              </a:xfrm>
              <a:prstGeom prst="line">
                <a:avLst/>
              </a:prstGeom>
              <a:ln w="11113" cap="flat" cmpd="sng">
                <a:solidFill>
                  <a:srgbClr val="FF0000"/>
                </a:solidFill>
                <a:prstDash val="solid"/>
                <a:headEnd type="none" w="med" len="med"/>
                <a:tailEnd type="none" w="med" len="med"/>
              </a:ln>
            </p:spPr>
          </p:sp>
          <p:sp>
            <p:nvSpPr>
              <p:cNvPr id="93917" name="Line 1089"/>
              <p:cNvSpPr/>
              <p:nvPr/>
            </p:nvSpPr>
            <p:spPr>
              <a:xfrm>
                <a:off x="3020" y="1110"/>
                <a:ext cx="4" cy="0"/>
              </a:xfrm>
              <a:prstGeom prst="line">
                <a:avLst/>
              </a:prstGeom>
              <a:ln w="11113" cap="flat" cmpd="sng">
                <a:solidFill>
                  <a:srgbClr val="FF0000"/>
                </a:solidFill>
                <a:prstDash val="solid"/>
                <a:headEnd type="none" w="med" len="med"/>
                <a:tailEnd type="none" w="med" len="med"/>
              </a:ln>
            </p:spPr>
          </p:sp>
          <p:sp>
            <p:nvSpPr>
              <p:cNvPr id="93918" name="Line 1090"/>
              <p:cNvSpPr/>
              <p:nvPr/>
            </p:nvSpPr>
            <p:spPr>
              <a:xfrm>
                <a:off x="3022" y="1118"/>
                <a:ext cx="0" cy="9"/>
              </a:xfrm>
              <a:prstGeom prst="line">
                <a:avLst/>
              </a:prstGeom>
              <a:ln w="11113" cap="flat" cmpd="sng">
                <a:solidFill>
                  <a:srgbClr val="FF0000"/>
                </a:solidFill>
                <a:prstDash val="solid"/>
                <a:headEnd type="none" w="med" len="med"/>
                <a:tailEnd type="none" w="med" len="med"/>
              </a:ln>
            </p:spPr>
          </p:sp>
          <p:sp>
            <p:nvSpPr>
              <p:cNvPr id="93919" name="Line 1091"/>
              <p:cNvSpPr/>
              <p:nvPr/>
            </p:nvSpPr>
            <p:spPr>
              <a:xfrm>
                <a:off x="3020" y="1127"/>
                <a:ext cx="4" cy="0"/>
              </a:xfrm>
              <a:prstGeom prst="line">
                <a:avLst/>
              </a:prstGeom>
              <a:ln w="11113" cap="flat" cmpd="sng">
                <a:solidFill>
                  <a:srgbClr val="FF0000"/>
                </a:solidFill>
                <a:prstDash val="solid"/>
                <a:headEnd type="none" w="med" len="med"/>
                <a:tailEnd type="none" w="med" len="med"/>
              </a:ln>
            </p:spPr>
          </p:sp>
          <p:sp>
            <p:nvSpPr>
              <p:cNvPr id="93920" name="Line 1092"/>
              <p:cNvSpPr/>
              <p:nvPr/>
            </p:nvSpPr>
            <p:spPr>
              <a:xfrm flipV="1">
                <a:off x="3039" y="1106"/>
                <a:ext cx="0" cy="12"/>
              </a:xfrm>
              <a:prstGeom prst="line">
                <a:avLst/>
              </a:prstGeom>
              <a:ln w="11113" cap="flat" cmpd="sng">
                <a:solidFill>
                  <a:srgbClr val="FF0000"/>
                </a:solidFill>
                <a:prstDash val="solid"/>
                <a:headEnd type="none" w="med" len="med"/>
                <a:tailEnd type="none" w="med" len="med"/>
              </a:ln>
            </p:spPr>
          </p:sp>
          <p:sp>
            <p:nvSpPr>
              <p:cNvPr id="93921" name="Line 1093"/>
              <p:cNvSpPr/>
              <p:nvPr/>
            </p:nvSpPr>
            <p:spPr>
              <a:xfrm>
                <a:off x="3037" y="1106"/>
                <a:ext cx="5" cy="0"/>
              </a:xfrm>
              <a:prstGeom prst="line">
                <a:avLst/>
              </a:prstGeom>
              <a:ln w="11113" cap="flat" cmpd="sng">
                <a:solidFill>
                  <a:srgbClr val="FF0000"/>
                </a:solidFill>
                <a:prstDash val="solid"/>
                <a:headEnd type="none" w="med" len="med"/>
                <a:tailEnd type="none" w="med" len="med"/>
              </a:ln>
            </p:spPr>
          </p:sp>
          <p:sp>
            <p:nvSpPr>
              <p:cNvPr id="93922" name="Line 1094"/>
              <p:cNvSpPr/>
              <p:nvPr/>
            </p:nvSpPr>
            <p:spPr>
              <a:xfrm>
                <a:off x="3039" y="1118"/>
                <a:ext cx="0" cy="13"/>
              </a:xfrm>
              <a:prstGeom prst="line">
                <a:avLst/>
              </a:prstGeom>
              <a:ln w="11113" cap="flat" cmpd="sng">
                <a:solidFill>
                  <a:srgbClr val="FF0000"/>
                </a:solidFill>
                <a:prstDash val="solid"/>
                <a:headEnd type="none" w="med" len="med"/>
                <a:tailEnd type="none" w="med" len="med"/>
              </a:ln>
            </p:spPr>
          </p:sp>
          <p:sp>
            <p:nvSpPr>
              <p:cNvPr id="93923" name="Line 1095"/>
              <p:cNvSpPr/>
              <p:nvPr/>
            </p:nvSpPr>
            <p:spPr>
              <a:xfrm>
                <a:off x="3037" y="1131"/>
                <a:ext cx="5" cy="0"/>
              </a:xfrm>
              <a:prstGeom prst="line">
                <a:avLst/>
              </a:prstGeom>
              <a:ln w="11113" cap="flat" cmpd="sng">
                <a:solidFill>
                  <a:srgbClr val="FF0000"/>
                </a:solidFill>
                <a:prstDash val="solid"/>
                <a:headEnd type="none" w="med" len="med"/>
                <a:tailEnd type="none" w="med" len="med"/>
              </a:ln>
            </p:spPr>
          </p:sp>
          <p:sp>
            <p:nvSpPr>
              <p:cNvPr id="93924" name="Line 1096"/>
              <p:cNvSpPr/>
              <p:nvPr/>
            </p:nvSpPr>
            <p:spPr>
              <a:xfrm flipV="1">
                <a:off x="3055" y="1095"/>
                <a:ext cx="0" cy="23"/>
              </a:xfrm>
              <a:prstGeom prst="line">
                <a:avLst/>
              </a:prstGeom>
              <a:ln w="11113" cap="flat" cmpd="sng">
                <a:solidFill>
                  <a:srgbClr val="FF0000"/>
                </a:solidFill>
                <a:prstDash val="solid"/>
                <a:headEnd type="none" w="med" len="med"/>
                <a:tailEnd type="none" w="med" len="med"/>
              </a:ln>
            </p:spPr>
          </p:sp>
          <p:sp>
            <p:nvSpPr>
              <p:cNvPr id="93925" name="Line 1097"/>
              <p:cNvSpPr/>
              <p:nvPr/>
            </p:nvSpPr>
            <p:spPr>
              <a:xfrm>
                <a:off x="3053" y="1095"/>
                <a:ext cx="4" cy="0"/>
              </a:xfrm>
              <a:prstGeom prst="line">
                <a:avLst/>
              </a:prstGeom>
              <a:ln w="11113" cap="flat" cmpd="sng">
                <a:solidFill>
                  <a:srgbClr val="FF0000"/>
                </a:solidFill>
                <a:prstDash val="solid"/>
                <a:headEnd type="none" w="med" len="med"/>
                <a:tailEnd type="none" w="med" len="med"/>
              </a:ln>
            </p:spPr>
          </p:sp>
          <p:sp>
            <p:nvSpPr>
              <p:cNvPr id="93926" name="Line 1098"/>
              <p:cNvSpPr/>
              <p:nvPr/>
            </p:nvSpPr>
            <p:spPr>
              <a:xfrm>
                <a:off x="3055" y="1118"/>
                <a:ext cx="0" cy="23"/>
              </a:xfrm>
              <a:prstGeom prst="line">
                <a:avLst/>
              </a:prstGeom>
              <a:ln w="11113" cap="flat" cmpd="sng">
                <a:solidFill>
                  <a:srgbClr val="FF0000"/>
                </a:solidFill>
                <a:prstDash val="solid"/>
                <a:headEnd type="none" w="med" len="med"/>
                <a:tailEnd type="none" w="med" len="med"/>
              </a:ln>
            </p:spPr>
          </p:sp>
          <p:sp>
            <p:nvSpPr>
              <p:cNvPr id="93927" name="Line 1099"/>
              <p:cNvSpPr/>
              <p:nvPr/>
            </p:nvSpPr>
            <p:spPr>
              <a:xfrm>
                <a:off x="3053" y="1141"/>
                <a:ext cx="4" cy="0"/>
              </a:xfrm>
              <a:prstGeom prst="line">
                <a:avLst/>
              </a:prstGeom>
              <a:ln w="11113" cap="flat" cmpd="sng">
                <a:solidFill>
                  <a:srgbClr val="FF0000"/>
                </a:solidFill>
                <a:prstDash val="solid"/>
                <a:headEnd type="none" w="med" len="med"/>
                <a:tailEnd type="none" w="med" len="med"/>
              </a:ln>
            </p:spPr>
          </p:sp>
          <p:sp>
            <p:nvSpPr>
              <p:cNvPr id="93928" name="Line 1100"/>
              <p:cNvSpPr/>
              <p:nvPr/>
            </p:nvSpPr>
            <p:spPr>
              <a:xfrm flipV="1">
                <a:off x="3072" y="1095"/>
                <a:ext cx="0" cy="23"/>
              </a:xfrm>
              <a:prstGeom prst="line">
                <a:avLst/>
              </a:prstGeom>
              <a:ln w="11113" cap="flat" cmpd="sng">
                <a:solidFill>
                  <a:srgbClr val="FF0000"/>
                </a:solidFill>
                <a:prstDash val="solid"/>
                <a:headEnd type="none" w="med" len="med"/>
                <a:tailEnd type="none" w="med" len="med"/>
              </a:ln>
            </p:spPr>
          </p:sp>
          <p:sp>
            <p:nvSpPr>
              <p:cNvPr id="93929" name="Line 1101"/>
              <p:cNvSpPr/>
              <p:nvPr/>
            </p:nvSpPr>
            <p:spPr>
              <a:xfrm>
                <a:off x="3070" y="1095"/>
                <a:ext cx="4" cy="0"/>
              </a:xfrm>
              <a:prstGeom prst="line">
                <a:avLst/>
              </a:prstGeom>
              <a:ln w="11113" cap="flat" cmpd="sng">
                <a:solidFill>
                  <a:srgbClr val="FF0000"/>
                </a:solidFill>
                <a:prstDash val="solid"/>
                <a:headEnd type="none" w="med" len="med"/>
                <a:tailEnd type="none" w="med" len="med"/>
              </a:ln>
            </p:spPr>
          </p:sp>
          <p:sp>
            <p:nvSpPr>
              <p:cNvPr id="93930" name="Line 1102"/>
              <p:cNvSpPr/>
              <p:nvPr/>
            </p:nvSpPr>
            <p:spPr>
              <a:xfrm>
                <a:off x="3072" y="1118"/>
                <a:ext cx="0" cy="23"/>
              </a:xfrm>
              <a:prstGeom prst="line">
                <a:avLst/>
              </a:prstGeom>
              <a:ln w="11113" cap="flat" cmpd="sng">
                <a:solidFill>
                  <a:srgbClr val="FF0000"/>
                </a:solidFill>
                <a:prstDash val="solid"/>
                <a:headEnd type="none" w="med" len="med"/>
                <a:tailEnd type="none" w="med" len="med"/>
              </a:ln>
            </p:spPr>
          </p:sp>
          <p:sp>
            <p:nvSpPr>
              <p:cNvPr id="93931" name="Line 1103"/>
              <p:cNvSpPr/>
              <p:nvPr/>
            </p:nvSpPr>
            <p:spPr>
              <a:xfrm>
                <a:off x="3070" y="1141"/>
                <a:ext cx="4" cy="0"/>
              </a:xfrm>
              <a:prstGeom prst="line">
                <a:avLst/>
              </a:prstGeom>
              <a:ln w="11113" cap="flat" cmpd="sng">
                <a:solidFill>
                  <a:srgbClr val="FF0000"/>
                </a:solidFill>
                <a:prstDash val="solid"/>
                <a:headEnd type="none" w="med" len="med"/>
                <a:tailEnd type="none" w="med" len="med"/>
              </a:ln>
            </p:spPr>
          </p:sp>
          <p:sp>
            <p:nvSpPr>
              <p:cNvPr id="93932" name="Line 1104"/>
              <p:cNvSpPr/>
              <p:nvPr/>
            </p:nvSpPr>
            <p:spPr>
              <a:xfrm flipV="1">
                <a:off x="3089" y="1091"/>
                <a:ext cx="0" cy="23"/>
              </a:xfrm>
              <a:prstGeom prst="line">
                <a:avLst/>
              </a:prstGeom>
              <a:ln w="11113" cap="flat" cmpd="sng">
                <a:solidFill>
                  <a:srgbClr val="FF0000"/>
                </a:solidFill>
                <a:prstDash val="solid"/>
                <a:headEnd type="none" w="med" len="med"/>
                <a:tailEnd type="none" w="med" len="med"/>
              </a:ln>
            </p:spPr>
          </p:sp>
          <p:sp>
            <p:nvSpPr>
              <p:cNvPr id="93933" name="Line 1105"/>
              <p:cNvSpPr/>
              <p:nvPr/>
            </p:nvSpPr>
            <p:spPr>
              <a:xfrm>
                <a:off x="3087" y="1091"/>
                <a:ext cx="5" cy="0"/>
              </a:xfrm>
              <a:prstGeom prst="line">
                <a:avLst/>
              </a:prstGeom>
              <a:ln w="11113" cap="flat" cmpd="sng">
                <a:solidFill>
                  <a:srgbClr val="FF0000"/>
                </a:solidFill>
                <a:prstDash val="solid"/>
                <a:headEnd type="none" w="med" len="med"/>
                <a:tailEnd type="none" w="med" len="med"/>
              </a:ln>
            </p:spPr>
          </p:sp>
          <p:sp>
            <p:nvSpPr>
              <p:cNvPr id="93934" name="Line 1106"/>
              <p:cNvSpPr/>
              <p:nvPr/>
            </p:nvSpPr>
            <p:spPr>
              <a:xfrm>
                <a:off x="3089" y="1114"/>
                <a:ext cx="0" cy="23"/>
              </a:xfrm>
              <a:prstGeom prst="line">
                <a:avLst/>
              </a:prstGeom>
              <a:ln w="11113" cap="flat" cmpd="sng">
                <a:solidFill>
                  <a:srgbClr val="FF0000"/>
                </a:solidFill>
                <a:prstDash val="solid"/>
                <a:headEnd type="none" w="med" len="med"/>
                <a:tailEnd type="none" w="med" len="med"/>
              </a:ln>
            </p:spPr>
          </p:sp>
          <p:sp>
            <p:nvSpPr>
              <p:cNvPr id="93935" name="Line 1107"/>
              <p:cNvSpPr/>
              <p:nvPr/>
            </p:nvSpPr>
            <p:spPr>
              <a:xfrm>
                <a:off x="3087" y="1137"/>
                <a:ext cx="5" cy="0"/>
              </a:xfrm>
              <a:prstGeom prst="line">
                <a:avLst/>
              </a:prstGeom>
              <a:ln w="11113" cap="flat" cmpd="sng">
                <a:solidFill>
                  <a:srgbClr val="FF0000"/>
                </a:solidFill>
                <a:prstDash val="solid"/>
                <a:headEnd type="none" w="med" len="med"/>
                <a:tailEnd type="none" w="med" len="med"/>
              </a:ln>
            </p:spPr>
          </p:sp>
          <p:sp>
            <p:nvSpPr>
              <p:cNvPr id="93936" name="Line 1108"/>
              <p:cNvSpPr/>
              <p:nvPr/>
            </p:nvSpPr>
            <p:spPr>
              <a:xfrm flipV="1">
                <a:off x="3105" y="1089"/>
                <a:ext cx="0" cy="25"/>
              </a:xfrm>
              <a:prstGeom prst="line">
                <a:avLst/>
              </a:prstGeom>
              <a:ln w="11113" cap="flat" cmpd="sng">
                <a:solidFill>
                  <a:srgbClr val="FF0000"/>
                </a:solidFill>
                <a:prstDash val="solid"/>
                <a:headEnd type="none" w="med" len="med"/>
                <a:tailEnd type="none" w="med" len="med"/>
              </a:ln>
            </p:spPr>
          </p:sp>
          <p:sp>
            <p:nvSpPr>
              <p:cNvPr id="93937" name="Line 1109"/>
              <p:cNvSpPr/>
              <p:nvPr/>
            </p:nvSpPr>
            <p:spPr>
              <a:xfrm>
                <a:off x="3103" y="1089"/>
                <a:ext cx="4" cy="0"/>
              </a:xfrm>
              <a:prstGeom prst="line">
                <a:avLst/>
              </a:prstGeom>
              <a:ln w="11113" cap="flat" cmpd="sng">
                <a:solidFill>
                  <a:srgbClr val="FF0000"/>
                </a:solidFill>
                <a:prstDash val="solid"/>
                <a:headEnd type="none" w="med" len="med"/>
                <a:tailEnd type="none" w="med" len="med"/>
              </a:ln>
            </p:spPr>
          </p:sp>
          <p:sp>
            <p:nvSpPr>
              <p:cNvPr id="93938" name="Line 1110"/>
              <p:cNvSpPr/>
              <p:nvPr/>
            </p:nvSpPr>
            <p:spPr>
              <a:xfrm>
                <a:off x="3105" y="1114"/>
                <a:ext cx="0" cy="25"/>
              </a:xfrm>
              <a:prstGeom prst="line">
                <a:avLst/>
              </a:prstGeom>
              <a:ln w="11113" cap="flat" cmpd="sng">
                <a:solidFill>
                  <a:srgbClr val="FF0000"/>
                </a:solidFill>
                <a:prstDash val="solid"/>
                <a:headEnd type="none" w="med" len="med"/>
                <a:tailEnd type="none" w="med" len="med"/>
              </a:ln>
            </p:spPr>
          </p:sp>
          <p:sp>
            <p:nvSpPr>
              <p:cNvPr id="93939" name="Line 1111"/>
              <p:cNvSpPr/>
              <p:nvPr/>
            </p:nvSpPr>
            <p:spPr>
              <a:xfrm>
                <a:off x="3103" y="1139"/>
                <a:ext cx="4" cy="0"/>
              </a:xfrm>
              <a:prstGeom prst="line">
                <a:avLst/>
              </a:prstGeom>
              <a:ln w="11113" cap="flat" cmpd="sng">
                <a:solidFill>
                  <a:srgbClr val="FF0000"/>
                </a:solidFill>
                <a:prstDash val="solid"/>
                <a:headEnd type="none" w="med" len="med"/>
                <a:tailEnd type="none" w="med" len="med"/>
              </a:ln>
            </p:spPr>
          </p:sp>
          <p:sp>
            <p:nvSpPr>
              <p:cNvPr id="93940" name="Line 1112"/>
              <p:cNvSpPr/>
              <p:nvPr/>
            </p:nvSpPr>
            <p:spPr>
              <a:xfrm flipV="1">
                <a:off x="3122" y="1093"/>
                <a:ext cx="0" cy="19"/>
              </a:xfrm>
              <a:prstGeom prst="line">
                <a:avLst/>
              </a:prstGeom>
              <a:ln w="11113" cap="flat" cmpd="sng">
                <a:solidFill>
                  <a:srgbClr val="FF0000"/>
                </a:solidFill>
                <a:prstDash val="solid"/>
                <a:headEnd type="none" w="med" len="med"/>
                <a:tailEnd type="none" w="med" len="med"/>
              </a:ln>
            </p:spPr>
          </p:sp>
          <p:sp>
            <p:nvSpPr>
              <p:cNvPr id="93941" name="Line 1113"/>
              <p:cNvSpPr/>
              <p:nvPr/>
            </p:nvSpPr>
            <p:spPr>
              <a:xfrm>
                <a:off x="3120" y="1093"/>
                <a:ext cx="5" cy="0"/>
              </a:xfrm>
              <a:prstGeom prst="line">
                <a:avLst/>
              </a:prstGeom>
              <a:ln w="11113" cap="flat" cmpd="sng">
                <a:solidFill>
                  <a:srgbClr val="FF0000"/>
                </a:solidFill>
                <a:prstDash val="solid"/>
                <a:headEnd type="none" w="med" len="med"/>
                <a:tailEnd type="none" w="med" len="med"/>
              </a:ln>
            </p:spPr>
          </p:sp>
          <p:sp>
            <p:nvSpPr>
              <p:cNvPr id="93942" name="Line 1114"/>
              <p:cNvSpPr/>
              <p:nvPr/>
            </p:nvSpPr>
            <p:spPr>
              <a:xfrm>
                <a:off x="3122" y="1112"/>
                <a:ext cx="0" cy="19"/>
              </a:xfrm>
              <a:prstGeom prst="line">
                <a:avLst/>
              </a:prstGeom>
              <a:ln w="11113" cap="flat" cmpd="sng">
                <a:solidFill>
                  <a:srgbClr val="FF0000"/>
                </a:solidFill>
                <a:prstDash val="solid"/>
                <a:headEnd type="none" w="med" len="med"/>
                <a:tailEnd type="none" w="med" len="med"/>
              </a:ln>
            </p:spPr>
          </p:sp>
          <p:sp>
            <p:nvSpPr>
              <p:cNvPr id="93943" name="Line 1115"/>
              <p:cNvSpPr/>
              <p:nvPr/>
            </p:nvSpPr>
            <p:spPr>
              <a:xfrm>
                <a:off x="3120" y="1131"/>
                <a:ext cx="5" cy="0"/>
              </a:xfrm>
              <a:prstGeom prst="line">
                <a:avLst/>
              </a:prstGeom>
              <a:ln w="11113" cap="flat" cmpd="sng">
                <a:solidFill>
                  <a:srgbClr val="FF0000"/>
                </a:solidFill>
                <a:prstDash val="solid"/>
                <a:headEnd type="none" w="med" len="med"/>
                <a:tailEnd type="none" w="med" len="med"/>
              </a:ln>
            </p:spPr>
          </p:sp>
          <p:sp>
            <p:nvSpPr>
              <p:cNvPr id="93944" name="Line 1116"/>
              <p:cNvSpPr/>
              <p:nvPr/>
            </p:nvSpPr>
            <p:spPr>
              <a:xfrm flipV="1">
                <a:off x="3140" y="1089"/>
                <a:ext cx="0" cy="19"/>
              </a:xfrm>
              <a:prstGeom prst="line">
                <a:avLst/>
              </a:prstGeom>
              <a:ln w="11113" cap="flat" cmpd="sng">
                <a:solidFill>
                  <a:srgbClr val="FF0000"/>
                </a:solidFill>
                <a:prstDash val="solid"/>
                <a:headEnd type="none" w="med" len="med"/>
                <a:tailEnd type="none" w="med" len="med"/>
              </a:ln>
            </p:spPr>
          </p:sp>
          <p:sp>
            <p:nvSpPr>
              <p:cNvPr id="93945" name="Line 1117"/>
              <p:cNvSpPr/>
              <p:nvPr/>
            </p:nvSpPr>
            <p:spPr>
              <a:xfrm>
                <a:off x="3138" y="1089"/>
                <a:ext cx="4" cy="0"/>
              </a:xfrm>
              <a:prstGeom prst="line">
                <a:avLst/>
              </a:prstGeom>
              <a:ln w="11113" cap="flat" cmpd="sng">
                <a:solidFill>
                  <a:srgbClr val="FF0000"/>
                </a:solidFill>
                <a:prstDash val="solid"/>
                <a:headEnd type="none" w="med" len="med"/>
                <a:tailEnd type="none" w="med" len="med"/>
              </a:ln>
            </p:spPr>
          </p:sp>
          <p:sp>
            <p:nvSpPr>
              <p:cNvPr id="93946" name="Line 1118"/>
              <p:cNvSpPr/>
              <p:nvPr/>
            </p:nvSpPr>
            <p:spPr>
              <a:xfrm>
                <a:off x="3140" y="1108"/>
                <a:ext cx="0" cy="19"/>
              </a:xfrm>
              <a:prstGeom prst="line">
                <a:avLst/>
              </a:prstGeom>
              <a:ln w="11113" cap="flat" cmpd="sng">
                <a:solidFill>
                  <a:srgbClr val="FF0000"/>
                </a:solidFill>
                <a:prstDash val="solid"/>
                <a:headEnd type="none" w="med" len="med"/>
                <a:tailEnd type="none" w="med" len="med"/>
              </a:ln>
            </p:spPr>
          </p:sp>
          <p:sp>
            <p:nvSpPr>
              <p:cNvPr id="93947" name="Line 1119"/>
              <p:cNvSpPr/>
              <p:nvPr/>
            </p:nvSpPr>
            <p:spPr>
              <a:xfrm>
                <a:off x="3138" y="1127"/>
                <a:ext cx="4" cy="0"/>
              </a:xfrm>
              <a:prstGeom prst="line">
                <a:avLst/>
              </a:prstGeom>
              <a:ln w="11113" cap="flat" cmpd="sng">
                <a:solidFill>
                  <a:srgbClr val="FF0000"/>
                </a:solidFill>
                <a:prstDash val="solid"/>
                <a:headEnd type="none" w="med" len="med"/>
                <a:tailEnd type="none" w="med" len="med"/>
              </a:ln>
            </p:spPr>
          </p:sp>
          <p:sp>
            <p:nvSpPr>
              <p:cNvPr id="93948" name="Line 1120"/>
              <p:cNvSpPr/>
              <p:nvPr/>
            </p:nvSpPr>
            <p:spPr>
              <a:xfrm flipV="1">
                <a:off x="3155" y="1087"/>
                <a:ext cx="0" cy="21"/>
              </a:xfrm>
              <a:prstGeom prst="line">
                <a:avLst/>
              </a:prstGeom>
              <a:ln w="11113" cap="flat" cmpd="sng">
                <a:solidFill>
                  <a:srgbClr val="FF0000"/>
                </a:solidFill>
                <a:prstDash val="solid"/>
                <a:headEnd type="none" w="med" len="med"/>
                <a:tailEnd type="none" w="med" len="med"/>
              </a:ln>
            </p:spPr>
          </p:sp>
          <p:sp>
            <p:nvSpPr>
              <p:cNvPr id="93949" name="Line 1121"/>
              <p:cNvSpPr/>
              <p:nvPr/>
            </p:nvSpPr>
            <p:spPr>
              <a:xfrm>
                <a:off x="3153" y="1087"/>
                <a:ext cx="4" cy="0"/>
              </a:xfrm>
              <a:prstGeom prst="line">
                <a:avLst/>
              </a:prstGeom>
              <a:ln w="11113" cap="flat" cmpd="sng">
                <a:solidFill>
                  <a:srgbClr val="FF0000"/>
                </a:solidFill>
                <a:prstDash val="solid"/>
                <a:headEnd type="none" w="med" len="med"/>
                <a:tailEnd type="none" w="med" len="med"/>
              </a:ln>
            </p:spPr>
          </p:sp>
          <p:sp>
            <p:nvSpPr>
              <p:cNvPr id="93950" name="Line 1122"/>
              <p:cNvSpPr/>
              <p:nvPr/>
            </p:nvSpPr>
            <p:spPr>
              <a:xfrm>
                <a:off x="3155" y="1108"/>
                <a:ext cx="0" cy="21"/>
              </a:xfrm>
              <a:prstGeom prst="line">
                <a:avLst/>
              </a:prstGeom>
              <a:ln w="11113" cap="flat" cmpd="sng">
                <a:solidFill>
                  <a:srgbClr val="FF0000"/>
                </a:solidFill>
                <a:prstDash val="solid"/>
                <a:headEnd type="none" w="med" len="med"/>
                <a:tailEnd type="none" w="med" len="med"/>
              </a:ln>
            </p:spPr>
          </p:sp>
          <p:sp>
            <p:nvSpPr>
              <p:cNvPr id="93951" name="Line 1123"/>
              <p:cNvSpPr/>
              <p:nvPr/>
            </p:nvSpPr>
            <p:spPr>
              <a:xfrm>
                <a:off x="3153" y="1129"/>
                <a:ext cx="4" cy="0"/>
              </a:xfrm>
              <a:prstGeom prst="line">
                <a:avLst/>
              </a:prstGeom>
              <a:ln w="11113" cap="flat" cmpd="sng">
                <a:solidFill>
                  <a:srgbClr val="FF0000"/>
                </a:solidFill>
                <a:prstDash val="solid"/>
                <a:headEnd type="none" w="med" len="med"/>
                <a:tailEnd type="none" w="med" len="med"/>
              </a:ln>
            </p:spPr>
          </p:sp>
          <p:sp>
            <p:nvSpPr>
              <p:cNvPr id="93952" name="Line 1124"/>
              <p:cNvSpPr/>
              <p:nvPr/>
            </p:nvSpPr>
            <p:spPr>
              <a:xfrm flipV="1">
                <a:off x="3172" y="1074"/>
                <a:ext cx="0" cy="40"/>
              </a:xfrm>
              <a:prstGeom prst="line">
                <a:avLst/>
              </a:prstGeom>
              <a:ln w="11113" cap="flat" cmpd="sng">
                <a:solidFill>
                  <a:srgbClr val="FF0000"/>
                </a:solidFill>
                <a:prstDash val="solid"/>
                <a:headEnd type="none" w="med" len="med"/>
                <a:tailEnd type="none" w="med" len="med"/>
              </a:ln>
            </p:spPr>
          </p:sp>
          <p:sp>
            <p:nvSpPr>
              <p:cNvPr id="93953" name="Line 1125"/>
              <p:cNvSpPr/>
              <p:nvPr/>
            </p:nvSpPr>
            <p:spPr>
              <a:xfrm>
                <a:off x="3170" y="1074"/>
                <a:ext cx="5" cy="0"/>
              </a:xfrm>
              <a:prstGeom prst="line">
                <a:avLst/>
              </a:prstGeom>
              <a:ln w="11113" cap="flat" cmpd="sng">
                <a:solidFill>
                  <a:srgbClr val="FF0000"/>
                </a:solidFill>
                <a:prstDash val="solid"/>
                <a:headEnd type="none" w="med" len="med"/>
                <a:tailEnd type="none" w="med" len="med"/>
              </a:ln>
            </p:spPr>
          </p:sp>
          <p:sp>
            <p:nvSpPr>
              <p:cNvPr id="93954" name="Line 1126"/>
              <p:cNvSpPr/>
              <p:nvPr/>
            </p:nvSpPr>
            <p:spPr>
              <a:xfrm>
                <a:off x="3172" y="1114"/>
                <a:ext cx="0" cy="40"/>
              </a:xfrm>
              <a:prstGeom prst="line">
                <a:avLst/>
              </a:prstGeom>
              <a:ln w="11113" cap="flat" cmpd="sng">
                <a:solidFill>
                  <a:srgbClr val="FF0000"/>
                </a:solidFill>
                <a:prstDash val="solid"/>
                <a:headEnd type="none" w="med" len="med"/>
                <a:tailEnd type="none" w="med" len="med"/>
              </a:ln>
            </p:spPr>
          </p:sp>
          <p:sp>
            <p:nvSpPr>
              <p:cNvPr id="93955" name="Line 1127"/>
              <p:cNvSpPr/>
              <p:nvPr/>
            </p:nvSpPr>
            <p:spPr>
              <a:xfrm>
                <a:off x="3170" y="1154"/>
                <a:ext cx="5" cy="0"/>
              </a:xfrm>
              <a:prstGeom prst="line">
                <a:avLst/>
              </a:prstGeom>
              <a:ln w="11113" cap="flat" cmpd="sng">
                <a:solidFill>
                  <a:srgbClr val="FF0000"/>
                </a:solidFill>
                <a:prstDash val="solid"/>
                <a:headEnd type="none" w="med" len="med"/>
                <a:tailEnd type="none" w="med" len="med"/>
              </a:ln>
            </p:spPr>
          </p:sp>
          <p:sp>
            <p:nvSpPr>
              <p:cNvPr id="93956" name="Line 1128"/>
              <p:cNvSpPr/>
              <p:nvPr/>
            </p:nvSpPr>
            <p:spPr>
              <a:xfrm flipV="1">
                <a:off x="3190" y="1070"/>
                <a:ext cx="0" cy="42"/>
              </a:xfrm>
              <a:prstGeom prst="line">
                <a:avLst/>
              </a:prstGeom>
              <a:ln w="11113" cap="flat" cmpd="sng">
                <a:solidFill>
                  <a:srgbClr val="FF0000"/>
                </a:solidFill>
                <a:prstDash val="solid"/>
                <a:headEnd type="none" w="med" len="med"/>
                <a:tailEnd type="none" w="med" len="med"/>
              </a:ln>
            </p:spPr>
          </p:sp>
          <p:sp>
            <p:nvSpPr>
              <p:cNvPr id="93957" name="Line 1129"/>
              <p:cNvSpPr/>
              <p:nvPr/>
            </p:nvSpPr>
            <p:spPr>
              <a:xfrm>
                <a:off x="3188" y="1070"/>
                <a:ext cx="4" cy="0"/>
              </a:xfrm>
              <a:prstGeom prst="line">
                <a:avLst/>
              </a:prstGeom>
              <a:ln w="11113" cap="flat" cmpd="sng">
                <a:solidFill>
                  <a:srgbClr val="FF0000"/>
                </a:solidFill>
                <a:prstDash val="solid"/>
                <a:headEnd type="none" w="med" len="med"/>
                <a:tailEnd type="none" w="med" len="med"/>
              </a:ln>
            </p:spPr>
          </p:sp>
          <p:sp>
            <p:nvSpPr>
              <p:cNvPr id="93958" name="Line 1130"/>
              <p:cNvSpPr/>
              <p:nvPr/>
            </p:nvSpPr>
            <p:spPr>
              <a:xfrm>
                <a:off x="3190" y="1112"/>
                <a:ext cx="0" cy="42"/>
              </a:xfrm>
              <a:prstGeom prst="line">
                <a:avLst/>
              </a:prstGeom>
              <a:ln w="11113" cap="flat" cmpd="sng">
                <a:solidFill>
                  <a:srgbClr val="FF0000"/>
                </a:solidFill>
                <a:prstDash val="solid"/>
                <a:headEnd type="none" w="med" len="med"/>
                <a:tailEnd type="none" w="med" len="med"/>
              </a:ln>
            </p:spPr>
          </p:sp>
          <p:sp>
            <p:nvSpPr>
              <p:cNvPr id="93959" name="Line 1131"/>
              <p:cNvSpPr/>
              <p:nvPr/>
            </p:nvSpPr>
            <p:spPr>
              <a:xfrm>
                <a:off x="3188" y="1154"/>
                <a:ext cx="4" cy="0"/>
              </a:xfrm>
              <a:prstGeom prst="line">
                <a:avLst/>
              </a:prstGeom>
              <a:ln w="11113" cap="flat" cmpd="sng">
                <a:solidFill>
                  <a:srgbClr val="FF0000"/>
                </a:solidFill>
                <a:prstDash val="solid"/>
                <a:headEnd type="none" w="med" len="med"/>
                <a:tailEnd type="none" w="med" len="med"/>
              </a:ln>
            </p:spPr>
          </p:sp>
          <p:sp>
            <p:nvSpPr>
              <p:cNvPr id="93960" name="Line 1132"/>
              <p:cNvSpPr/>
              <p:nvPr/>
            </p:nvSpPr>
            <p:spPr>
              <a:xfrm flipV="1">
                <a:off x="3205" y="1047"/>
                <a:ext cx="0" cy="63"/>
              </a:xfrm>
              <a:prstGeom prst="line">
                <a:avLst/>
              </a:prstGeom>
              <a:ln w="11113" cap="flat" cmpd="sng">
                <a:solidFill>
                  <a:srgbClr val="FF0000"/>
                </a:solidFill>
                <a:prstDash val="solid"/>
                <a:headEnd type="none" w="med" len="med"/>
                <a:tailEnd type="none" w="med" len="med"/>
              </a:ln>
            </p:spPr>
          </p:sp>
          <p:sp>
            <p:nvSpPr>
              <p:cNvPr id="93961" name="Line 1133"/>
              <p:cNvSpPr/>
              <p:nvPr/>
            </p:nvSpPr>
            <p:spPr>
              <a:xfrm>
                <a:off x="3203" y="1047"/>
                <a:ext cx="5" cy="0"/>
              </a:xfrm>
              <a:prstGeom prst="line">
                <a:avLst/>
              </a:prstGeom>
              <a:ln w="11113" cap="flat" cmpd="sng">
                <a:solidFill>
                  <a:srgbClr val="FF0000"/>
                </a:solidFill>
                <a:prstDash val="solid"/>
                <a:headEnd type="none" w="med" len="med"/>
                <a:tailEnd type="none" w="med" len="med"/>
              </a:ln>
            </p:spPr>
          </p:sp>
          <p:sp>
            <p:nvSpPr>
              <p:cNvPr id="93962" name="Line 1134"/>
              <p:cNvSpPr/>
              <p:nvPr/>
            </p:nvSpPr>
            <p:spPr>
              <a:xfrm>
                <a:off x="3205" y="1110"/>
                <a:ext cx="0" cy="63"/>
              </a:xfrm>
              <a:prstGeom prst="line">
                <a:avLst/>
              </a:prstGeom>
              <a:ln w="11113" cap="flat" cmpd="sng">
                <a:solidFill>
                  <a:srgbClr val="FF0000"/>
                </a:solidFill>
                <a:prstDash val="solid"/>
                <a:headEnd type="none" w="med" len="med"/>
                <a:tailEnd type="none" w="med" len="med"/>
              </a:ln>
            </p:spPr>
          </p:sp>
          <p:sp>
            <p:nvSpPr>
              <p:cNvPr id="93963" name="Line 1135"/>
              <p:cNvSpPr/>
              <p:nvPr/>
            </p:nvSpPr>
            <p:spPr>
              <a:xfrm>
                <a:off x="3203" y="1173"/>
                <a:ext cx="5" cy="0"/>
              </a:xfrm>
              <a:prstGeom prst="line">
                <a:avLst/>
              </a:prstGeom>
              <a:ln w="11113" cap="flat" cmpd="sng">
                <a:solidFill>
                  <a:srgbClr val="FF0000"/>
                </a:solidFill>
                <a:prstDash val="solid"/>
                <a:headEnd type="none" w="med" len="med"/>
                <a:tailEnd type="none" w="med" len="med"/>
              </a:ln>
            </p:spPr>
          </p:sp>
          <p:sp>
            <p:nvSpPr>
              <p:cNvPr id="93964" name="Line 1136"/>
              <p:cNvSpPr/>
              <p:nvPr/>
            </p:nvSpPr>
            <p:spPr>
              <a:xfrm flipV="1">
                <a:off x="3222" y="1041"/>
                <a:ext cx="0" cy="63"/>
              </a:xfrm>
              <a:prstGeom prst="line">
                <a:avLst/>
              </a:prstGeom>
              <a:ln w="11113" cap="flat" cmpd="sng">
                <a:solidFill>
                  <a:srgbClr val="FF0000"/>
                </a:solidFill>
                <a:prstDash val="solid"/>
                <a:headEnd type="none" w="med" len="med"/>
                <a:tailEnd type="none" w="med" len="med"/>
              </a:ln>
            </p:spPr>
          </p:sp>
          <p:sp>
            <p:nvSpPr>
              <p:cNvPr id="93965" name="Line 1137"/>
              <p:cNvSpPr/>
              <p:nvPr/>
            </p:nvSpPr>
            <p:spPr>
              <a:xfrm>
                <a:off x="3221" y="1041"/>
                <a:ext cx="4" cy="0"/>
              </a:xfrm>
              <a:prstGeom prst="line">
                <a:avLst/>
              </a:prstGeom>
              <a:ln w="11113" cap="flat" cmpd="sng">
                <a:solidFill>
                  <a:srgbClr val="FF0000"/>
                </a:solidFill>
                <a:prstDash val="solid"/>
                <a:headEnd type="none" w="med" len="med"/>
                <a:tailEnd type="none" w="med" len="med"/>
              </a:ln>
            </p:spPr>
          </p:sp>
          <p:sp>
            <p:nvSpPr>
              <p:cNvPr id="93966" name="Line 1138"/>
              <p:cNvSpPr/>
              <p:nvPr/>
            </p:nvSpPr>
            <p:spPr>
              <a:xfrm>
                <a:off x="3222" y="1104"/>
                <a:ext cx="0" cy="62"/>
              </a:xfrm>
              <a:prstGeom prst="line">
                <a:avLst/>
              </a:prstGeom>
              <a:ln w="11113" cap="flat" cmpd="sng">
                <a:solidFill>
                  <a:srgbClr val="FF0000"/>
                </a:solidFill>
                <a:prstDash val="solid"/>
                <a:headEnd type="none" w="med" len="med"/>
                <a:tailEnd type="none" w="med" len="med"/>
              </a:ln>
            </p:spPr>
          </p:sp>
          <p:sp>
            <p:nvSpPr>
              <p:cNvPr id="93967" name="Line 1139"/>
              <p:cNvSpPr/>
              <p:nvPr/>
            </p:nvSpPr>
            <p:spPr>
              <a:xfrm>
                <a:off x="3221" y="1166"/>
                <a:ext cx="4" cy="0"/>
              </a:xfrm>
              <a:prstGeom prst="line">
                <a:avLst/>
              </a:prstGeom>
              <a:ln w="11113" cap="flat" cmpd="sng">
                <a:solidFill>
                  <a:srgbClr val="FF0000"/>
                </a:solidFill>
                <a:prstDash val="solid"/>
                <a:headEnd type="none" w="med" len="med"/>
                <a:tailEnd type="none" w="med" len="med"/>
              </a:ln>
            </p:spPr>
          </p:sp>
          <p:sp>
            <p:nvSpPr>
              <p:cNvPr id="93968" name="Line 1140"/>
              <p:cNvSpPr/>
              <p:nvPr/>
            </p:nvSpPr>
            <p:spPr>
              <a:xfrm flipV="1">
                <a:off x="3240" y="1047"/>
                <a:ext cx="0" cy="65"/>
              </a:xfrm>
              <a:prstGeom prst="line">
                <a:avLst/>
              </a:prstGeom>
              <a:ln w="11113" cap="flat" cmpd="sng">
                <a:solidFill>
                  <a:srgbClr val="FF0000"/>
                </a:solidFill>
                <a:prstDash val="solid"/>
                <a:headEnd type="none" w="med" len="med"/>
                <a:tailEnd type="none" w="med" len="med"/>
              </a:ln>
            </p:spPr>
          </p:sp>
          <p:sp>
            <p:nvSpPr>
              <p:cNvPr id="93969" name="Line 1141"/>
              <p:cNvSpPr/>
              <p:nvPr/>
            </p:nvSpPr>
            <p:spPr>
              <a:xfrm>
                <a:off x="3238" y="1047"/>
                <a:ext cx="4" cy="0"/>
              </a:xfrm>
              <a:prstGeom prst="line">
                <a:avLst/>
              </a:prstGeom>
              <a:ln w="11113" cap="flat" cmpd="sng">
                <a:solidFill>
                  <a:srgbClr val="FF0000"/>
                </a:solidFill>
                <a:prstDash val="solid"/>
                <a:headEnd type="none" w="med" len="med"/>
                <a:tailEnd type="none" w="med" len="med"/>
              </a:ln>
            </p:spPr>
          </p:sp>
          <p:sp>
            <p:nvSpPr>
              <p:cNvPr id="93970" name="Line 1142"/>
              <p:cNvSpPr/>
              <p:nvPr/>
            </p:nvSpPr>
            <p:spPr>
              <a:xfrm>
                <a:off x="3240" y="1112"/>
                <a:ext cx="0" cy="65"/>
              </a:xfrm>
              <a:prstGeom prst="line">
                <a:avLst/>
              </a:prstGeom>
              <a:ln w="11113" cap="flat" cmpd="sng">
                <a:solidFill>
                  <a:srgbClr val="FF0000"/>
                </a:solidFill>
                <a:prstDash val="solid"/>
                <a:headEnd type="none" w="med" len="med"/>
                <a:tailEnd type="none" w="med" len="med"/>
              </a:ln>
            </p:spPr>
          </p:sp>
          <p:sp>
            <p:nvSpPr>
              <p:cNvPr id="93971" name="Line 1143"/>
              <p:cNvSpPr/>
              <p:nvPr/>
            </p:nvSpPr>
            <p:spPr>
              <a:xfrm>
                <a:off x="3238" y="1177"/>
                <a:ext cx="4" cy="0"/>
              </a:xfrm>
              <a:prstGeom prst="line">
                <a:avLst/>
              </a:prstGeom>
              <a:ln w="11113" cap="flat" cmpd="sng">
                <a:solidFill>
                  <a:srgbClr val="FF0000"/>
                </a:solidFill>
                <a:prstDash val="solid"/>
                <a:headEnd type="none" w="med" len="med"/>
                <a:tailEnd type="none" w="med" len="med"/>
              </a:ln>
            </p:spPr>
          </p:sp>
          <p:sp>
            <p:nvSpPr>
              <p:cNvPr id="93972" name="Line 1144"/>
              <p:cNvSpPr/>
              <p:nvPr/>
            </p:nvSpPr>
            <p:spPr>
              <a:xfrm flipV="1">
                <a:off x="3255" y="1041"/>
                <a:ext cx="0" cy="73"/>
              </a:xfrm>
              <a:prstGeom prst="line">
                <a:avLst/>
              </a:prstGeom>
              <a:ln w="11113" cap="flat" cmpd="sng">
                <a:solidFill>
                  <a:srgbClr val="FF0000"/>
                </a:solidFill>
                <a:prstDash val="solid"/>
                <a:headEnd type="none" w="med" len="med"/>
                <a:tailEnd type="none" w="med" len="med"/>
              </a:ln>
            </p:spPr>
          </p:sp>
          <p:sp>
            <p:nvSpPr>
              <p:cNvPr id="93973" name="Line 1145"/>
              <p:cNvSpPr/>
              <p:nvPr/>
            </p:nvSpPr>
            <p:spPr>
              <a:xfrm>
                <a:off x="3253" y="1041"/>
                <a:ext cx="5" cy="0"/>
              </a:xfrm>
              <a:prstGeom prst="line">
                <a:avLst/>
              </a:prstGeom>
              <a:ln w="11113" cap="flat" cmpd="sng">
                <a:solidFill>
                  <a:srgbClr val="FF0000"/>
                </a:solidFill>
                <a:prstDash val="solid"/>
                <a:headEnd type="none" w="med" len="med"/>
                <a:tailEnd type="none" w="med" len="med"/>
              </a:ln>
            </p:spPr>
          </p:sp>
          <p:sp>
            <p:nvSpPr>
              <p:cNvPr id="93974" name="Line 1146"/>
              <p:cNvSpPr/>
              <p:nvPr/>
            </p:nvSpPr>
            <p:spPr>
              <a:xfrm>
                <a:off x="3255" y="1114"/>
                <a:ext cx="0" cy="73"/>
              </a:xfrm>
              <a:prstGeom prst="line">
                <a:avLst/>
              </a:prstGeom>
              <a:ln w="11113" cap="flat" cmpd="sng">
                <a:solidFill>
                  <a:srgbClr val="FF0000"/>
                </a:solidFill>
                <a:prstDash val="solid"/>
                <a:headEnd type="none" w="med" len="med"/>
                <a:tailEnd type="none" w="med" len="med"/>
              </a:ln>
            </p:spPr>
          </p:sp>
          <p:sp>
            <p:nvSpPr>
              <p:cNvPr id="93975" name="Line 1147"/>
              <p:cNvSpPr/>
              <p:nvPr/>
            </p:nvSpPr>
            <p:spPr>
              <a:xfrm>
                <a:off x="3253" y="1187"/>
                <a:ext cx="5" cy="0"/>
              </a:xfrm>
              <a:prstGeom prst="line">
                <a:avLst/>
              </a:prstGeom>
              <a:ln w="11113" cap="flat" cmpd="sng">
                <a:solidFill>
                  <a:srgbClr val="FF0000"/>
                </a:solidFill>
                <a:prstDash val="solid"/>
                <a:headEnd type="none" w="med" len="med"/>
                <a:tailEnd type="none" w="med" len="med"/>
              </a:ln>
            </p:spPr>
          </p:sp>
          <p:sp>
            <p:nvSpPr>
              <p:cNvPr id="93976" name="Line 1148"/>
              <p:cNvSpPr/>
              <p:nvPr/>
            </p:nvSpPr>
            <p:spPr>
              <a:xfrm flipV="1">
                <a:off x="3273" y="1085"/>
                <a:ext cx="0" cy="75"/>
              </a:xfrm>
              <a:prstGeom prst="line">
                <a:avLst/>
              </a:prstGeom>
              <a:ln w="11113" cap="flat" cmpd="sng">
                <a:solidFill>
                  <a:srgbClr val="FF0000"/>
                </a:solidFill>
                <a:prstDash val="solid"/>
                <a:headEnd type="none" w="med" len="med"/>
                <a:tailEnd type="none" w="med" len="med"/>
              </a:ln>
            </p:spPr>
          </p:sp>
          <p:sp>
            <p:nvSpPr>
              <p:cNvPr id="93977" name="Line 1149"/>
              <p:cNvSpPr/>
              <p:nvPr/>
            </p:nvSpPr>
            <p:spPr>
              <a:xfrm>
                <a:off x="3271" y="1085"/>
                <a:ext cx="4" cy="0"/>
              </a:xfrm>
              <a:prstGeom prst="line">
                <a:avLst/>
              </a:prstGeom>
              <a:ln w="11113" cap="flat" cmpd="sng">
                <a:solidFill>
                  <a:srgbClr val="FF0000"/>
                </a:solidFill>
                <a:prstDash val="solid"/>
                <a:headEnd type="none" w="med" len="med"/>
                <a:tailEnd type="none" w="med" len="med"/>
              </a:ln>
            </p:spPr>
          </p:sp>
          <p:sp>
            <p:nvSpPr>
              <p:cNvPr id="93978" name="Line 1150"/>
              <p:cNvSpPr/>
              <p:nvPr/>
            </p:nvSpPr>
            <p:spPr>
              <a:xfrm>
                <a:off x="3273" y="1160"/>
                <a:ext cx="0" cy="76"/>
              </a:xfrm>
              <a:prstGeom prst="line">
                <a:avLst/>
              </a:prstGeom>
              <a:ln w="11113" cap="flat" cmpd="sng">
                <a:solidFill>
                  <a:srgbClr val="FF0000"/>
                </a:solidFill>
                <a:prstDash val="solid"/>
                <a:headEnd type="none" w="med" len="med"/>
                <a:tailEnd type="none" w="med" len="med"/>
              </a:ln>
            </p:spPr>
          </p:sp>
          <p:sp>
            <p:nvSpPr>
              <p:cNvPr id="93979" name="Line 1151"/>
              <p:cNvSpPr/>
              <p:nvPr/>
            </p:nvSpPr>
            <p:spPr>
              <a:xfrm>
                <a:off x="3271" y="1236"/>
                <a:ext cx="4" cy="0"/>
              </a:xfrm>
              <a:prstGeom prst="line">
                <a:avLst/>
              </a:prstGeom>
              <a:ln w="11113" cap="flat" cmpd="sng">
                <a:solidFill>
                  <a:srgbClr val="FF0000"/>
                </a:solidFill>
                <a:prstDash val="solid"/>
                <a:headEnd type="none" w="med" len="med"/>
                <a:tailEnd type="none" w="med" len="med"/>
              </a:ln>
            </p:spPr>
          </p:sp>
          <p:sp>
            <p:nvSpPr>
              <p:cNvPr id="93980" name="Line 1152"/>
              <p:cNvSpPr/>
              <p:nvPr/>
            </p:nvSpPr>
            <p:spPr>
              <a:xfrm flipV="1">
                <a:off x="2441" y="1246"/>
                <a:ext cx="0" cy="21"/>
              </a:xfrm>
              <a:prstGeom prst="line">
                <a:avLst/>
              </a:prstGeom>
              <a:ln w="11113" cap="flat" cmpd="sng">
                <a:solidFill>
                  <a:srgbClr val="0000FF"/>
                </a:solidFill>
                <a:prstDash val="solid"/>
                <a:headEnd type="none" w="med" len="med"/>
                <a:tailEnd type="none" w="med" len="med"/>
              </a:ln>
            </p:spPr>
          </p:sp>
          <p:sp>
            <p:nvSpPr>
              <p:cNvPr id="93981" name="Line 1153"/>
              <p:cNvSpPr/>
              <p:nvPr/>
            </p:nvSpPr>
            <p:spPr>
              <a:xfrm>
                <a:off x="2440" y="1246"/>
                <a:ext cx="4" cy="0"/>
              </a:xfrm>
              <a:prstGeom prst="line">
                <a:avLst/>
              </a:prstGeom>
              <a:ln w="11113" cap="flat" cmpd="sng">
                <a:solidFill>
                  <a:srgbClr val="0000FF"/>
                </a:solidFill>
                <a:prstDash val="solid"/>
                <a:headEnd type="none" w="med" len="med"/>
                <a:tailEnd type="none" w="med" len="med"/>
              </a:ln>
            </p:spPr>
          </p:sp>
          <p:sp>
            <p:nvSpPr>
              <p:cNvPr id="93982" name="Line 1154"/>
              <p:cNvSpPr/>
              <p:nvPr/>
            </p:nvSpPr>
            <p:spPr>
              <a:xfrm>
                <a:off x="2441" y="1267"/>
                <a:ext cx="0" cy="21"/>
              </a:xfrm>
              <a:prstGeom prst="line">
                <a:avLst/>
              </a:prstGeom>
              <a:ln w="11113" cap="flat" cmpd="sng">
                <a:solidFill>
                  <a:srgbClr val="0000FF"/>
                </a:solidFill>
                <a:prstDash val="solid"/>
                <a:headEnd type="none" w="med" len="med"/>
                <a:tailEnd type="none" w="med" len="med"/>
              </a:ln>
            </p:spPr>
          </p:sp>
          <p:sp>
            <p:nvSpPr>
              <p:cNvPr id="93983" name="Line 1155"/>
              <p:cNvSpPr/>
              <p:nvPr/>
            </p:nvSpPr>
            <p:spPr>
              <a:xfrm>
                <a:off x="2440" y="1288"/>
                <a:ext cx="4" cy="0"/>
              </a:xfrm>
              <a:prstGeom prst="line">
                <a:avLst/>
              </a:prstGeom>
              <a:ln w="11113" cap="flat" cmpd="sng">
                <a:solidFill>
                  <a:srgbClr val="0000FF"/>
                </a:solidFill>
                <a:prstDash val="solid"/>
                <a:headEnd type="none" w="med" len="med"/>
                <a:tailEnd type="none" w="med" len="med"/>
              </a:ln>
            </p:spPr>
          </p:sp>
          <p:sp>
            <p:nvSpPr>
              <p:cNvPr id="93984" name="Line 1156"/>
              <p:cNvSpPr/>
              <p:nvPr/>
            </p:nvSpPr>
            <p:spPr>
              <a:xfrm flipV="1">
                <a:off x="2459" y="1252"/>
                <a:ext cx="0" cy="11"/>
              </a:xfrm>
              <a:prstGeom prst="line">
                <a:avLst/>
              </a:prstGeom>
              <a:ln w="11113" cap="flat" cmpd="sng">
                <a:solidFill>
                  <a:srgbClr val="0000FF"/>
                </a:solidFill>
                <a:prstDash val="solid"/>
                <a:headEnd type="none" w="med" len="med"/>
                <a:tailEnd type="none" w="med" len="med"/>
              </a:ln>
            </p:spPr>
          </p:sp>
          <p:sp>
            <p:nvSpPr>
              <p:cNvPr id="93985" name="Line 1157"/>
              <p:cNvSpPr/>
              <p:nvPr/>
            </p:nvSpPr>
            <p:spPr>
              <a:xfrm>
                <a:off x="2457" y="1252"/>
                <a:ext cx="4" cy="0"/>
              </a:xfrm>
              <a:prstGeom prst="line">
                <a:avLst/>
              </a:prstGeom>
              <a:ln w="11113" cap="flat" cmpd="sng">
                <a:solidFill>
                  <a:srgbClr val="0000FF"/>
                </a:solidFill>
                <a:prstDash val="solid"/>
                <a:headEnd type="none" w="med" len="med"/>
                <a:tailEnd type="none" w="med" len="med"/>
              </a:ln>
            </p:spPr>
          </p:sp>
          <p:sp>
            <p:nvSpPr>
              <p:cNvPr id="93986" name="Line 1158"/>
              <p:cNvSpPr/>
              <p:nvPr/>
            </p:nvSpPr>
            <p:spPr>
              <a:xfrm>
                <a:off x="2459" y="1263"/>
                <a:ext cx="0" cy="11"/>
              </a:xfrm>
              <a:prstGeom prst="line">
                <a:avLst/>
              </a:prstGeom>
              <a:ln w="11113" cap="flat" cmpd="sng">
                <a:solidFill>
                  <a:srgbClr val="0000FF"/>
                </a:solidFill>
                <a:prstDash val="solid"/>
                <a:headEnd type="none" w="med" len="med"/>
                <a:tailEnd type="none" w="med" len="med"/>
              </a:ln>
            </p:spPr>
          </p:sp>
          <p:sp>
            <p:nvSpPr>
              <p:cNvPr id="93987" name="Line 1159"/>
              <p:cNvSpPr/>
              <p:nvPr/>
            </p:nvSpPr>
            <p:spPr>
              <a:xfrm>
                <a:off x="2457" y="1274"/>
                <a:ext cx="4" cy="0"/>
              </a:xfrm>
              <a:prstGeom prst="line">
                <a:avLst/>
              </a:prstGeom>
              <a:ln w="11113" cap="flat" cmpd="sng">
                <a:solidFill>
                  <a:srgbClr val="0000FF"/>
                </a:solidFill>
                <a:prstDash val="solid"/>
                <a:headEnd type="none" w="med" len="med"/>
                <a:tailEnd type="none" w="med" len="med"/>
              </a:ln>
            </p:spPr>
          </p:sp>
          <p:sp>
            <p:nvSpPr>
              <p:cNvPr id="93988" name="Line 1160"/>
              <p:cNvSpPr/>
              <p:nvPr/>
            </p:nvSpPr>
            <p:spPr>
              <a:xfrm flipV="1">
                <a:off x="2474" y="1259"/>
                <a:ext cx="0" cy="8"/>
              </a:xfrm>
              <a:prstGeom prst="line">
                <a:avLst/>
              </a:prstGeom>
              <a:ln w="11113" cap="flat" cmpd="sng">
                <a:solidFill>
                  <a:srgbClr val="0000FF"/>
                </a:solidFill>
                <a:prstDash val="solid"/>
                <a:headEnd type="none" w="med" len="med"/>
                <a:tailEnd type="none" w="med" len="med"/>
              </a:ln>
            </p:spPr>
          </p:sp>
          <p:sp>
            <p:nvSpPr>
              <p:cNvPr id="93989" name="Line 1161"/>
              <p:cNvSpPr/>
              <p:nvPr/>
            </p:nvSpPr>
            <p:spPr>
              <a:xfrm>
                <a:off x="2472" y="1259"/>
                <a:ext cx="5" cy="0"/>
              </a:xfrm>
              <a:prstGeom prst="line">
                <a:avLst/>
              </a:prstGeom>
              <a:ln w="11113" cap="flat" cmpd="sng">
                <a:solidFill>
                  <a:srgbClr val="0000FF"/>
                </a:solidFill>
                <a:prstDash val="solid"/>
                <a:headEnd type="none" w="med" len="med"/>
                <a:tailEnd type="none" w="med" len="med"/>
              </a:ln>
            </p:spPr>
          </p:sp>
          <p:sp>
            <p:nvSpPr>
              <p:cNvPr id="93990" name="Line 1162"/>
              <p:cNvSpPr/>
              <p:nvPr/>
            </p:nvSpPr>
            <p:spPr>
              <a:xfrm>
                <a:off x="2474" y="1267"/>
                <a:ext cx="0" cy="8"/>
              </a:xfrm>
              <a:prstGeom prst="line">
                <a:avLst/>
              </a:prstGeom>
              <a:ln w="11113" cap="flat" cmpd="sng">
                <a:solidFill>
                  <a:srgbClr val="0000FF"/>
                </a:solidFill>
                <a:prstDash val="solid"/>
                <a:headEnd type="none" w="med" len="med"/>
                <a:tailEnd type="none" w="med" len="med"/>
              </a:ln>
            </p:spPr>
          </p:sp>
          <p:sp>
            <p:nvSpPr>
              <p:cNvPr id="93991" name="Line 1163"/>
              <p:cNvSpPr/>
              <p:nvPr/>
            </p:nvSpPr>
            <p:spPr>
              <a:xfrm>
                <a:off x="2472" y="1275"/>
                <a:ext cx="5" cy="0"/>
              </a:xfrm>
              <a:prstGeom prst="line">
                <a:avLst/>
              </a:prstGeom>
              <a:ln w="11113" cap="flat" cmpd="sng">
                <a:solidFill>
                  <a:srgbClr val="0000FF"/>
                </a:solidFill>
                <a:prstDash val="solid"/>
                <a:headEnd type="none" w="med" len="med"/>
                <a:tailEnd type="none" w="med" len="med"/>
              </a:ln>
            </p:spPr>
          </p:sp>
          <p:sp>
            <p:nvSpPr>
              <p:cNvPr id="93992" name="Line 1164"/>
              <p:cNvSpPr/>
              <p:nvPr/>
            </p:nvSpPr>
            <p:spPr>
              <a:xfrm flipV="1">
                <a:off x="2492" y="1261"/>
                <a:ext cx="0" cy="4"/>
              </a:xfrm>
              <a:prstGeom prst="line">
                <a:avLst/>
              </a:prstGeom>
              <a:ln w="11113" cap="flat" cmpd="sng">
                <a:solidFill>
                  <a:srgbClr val="0000FF"/>
                </a:solidFill>
                <a:prstDash val="solid"/>
                <a:headEnd type="none" w="med" len="med"/>
                <a:tailEnd type="none" w="med" len="med"/>
              </a:ln>
            </p:spPr>
          </p:sp>
          <p:sp>
            <p:nvSpPr>
              <p:cNvPr id="93993" name="Line 1165"/>
              <p:cNvSpPr/>
              <p:nvPr/>
            </p:nvSpPr>
            <p:spPr>
              <a:xfrm>
                <a:off x="2490" y="1261"/>
                <a:ext cx="4" cy="0"/>
              </a:xfrm>
              <a:prstGeom prst="line">
                <a:avLst/>
              </a:prstGeom>
              <a:ln w="11113" cap="flat" cmpd="sng">
                <a:solidFill>
                  <a:srgbClr val="0000FF"/>
                </a:solidFill>
                <a:prstDash val="solid"/>
                <a:headEnd type="none" w="med" len="med"/>
                <a:tailEnd type="none" w="med" len="med"/>
              </a:ln>
            </p:spPr>
          </p:sp>
          <p:sp>
            <p:nvSpPr>
              <p:cNvPr id="93994" name="Line 1166"/>
              <p:cNvSpPr/>
              <p:nvPr/>
            </p:nvSpPr>
            <p:spPr>
              <a:xfrm>
                <a:off x="2492" y="1265"/>
                <a:ext cx="0" cy="4"/>
              </a:xfrm>
              <a:prstGeom prst="line">
                <a:avLst/>
              </a:prstGeom>
              <a:ln w="11113" cap="flat" cmpd="sng">
                <a:solidFill>
                  <a:srgbClr val="0000FF"/>
                </a:solidFill>
                <a:prstDash val="solid"/>
                <a:headEnd type="none" w="med" len="med"/>
                <a:tailEnd type="none" w="med" len="med"/>
              </a:ln>
            </p:spPr>
          </p:sp>
          <p:sp>
            <p:nvSpPr>
              <p:cNvPr id="93995" name="Line 1167"/>
              <p:cNvSpPr/>
              <p:nvPr/>
            </p:nvSpPr>
            <p:spPr>
              <a:xfrm>
                <a:off x="2490" y="1269"/>
                <a:ext cx="4" cy="0"/>
              </a:xfrm>
              <a:prstGeom prst="line">
                <a:avLst/>
              </a:prstGeom>
              <a:ln w="11113" cap="flat" cmpd="sng">
                <a:solidFill>
                  <a:srgbClr val="0000FF"/>
                </a:solidFill>
                <a:prstDash val="solid"/>
                <a:headEnd type="none" w="med" len="med"/>
                <a:tailEnd type="none" w="med" len="med"/>
              </a:ln>
            </p:spPr>
          </p:sp>
          <p:sp>
            <p:nvSpPr>
              <p:cNvPr id="93996" name="Line 1168"/>
              <p:cNvSpPr/>
              <p:nvPr/>
            </p:nvSpPr>
            <p:spPr>
              <a:xfrm flipV="1">
                <a:off x="2509" y="1257"/>
                <a:ext cx="0" cy="8"/>
              </a:xfrm>
              <a:prstGeom prst="line">
                <a:avLst/>
              </a:prstGeom>
              <a:ln w="11113" cap="flat" cmpd="sng">
                <a:solidFill>
                  <a:srgbClr val="0000FF"/>
                </a:solidFill>
                <a:prstDash val="solid"/>
                <a:headEnd type="none" w="med" len="med"/>
                <a:tailEnd type="none" w="med" len="med"/>
              </a:ln>
            </p:spPr>
          </p:sp>
          <p:sp>
            <p:nvSpPr>
              <p:cNvPr id="93997" name="Line 1169"/>
              <p:cNvSpPr/>
              <p:nvPr/>
            </p:nvSpPr>
            <p:spPr>
              <a:xfrm>
                <a:off x="2507" y="1257"/>
                <a:ext cx="5" cy="0"/>
              </a:xfrm>
              <a:prstGeom prst="line">
                <a:avLst/>
              </a:prstGeom>
              <a:ln w="11113" cap="flat" cmpd="sng">
                <a:solidFill>
                  <a:srgbClr val="0000FF"/>
                </a:solidFill>
                <a:prstDash val="solid"/>
                <a:headEnd type="none" w="med" len="med"/>
                <a:tailEnd type="none" w="med" len="med"/>
              </a:ln>
            </p:spPr>
          </p:sp>
          <p:sp>
            <p:nvSpPr>
              <p:cNvPr id="93998" name="Line 1170"/>
              <p:cNvSpPr/>
              <p:nvPr/>
            </p:nvSpPr>
            <p:spPr>
              <a:xfrm>
                <a:off x="2509" y="1265"/>
                <a:ext cx="0" cy="9"/>
              </a:xfrm>
              <a:prstGeom prst="line">
                <a:avLst/>
              </a:prstGeom>
              <a:ln w="11113" cap="flat" cmpd="sng">
                <a:solidFill>
                  <a:srgbClr val="0000FF"/>
                </a:solidFill>
                <a:prstDash val="solid"/>
                <a:headEnd type="none" w="med" len="med"/>
                <a:tailEnd type="none" w="med" len="med"/>
              </a:ln>
            </p:spPr>
          </p:sp>
          <p:sp>
            <p:nvSpPr>
              <p:cNvPr id="93999" name="Line 1171"/>
              <p:cNvSpPr/>
              <p:nvPr/>
            </p:nvSpPr>
            <p:spPr>
              <a:xfrm>
                <a:off x="2507" y="1274"/>
                <a:ext cx="5" cy="0"/>
              </a:xfrm>
              <a:prstGeom prst="line">
                <a:avLst/>
              </a:prstGeom>
              <a:ln w="11113" cap="flat" cmpd="sng">
                <a:solidFill>
                  <a:srgbClr val="0000FF"/>
                </a:solidFill>
                <a:prstDash val="solid"/>
                <a:headEnd type="none" w="med" len="med"/>
                <a:tailEnd type="none" w="med" len="med"/>
              </a:ln>
            </p:spPr>
          </p:sp>
          <p:sp>
            <p:nvSpPr>
              <p:cNvPr id="94000" name="Line 1172"/>
              <p:cNvSpPr/>
              <p:nvPr/>
            </p:nvSpPr>
            <p:spPr>
              <a:xfrm flipV="1">
                <a:off x="2524" y="1263"/>
                <a:ext cx="0" cy="6"/>
              </a:xfrm>
              <a:prstGeom prst="line">
                <a:avLst/>
              </a:prstGeom>
              <a:ln w="11113" cap="flat" cmpd="sng">
                <a:solidFill>
                  <a:srgbClr val="0000FF"/>
                </a:solidFill>
                <a:prstDash val="solid"/>
                <a:headEnd type="none" w="med" len="med"/>
                <a:tailEnd type="none" w="med" len="med"/>
              </a:ln>
            </p:spPr>
          </p:sp>
          <p:sp>
            <p:nvSpPr>
              <p:cNvPr id="94001" name="Line 1173"/>
              <p:cNvSpPr/>
              <p:nvPr/>
            </p:nvSpPr>
            <p:spPr>
              <a:xfrm>
                <a:off x="2522" y="1263"/>
                <a:ext cx="5" cy="0"/>
              </a:xfrm>
              <a:prstGeom prst="line">
                <a:avLst/>
              </a:prstGeom>
              <a:ln w="11113" cap="flat" cmpd="sng">
                <a:solidFill>
                  <a:srgbClr val="0000FF"/>
                </a:solidFill>
                <a:prstDash val="solid"/>
                <a:headEnd type="none" w="med" len="med"/>
                <a:tailEnd type="none" w="med" len="med"/>
              </a:ln>
            </p:spPr>
          </p:sp>
          <p:sp>
            <p:nvSpPr>
              <p:cNvPr id="94002" name="Line 1174"/>
              <p:cNvSpPr/>
              <p:nvPr/>
            </p:nvSpPr>
            <p:spPr>
              <a:xfrm>
                <a:off x="2524" y="1269"/>
                <a:ext cx="0" cy="6"/>
              </a:xfrm>
              <a:prstGeom prst="line">
                <a:avLst/>
              </a:prstGeom>
              <a:ln w="11113" cap="flat" cmpd="sng">
                <a:solidFill>
                  <a:srgbClr val="0000FF"/>
                </a:solidFill>
                <a:prstDash val="solid"/>
                <a:headEnd type="none" w="med" len="med"/>
                <a:tailEnd type="none" w="med" len="med"/>
              </a:ln>
            </p:spPr>
          </p:sp>
          <p:sp>
            <p:nvSpPr>
              <p:cNvPr id="94003" name="Line 1175"/>
              <p:cNvSpPr/>
              <p:nvPr/>
            </p:nvSpPr>
            <p:spPr>
              <a:xfrm>
                <a:off x="2522" y="1275"/>
                <a:ext cx="5" cy="0"/>
              </a:xfrm>
              <a:prstGeom prst="line">
                <a:avLst/>
              </a:prstGeom>
              <a:ln w="11113" cap="flat" cmpd="sng">
                <a:solidFill>
                  <a:srgbClr val="0000FF"/>
                </a:solidFill>
                <a:prstDash val="solid"/>
                <a:headEnd type="none" w="med" len="med"/>
                <a:tailEnd type="none" w="med" len="med"/>
              </a:ln>
            </p:spPr>
          </p:sp>
          <p:sp>
            <p:nvSpPr>
              <p:cNvPr id="94004" name="Line 1176"/>
              <p:cNvSpPr/>
              <p:nvPr/>
            </p:nvSpPr>
            <p:spPr>
              <a:xfrm flipV="1">
                <a:off x="2542" y="1267"/>
                <a:ext cx="0" cy="7"/>
              </a:xfrm>
              <a:prstGeom prst="line">
                <a:avLst/>
              </a:prstGeom>
              <a:ln w="11113" cap="flat" cmpd="sng">
                <a:solidFill>
                  <a:srgbClr val="0000FF"/>
                </a:solidFill>
                <a:prstDash val="solid"/>
                <a:headEnd type="none" w="med" len="med"/>
                <a:tailEnd type="none" w="med" len="med"/>
              </a:ln>
            </p:spPr>
          </p:sp>
          <p:sp>
            <p:nvSpPr>
              <p:cNvPr id="94005" name="Line 1177"/>
              <p:cNvSpPr/>
              <p:nvPr/>
            </p:nvSpPr>
            <p:spPr>
              <a:xfrm>
                <a:off x="2540" y="1267"/>
                <a:ext cx="4" cy="0"/>
              </a:xfrm>
              <a:prstGeom prst="line">
                <a:avLst/>
              </a:prstGeom>
              <a:ln w="11113" cap="flat" cmpd="sng">
                <a:solidFill>
                  <a:srgbClr val="0000FF"/>
                </a:solidFill>
                <a:prstDash val="solid"/>
                <a:headEnd type="none" w="med" len="med"/>
                <a:tailEnd type="none" w="med" len="med"/>
              </a:ln>
            </p:spPr>
          </p:sp>
          <p:sp>
            <p:nvSpPr>
              <p:cNvPr id="94006" name="Line 1178"/>
              <p:cNvSpPr/>
              <p:nvPr/>
            </p:nvSpPr>
            <p:spPr>
              <a:xfrm>
                <a:off x="2542" y="1274"/>
                <a:ext cx="0" cy="6"/>
              </a:xfrm>
              <a:prstGeom prst="line">
                <a:avLst/>
              </a:prstGeom>
              <a:ln w="11113" cap="flat" cmpd="sng">
                <a:solidFill>
                  <a:srgbClr val="0000FF"/>
                </a:solidFill>
                <a:prstDash val="solid"/>
                <a:headEnd type="none" w="med" len="med"/>
                <a:tailEnd type="none" w="med" len="med"/>
              </a:ln>
            </p:spPr>
          </p:sp>
          <p:sp>
            <p:nvSpPr>
              <p:cNvPr id="94007" name="Line 1179"/>
              <p:cNvSpPr/>
              <p:nvPr/>
            </p:nvSpPr>
            <p:spPr>
              <a:xfrm>
                <a:off x="2540" y="1280"/>
                <a:ext cx="4" cy="0"/>
              </a:xfrm>
              <a:prstGeom prst="line">
                <a:avLst/>
              </a:prstGeom>
              <a:ln w="11113" cap="flat" cmpd="sng">
                <a:solidFill>
                  <a:srgbClr val="0000FF"/>
                </a:solidFill>
                <a:prstDash val="solid"/>
                <a:headEnd type="none" w="med" len="med"/>
                <a:tailEnd type="none" w="med" len="med"/>
              </a:ln>
            </p:spPr>
          </p:sp>
          <p:sp>
            <p:nvSpPr>
              <p:cNvPr id="94008" name="Line 1180"/>
              <p:cNvSpPr/>
              <p:nvPr/>
            </p:nvSpPr>
            <p:spPr>
              <a:xfrm flipV="1">
                <a:off x="2559" y="1274"/>
                <a:ext cx="0" cy="4"/>
              </a:xfrm>
              <a:prstGeom prst="line">
                <a:avLst/>
              </a:prstGeom>
              <a:ln w="11113" cap="flat" cmpd="sng">
                <a:solidFill>
                  <a:srgbClr val="0000FF"/>
                </a:solidFill>
                <a:prstDash val="solid"/>
                <a:headEnd type="none" w="med" len="med"/>
                <a:tailEnd type="none" w="med" len="med"/>
              </a:ln>
            </p:spPr>
          </p:sp>
          <p:sp>
            <p:nvSpPr>
              <p:cNvPr id="94009" name="Line 1181"/>
              <p:cNvSpPr/>
              <p:nvPr/>
            </p:nvSpPr>
            <p:spPr>
              <a:xfrm>
                <a:off x="2557" y="1274"/>
                <a:ext cx="5" cy="0"/>
              </a:xfrm>
              <a:prstGeom prst="line">
                <a:avLst/>
              </a:prstGeom>
              <a:ln w="11113" cap="flat" cmpd="sng">
                <a:solidFill>
                  <a:srgbClr val="0000FF"/>
                </a:solidFill>
                <a:prstDash val="solid"/>
                <a:headEnd type="none" w="med" len="med"/>
                <a:tailEnd type="none" w="med" len="med"/>
              </a:ln>
            </p:spPr>
          </p:sp>
          <p:sp>
            <p:nvSpPr>
              <p:cNvPr id="94010" name="Line 1182"/>
              <p:cNvSpPr/>
              <p:nvPr/>
            </p:nvSpPr>
            <p:spPr>
              <a:xfrm>
                <a:off x="2559" y="1278"/>
                <a:ext cx="0" cy="4"/>
              </a:xfrm>
              <a:prstGeom prst="line">
                <a:avLst/>
              </a:prstGeom>
              <a:ln w="11113" cap="flat" cmpd="sng">
                <a:solidFill>
                  <a:srgbClr val="0000FF"/>
                </a:solidFill>
                <a:prstDash val="solid"/>
                <a:headEnd type="none" w="med" len="med"/>
                <a:tailEnd type="none" w="med" len="med"/>
              </a:ln>
            </p:spPr>
          </p:sp>
          <p:sp>
            <p:nvSpPr>
              <p:cNvPr id="94011" name="Line 1183"/>
              <p:cNvSpPr/>
              <p:nvPr/>
            </p:nvSpPr>
            <p:spPr>
              <a:xfrm>
                <a:off x="2557" y="1282"/>
                <a:ext cx="5" cy="0"/>
              </a:xfrm>
              <a:prstGeom prst="line">
                <a:avLst/>
              </a:prstGeom>
              <a:ln w="11113" cap="flat" cmpd="sng">
                <a:solidFill>
                  <a:srgbClr val="0000FF"/>
                </a:solidFill>
                <a:prstDash val="solid"/>
                <a:headEnd type="none" w="med" len="med"/>
                <a:tailEnd type="none" w="med" len="med"/>
              </a:ln>
            </p:spPr>
          </p:sp>
          <p:sp>
            <p:nvSpPr>
              <p:cNvPr id="94012" name="Line 1184"/>
              <p:cNvSpPr/>
              <p:nvPr/>
            </p:nvSpPr>
            <p:spPr>
              <a:xfrm flipV="1">
                <a:off x="2574" y="1275"/>
                <a:ext cx="0" cy="5"/>
              </a:xfrm>
              <a:prstGeom prst="line">
                <a:avLst/>
              </a:prstGeom>
              <a:ln w="11113" cap="flat" cmpd="sng">
                <a:solidFill>
                  <a:srgbClr val="0000FF"/>
                </a:solidFill>
                <a:prstDash val="solid"/>
                <a:headEnd type="none" w="med" len="med"/>
                <a:tailEnd type="none" w="med" len="med"/>
              </a:ln>
            </p:spPr>
          </p:sp>
          <p:sp>
            <p:nvSpPr>
              <p:cNvPr id="94013" name="Line 1185"/>
              <p:cNvSpPr/>
              <p:nvPr/>
            </p:nvSpPr>
            <p:spPr>
              <a:xfrm>
                <a:off x="2573" y="1275"/>
                <a:ext cx="4" cy="0"/>
              </a:xfrm>
              <a:prstGeom prst="line">
                <a:avLst/>
              </a:prstGeom>
              <a:ln w="11113" cap="flat" cmpd="sng">
                <a:solidFill>
                  <a:srgbClr val="0000FF"/>
                </a:solidFill>
                <a:prstDash val="solid"/>
                <a:headEnd type="none" w="med" len="med"/>
                <a:tailEnd type="none" w="med" len="med"/>
              </a:ln>
            </p:spPr>
          </p:sp>
          <p:sp>
            <p:nvSpPr>
              <p:cNvPr id="94014" name="Line 1186"/>
              <p:cNvSpPr/>
              <p:nvPr/>
            </p:nvSpPr>
            <p:spPr>
              <a:xfrm>
                <a:off x="2574" y="1280"/>
                <a:ext cx="0" cy="4"/>
              </a:xfrm>
              <a:prstGeom prst="line">
                <a:avLst/>
              </a:prstGeom>
              <a:ln w="11113" cap="flat" cmpd="sng">
                <a:solidFill>
                  <a:srgbClr val="0000FF"/>
                </a:solidFill>
                <a:prstDash val="solid"/>
                <a:headEnd type="none" w="med" len="med"/>
                <a:tailEnd type="none" w="med" len="med"/>
              </a:ln>
            </p:spPr>
          </p:sp>
          <p:sp>
            <p:nvSpPr>
              <p:cNvPr id="94015" name="Line 1187"/>
              <p:cNvSpPr/>
              <p:nvPr/>
            </p:nvSpPr>
            <p:spPr>
              <a:xfrm>
                <a:off x="2573" y="1284"/>
                <a:ext cx="4" cy="0"/>
              </a:xfrm>
              <a:prstGeom prst="line">
                <a:avLst/>
              </a:prstGeom>
              <a:ln w="11113" cap="flat" cmpd="sng">
                <a:solidFill>
                  <a:srgbClr val="0000FF"/>
                </a:solidFill>
                <a:prstDash val="solid"/>
                <a:headEnd type="none" w="med" len="med"/>
                <a:tailEnd type="none" w="med" len="med"/>
              </a:ln>
            </p:spPr>
          </p:sp>
          <p:sp>
            <p:nvSpPr>
              <p:cNvPr id="94016" name="Line 1188"/>
              <p:cNvSpPr/>
              <p:nvPr/>
            </p:nvSpPr>
            <p:spPr>
              <a:xfrm flipV="1">
                <a:off x="2592" y="1257"/>
                <a:ext cx="0" cy="12"/>
              </a:xfrm>
              <a:prstGeom prst="line">
                <a:avLst/>
              </a:prstGeom>
              <a:ln w="11113" cap="flat" cmpd="sng">
                <a:solidFill>
                  <a:srgbClr val="0000FF"/>
                </a:solidFill>
                <a:prstDash val="solid"/>
                <a:headEnd type="none" w="med" len="med"/>
                <a:tailEnd type="none" w="med" len="med"/>
              </a:ln>
            </p:spPr>
          </p:sp>
          <p:sp>
            <p:nvSpPr>
              <p:cNvPr id="94017" name="Line 1189"/>
              <p:cNvSpPr/>
              <p:nvPr/>
            </p:nvSpPr>
            <p:spPr>
              <a:xfrm>
                <a:off x="2590" y="1257"/>
                <a:ext cx="4" cy="0"/>
              </a:xfrm>
              <a:prstGeom prst="line">
                <a:avLst/>
              </a:prstGeom>
              <a:ln w="11113" cap="flat" cmpd="sng">
                <a:solidFill>
                  <a:srgbClr val="0000FF"/>
                </a:solidFill>
                <a:prstDash val="solid"/>
                <a:headEnd type="none" w="med" len="med"/>
                <a:tailEnd type="none" w="med" len="med"/>
              </a:ln>
            </p:spPr>
          </p:sp>
          <p:sp>
            <p:nvSpPr>
              <p:cNvPr id="94018" name="Line 1190"/>
              <p:cNvSpPr/>
              <p:nvPr/>
            </p:nvSpPr>
            <p:spPr>
              <a:xfrm>
                <a:off x="2592" y="1269"/>
                <a:ext cx="0" cy="13"/>
              </a:xfrm>
              <a:prstGeom prst="line">
                <a:avLst/>
              </a:prstGeom>
              <a:ln w="11113" cap="flat" cmpd="sng">
                <a:solidFill>
                  <a:srgbClr val="0000FF"/>
                </a:solidFill>
                <a:prstDash val="solid"/>
                <a:headEnd type="none" w="med" len="med"/>
                <a:tailEnd type="none" w="med" len="med"/>
              </a:ln>
            </p:spPr>
          </p:sp>
          <p:sp>
            <p:nvSpPr>
              <p:cNvPr id="94019" name="Line 1191"/>
              <p:cNvSpPr/>
              <p:nvPr/>
            </p:nvSpPr>
            <p:spPr>
              <a:xfrm>
                <a:off x="2590" y="1282"/>
                <a:ext cx="4" cy="0"/>
              </a:xfrm>
              <a:prstGeom prst="line">
                <a:avLst/>
              </a:prstGeom>
              <a:ln w="11113" cap="flat" cmpd="sng">
                <a:solidFill>
                  <a:srgbClr val="0000FF"/>
                </a:solidFill>
                <a:prstDash val="solid"/>
                <a:headEnd type="none" w="med" len="med"/>
                <a:tailEnd type="none" w="med" len="med"/>
              </a:ln>
            </p:spPr>
          </p:sp>
          <p:sp>
            <p:nvSpPr>
              <p:cNvPr id="94020" name="Line 1192"/>
              <p:cNvSpPr/>
              <p:nvPr/>
            </p:nvSpPr>
            <p:spPr>
              <a:xfrm flipV="1">
                <a:off x="2610" y="1269"/>
                <a:ext cx="0" cy="6"/>
              </a:xfrm>
              <a:prstGeom prst="line">
                <a:avLst/>
              </a:prstGeom>
              <a:ln w="11113" cap="flat" cmpd="sng">
                <a:solidFill>
                  <a:srgbClr val="0000FF"/>
                </a:solidFill>
                <a:prstDash val="solid"/>
                <a:headEnd type="none" w="med" len="med"/>
                <a:tailEnd type="none" w="med" len="med"/>
              </a:ln>
            </p:spPr>
          </p:sp>
          <p:sp>
            <p:nvSpPr>
              <p:cNvPr id="94021" name="Line 1193"/>
              <p:cNvSpPr/>
              <p:nvPr/>
            </p:nvSpPr>
            <p:spPr>
              <a:xfrm>
                <a:off x="2607" y="1269"/>
                <a:ext cx="5" cy="0"/>
              </a:xfrm>
              <a:prstGeom prst="line">
                <a:avLst/>
              </a:prstGeom>
              <a:ln w="11113" cap="flat" cmpd="sng">
                <a:solidFill>
                  <a:srgbClr val="0000FF"/>
                </a:solidFill>
                <a:prstDash val="solid"/>
                <a:headEnd type="none" w="med" len="med"/>
                <a:tailEnd type="none" w="med" len="med"/>
              </a:ln>
            </p:spPr>
          </p:sp>
          <p:sp>
            <p:nvSpPr>
              <p:cNvPr id="94022" name="Line 1194"/>
              <p:cNvSpPr/>
              <p:nvPr/>
            </p:nvSpPr>
            <p:spPr>
              <a:xfrm>
                <a:off x="2610" y="1275"/>
                <a:ext cx="0" cy="7"/>
              </a:xfrm>
              <a:prstGeom prst="line">
                <a:avLst/>
              </a:prstGeom>
              <a:ln w="11113" cap="flat" cmpd="sng">
                <a:solidFill>
                  <a:srgbClr val="0000FF"/>
                </a:solidFill>
                <a:prstDash val="solid"/>
                <a:headEnd type="none" w="med" len="med"/>
                <a:tailEnd type="none" w="med" len="med"/>
              </a:ln>
            </p:spPr>
          </p:sp>
          <p:sp>
            <p:nvSpPr>
              <p:cNvPr id="94023" name="Line 1195"/>
              <p:cNvSpPr/>
              <p:nvPr/>
            </p:nvSpPr>
            <p:spPr>
              <a:xfrm>
                <a:off x="2607" y="1282"/>
                <a:ext cx="5" cy="0"/>
              </a:xfrm>
              <a:prstGeom prst="line">
                <a:avLst/>
              </a:prstGeom>
              <a:ln w="11113" cap="flat" cmpd="sng">
                <a:solidFill>
                  <a:srgbClr val="0000FF"/>
                </a:solidFill>
                <a:prstDash val="solid"/>
                <a:headEnd type="none" w="med" len="med"/>
                <a:tailEnd type="none" w="med" len="med"/>
              </a:ln>
            </p:spPr>
          </p:sp>
          <p:sp>
            <p:nvSpPr>
              <p:cNvPr id="94024" name="Line 1196"/>
              <p:cNvSpPr/>
              <p:nvPr/>
            </p:nvSpPr>
            <p:spPr>
              <a:xfrm flipV="1">
                <a:off x="2625" y="1259"/>
                <a:ext cx="0" cy="6"/>
              </a:xfrm>
              <a:prstGeom prst="line">
                <a:avLst/>
              </a:prstGeom>
              <a:ln w="11113" cap="flat" cmpd="sng">
                <a:solidFill>
                  <a:srgbClr val="0000FF"/>
                </a:solidFill>
                <a:prstDash val="solid"/>
                <a:headEnd type="none" w="med" len="med"/>
                <a:tailEnd type="none" w="med" len="med"/>
              </a:ln>
            </p:spPr>
          </p:sp>
          <p:sp>
            <p:nvSpPr>
              <p:cNvPr id="94025" name="Line 1197"/>
              <p:cNvSpPr/>
              <p:nvPr/>
            </p:nvSpPr>
            <p:spPr>
              <a:xfrm>
                <a:off x="2623" y="1259"/>
                <a:ext cx="4" cy="0"/>
              </a:xfrm>
              <a:prstGeom prst="line">
                <a:avLst/>
              </a:prstGeom>
              <a:ln w="11113" cap="flat" cmpd="sng">
                <a:solidFill>
                  <a:srgbClr val="0000FF"/>
                </a:solidFill>
                <a:prstDash val="solid"/>
                <a:headEnd type="none" w="med" len="med"/>
                <a:tailEnd type="none" w="med" len="med"/>
              </a:ln>
            </p:spPr>
          </p:sp>
          <p:sp>
            <p:nvSpPr>
              <p:cNvPr id="94026" name="Line 1198"/>
              <p:cNvSpPr/>
              <p:nvPr/>
            </p:nvSpPr>
            <p:spPr>
              <a:xfrm>
                <a:off x="2625" y="1265"/>
                <a:ext cx="0" cy="6"/>
              </a:xfrm>
              <a:prstGeom prst="line">
                <a:avLst/>
              </a:prstGeom>
              <a:ln w="11113" cap="flat" cmpd="sng">
                <a:solidFill>
                  <a:srgbClr val="0000FF"/>
                </a:solidFill>
                <a:prstDash val="solid"/>
                <a:headEnd type="none" w="med" len="med"/>
                <a:tailEnd type="none" w="med" len="med"/>
              </a:ln>
            </p:spPr>
          </p:sp>
          <p:sp>
            <p:nvSpPr>
              <p:cNvPr id="94027" name="Line 1199"/>
              <p:cNvSpPr/>
              <p:nvPr/>
            </p:nvSpPr>
            <p:spPr>
              <a:xfrm>
                <a:off x="2623" y="1271"/>
                <a:ext cx="4" cy="0"/>
              </a:xfrm>
              <a:prstGeom prst="line">
                <a:avLst/>
              </a:prstGeom>
              <a:ln w="11113" cap="flat" cmpd="sng">
                <a:solidFill>
                  <a:srgbClr val="0000FF"/>
                </a:solidFill>
                <a:prstDash val="solid"/>
                <a:headEnd type="none" w="med" len="med"/>
                <a:tailEnd type="none" w="med" len="med"/>
              </a:ln>
            </p:spPr>
          </p:sp>
          <p:sp>
            <p:nvSpPr>
              <p:cNvPr id="94028" name="Line 1200"/>
              <p:cNvSpPr/>
              <p:nvPr/>
            </p:nvSpPr>
            <p:spPr>
              <a:xfrm flipV="1">
                <a:off x="2642" y="1248"/>
                <a:ext cx="0" cy="9"/>
              </a:xfrm>
              <a:prstGeom prst="line">
                <a:avLst/>
              </a:prstGeom>
              <a:ln w="11113" cap="flat" cmpd="sng">
                <a:solidFill>
                  <a:srgbClr val="0000FF"/>
                </a:solidFill>
                <a:prstDash val="solid"/>
                <a:headEnd type="none" w="med" len="med"/>
                <a:tailEnd type="none" w="med" len="med"/>
              </a:ln>
            </p:spPr>
          </p:sp>
          <p:sp>
            <p:nvSpPr>
              <p:cNvPr id="94029" name="Line 1201"/>
              <p:cNvSpPr/>
              <p:nvPr/>
            </p:nvSpPr>
            <p:spPr>
              <a:xfrm>
                <a:off x="2640" y="1248"/>
                <a:ext cx="5" cy="0"/>
              </a:xfrm>
              <a:prstGeom prst="line">
                <a:avLst/>
              </a:prstGeom>
              <a:ln w="11113" cap="flat" cmpd="sng">
                <a:solidFill>
                  <a:srgbClr val="0000FF"/>
                </a:solidFill>
                <a:prstDash val="solid"/>
                <a:headEnd type="none" w="med" len="med"/>
                <a:tailEnd type="none" w="med" len="med"/>
              </a:ln>
            </p:spPr>
          </p:sp>
          <p:sp>
            <p:nvSpPr>
              <p:cNvPr id="94030" name="Line 1202"/>
              <p:cNvSpPr/>
              <p:nvPr/>
            </p:nvSpPr>
            <p:spPr>
              <a:xfrm>
                <a:off x="2642" y="1257"/>
                <a:ext cx="0" cy="8"/>
              </a:xfrm>
              <a:prstGeom prst="line">
                <a:avLst/>
              </a:prstGeom>
              <a:ln w="11113" cap="flat" cmpd="sng">
                <a:solidFill>
                  <a:srgbClr val="0000FF"/>
                </a:solidFill>
                <a:prstDash val="solid"/>
                <a:headEnd type="none" w="med" len="med"/>
                <a:tailEnd type="none" w="med" len="med"/>
              </a:ln>
            </p:spPr>
          </p:sp>
          <p:sp>
            <p:nvSpPr>
              <p:cNvPr id="94031" name="Line 1203"/>
              <p:cNvSpPr/>
              <p:nvPr/>
            </p:nvSpPr>
            <p:spPr>
              <a:xfrm>
                <a:off x="2640" y="1265"/>
                <a:ext cx="5" cy="0"/>
              </a:xfrm>
              <a:prstGeom prst="line">
                <a:avLst/>
              </a:prstGeom>
              <a:ln w="11113" cap="flat" cmpd="sng">
                <a:solidFill>
                  <a:srgbClr val="0000FF"/>
                </a:solidFill>
                <a:prstDash val="solid"/>
                <a:headEnd type="none" w="med" len="med"/>
                <a:tailEnd type="none" w="med" len="med"/>
              </a:ln>
            </p:spPr>
          </p:sp>
          <p:sp>
            <p:nvSpPr>
              <p:cNvPr id="94032" name="Line 1204"/>
              <p:cNvSpPr/>
              <p:nvPr/>
            </p:nvSpPr>
            <p:spPr>
              <a:xfrm flipV="1">
                <a:off x="2660" y="1231"/>
                <a:ext cx="0" cy="11"/>
              </a:xfrm>
              <a:prstGeom prst="line">
                <a:avLst/>
              </a:prstGeom>
              <a:ln w="11113" cap="flat" cmpd="sng">
                <a:solidFill>
                  <a:srgbClr val="0000FF"/>
                </a:solidFill>
                <a:prstDash val="solid"/>
                <a:headEnd type="none" w="med" len="med"/>
                <a:tailEnd type="none" w="med" len="med"/>
              </a:ln>
            </p:spPr>
          </p:sp>
          <p:sp>
            <p:nvSpPr>
              <p:cNvPr id="94033" name="Line 1205"/>
              <p:cNvSpPr/>
              <p:nvPr/>
            </p:nvSpPr>
            <p:spPr>
              <a:xfrm>
                <a:off x="2657" y="1231"/>
                <a:ext cx="5" cy="0"/>
              </a:xfrm>
              <a:prstGeom prst="line">
                <a:avLst/>
              </a:prstGeom>
              <a:ln w="11113" cap="flat" cmpd="sng">
                <a:solidFill>
                  <a:srgbClr val="0000FF"/>
                </a:solidFill>
                <a:prstDash val="solid"/>
                <a:headEnd type="none" w="med" len="med"/>
                <a:tailEnd type="none" w="med" len="med"/>
              </a:ln>
            </p:spPr>
          </p:sp>
          <p:sp>
            <p:nvSpPr>
              <p:cNvPr id="94034" name="Line 1206"/>
              <p:cNvSpPr/>
              <p:nvPr/>
            </p:nvSpPr>
            <p:spPr>
              <a:xfrm>
                <a:off x="2660" y="1242"/>
                <a:ext cx="0" cy="10"/>
              </a:xfrm>
              <a:prstGeom prst="line">
                <a:avLst/>
              </a:prstGeom>
              <a:ln w="11113" cap="flat" cmpd="sng">
                <a:solidFill>
                  <a:srgbClr val="0000FF"/>
                </a:solidFill>
                <a:prstDash val="solid"/>
                <a:headEnd type="none" w="med" len="med"/>
                <a:tailEnd type="none" w="med" len="med"/>
              </a:ln>
            </p:spPr>
          </p:sp>
          <p:sp>
            <p:nvSpPr>
              <p:cNvPr id="94035" name="Line 1207"/>
              <p:cNvSpPr/>
              <p:nvPr/>
            </p:nvSpPr>
            <p:spPr>
              <a:xfrm>
                <a:off x="2657" y="1252"/>
                <a:ext cx="5" cy="0"/>
              </a:xfrm>
              <a:prstGeom prst="line">
                <a:avLst/>
              </a:prstGeom>
              <a:ln w="11113" cap="flat" cmpd="sng">
                <a:solidFill>
                  <a:srgbClr val="0000FF"/>
                </a:solidFill>
                <a:prstDash val="solid"/>
                <a:headEnd type="none" w="med" len="med"/>
                <a:tailEnd type="none" w="med" len="med"/>
              </a:ln>
            </p:spPr>
          </p:sp>
          <p:sp>
            <p:nvSpPr>
              <p:cNvPr id="94036" name="Line 1208"/>
              <p:cNvSpPr/>
              <p:nvPr/>
            </p:nvSpPr>
            <p:spPr>
              <a:xfrm flipV="1">
                <a:off x="2675" y="1225"/>
                <a:ext cx="0" cy="17"/>
              </a:xfrm>
              <a:prstGeom prst="line">
                <a:avLst/>
              </a:prstGeom>
              <a:ln w="11113" cap="flat" cmpd="sng">
                <a:solidFill>
                  <a:srgbClr val="0000FF"/>
                </a:solidFill>
                <a:prstDash val="solid"/>
                <a:headEnd type="none" w="med" len="med"/>
                <a:tailEnd type="none" w="med" len="med"/>
              </a:ln>
            </p:spPr>
          </p:sp>
          <p:sp>
            <p:nvSpPr>
              <p:cNvPr id="94037" name="Line 1209"/>
              <p:cNvSpPr/>
              <p:nvPr/>
            </p:nvSpPr>
            <p:spPr>
              <a:xfrm>
                <a:off x="2673" y="1225"/>
                <a:ext cx="4" cy="0"/>
              </a:xfrm>
              <a:prstGeom prst="line">
                <a:avLst/>
              </a:prstGeom>
              <a:ln w="11113" cap="flat" cmpd="sng">
                <a:solidFill>
                  <a:srgbClr val="0000FF"/>
                </a:solidFill>
                <a:prstDash val="solid"/>
                <a:headEnd type="none" w="med" len="med"/>
                <a:tailEnd type="none" w="med" len="med"/>
              </a:ln>
            </p:spPr>
          </p:sp>
          <p:sp>
            <p:nvSpPr>
              <p:cNvPr id="94038" name="Line 1210"/>
              <p:cNvSpPr/>
              <p:nvPr/>
            </p:nvSpPr>
            <p:spPr>
              <a:xfrm>
                <a:off x="2675" y="1242"/>
                <a:ext cx="0" cy="17"/>
              </a:xfrm>
              <a:prstGeom prst="line">
                <a:avLst/>
              </a:prstGeom>
              <a:ln w="11113" cap="flat" cmpd="sng">
                <a:solidFill>
                  <a:srgbClr val="0000FF"/>
                </a:solidFill>
                <a:prstDash val="solid"/>
                <a:headEnd type="none" w="med" len="med"/>
                <a:tailEnd type="none" w="med" len="med"/>
              </a:ln>
            </p:spPr>
          </p:sp>
          <p:sp>
            <p:nvSpPr>
              <p:cNvPr id="94039" name="Line 1211"/>
              <p:cNvSpPr/>
              <p:nvPr/>
            </p:nvSpPr>
            <p:spPr>
              <a:xfrm>
                <a:off x="2673" y="1259"/>
                <a:ext cx="4" cy="0"/>
              </a:xfrm>
              <a:prstGeom prst="line">
                <a:avLst/>
              </a:prstGeom>
              <a:ln w="11113" cap="flat" cmpd="sng">
                <a:solidFill>
                  <a:srgbClr val="0000FF"/>
                </a:solidFill>
                <a:prstDash val="solid"/>
                <a:headEnd type="none" w="med" len="med"/>
                <a:tailEnd type="none" w="med" len="med"/>
              </a:ln>
            </p:spPr>
          </p:sp>
          <p:sp>
            <p:nvSpPr>
              <p:cNvPr id="94040" name="Line 1212"/>
              <p:cNvSpPr/>
              <p:nvPr/>
            </p:nvSpPr>
            <p:spPr>
              <a:xfrm flipV="1">
                <a:off x="2693" y="1212"/>
                <a:ext cx="0" cy="22"/>
              </a:xfrm>
              <a:prstGeom prst="line">
                <a:avLst/>
              </a:prstGeom>
              <a:ln w="11113" cap="flat" cmpd="sng">
                <a:solidFill>
                  <a:srgbClr val="0000FF"/>
                </a:solidFill>
                <a:prstDash val="solid"/>
                <a:headEnd type="none" w="med" len="med"/>
                <a:tailEnd type="none" w="med" len="med"/>
              </a:ln>
            </p:spPr>
          </p:sp>
          <p:sp>
            <p:nvSpPr>
              <p:cNvPr id="94041" name="Line 1213"/>
              <p:cNvSpPr/>
              <p:nvPr/>
            </p:nvSpPr>
            <p:spPr>
              <a:xfrm>
                <a:off x="2690" y="1212"/>
                <a:ext cx="5" cy="0"/>
              </a:xfrm>
              <a:prstGeom prst="line">
                <a:avLst/>
              </a:prstGeom>
              <a:ln w="11113" cap="flat" cmpd="sng">
                <a:solidFill>
                  <a:srgbClr val="0000FF"/>
                </a:solidFill>
                <a:prstDash val="solid"/>
                <a:headEnd type="none" w="med" len="med"/>
                <a:tailEnd type="none" w="med" len="med"/>
              </a:ln>
            </p:spPr>
          </p:sp>
        </p:grpSp>
        <p:grpSp>
          <p:nvGrpSpPr>
            <p:cNvPr id="85003" name="Group 1415"/>
            <p:cNvGrpSpPr/>
            <p:nvPr/>
          </p:nvGrpSpPr>
          <p:grpSpPr>
            <a:xfrm>
              <a:off x="2435" y="602"/>
              <a:ext cx="845" cy="653"/>
              <a:chOff x="2435" y="602"/>
              <a:chExt cx="845" cy="653"/>
            </a:xfrm>
          </p:grpSpPr>
          <p:sp>
            <p:nvSpPr>
              <p:cNvPr id="93642" name="Line 1215"/>
              <p:cNvSpPr/>
              <p:nvPr/>
            </p:nvSpPr>
            <p:spPr>
              <a:xfrm>
                <a:off x="2693" y="1234"/>
                <a:ext cx="0" cy="21"/>
              </a:xfrm>
              <a:prstGeom prst="line">
                <a:avLst/>
              </a:prstGeom>
              <a:ln w="11113" cap="flat" cmpd="sng">
                <a:solidFill>
                  <a:srgbClr val="0000FF"/>
                </a:solidFill>
                <a:prstDash val="solid"/>
                <a:headEnd type="none" w="med" len="med"/>
                <a:tailEnd type="none" w="med" len="med"/>
              </a:ln>
            </p:spPr>
          </p:sp>
          <p:sp>
            <p:nvSpPr>
              <p:cNvPr id="93643" name="Line 1216"/>
              <p:cNvSpPr/>
              <p:nvPr/>
            </p:nvSpPr>
            <p:spPr>
              <a:xfrm>
                <a:off x="2690" y="1255"/>
                <a:ext cx="5" cy="0"/>
              </a:xfrm>
              <a:prstGeom prst="line">
                <a:avLst/>
              </a:prstGeom>
              <a:ln w="11113" cap="flat" cmpd="sng">
                <a:solidFill>
                  <a:srgbClr val="0000FF"/>
                </a:solidFill>
                <a:prstDash val="solid"/>
                <a:headEnd type="none" w="med" len="med"/>
                <a:tailEnd type="none" w="med" len="med"/>
              </a:ln>
            </p:spPr>
          </p:sp>
          <p:sp>
            <p:nvSpPr>
              <p:cNvPr id="93644" name="Line 1217"/>
              <p:cNvSpPr/>
              <p:nvPr/>
            </p:nvSpPr>
            <p:spPr>
              <a:xfrm flipV="1">
                <a:off x="2710" y="1206"/>
                <a:ext cx="0" cy="17"/>
              </a:xfrm>
              <a:prstGeom prst="line">
                <a:avLst/>
              </a:prstGeom>
              <a:ln w="11113" cap="flat" cmpd="sng">
                <a:solidFill>
                  <a:srgbClr val="0000FF"/>
                </a:solidFill>
                <a:prstDash val="solid"/>
                <a:headEnd type="none" w="med" len="med"/>
                <a:tailEnd type="none" w="med" len="med"/>
              </a:ln>
            </p:spPr>
          </p:sp>
          <p:sp>
            <p:nvSpPr>
              <p:cNvPr id="93645" name="Line 1218"/>
              <p:cNvSpPr/>
              <p:nvPr/>
            </p:nvSpPr>
            <p:spPr>
              <a:xfrm>
                <a:off x="2708" y="1206"/>
                <a:ext cx="4" cy="0"/>
              </a:xfrm>
              <a:prstGeom prst="line">
                <a:avLst/>
              </a:prstGeom>
              <a:ln w="11113" cap="flat" cmpd="sng">
                <a:solidFill>
                  <a:srgbClr val="0000FF"/>
                </a:solidFill>
                <a:prstDash val="solid"/>
                <a:headEnd type="none" w="med" len="med"/>
                <a:tailEnd type="none" w="med" len="med"/>
              </a:ln>
            </p:spPr>
          </p:sp>
          <p:sp>
            <p:nvSpPr>
              <p:cNvPr id="93646" name="Line 1219"/>
              <p:cNvSpPr/>
              <p:nvPr/>
            </p:nvSpPr>
            <p:spPr>
              <a:xfrm>
                <a:off x="2710" y="1223"/>
                <a:ext cx="0" cy="17"/>
              </a:xfrm>
              <a:prstGeom prst="line">
                <a:avLst/>
              </a:prstGeom>
              <a:ln w="11113" cap="flat" cmpd="sng">
                <a:solidFill>
                  <a:srgbClr val="0000FF"/>
                </a:solidFill>
                <a:prstDash val="solid"/>
                <a:headEnd type="none" w="med" len="med"/>
                <a:tailEnd type="none" w="med" len="med"/>
              </a:ln>
            </p:spPr>
          </p:sp>
          <p:sp>
            <p:nvSpPr>
              <p:cNvPr id="93647" name="Line 1220"/>
              <p:cNvSpPr/>
              <p:nvPr/>
            </p:nvSpPr>
            <p:spPr>
              <a:xfrm>
                <a:off x="2708" y="1240"/>
                <a:ext cx="4" cy="0"/>
              </a:xfrm>
              <a:prstGeom prst="line">
                <a:avLst/>
              </a:prstGeom>
              <a:ln w="11113" cap="flat" cmpd="sng">
                <a:solidFill>
                  <a:srgbClr val="0000FF"/>
                </a:solidFill>
                <a:prstDash val="solid"/>
                <a:headEnd type="none" w="med" len="med"/>
                <a:tailEnd type="none" w="med" len="med"/>
              </a:ln>
            </p:spPr>
          </p:sp>
          <p:sp>
            <p:nvSpPr>
              <p:cNvPr id="93648" name="Line 1221"/>
              <p:cNvSpPr/>
              <p:nvPr/>
            </p:nvSpPr>
            <p:spPr>
              <a:xfrm flipV="1">
                <a:off x="2725" y="1185"/>
                <a:ext cx="0" cy="23"/>
              </a:xfrm>
              <a:prstGeom prst="line">
                <a:avLst/>
              </a:prstGeom>
              <a:ln w="11113" cap="flat" cmpd="sng">
                <a:solidFill>
                  <a:srgbClr val="0000FF"/>
                </a:solidFill>
                <a:prstDash val="solid"/>
                <a:headEnd type="none" w="med" len="med"/>
                <a:tailEnd type="none" w="med" len="med"/>
              </a:ln>
            </p:spPr>
          </p:sp>
          <p:sp>
            <p:nvSpPr>
              <p:cNvPr id="93649" name="Line 1222"/>
              <p:cNvSpPr/>
              <p:nvPr/>
            </p:nvSpPr>
            <p:spPr>
              <a:xfrm>
                <a:off x="2723" y="1185"/>
                <a:ext cx="5" cy="0"/>
              </a:xfrm>
              <a:prstGeom prst="line">
                <a:avLst/>
              </a:prstGeom>
              <a:ln w="11113" cap="flat" cmpd="sng">
                <a:solidFill>
                  <a:srgbClr val="0000FF"/>
                </a:solidFill>
                <a:prstDash val="solid"/>
                <a:headEnd type="none" w="med" len="med"/>
                <a:tailEnd type="none" w="med" len="med"/>
              </a:ln>
            </p:spPr>
          </p:sp>
          <p:sp>
            <p:nvSpPr>
              <p:cNvPr id="93650" name="Line 1223"/>
              <p:cNvSpPr/>
              <p:nvPr/>
            </p:nvSpPr>
            <p:spPr>
              <a:xfrm>
                <a:off x="2725" y="1208"/>
                <a:ext cx="0" cy="23"/>
              </a:xfrm>
              <a:prstGeom prst="line">
                <a:avLst/>
              </a:prstGeom>
              <a:ln w="11113" cap="flat" cmpd="sng">
                <a:solidFill>
                  <a:srgbClr val="0000FF"/>
                </a:solidFill>
                <a:prstDash val="solid"/>
                <a:headEnd type="none" w="med" len="med"/>
                <a:tailEnd type="none" w="med" len="med"/>
              </a:ln>
            </p:spPr>
          </p:sp>
          <p:sp>
            <p:nvSpPr>
              <p:cNvPr id="93651" name="Line 1224"/>
              <p:cNvSpPr/>
              <p:nvPr/>
            </p:nvSpPr>
            <p:spPr>
              <a:xfrm>
                <a:off x="2723" y="1231"/>
                <a:ext cx="5" cy="0"/>
              </a:xfrm>
              <a:prstGeom prst="line">
                <a:avLst/>
              </a:prstGeom>
              <a:ln w="11113" cap="flat" cmpd="sng">
                <a:solidFill>
                  <a:srgbClr val="0000FF"/>
                </a:solidFill>
                <a:prstDash val="solid"/>
                <a:headEnd type="none" w="med" len="med"/>
                <a:tailEnd type="none" w="med" len="med"/>
              </a:ln>
            </p:spPr>
          </p:sp>
          <p:sp>
            <p:nvSpPr>
              <p:cNvPr id="93652" name="Line 1225"/>
              <p:cNvSpPr/>
              <p:nvPr/>
            </p:nvSpPr>
            <p:spPr>
              <a:xfrm flipV="1">
                <a:off x="2743" y="1170"/>
                <a:ext cx="0" cy="26"/>
              </a:xfrm>
              <a:prstGeom prst="line">
                <a:avLst/>
              </a:prstGeom>
              <a:ln w="11113" cap="flat" cmpd="sng">
                <a:solidFill>
                  <a:srgbClr val="0000FF"/>
                </a:solidFill>
                <a:prstDash val="solid"/>
                <a:headEnd type="none" w="med" len="med"/>
                <a:tailEnd type="none" w="med" len="med"/>
              </a:ln>
            </p:spPr>
          </p:sp>
          <p:sp>
            <p:nvSpPr>
              <p:cNvPr id="93653" name="Line 1226"/>
              <p:cNvSpPr/>
              <p:nvPr/>
            </p:nvSpPr>
            <p:spPr>
              <a:xfrm>
                <a:off x="2740" y="1170"/>
                <a:ext cx="5" cy="0"/>
              </a:xfrm>
              <a:prstGeom prst="line">
                <a:avLst/>
              </a:prstGeom>
              <a:ln w="11113" cap="flat" cmpd="sng">
                <a:solidFill>
                  <a:srgbClr val="0000FF"/>
                </a:solidFill>
                <a:prstDash val="solid"/>
                <a:headEnd type="none" w="med" len="med"/>
                <a:tailEnd type="none" w="med" len="med"/>
              </a:ln>
            </p:spPr>
          </p:sp>
          <p:sp>
            <p:nvSpPr>
              <p:cNvPr id="93654" name="Line 1227"/>
              <p:cNvSpPr/>
              <p:nvPr/>
            </p:nvSpPr>
            <p:spPr>
              <a:xfrm>
                <a:off x="2743" y="1196"/>
                <a:ext cx="0" cy="25"/>
              </a:xfrm>
              <a:prstGeom prst="line">
                <a:avLst/>
              </a:prstGeom>
              <a:ln w="11113" cap="flat" cmpd="sng">
                <a:solidFill>
                  <a:srgbClr val="0000FF"/>
                </a:solidFill>
                <a:prstDash val="solid"/>
                <a:headEnd type="none" w="med" len="med"/>
                <a:tailEnd type="none" w="med" len="med"/>
              </a:ln>
            </p:spPr>
          </p:sp>
          <p:sp>
            <p:nvSpPr>
              <p:cNvPr id="93655" name="Line 1228"/>
              <p:cNvSpPr/>
              <p:nvPr/>
            </p:nvSpPr>
            <p:spPr>
              <a:xfrm>
                <a:off x="2740" y="1221"/>
                <a:ext cx="5" cy="0"/>
              </a:xfrm>
              <a:prstGeom prst="line">
                <a:avLst/>
              </a:prstGeom>
              <a:ln w="11113" cap="flat" cmpd="sng">
                <a:solidFill>
                  <a:srgbClr val="0000FF"/>
                </a:solidFill>
                <a:prstDash val="solid"/>
                <a:headEnd type="none" w="med" len="med"/>
                <a:tailEnd type="none" w="med" len="med"/>
              </a:ln>
            </p:spPr>
          </p:sp>
          <p:sp>
            <p:nvSpPr>
              <p:cNvPr id="93656" name="Line 1229"/>
              <p:cNvSpPr/>
              <p:nvPr/>
            </p:nvSpPr>
            <p:spPr>
              <a:xfrm flipV="1">
                <a:off x="2760" y="1152"/>
                <a:ext cx="0" cy="27"/>
              </a:xfrm>
              <a:prstGeom prst="line">
                <a:avLst/>
              </a:prstGeom>
              <a:ln w="11113" cap="flat" cmpd="sng">
                <a:solidFill>
                  <a:srgbClr val="0000FF"/>
                </a:solidFill>
                <a:prstDash val="solid"/>
                <a:headEnd type="none" w="med" len="med"/>
                <a:tailEnd type="none" w="med" len="med"/>
              </a:ln>
            </p:spPr>
          </p:sp>
          <p:sp>
            <p:nvSpPr>
              <p:cNvPr id="93657" name="Line 1230"/>
              <p:cNvSpPr/>
              <p:nvPr/>
            </p:nvSpPr>
            <p:spPr>
              <a:xfrm>
                <a:off x="2758" y="1152"/>
                <a:ext cx="4" cy="0"/>
              </a:xfrm>
              <a:prstGeom prst="line">
                <a:avLst/>
              </a:prstGeom>
              <a:ln w="11113" cap="flat" cmpd="sng">
                <a:solidFill>
                  <a:srgbClr val="0000FF"/>
                </a:solidFill>
                <a:prstDash val="solid"/>
                <a:headEnd type="none" w="med" len="med"/>
                <a:tailEnd type="none" w="med" len="med"/>
              </a:ln>
            </p:spPr>
          </p:sp>
          <p:sp>
            <p:nvSpPr>
              <p:cNvPr id="93658" name="Line 1231"/>
              <p:cNvSpPr/>
              <p:nvPr/>
            </p:nvSpPr>
            <p:spPr>
              <a:xfrm>
                <a:off x="2760" y="1179"/>
                <a:ext cx="0" cy="27"/>
              </a:xfrm>
              <a:prstGeom prst="line">
                <a:avLst/>
              </a:prstGeom>
              <a:ln w="11113" cap="flat" cmpd="sng">
                <a:solidFill>
                  <a:srgbClr val="0000FF"/>
                </a:solidFill>
                <a:prstDash val="solid"/>
                <a:headEnd type="none" w="med" len="med"/>
                <a:tailEnd type="none" w="med" len="med"/>
              </a:ln>
            </p:spPr>
          </p:sp>
          <p:sp>
            <p:nvSpPr>
              <p:cNvPr id="93659" name="Line 1232"/>
              <p:cNvSpPr/>
              <p:nvPr/>
            </p:nvSpPr>
            <p:spPr>
              <a:xfrm>
                <a:off x="2758" y="1206"/>
                <a:ext cx="4" cy="0"/>
              </a:xfrm>
              <a:prstGeom prst="line">
                <a:avLst/>
              </a:prstGeom>
              <a:ln w="11113" cap="flat" cmpd="sng">
                <a:solidFill>
                  <a:srgbClr val="0000FF"/>
                </a:solidFill>
                <a:prstDash val="solid"/>
                <a:headEnd type="none" w="med" len="med"/>
                <a:tailEnd type="none" w="med" len="med"/>
              </a:ln>
            </p:spPr>
          </p:sp>
          <p:sp>
            <p:nvSpPr>
              <p:cNvPr id="93660" name="Line 1233"/>
              <p:cNvSpPr/>
              <p:nvPr/>
            </p:nvSpPr>
            <p:spPr>
              <a:xfrm flipV="1">
                <a:off x="2775" y="1131"/>
                <a:ext cx="0" cy="29"/>
              </a:xfrm>
              <a:prstGeom prst="line">
                <a:avLst/>
              </a:prstGeom>
              <a:ln w="11113" cap="flat" cmpd="sng">
                <a:solidFill>
                  <a:srgbClr val="0000FF"/>
                </a:solidFill>
                <a:prstDash val="solid"/>
                <a:headEnd type="none" w="med" len="med"/>
                <a:tailEnd type="none" w="med" len="med"/>
              </a:ln>
            </p:spPr>
          </p:sp>
          <p:sp>
            <p:nvSpPr>
              <p:cNvPr id="93661" name="Line 1234"/>
              <p:cNvSpPr/>
              <p:nvPr/>
            </p:nvSpPr>
            <p:spPr>
              <a:xfrm>
                <a:off x="2773" y="1131"/>
                <a:ext cx="5" cy="0"/>
              </a:xfrm>
              <a:prstGeom prst="line">
                <a:avLst/>
              </a:prstGeom>
              <a:ln w="11113" cap="flat" cmpd="sng">
                <a:solidFill>
                  <a:srgbClr val="0000FF"/>
                </a:solidFill>
                <a:prstDash val="solid"/>
                <a:headEnd type="none" w="med" len="med"/>
                <a:tailEnd type="none" w="med" len="med"/>
              </a:ln>
            </p:spPr>
          </p:sp>
          <p:sp>
            <p:nvSpPr>
              <p:cNvPr id="93662" name="Line 1235"/>
              <p:cNvSpPr/>
              <p:nvPr/>
            </p:nvSpPr>
            <p:spPr>
              <a:xfrm>
                <a:off x="2775" y="1160"/>
                <a:ext cx="0" cy="29"/>
              </a:xfrm>
              <a:prstGeom prst="line">
                <a:avLst/>
              </a:prstGeom>
              <a:ln w="11113" cap="flat" cmpd="sng">
                <a:solidFill>
                  <a:srgbClr val="0000FF"/>
                </a:solidFill>
                <a:prstDash val="solid"/>
                <a:headEnd type="none" w="med" len="med"/>
                <a:tailEnd type="none" w="med" len="med"/>
              </a:ln>
            </p:spPr>
          </p:sp>
          <p:sp>
            <p:nvSpPr>
              <p:cNvPr id="93663" name="Line 1236"/>
              <p:cNvSpPr/>
              <p:nvPr/>
            </p:nvSpPr>
            <p:spPr>
              <a:xfrm>
                <a:off x="2773" y="1189"/>
                <a:ext cx="5" cy="0"/>
              </a:xfrm>
              <a:prstGeom prst="line">
                <a:avLst/>
              </a:prstGeom>
              <a:ln w="11113" cap="flat" cmpd="sng">
                <a:solidFill>
                  <a:srgbClr val="0000FF"/>
                </a:solidFill>
                <a:prstDash val="solid"/>
                <a:headEnd type="none" w="med" len="med"/>
                <a:tailEnd type="none" w="med" len="med"/>
              </a:ln>
            </p:spPr>
          </p:sp>
          <p:sp>
            <p:nvSpPr>
              <p:cNvPr id="93664" name="Line 1237"/>
              <p:cNvSpPr/>
              <p:nvPr/>
            </p:nvSpPr>
            <p:spPr>
              <a:xfrm flipV="1">
                <a:off x="2793" y="1104"/>
                <a:ext cx="0" cy="33"/>
              </a:xfrm>
              <a:prstGeom prst="line">
                <a:avLst/>
              </a:prstGeom>
              <a:ln w="11113" cap="flat" cmpd="sng">
                <a:solidFill>
                  <a:srgbClr val="0000FF"/>
                </a:solidFill>
                <a:prstDash val="solid"/>
                <a:headEnd type="none" w="med" len="med"/>
                <a:tailEnd type="none" w="med" len="med"/>
              </a:ln>
            </p:spPr>
          </p:sp>
          <p:sp>
            <p:nvSpPr>
              <p:cNvPr id="93665" name="Line 1238"/>
              <p:cNvSpPr/>
              <p:nvPr/>
            </p:nvSpPr>
            <p:spPr>
              <a:xfrm>
                <a:off x="2790" y="1104"/>
                <a:ext cx="5" cy="0"/>
              </a:xfrm>
              <a:prstGeom prst="line">
                <a:avLst/>
              </a:prstGeom>
              <a:ln w="11113" cap="flat" cmpd="sng">
                <a:solidFill>
                  <a:srgbClr val="0000FF"/>
                </a:solidFill>
                <a:prstDash val="solid"/>
                <a:headEnd type="none" w="med" len="med"/>
                <a:tailEnd type="none" w="med" len="med"/>
              </a:ln>
            </p:spPr>
          </p:sp>
          <p:sp>
            <p:nvSpPr>
              <p:cNvPr id="93666" name="Line 1239"/>
              <p:cNvSpPr/>
              <p:nvPr/>
            </p:nvSpPr>
            <p:spPr>
              <a:xfrm>
                <a:off x="2793" y="1137"/>
                <a:ext cx="0" cy="33"/>
              </a:xfrm>
              <a:prstGeom prst="line">
                <a:avLst/>
              </a:prstGeom>
              <a:ln w="11113" cap="flat" cmpd="sng">
                <a:solidFill>
                  <a:srgbClr val="0000FF"/>
                </a:solidFill>
                <a:prstDash val="solid"/>
                <a:headEnd type="none" w="med" len="med"/>
                <a:tailEnd type="none" w="med" len="med"/>
              </a:ln>
            </p:spPr>
          </p:sp>
          <p:sp>
            <p:nvSpPr>
              <p:cNvPr id="93667" name="Line 1240"/>
              <p:cNvSpPr/>
              <p:nvPr/>
            </p:nvSpPr>
            <p:spPr>
              <a:xfrm>
                <a:off x="2790" y="1170"/>
                <a:ext cx="5" cy="0"/>
              </a:xfrm>
              <a:prstGeom prst="line">
                <a:avLst/>
              </a:prstGeom>
              <a:ln w="11113" cap="flat" cmpd="sng">
                <a:solidFill>
                  <a:srgbClr val="0000FF"/>
                </a:solidFill>
                <a:prstDash val="solid"/>
                <a:headEnd type="none" w="med" len="med"/>
                <a:tailEnd type="none" w="med" len="med"/>
              </a:ln>
            </p:spPr>
          </p:sp>
          <p:sp>
            <p:nvSpPr>
              <p:cNvPr id="93668" name="Line 1241"/>
              <p:cNvSpPr/>
              <p:nvPr/>
            </p:nvSpPr>
            <p:spPr>
              <a:xfrm flipV="1">
                <a:off x="2810" y="1091"/>
                <a:ext cx="0" cy="33"/>
              </a:xfrm>
              <a:prstGeom prst="line">
                <a:avLst/>
              </a:prstGeom>
              <a:ln w="11113" cap="flat" cmpd="sng">
                <a:solidFill>
                  <a:srgbClr val="0000FF"/>
                </a:solidFill>
                <a:prstDash val="solid"/>
                <a:headEnd type="none" w="med" len="med"/>
                <a:tailEnd type="none" w="med" len="med"/>
              </a:ln>
            </p:spPr>
          </p:sp>
          <p:sp>
            <p:nvSpPr>
              <p:cNvPr id="93669" name="Line 1242"/>
              <p:cNvSpPr/>
              <p:nvPr/>
            </p:nvSpPr>
            <p:spPr>
              <a:xfrm>
                <a:off x="2808" y="1091"/>
                <a:ext cx="4" cy="0"/>
              </a:xfrm>
              <a:prstGeom prst="line">
                <a:avLst/>
              </a:prstGeom>
              <a:ln w="11113" cap="flat" cmpd="sng">
                <a:solidFill>
                  <a:srgbClr val="0000FF"/>
                </a:solidFill>
                <a:prstDash val="solid"/>
                <a:headEnd type="none" w="med" len="med"/>
                <a:tailEnd type="none" w="med" len="med"/>
              </a:ln>
            </p:spPr>
          </p:sp>
          <p:sp>
            <p:nvSpPr>
              <p:cNvPr id="93670" name="Line 1243"/>
              <p:cNvSpPr/>
              <p:nvPr/>
            </p:nvSpPr>
            <p:spPr>
              <a:xfrm>
                <a:off x="2810" y="1124"/>
                <a:ext cx="0" cy="34"/>
              </a:xfrm>
              <a:prstGeom prst="line">
                <a:avLst/>
              </a:prstGeom>
              <a:ln w="11113" cap="flat" cmpd="sng">
                <a:solidFill>
                  <a:srgbClr val="0000FF"/>
                </a:solidFill>
                <a:prstDash val="solid"/>
                <a:headEnd type="none" w="med" len="med"/>
                <a:tailEnd type="none" w="med" len="med"/>
              </a:ln>
            </p:spPr>
          </p:sp>
          <p:sp>
            <p:nvSpPr>
              <p:cNvPr id="93671" name="Line 1244"/>
              <p:cNvSpPr/>
              <p:nvPr/>
            </p:nvSpPr>
            <p:spPr>
              <a:xfrm>
                <a:off x="2808" y="1158"/>
                <a:ext cx="4" cy="0"/>
              </a:xfrm>
              <a:prstGeom prst="line">
                <a:avLst/>
              </a:prstGeom>
              <a:ln w="11113" cap="flat" cmpd="sng">
                <a:solidFill>
                  <a:srgbClr val="0000FF"/>
                </a:solidFill>
                <a:prstDash val="solid"/>
                <a:headEnd type="none" w="med" len="med"/>
                <a:tailEnd type="none" w="med" len="med"/>
              </a:ln>
            </p:spPr>
          </p:sp>
          <p:sp>
            <p:nvSpPr>
              <p:cNvPr id="93672" name="Line 1245"/>
              <p:cNvSpPr/>
              <p:nvPr/>
            </p:nvSpPr>
            <p:spPr>
              <a:xfrm flipV="1">
                <a:off x="2826" y="1062"/>
                <a:ext cx="0" cy="38"/>
              </a:xfrm>
              <a:prstGeom prst="line">
                <a:avLst/>
              </a:prstGeom>
              <a:ln w="11113" cap="flat" cmpd="sng">
                <a:solidFill>
                  <a:srgbClr val="0000FF"/>
                </a:solidFill>
                <a:prstDash val="solid"/>
                <a:headEnd type="none" w="med" len="med"/>
                <a:tailEnd type="none" w="med" len="med"/>
              </a:ln>
            </p:spPr>
          </p:sp>
          <p:sp>
            <p:nvSpPr>
              <p:cNvPr id="93673" name="Line 1246"/>
              <p:cNvSpPr/>
              <p:nvPr/>
            </p:nvSpPr>
            <p:spPr>
              <a:xfrm>
                <a:off x="2823" y="1062"/>
                <a:ext cx="5" cy="0"/>
              </a:xfrm>
              <a:prstGeom prst="line">
                <a:avLst/>
              </a:prstGeom>
              <a:ln w="11113" cap="flat" cmpd="sng">
                <a:solidFill>
                  <a:srgbClr val="0000FF"/>
                </a:solidFill>
                <a:prstDash val="solid"/>
                <a:headEnd type="none" w="med" len="med"/>
                <a:tailEnd type="none" w="med" len="med"/>
              </a:ln>
            </p:spPr>
          </p:sp>
          <p:sp>
            <p:nvSpPr>
              <p:cNvPr id="93674" name="Line 1247"/>
              <p:cNvSpPr/>
              <p:nvPr/>
            </p:nvSpPr>
            <p:spPr>
              <a:xfrm>
                <a:off x="2826" y="1100"/>
                <a:ext cx="0" cy="37"/>
              </a:xfrm>
              <a:prstGeom prst="line">
                <a:avLst/>
              </a:prstGeom>
              <a:ln w="11113" cap="flat" cmpd="sng">
                <a:solidFill>
                  <a:srgbClr val="0000FF"/>
                </a:solidFill>
                <a:prstDash val="solid"/>
                <a:headEnd type="none" w="med" len="med"/>
                <a:tailEnd type="none" w="med" len="med"/>
              </a:ln>
            </p:spPr>
          </p:sp>
          <p:sp>
            <p:nvSpPr>
              <p:cNvPr id="93675" name="Line 1248"/>
              <p:cNvSpPr/>
              <p:nvPr/>
            </p:nvSpPr>
            <p:spPr>
              <a:xfrm>
                <a:off x="2823" y="1137"/>
                <a:ext cx="5" cy="0"/>
              </a:xfrm>
              <a:prstGeom prst="line">
                <a:avLst/>
              </a:prstGeom>
              <a:ln w="11113" cap="flat" cmpd="sng">
                <a:solidFill>
                  <a:srgbClr val="0000FF"/>
                </a:solidFill>
                <a:prstDash val="solid"/>
                <a:headEnd type="none" w="med" len="med"/>
                <a:tailEnd type="none" w="med" len="med"/>
              </a:ln>
            </p:spPr>
          </p:sp>
          <p:sp>
            <p:nvSpPr>
              <p:cNvPr id="93676" name="Line 1249"/>
              <p:cNvSpPr/>
              <p:nvPr/>
            </p:nvSpPr>
            <p:spPr>
              <a:xfrm flipV="1">
                <a:off x="2843" y="1034"/>
                <a:ext cx="0" cy="53"/>
              </a:xfrm>
              <a:prstGeom prst="line">
                <a:avLst/>
              </a:prstGeom>
              <a:ln w="11113" cap="flat" cmpd="sng">
                <a:solidFill>
                  <a:srgbClr val="0000FF"/>
                </a:solidFill>
                <a:prstDash val="solid"/>
                <a:headEnd type="none" w="med" len="med"/>
                <a:tailEnd type="none" w="med" len="med"/>
              </a:ln>
            </p:spPr>
          </p:sp>
          <p:sp>
            <p:nvSpPr>
              <p:cNvPr id="93677" name="Line 1250"/>
              <p:cNvSpPr/>
              <p:nvPr/>
            </p:nvSpPr>
            <p:spPr>
              <a:xfrm>
                <a:off x="2841" y="1034"/>
                <a:ext cx="4" cy="0"/>
              </a:xfrm>
              <a:prstGeom prst="line">
                <a:avLst/>
              </a:prstGeom>
              <a:ln w="11113" cap="flat" cmpd="sng">
                <a:solidFill>
                  <a:srgbClr val="0000FF"/>
                </a:solidFill>
                <a:prstDash val="solid"/>
                <a:headEnd type="none" w="med" len="med"/>
                <a:tailEnd type="none" w="med" len="med"/>
              </a:ln>
            </p:spPr>
          </p:sp>
          <p:sp>
            <p:nvSpPr>
              <p:cNvPr id="93678" name="Line 1251"/>
              <p:cNvSpPr/>
              <p:nvPr/>
            </p:nvSpPr>
            <p:spPr>
              <a:xfrm>
                <a:off x="2843" y="1087"/>
                <a:ext cx="0" cy="52"/>
              </a:xfrm>
              <a:prstGeom prst="line">
                <a:avLst/>
              </a:prstGeom>
              <a:ln w="11113" cap="flat" cmpd="sng">
                <a:solidFill>
                  <a:srgbClr val="0000FF"/>
                </a:solidFill>
                <a:prstDash val="solid"/>
                <a:headEnd type="none" w="med" len="med"/>
                <a:tailEnd type="none" w="med" len="med"/>
              </a:ln>
            </p:spPr>
          </p:sp>
          <p:sp>
            <p:nvSpPr>
              <p:cNvPr id="93679" name="Line 1252"/>
              <p:cNvSpPr/>
              <p:nvPr/>
            </p:nvSpPr>
            <p:spPr>
              <a:xfrm>
                <a:off x="2841" y="1139"/>
                <a:ext cx="4" cy="0"/>
              </a:xfrm>
              <a:prstGeom prst="line">
                <a:avLst/>
              </a:prstGeom>
              <a:ln w="11113" cap="flat" cmpd="sng">
                <a:solidFill>
                  <a:srgbClr val="0000FF"/>
                </a:solidFill>
                <a:prstDash val="solid"/>
                <a:headEnd type="none" w="med" len="med"/>
                <a:tailEnd type="none" w="med" len="med"/>
              </a:ln>
            </p:spPr>
          </p:sp>
          <p:sp>
            <p:nvSpPr>
              <p:cNvPr id="93680" name="Line 1253"/>
              <p:cNvSpPr/>
              <p:nvPr/>
            </p:nvSpPr>
            <p:spPr>
              <a:xfrm flipV="1">
                <a:off x="2858" y="1036"/>
                <a:ext cx="0" cy="49"/>
              </a:xfrm>
              <a:prstGeom prst="line">
                <a:avLst/>
              </a:prstGeom>
              <a:ln w="11113" cap="flat" cmpd="sng">
                <a:solidFill>
                  <a:srgbClr val="0000FF"/>
                </a:solidFill>
                <a:prstDash val="solid"/>
                <a:headEnd type="none" w="med" len="med"/>
                <a:tailEnd type="none" w="med" len="med"/>
              </a:ln>
            </p:spPr>
          </p:sp>
          <p:sp>
            <p:nvSpPr>
              <p:cNvPr id="93681" name="Line 1254"/>
              <p:cNvSpPr/>
              <p:nvPr/>
            </p:nvSpPr>
            <p:spPr>
              <a:xfrm>
                <a:off x="2856" y="1036"/>
                <a:ext cx="5" cy="0"/>
              </a:xfrm>
              <a:prstGeom prst="line">
                <a:avLst/>
              </a:prstGeom>
              <a:ln w="11113" cap="flat" cmpd="sng">
                <a:solidFill>
                  <a:srgbClr val="0000FF"/>
                </a:solidFill>
                <a:prstDash val="solid"/>
                <a:headEnd type="none" w="med" len="med"/>
                <a:tailEnd type="none" w="med" len="med"/>
              </a:ln>
            </p:spPr>
          </p:sp>
          <p:sp>
            <p:nvSpPr>
              <p:cNvPr id="93682" name="Line 1255"/>
              <p:cNvSpPr/>
              <p:nvPr/>
            </p:nvSpPr>
            <p:spPr>
              <a:xfrm>
                <a:off x="2858" y="1085"/>
                <a:ext cx="0" cy="48"/>
              </a:xfrm>
              <a:prstGeom prst="line">
                <a:avLst/>
              </a:prstGeom>
              <a:ln w="11113" cap="flat" cmpd="sng">
                <a:solidFill>
                  <a:srgbClr val="0000FF"/>
                </a:solidFill>
                <a:prstDash val="solid"/>
                <a:headEnd type="none" w="med" len="med"/>
                <a:tailEnd type="none" w="med" len="med"/>
              </a:ln>
            </p:spPr>
          </p:sp>
          <p:sp>
            <p:nvSpPr>
              <p:cNvPr id="93683" name="Line 1256"/>
              <p:cNvSpPr/>
              <p:nvPr/>
            </p:nvSpPr>
            <p:spPr>
              <a:xfrm>
                <a:off x="2856" y="1133"/>
                <a:ext cx="5" cy="0"/>
              </a:xfrm>
              <a:prstGeom prst="line">
                <a:avLst/>
              </a:prstGeom>
              <a:ln w="11113" cap="flat" cmpd="sng">
                <a:solidFill>
                  <a:srgbClr val="0000FF"/>
                </a:solidFill>
                <a:prstDash val="solid"/>
                <a:headEnd type="none" w="med" len="med"/>
                <a:tailEnd type="none" w="med" len="med"/>
              </a:ln>
            </p:spPr>
          </p:sp>
          <p:sp>
            <p:nvSpPr>
              <p:cNvPr id="93684" name="Line 1257"/>
              <p:cNvSpPr/>
              <p:nvPr/>
            </p:nvSpPr>
            <p:spPr>
              <a:xfrm flipV="1">
                <a:off x="2876" y="1018"/>
                <a:ext cx="0" cy="50"/>
              </a:xfrm>
              <a:prstGeom prst="line">
                <a:avLst/>
              </a:prstGeom>
              <a:ln w="11113" cap="flat" cmpd="sng">
                <a:solidFill>
                  <a:srgbClr val="0000FF"/>
                </a:solidFill>
                <a:prstDash val="solid"/>
                <a:headEnd type="none" w="med" len="med"/>
                <a:tailEnd type="none" w="med" len="med"/>
              </a:ln>
            </p:spPr>
          </p:sp>
          <p:sp>
            <p:nvSpPr>
              <p:cNvPr id="93685" name="Line 1258"/>
              <p:cNvSpPr/>
              <p:nvPr/>
            </p:nvSpPr>
            <p:spPr>
              <a:xfrm>
                <a:off x="2873" y="1018"/>
                <a:ext cx="5" cy="0"/>
              </a:xfrm>
              <a:prstGeom prst="line">
                <a:avLst/>
              </a:prstGeom>
              <a:ln w="11113" cap="flat" cmpd="sng">
                <a:solidFill>
                  <a:srgbClr val="0000FF"/>
                </a:solidFill>
                <a:prstDash val="solid"/>
                <a:headEnd type="none" w="med" len="med"/>
                <a:tailEnd type="none" w="med" len="med"/>
              </a:ln>
            </p:spPr>
          </p:sp>
          <p:sp>
            <p:nvSpPr>
              <p:cNvPr id="93686" name="Line 1259"/>
              <p:cNvSpPr/>
              <p:nvPr/>
            </p:nvSpPr>
            <p:spPr>
              <a:xfrm>
                <a:off x="2876" y="1068"/>
                <a:ext cx="0" cy="50"/>
              </a:xfrm>
              <a:prstGeom prst="line">
                <a:avLst/>
              </a:prstGeom>
              <a:ln w="11113" cap="flat" cmpd="sng">
                <a:solidFill>
                  <a:srgbClr val="0000FF"/>
                </a:solidFill>
                <a:prstDash val="solid"/>
                <a:headEnd type="none" w="med" len="med"/>
                <a:tailEnd type="none" w="med" len="med"/>
              </a:ln>
            </p:spPr>
          </p:sp>
          <p:sp>
            <p:nvSpPr>
              <p:cNvPr id="93687" name="Line 1260"/>
              <p:cNvSpPr/>
              <p:nvPr/>
            </p:nvSpPr>
            <p:spPr>
              <a:xfrm>
                <a:off x="2873" y="1118"/>
                <a:ext cx="5" cy="0"/>
              </a:xfrm>
              <a:prstGeom prst="line">
                <a:avLst/>
              </a:prstGeom>
              <a:ln w="11113" cap="flat" cmpd="sng">
                <a:solidFill>
                  <a:srgbClr val="0000FF"/>
                </a:solidFill>
                <a:prstDash val="solid"/>
                <a:headEnd type="none" w="med" len="med"/>
                <a:tailEnd type="none" w="med" len="med"/>
              </a:ln>
            </p:spPr>
          </p:sp>
          <p:sp>
            <p:nvSpPr>
              <p:cNvPr id="93688" name="Line 1261"/>
              <p:cNvSpPr/>
              <p:nvPr/>
            </p:nvSpPr>
            <p:spPr>
              <a:xfrm flipV="1">
                <a:off x="2893" y="1015"/>
                <a:ext cx="0" cy="47"/>
              </a:xfrm>
              <a:prstGeom prst="line">
                <a:avLst/>
              </a:prstGeom>
              <a:ln w="11113" cap="flat" cmpd="sng">
                <a:solidFill>
                  <a:srgbClr val="0000FF"/>
                </a:solidFill>
                <a:prstDash val="solid"/>
                <a:headEnd type="none" w="med" len="med"/>
                <a:tailEnd type="none" w="med" len="med"/>
              </a:ln>
            </p:spPr>
          </p:sp>
          <p:sp>
            <p:nvSpPr>
              <p:cNvPr id="93689" name="Line 1262"/>
              <p:cNvSpPr/>
              <p:nvPr/>
            </p:nvSpPr>
            <p:spPr>
              <a:xfrm>
                <a:off x="2891" y="1015"/>
                <a:ext cx="4" cy="0"/>
              </a:xfrm>
              <a:prstGeom prst="line">
                <a:avLst/>
              </a:prstGeom>
              <a:ln w="11113" cap="flat" cmpd="sng">
                <a:solidFill>
                  <a:srgbClr val="0000FF"/>
                </a:solidFill>
                <a:prstDash val="solid"/>
                <a:headEnd type="none" w="med" len="med"/>
                <a:tailEnd type="none" w="med" len="med"/>
              </a:ln>
            </p:spPr>
          </p:sp>
          <p:sp>
            <p:nvSpPr>
              <p:cNvPr id="93690" name="Line 1263"/>
              <p:cNvSpPr/>
              <p:nvPr/>
            </p:nvSpPr>
            <p:spPr>
              <a:xfrm>
                <a:off x="2893" y="1062"/>
                <a:ext cx="0" cy="46"/>
              </a:xfrm>
              <a:prstGeom prst="line">
                <a:avLst/>
              </a:prstGeom>
              <a:ln w="11113" cap="flat" cmpd="sng">
                <a:solidFill>
                  <a:srgbClr val="0000FF"/>
                </a:solidFill>
                <a:prstDash val="solid"/>
                <a:headEnd type="none" w="med" len="med"/>
                <a:tailEnd type="none" w="med" len="med"/>
              </a:ln>
            </p:spPr>
          </p:sp>
          <p:sp>
            <p:nvSpPr>
              <p:cNvPr id="93691" name="Line 1264"/>
              <p:cNvSpPr/>
              <p:nvPr/>
            </p:nvSpPr>
            <p:spPr>
              <a:xfrm>
                <a:off x="2891" y="1108"/>
                <a:ext cx="4" cy="0"/>
              </a:xfrm>
              <a:prstGeom prst="line">
                <a:avLst/>
              </a:prstGeom>
              <a:ln w="11113" cap="flat" cmpd="sng">
                <a:solidFill>
                  <a:srgbClr val="0000FF"/>
                </a:solidFill>
                <a:prstDash val="solid"/>
                <a:headEnd type="none" w="med" len="med"/>
                <a:tailEnd type="none" w="med" len="med"/>
              </a:ln>
            </p:spPr>
          </p:sp>
          <p:sp>
            <p:nvSpPr>
              <p:cNvPr id="93692" name="Line 1265"/>
              <p:cNvSpPr/>
              <p:nvPr/>
            </p:nvSpPr>
            <p:spPr>
              <a:xfrm flipV="1">
                <a:off x="2909" y="1015"/>
                <a:ext cx="0" cy="49"/>
              </a:xfrm>
              <a:prstGeom prst="line">
                <a:avLst/>
              </a:prstGeom>
              <a:ln w="11113" cap="flat" cmpd="sng">
                <a:solidFill>
                  <a:srgbClr val="0000FF"/>
                </a:solidFill>
                <a:prstDash val="solid"/>
                <a:headEnd type="none" w="med" len="med"/>
                <a:tailEnd type="none" w="med" len="med"/>
              </a:ln>
            </p:spPr>
          </p:sp>
          <p:sp>
            <p:nvSpPr>
              <p:cNvPr id="93693" name="Line 1266"/>
              <p:cNvSpPr/>
              <p:nvPr/>
            </p:nvSpPr>
            <p:spPr>
              <a:xfrm>
                <a:off x="2906" y="1015"/>
                <a:ext cx="5" cy="0"/>
              </a:xfrm>
              <a:prstGeom prst="line">
                <a:avLst/>
              </a:prstGeom>
              <a:ln w="11113" cap="flat" cmpd="sng">
                <a:solidFill>
                  <a:srgbClr val="0000FF"/>
                </a:solidFill>
                <a:prstDash val="solid"/>
                <a:headEnd type="none" w="med" len="med"/>
                <a:tailEnd type="none" w="med" len="med"/>
              </a:ln>
            </p:spPr>
          </p:sp>
          <p:sp>
            <p:nvSpPr>
              <p:cNvPr id="93694" name="Line 1267"/>
              <p:cNvSpPr/>
              <p:nvPr/>
            </p:nvSpPr>
            <p:spPr>
              <a:xfrm>
                <a:off x="2909" y="1064"/>
                <a:ext cx="0" cy="48"/>
              </a:xfrm>
              <a:prstGeom prst="line">
                <a:avLst/>
              </a:prstGeom>
              <a:ln w="11113" cap="flat" cmpd="sng">
                <a:solidFill>
                  <a:srgbClr val="0000FF"/>
                </a:solidFill>
                <a:prstDash val="solid"/>
                <a:headEnd type="none" w="med" len="med"/>
                <a:tailEnd type="none" w="med" len="med"/>
              </a:ln>
            </p:spPr>
          </p:sp>
          <p:sp>
            <p:nvSpPr>
              <p:cNvPr id="93695" name="Line 1268"/>
              <p:cNvSpPr/>
              <p:nvPr/>
            </p:nvSpPr>
            <p:spPr>
              <a:xfrm>
                <a:off x="2906" y="1112"/>
                <a:ext cx="5" cy="0"/>
              </a:xfrm>
              <a:prstGeom prst="line">
                <a:avLst/>
              </a:prstGeom>
              <a:ln w="11113" cap="flat" cmpd="sng">
                <a:solidFill>
                  <a:srgbClr val="0000FF"/>
                </a:solidFill>
                <a:prstDash val="solid"/>
                <a:headEnd type="none" w="med" len="med"/>
                <a:tailEnd type="none" w="med" len="med"/>
              </a:ln>
            </p:spPr>
          </p:sp>
          <p:sp>
            <p:nvSpPr>
              <p:cNvPr id="93696" name="Line 1269"/>
              <p:cNvSpPr/>
              <p:nvPr/>
            </p:nvSpPr>
            <p:spPr>
              <a:xfrm flipV="1">
                <a:off x="2926" y="1019"/>
                <a:ext cx="0" cy="51"/>
              </a:xfrm>
              <a:prstGeom prst="line">
                <a:avLst/>
              </a:prstGeom>
              <a:ln w="11113" cap="flat" cmpd="sng">
                <a:solidFill>
                  <a:srgbClr val="0000FF"/>
                </a:solidFill>
                <a:prstDash val="solid"/>
                <a:headEnd type="none" w="med" len="med"/>
                <a:tailEnd type="none" w="med" len="med"/>
              </a:ln>
            </p:spPr>
          </p:sp>
          <p:sp>
            <p:nvSpPr>
              <p:cNvPr id="93697" name="Line 1270"/>
              <p:cNvSpPr/>
              <p:nvPr/>
            </p:nvSpPr>
            <p:spPr>
              <a:xfrm>
                <a:off x="2924" y="1019"/>
                <a:ext cx="4" cy="0"/>
              </a:xfrm>
              <a:prstGeom prst="line">
                <a:avLst/>
              </a:prstGeom>
              <a:ln w="11113" cap="flat" cmpd="sng">
                <a:solidFill>
                  <a:srgbClr val="0000FF"/>
                </a:solidFill>
                <a:prstDash val="solid"/>
                <a:headEnd type="none" w="med" len="med"/>
                <a:tailEnd type="none" w="med" len="med"/>
              </a:ln>
            </p:spPr>
          </p:sp>
          <p:sp>
            <p:nvSpPr>
              <p:cNvPr id="93698" name="Line 1271"/>
              <p:cNvSpPr/>
              <p:nvPr/>
            </p:nvSpPr>
            <p:spPr>
              <a:xfrm>
                <a:off x="2926" y="1070"/>
                <a:ext cx="0" cy="50"/>
              </a:xfrm>
              <a:prstGeom prst="line">
                <a:avLst/>
              </a:prstGeom>
              <a:ln w="11113" cap="flat" cmpd="sng">
                <a:solidFill>
                  <a:srgbClr val="0000FF"/>
                </a:solidFill>
                <a:prstDash val="solid"/>
                <a:headEnd type="none" w="med" len="med"/>
                <a:tailEnd type="none" w="med" len="med"/>
              </a:ln>
            </p:spPr>
          </p:sp>
          <p:sp>
            <p:nvSpPr>
              <p:cNvPr id="93699" name="Line 1272"/>
              <p:cNvSpPr/>
              <p:nvPr/>
            </p:nvSpPr>
            <p:spPr>
              <a:xfrm>
                <a:off x="2924" y="1120"/>
                <a:ext cx="4" cy="0"/>
              </a:xfrm>
              <a:prstGeom prst="line">
                <a:avLst/>
              </a:prstGeom>
              <a:ln w="11113" cap="flat" cmpd="sng">
                <a:solidFill>
                  <a:srgbClr val="0000FF"/>
                </a:solidFill>
                <a:prstDash val="solid"/>
                <a:headEnd type="none" w="med" len="med"/>
                <a:tailEnd type="none" w="med" len="med"/>
              </a:ln>
            </p:spPr>
          </p:sp>
          <p:sp>
            <p:nvSpPr>
              <p:cNvPr id="93700" name="Line 1273"/>
              <p:cNvSpPr/>
              <p:nvPr/>
            </p:nvSpPr>
            <p:spPr>
              <a:xfrm flipV="1">
                <a:off x="2944" y="1077"/>
                <a:ext cx="0" cy="20"/>
              </a:xfrm>
              <a:prstGeom prst="line">
                <a:avLst/>
              </a:prstGeom>
              <a:ln w="11113" cap="flat" cmpd="sng">
                <a:solidFill>
                  <a:srgbClr val="0000FF"/>
                </a:solidFill>
                <a:prstDash val="solid"/>
                <a:headEnd type="none" w="med" len="med"/>
                <a:tailEnd type="none" w="med" len="med"/>
              </a:ln>
            </p:spPr>
          </p:sp>
          <p:sp>
            <p:nvSpPr>
              <p:cNvPr id="93701" name="Line 1274"/>
              <p:cNvSpPr/>
              <p:nvPr/>
            </p:nvSpPr>
            <p:spPr>
              <a:xfrm>
                <a:off x="2941" y="1077"/>
                <a:ext cx="4" cy="0"/>
              </a:xfrm>
              <a:prstGeom prst="line">
                <a:avLst/>
              </a:prstGeom>
              <a:ln w="11113" cap="flat" cmpd="sng">
                <a:solidFill>
                  <a:srgbClr val="0000FF"/>
                </a:solidFill>
                <a:prstDash val="solid"/>
                <a:headEnd type="none" w="med" len="med"/>
                <a:tailEnd type="none" w="med" len="med"/>
              </a:ln>
            </p:spPr>
          </p:sp>
          <p:sp>
            <p:nvSpPr>
              <p:cNvPr id="93702" name="Line 1275"/>
              <p:cNvSpPr/>
              <p:nvPr/>
            </p:nvSpPr>
            <p:spPr>
              <a:xfrm>
                <a:off x="2944" y="1097"/>
                <a:ext cx="0" cy="21"/>
              </a:xfrm>
              <a:prstGeom prst="line">
                <a:avLst/>
              </a:prstGeom>
              <a:ln w="11113" cap="flat" cmpd="sng">
                <a:solidFill>
                  <a:srgbClr val="0000FF"/>
                </a:solidFill>
                <a:prstDash val="solid"/>
                <a:headEnd type="none" w="med" len="med"/>
                <a:tailEnd type="none" w="med" len="med"/>
              </a:ln>
            </p:spPr>
          </p:sp>
          <p:sp>
            <p:nvSpPr>
              <p:cNvPr id="93703" name="Line 1276"/>
              <p:cNvSpPr/>
              <p:nvPr/>
            </p:nvSpPr>
            <p:spPr>
              <a:xfrm>
                <a:off x="2941" y="1118"/>
                <a:ext cx="4" cy="0"/>
              </a:xfrm>
              <a:prstGeom prst="line">
                <a:avLst/>
              </a:prstGeom>
              <a:ln w="11113" cap="flat" cmpd="sng">
                <a:solidFill>
                  <a:srgbClr val="0000FF"/>
                </a:solidFill>
                <a:prstDash val="solid"/>
                <a:headEnd type="none" w="med" len="med"/>
                <a:tailEnd type="none" w="med" len="med"/>
              </a:ln>
            </p:spPr>
          </p:sp>
          <p:sp>
            <p:nvSpPr>
              <p:cNvPr id="93704" name="Line 1277"/>
              <p:cNvSpPr/>
              <p:nvPr/>
            </p:nvSpPr>
            <p:spPr>
              <a:xfrm flipV="1">
                <a:off x="2959" y="1070"/>
                <a:ext cx="0" cy="23"/>
              </a:xfrm>
              <a:prstGeom prst="line">
                <a:avLst/>
              </a:prstGeom>
              <a:ln w="11113" cap="flat" cmpd="sng">
                <a:solidFill>
                  <a:srgbClr val="0000FF"/>
                </a:solidFill>
                <a:prstDash val="solid"/>
                <a:headEnd type="none" w="med" len="med"/>
                <a:tailEnd type="none" w="med" len="med"/>
              </a:ln>
            </p:spPr>
          </p:sp>
          <p:sp>
            <p:nvSpPr>
              <p:cNvPr id="93705" name="Line 1278"/>
              <p:cNvSpPr/>
              <p:nvPr/>
            </p:nvSpPr>
            <p:spPr>
              <a:xfrm>
                <a:off x="2956" y="1070"/>
                <a:ext cx="5" cy="0"/>
              </a:xfrm>
              <a:prstGeom prst="line">
                <a:avLst/>
              </a:prstGeom>
              <a:ln w="11113" cap="flat" cmpd="sng">
                <a:solidFill>
                  <a:srgbClr val="0000FF"/>
                </a:solidFill>
                <a:prstDash val="solid"/>
                <a:headEnd type="none" w="med" len="med"/>
                <a:tailEnd type="none" w="med" len="med"/>
              </a:ln>
            </p:spPr>
          </p:sp>
          <p:sp>
            <p:nvSpPr>
              <p:cNvPr id="93706" name="Line 1279"/>
              <p:cNvSpPr/>
              <p:nvPr/>
            </p:nvSpPr>
            <p:spPr>
              <a:xfrm>
                <a:off x="2959" y="1093"/>
                <a:ext cx="0" cy="23"/>
              </a:xfrm>
              <a:prstGeom prst="line">
                <a:avLst/>
              </a:prstGeom>
              <a:ln w="11113" cap="flat" cmpd="sng">
                <a:solidFill>
                  <a:srgbClr val="0000FF"/>
                </a:solidFill>
                <a:prstDash val="solid"/>
                <a:headEnd type="none" w="med" len="med"/>
                <a:tailEnd type="none" w="med" len="med"/>
              </a:ln>
            </p:spPr>
          </p:sp>
          <p:sp>
            <p:nvSpPr>
              <p:cNvPr id="93707" name="Line 1280"/>
              <p:cNvSpPr/>
              <p:nvPr/>
            </p:nvSpPr>
            <p:spPr>
              <a:xfrm>
                <a:off x="2956" y="1116"/>
                <a:ext cx="5" cy="0"/>
              </a:xfrm>
              <a:prstGeom prst="line">
                <a:avLst/>
              </a:prstGeom>
              <a:ln w="11113" cap="flat" cmpd="sng">
                <a:solidFill>
                  <a:srgbClr val="0000FF"/>
                </a:solidFill>
                <a:prstDash val="solid"/>
                <a:headEnd type="none" w="med" len="med"/>
                <a:tailEnd type="none" w="med" len="med"/>
              </a:ln>
            </p:spPr>
          </p:sp>
          <p:sp>
            <p:nvSpPr>
              <p:cNvPr id="93708" name="Line 1281"/>
              <p:cNvSpPr/>
              <p:nvPr/>
            </p:nvSpPr>
            <p:spPr>
              <a:xfrm flipV="1">
                <a:off x="2976" y="1108"/>
                <a:ext cx="0" cy="23"/>
              </a:xfrm>
              <a:prstGeom prst="line">
                <a:avLst/>
              </a:prstGeom>
              <a:ln w="11113" cap="flat" cmpd="sng">
                <a:solidFill>
                  <a:srgbClr val="0000FF"/>
                </a:solidFill>
                <a:prstDash val="solid"/>
                <a:headEnd type="none" w="med" len="med"/>
                <a:tailEnd type="none" w="med" len="med"/>
              </a:ln>
            </p:spPr>
          </p:sp>
          <p:sp>
            <p:nvSpPr>
              <p:cNvPr id="93709" name="Line 1282"/>
              <p:cNvSpPr/>
              <p:nvPr/>
            </p:nvSpPr>
            <p:spPr>
              <a:xfrm>
                <a:off x="2974" y="1108"/>
                <a:ext cx="4" cy="0"/>
              </a:xfrm>
              <a:prstGeom prst="line">
                <a:avLst/>
              </a:prstGeom>
              <a:ln w="11113" cap="flat" cmpd="sng">
                <a:solidFill>
                  <a:srgbClr val="0000FF"/>
                </a:solidFill>
                <a:prstDash val="solid"/>
                <a:headEnd type="none" w="med" len="med"/>
                <a:tailEnd type="none" w="med" len="med"/>
              </a:ln>
            </p:spPr>
          </p:sp>
          <p:sp>
            <p:nvSpPr>
              <p:cNvPr id="93710" name="Line 1283"/>
              <p:cNvSpPr/>
              <p:nvPr/>
            </p:nvSpPr>
            <p:spPr>
              <a:xfrm>
                <a:off x="2976" y="1131"/>
                <a:ext cx="0" cy="23"/>
              </a:xfrm>
              <a:prstGeom prst="line">
                <a:avLst/>
              </a:prstGeom>
              <a:ln w="11113" cap="flat" cmpd="sng">
                <a:solidFill>
                  <a:srgbClr val="0000FF"/>
                </a:solidFill>
                <a:prstDash val="solid"/>
                <a:headEnd type="none" w="med" len="med"/>
                <a:tailEnd type="none" w="med" len="med"/>
              </a:ln>
            </p:spPr>
          </p:sp>
          <p:sp>
            <p:nvSpPr>
              <p:cNvPr id="93711" name="Line 1284"/>
              <p:cNvSpPr/>
              <p:nvPr/>
            </p:nvSpPr>
            <p:spPr>
              <a:xfrm>
                <a:off x="2974" y="1154"/>
                <a:ext cx="4" cy="0"/>
              </a:xfrm>
              <a:prstGeom prst="line">
                <a:avLst/>
              </a:prstGeom>
              <a:ln w="11113" cap="flat" cmpd="sng">
                <a:solidFill>
                  <a:srgbClr val="0000FF"/>
                </a:solidFill>
                <a:prstDash val="solid"/>
                <a:headEnd type="none" w="med" len="med"/>
                <a:tailEnd type="none" w="med" len="med"/>
              </a:ln>
            </p:spPr>
          </p:sp>
          <p:sp>
            <p:nvSpPr>
              <p:cNvPr id="93712" name="Line 1285"/>
              <p:cNvSpPr/>
              <p:nvPr/>
            </p:nvSpPr>
            <p:spPr>
              <a:xfrm flipV="1">
                <a:off x="2994" y="1127"/>
                <a:ext cx="0" cy="12"/>
              </a:xfrm>
              <a:prstGeom prst="line">
                <a:avLst/>
              </a:prstGeom>
              <a:ln w="11113" cap="flat" cmpd="sng">
                <a:solidFill>
                  <a:srgbClr val="0000FF"/>
                </a:solidFill>
                <a:prstDash val="solid"/>
                <a:headEnd type="none" w="med" len="med"/>
                <a:tailEnd type="none" w="med" len="med"/>
              </a:ln>
            </p:spPr>
          </p:sp>
          <p:sp>
            <p:nvSpPr>
              <p:cNvPr id="93713" name="Line 1286"/>
              <p:cNvSpPr/>
              <p:nvPr/>
            </p:nvSpPr>
            <p:spPr>
              <a:xfrm>
                <a:off x="2992" y="1127"/>
                <a:ext cx="4" cy="0"/>
              </a:xfrm>
              <a:prstGeom prst="line">
                <a:avLst/>
              </a:prstGeom>
              <a:ln w="11113" cap="flat" cmpd="sng">
                <a:solidFill>
                  <a:srgbClr val="0000FF"/>
                </a:solidFill>
                <a:prstDash val="solid"/>
                <a:headEnd type="none" w="med" len="med"/>
                <a:tailEnd type="none" w="med" len="med"/>
              </a:ln>
            </p:spPr>
          </p:sp>
          <p:sp>
            <p:nvSpPr>
              <p:cNvPr id="93714" name="Line 1287"/>
              <p:cNvSpPr/>
              <p:nvPr/>
            </p:nvSpPr>
            <p:spPr>
              <a:xfrm>
                <a:off x="2994" y="1139"/>
                <a:ext cx="0" cy="13"/>
              </a:xfrm>
              <a:prstGeom prst="line">
                <a:avLst/>
              </a:prstGeom>
              <a:ln w="11113" cap="flat" cmpd="sng">
                <a:solidFill>
                  <a:srgbClr val="0000FF"/>
                </a:solidFill>
                <a:prstDash val="solid"/>
                <a:headEnd type="none" w="med" len="med"/>
                <a:tailEnd type="none" w="med" len="med"/>
              </a:ln>
            </p:spPr>
          </p:sp>
          <p:sp>
            <p:nvSpPr>
              <p:cNvPr id="93715" name="Line 1288"/>
              <p:cNvSpPr/>
              <p:nvPr/>
            </p:nvSpPr>
            <p:spPr>
              <a:xfrm>
                <a:off x="2992" y="1152"/>
                <a:ext cx="4" cy="0"/>
              </a:xfrm>
              <a:prstGeom prst="line">
                <a:avLst/>
              </a:prstGeom>
              <a:ln w="11113" cap="flat" cmpd="sng">
                <a:solidFill>
                  <a:srgbClr val="0000FF"/>
                </a:solidFill>
                <a:prstDash val="solid"/>
                <a:headEnd type="none" w="med" len="med"/>
                <a:tailEnd type="none" w="med" len="med"/>
              </a:ln>
            </p:spPr>
          </p:sp>
          <p:sp>
            <p:nvSpPr>
              <p:cNvPr id="93716" name="Line 1289"/>
              <p:cNvSpPr/>
              <p:nvPr/>
            </p:nvSpPr>
            <p:spPr>
              <a:xfrm flipV="1">
                <a:off x="3009" y="1104"/>
                <a:ext cx="0" cy="12"/>
              </a:xfrm>
              <a:prstGeom prst="line">
                <a:avLst/>
              </a:prstGeom>
              <a:ln w="11113" cap="flat" cmpd="sng">
                <a:solidFill>
                  <a:srgbClr val="0000FF"/>
                </a:solidFill>
                <a:prstDash val="solid"/>
                <a:headEnd type="none" w="med" len="med"/>
                <a:tailEnd type="none" w="med" len="med"/>
              </a:ln>
            </p:spPr>
          </p:sp>
          <p:sp>
            <p:nvSpPr>
              <p:cNvPr id="93717" name="Line 1290"/>
              <p:cNvSpPr/>
              <p:nvPr/>
            </p:nvSpPr>
            <p:spPr>
              <a:xfrm>
                <a:off x="3006" y="1104"/>
                <a:ext cx="5" cy="0"/>
              </a:xfrm>
              <a:prstGeom prst="line">
                <a:avLst/>
              </a:prstGeom>
              <a:ln w="11113" cap="flat" cmpd="sng">
                <a:solidFill>
                  <a:srgbClr val="0000FF"/>
                </a:solidFill>
                <a:prstDash val="solid"/>
                <a:headEnd type="none" w="med" len="med"/>
                <a:tailEnd type="none" w="med" len="med"/>
              </a:ln>
            </p:spPr>
          </p:sp>
          <p:sp>
            <p:nvSpPr>
              <p:cNvPr id="93718" name="Line 1291"/>
              <p:cNvSpPr/>
              <p:nvPr/>
            </p:nvSpPr>
            <p:spPr>
              <a:xfrm>
                <a:off x="3009" y="1116"/>
                <a:ext cx="0" cy="13"/>
              </a:xfrm>
              <a:prstGeom prst="line">
                <a:avLst/>
              </a:prstGeom>
              <a:ln w="11113" cap="flat" cmpd="sng">
                <a:solidFill>
                  <a:srgbClr val="0000FF"/>
                </a:solidFill>
                <a:prstDash val="solid"/>
                <a:headEnd type="none" w="med" len="med"/>
                <a:tailEnd type="none" w="med" len="med"/>
              </a:ln>
            </p:spPr>
          </p:sp>
          <p:sp>
            <p:nvSpPr>
              <p:cNvPr id="93719" name="Line 1292"/>
              <p:cNvSpPr/>
              <p:nvPr/>
            </p:nvSpPr>
            <p:spPr>
              <a:xfrm>
                <a:off x="3006" y="1129"/>
                <a:ext cx="5" cy="0"/>
              </a:xfrm>
              <a:prstGeom prst="line">
                <a:avLst/>
              </a:prstGeom>
              <a:ln w="11113" cap="flat" cmpd="sng">
                <a:solidFill>
                  <a:srgbClr val="0000FF"/>
                </a:solidFill>
                <a:prstDash val="solid"/>
                <a:headEnd type="none" w="med" len="med"/>
                <a:tailEnd type="none" w="med" len="med"/>
              </a:ln>
            </p:spPr>
          </p:sp>
          <p:sp>
            <p:nvSpPr>
              <p:cNvPr id="93720" name="Line 1293"/>
              <p:cNvSpPr/>
              <p:nvPr/>
            </p:nvSpPr>
            <p:spPr>
              <a:xfrm flipV="1">
                <a:off x="3026" y="1127"/>
                <a:ext cx="0" cy="6"/>
              </a:xfrm>
              <a:prstGeom prst="line">
                <a:avLst/>
              </a:prstGeom>
              <a:ln w="11113" cap="flat" cmpd="sng">
                <a:solidFill>
                  <a:srgbClr val="0000FF"/>
                </a:solidFill>
                <a:prstDash val="solid"/>
                <a:headEnd type="none" w="med" len="med"/>
                <a:tailEnd type="none" w="med" len="med"/>
              </a:ln>
            </p:spPr>
          </p:sp>
          <p:sp>
            <p:nvSpPr>
              <p:cNvPr id="93721" name="Line 1294"/>
              <p:cNvSpPr/>
              <p:nvPr/>
            </p:nvSpPr>
            <p:spPr>
              <a:xfrm>
                <a:off x="3024" y="1127"/>
                <a:ext cx="4" cy="0"/>
              </a:xfrm>
              <a:prstGeom prst="line">
                <a:avLst/>
              </a:prstGeom>
              <a:ln w="11113" cap="flat" cmpd="sng">
                <a:solidFill>
                  <a:srgbClr val="0000FF"/>
                </a:solidFill>
                <a:prstDash val="solid"/>
                <a:headEnd type="none" w="med" len="med"/>
                <a:tailEnd type="none" w="med" len="med"/>
              </a:ln>
            </p:spPr>
          </p:sp>
          <p:sp>
            <p:nvSpPr>
              <p:cNvPr id="93722" name="Line 1295"/>
              <p:cNvSpPr/>
              <p:nvPr/>
            </p:nvSpPr>
            <p:spPr>
              <a:xfrm>
                <a:off x="3026" y="1133"/>
                <a:ext cx="0" cy="6"/>
              </a:xfrm>
              <a:prstGeom prst="line">
                <a:avLst/>
              </a:prstGeom>
              <a:ln w="11113" cap="flat" cmpd="sng">
                <a:solidFill>
                  <a:srgbClr val="0000FF"/>
                </a:solidFill>
                <a:prstDash val="solid"/>
                <a:headEnd type="none" w="med" len="med"/>
                <a:tailEnd type="none" w="med" len="med"/>
              </a:ln>
            </p:spPr>
          </p:sp>
          <p:sp>
            <p:nvSpPr>
              <p:cNvPr id="93723" name="Line 1296"/>
              <p:cNvSpPr/>
              <p:nvPr/>
            </p:nvSpPr>
            <p:spPr>
              <a:xfrm>
                <a:off x="3024" y="1139"/>
                <a:ext cx="4" cy="0"/>
              </a:xfrm>
              <a:prstGeom prst="line">
                <a:avLst/>
              </a:prstGeom>
              <a:ln w="11113" cap="flat" cmpd="sng">
                <a:solidFill>
                  <a:srgbClr val="0000FF"/>
                </a:solidFill>
                <a:prstDash val="solid"/>
                <a:headEnd type="none" w="med" len="med"/>
                <a:tailEnd type="none" w="med" len="med"/>
              </a:ln>
            </p:spPr>
          </p:sp>
          <p:sp>
            <p:nvSpPr>
              <p:cNvPr id="93724" name="Line 1297"/>
              <p:cNvSpPr/>
              <p:nvPr/>
            </p:nvSpPr>
            <p:spPr>
              <a:xfrm flipV="1">
                <a:off x="3044" y="1124"/>
                <a:ext cx="0" cy="11"/>
              </a:xfrm>
              <a:prstGeom prst="line">
                <a:avLst/>
              </a:prstGeom>
              <a:ln w="11113" cap="flat" cmpd="sng">
                <a:solidFill>
                  <a:srgbClr val="0000FF"/>
                </a:solidFill>
                <a:prstDash val="solid"/>
                <a:headEnd type="none" w="med" len="med"/>
                <a:tailEnd type="none" w="med" len="med"/>
              </a:ln>
            </p:spPr>
          </p:sp>
          <p:sp>
            <p:nvSpPr>
              <p:cNvPr id="93725" name="Line 1298"/>
              <p:cNvSpPr/>
              <p:nvPr/>
            </p:nvSpPr>
            <p:spPr>
              <a:xfrm>
                <a:off x="3042" y="1124"/>
                <a:ext cx="4" cy="0"/>
              </a:xfrm>
              <a:prstGeom prst="line">
                <a:avLst/>
              </a:prstGeom>
              <a:ln w="11113" cap="flat" cmpd="sng">
                <a:solidFill>
                  <a:srgbClr val="0000FF"/>
                </a:solidFill>
                <a:prstDash val="solid"/>
                <a:headEnd type="none" w="med" len="med"/>
                <a:tailEnd type="none" w="med" len="med"/>
              </a:ln>
            </p:spPr>
          </p:sp>
          <p:sp>
            <p:nvSpPr>
              <p:cNvPr id="93726" name="Line 1299"/>
              <p:cNvSpPr/>
              <p:nvPr/>
            </p:nvSpPr>
            <p:spPr>
              <a:xfrm>
                <a:off x="3044" y="1135"/>
                <a:ext cx="0" cy="11"/>
              </a:xfrm>
              <a:prstGeom prst="line">
                <a:avLst/>
              </a:prstGeom>
              <a:ln w="11113" cap="flat" cmpd="sng">
                <a:solidFill>
                  <a:srgbClr val="0000FF"/>
                </a:solidFill>
                <a:prstDash val="solid"/>
                <a:headEnd type="none" w="med" len="med"/>
                <a:tailEnd type="none" w="med" len="med"/>
              </a:ln>
            </p:spPr>
          </p:sp>
          <p:sp>
            <p:nvSpPr>
              <p:cNvPr id="93727" name="Line 1300"/>
              <p:cNvSpPr/>
              <p:nvPr/>
            </p:nvSpPr>
            <p:spPr>
              <a:xfrm>
                <a:off x="3042" y="1146"/>
                <a:ext cx="4" cy="0"/>
              </a:xfrm>
              <a:prstGeom prst="line">
                <a:avLst/>
              </a:prstGeom>
              <a:ln w="11113" cap="flat" cmpd="sng">
                <a:solidFill>
                  <a:srgbClr val="0000FF"/>
                </a:solidFill>
                <a:prstDash val="solid"/>
                <a:headEnd type="none" w="med" len="med"/>
                <a:tailEnd type="none" w="med" len="med"/>
              </a:ln>
            </p:spPr>
          </p:sp>
          <p:sp>
            <p:nvSpPr>
              <p:cNvPr id="93728" name="Line 1301"/>
              <p:cNvSpPr/>
              <p:nvPr/>
            </p:nvSpPr>
            <p:spPr>
              <a:xfrm flipV="1">
                <a:off x="3059" y="1120"/>
                <a:ext cx="0" cy="17"/>
              </a:xfrm>
              <a:prstGeom prst="line">
                <a:avLst/>
              </a:prstGeom>
              <a:ln w="11113" cap="flat" cmpd="sng">
                <a:solidFill>
                  <a:srgbClr val="0000FF"/>
                </a:solidFill>
                <a:prstDash val="solid"/>
                <a:headEnd type="none" w="med" len="med"/>
                <a:tailEnd type="none" w="med" len="med"/>
              </a:ln>
            </p:spPr>
          </p:sp>
          <p:sp>
            <p:nvSpPr>
              <p:cNvPr id="93729" name="Line 1302"/>
              <p:cNvSpPr/>
              <p:nvPr/>
            </p:nvSpPr>
            <p:spPr>
              <a:xfrm>
                <a:off x="3057" y="1120"/>
                <a:ext cx="4" cy="0"/>
              </a:xfrm>
              <a:prstGeom prst="line">
                <a:avLst/>
              </a:prstGeom>
              <a:ln w="11113" cap="flat" cmpd="sng">
                <a:solidFill>
                  <a:srgbClr val="0000FF"/>
                </a:solidFill>
                <a:prstDash val="solid"/>
                <a:headEnd type="none" w="med" len="med"/>
                <a:tailEnd type="none" w="med" len="med"/>
              </a:ln>
            </p:spPr>
          </p:sp>
          <p:sp>
            <p:nvSpPr>
              <p:cNvPr id="93730" name="Line 1303"/>
              <p:cNvSpPr/>
              <p:nvPr/>
            </p:nvSpPr>
            <p:spPr>
              <a:xfrm>
                <a:off x="3059" y="1137"/>
                <a:ext cx="0" cy="17"/>
              </a:xfrm>
              <a:prstGeom prst="line">
                <a:avLst/>
              </a:prstGeom>
              <a:ln w="11113" cap="flat" cmpd="sng">
                <a:solidFill>
                  <a:srgbClr val="0000FF"/>
                </a:solidFill>
                <a:prstDash val="solid"/>
                <a:headEnd type="none" w="med" len="med"/>
                <a:tailEnd type="none" w="med" len="med"/>
              </a:ln>
            </p:spPr>
          </p:sp>
          <p:sp>
            <p:nvSpPr>
              <p:cNvPr id="93731" name="Line 1304"/>
              <p:cNvSpPr/>
              <p:nvPr/>
            </p:nvSpPr>
            <p:spPr>
              <a:xfrm>
                <a:off x="3057" y="1154"/>
                <a:ext cx="4" cy="0"/>
              </a:xfrm>
              <a:prstGeom prst="line">
                <a:avLst/>
              </a:prstGeom>
              <a:ln w="11113" cap="flat" cmpd="sng">
                <a:solidFill>
                  <a:srgbClr val="0000FF"/>
                </a:solidFill>
                <a:prstDash val="solid"/>
                <a:headEnd type="none" w="med" len="med"/>
                <a:tailEnd type="none" w="med" len="med"/>
              </a:ln>
            </p:spPr>
          </p:sp>
          <p:sp>
            <p:nvSpPr>
              <p:cNvPr id="93732" name="Line 1305"/>
              <p:cNvSpPr/>
              <p:nvPr/>
            </p:nvSpPr>
            <p:spPr>
              <a:xfrm flipV="1">
                <a:off x="3077" y="1123"/>
                <a:ext cx="0" cy="14"/>
              </a:xfrm>
              <a:prstGeom prst="line">
                <a:avLst/>
              </a:prstGeom>
              <a:ln w="11113" cap="flat" cmpd="sng">
                <a:solidFill>
                  <a:srgbClr val="0000FF"/>
                </a:solidFill>
                <a:prstDash val="solid"/>
                <a:headEnd type="none" w="med" len="med"/>
                <a:tailEnd type="none" w="med" len="med"/>
              </a:ln>
            </p:spPr>
          </p:sp>
          <p:sp>
            <p:nvSpPr>
              <p:cNvPr id="93733" name="Line 1306"/>
              <p:cNvSpPr/>
              <p:nvPr/>
            </p:nvSpPr>
            <p:spPr>
              <a:xfrm>
                <a:off x="3074" y="1123"/>
                <a:ext cx="4" cy="0"/>
              </a:xfrm>
              <a:prstGeom prst="line">
                <a:avLst/>
              </a:prstGeom>
              <a:ln w="11113" cap="flat" cmpd="sng">
                <a:solidFill>
                  <a:srgbClr val="0000FF"/>
                </a:solidFill>
                <a:prstDash val="solid"/>
                <a:headEnd type="none" w="med" len="med"/>
                <a:tailEnd type="none" w="med" len="med"/>
              </a:ln>
            </p:spPr>
          </p:sp>
          <p:sp>
            <p:nvSpPr>
              <p:cNvPr id="93734" name="Line 1307"/>
              <p:cNvSpPr/>
              <p:nvPr/>
            </p:nvSpPr>
            <p:spPr>
              <a:xfrm>
                <a:off x="3077" y="1137"/>
                <a:ext cx="0" cy="15"/>
              </a:xfrm>
              <a:prstGeom prst="line">
                <a:avLst/>
              </a:prstGeom>
              <a:ln w="11113" cap="flat" cmpd="sng">
                <a:solidFill>
                  <a:srgbClr val="0000FF"/>
                </a:solidFill>
                <a:prstDash val="solid"/>
                <a:headEnd type="none" w="med" len="med"/>
                <a:tailEnd type="none" w="med" len="med"/>
              </a:ln>
            </p:spPr>
          </p:sp>
          <p:sp>
            <p:nvSpPr>
              <p:cNvPr id="93735" name="Line 1308"/>
              <p:cNvSpPr/>
              <p:nvPr/>
            </p:nvSpPr>
            <p:spPr>
              <a:xfrm>
                <a:off x="3074" y="1152"/>
                <a:ext cx="4" cy="0"/>
              </a:xfrm>
              <a:prstGeom prst="line">
                <a:avLst/>
              </a:prstGeom>
              <a:ln w="11113" cap="flat" cmpd="sng">
                <a:solidFill>
                  <a:srgbClr val="0000FF"/>
                </a:solidFill>
                <a:prstDash val="solid"/>
                <a:headEnd type="none" w="med" len="med"/>
                <a:tailEnd type="none" w="med" len="med"/>
              </a:ln>
            </p:spPr>
          </p:sp>
          <p:sp>
            <p:nvSpPr>
              <p:cNvPr id="93736" name="Line 1309"/>
              <p:cNvSpPr/>
              <p:nvPr/>
            </p:nvSpPr>
            <p:spPr>
              <a:xfrm flipV="1">
                <a:off x="3094" y="1116"/>
                <a:ext cx="0" cy="17"/>
              </a:xfrm>
              <a:prstGeom prst="line">
                <a:avLst/>
              </a:prstGeom>
              <a:ln w="11113" cap="flat" cmpd="sng">
                <a:solidFill>
                  <a:srgbClr val="0000FF"/>
                </a:solidFill>
                <a:prstDash val="solid"/>
                <a:headEnd type="none" w="med" len="med"/>
                <a:tailEnd type="none" w="med" len="med"/>
              </a:ln>
            </p:spPr>
          </p:sp>
          <p:sp>
            <p:nvSpPr>
              <p:cNvPr id="93737" name="Line 1310"/>
              <p:cNvSpPr/>
              <p:nvPr/>
            </p:nvSpPr>
            <p:spPr>
              <a:xfrm>
                <a:off x="3092" y="1116"/>
                <a:ext cx="4" cy="0"/>
              </a:xfrm>
              <a:prstGeom prst="line">
                <a:avLst/>
              </a:prstGeom>
              <a:ln w="11113" cap="flat" cmpd="sng">
                <a:solidFill>
                  <a:srgbClr val="0000FF"/>
                </a:solidFill>
                <a:prstDash val="solid"/>
                <a:headEnd type="none" w="med" len="med"/>
                <a:tailEnd type="none" w="med" len="med"/>
              </a:ln>
            </p:spPr>
          </p:sp>
          <p:sp>
            <p:nvSpPr>
              <p:cNvPr id="93738" name="Line 1311"/>
              <p:cNvSpPr/>
              <p:nvPr/>
            </p:nvSpPr>
            <p:spPr>
              <a:xfrm>
                <a:off x="3094" y="1133"/>
                <a:ext cx="0" cy="17"/>
              </a:xfrm>
              <a:prstGeom prst="line">
                <a:avLst/>
              </a:prstGeom>
              <a:ln w="11113" cap="flat" cmpd="sng">
                <a:solidFill>
                  <a:srgbClr val="0000FF"/>
                </a:solidFill>
                <a:prstDash val="solid"/>
                <a:headEnd type="none" w="med" len="med"/>
                <a:tailEnd type="none" w="med" len="med"/>
              </a:ln>
            </p:spPr>
          </p:sp>
          <p:sp>
            <p:nvSpPr>
              <p:cNvPr id="93739" name="Line 1312"/>
              <p:cNvSpPr/>
              <p:nvPr/>
            </p:nvSpPr>
            <p:spPr>
              <a:xfrm>
                <a:off x="3092" y="1150"/>
                <a:ext cx="4" cy="0"/>
              </a:xfrm>
              <a:prstGeom prst="line">
                <a:avLst/>
              </a:prstGeom>
              <a:ln w="11113" cap="flat" cmpd="sng">
                <a:solidFill>
                  <a:srgbClr val="0000FF"/>
                </a:solidFill>
                <a:prstDash val="solid"/>
                <a:headEnd type="none" w="med" len="med"/>
                <a:tailEnd type="none" w="med" len="med"/>
              </a:ln>
            </p:spPr>
          </p:sp>
          <p:sp>
            <p:nvSpPr>
              <p:cNvPr id="93740" name="Line 1313"/>
              <p:cNvSpPr/>
              <p:nvPr/>
            </p:nvSpPr>
            <p:spPr>
              <a:xfrm flipV="1">
                <a:off x="3109" y="1106"/>
                <a:ext cx="0" cy="21"/>
              </a:xfrm>
              <a:prstGeom prst="line">
                <a:avLst/>
              </a:prstGeom>
              <a:ln w="11113" cap="flat" cmpd="sng">
                <a:solidFill>
                  <a:srgbClr val="0000FF"/>
                </a:solidFill>
                <a:prstDash val="solid"/>
                <a:headEnd type="none" w="med" len="med"/>
                <a:tailEnd type="none" w="med" len="med"/>
              </a:ln>
            </p:spPr>
          </p:sp>
          <p:sp>
            <p:nvSpPr>
              <p:cNvPr id="93741" name="Line 1314"/>
              <p:cNvSpPr/>
              <p:nvPr/>
            </p:nvSpPr>
            <p:spPr>
              <a:xfrm>
                <a:off x="3107" y="1106"/>
                <a:ext cx="4" cy="0"/>
              </a:xfrm>
              <a:prstGeom prst="line">
                <a:avLst/>
              </a:prstGeom>
              <a:ln w="11113" cap="flat" cmpd="sng">
                <a:solidFill>
                  <a:srgbClr val="0000FF"/>
                </a:solidFill>
                <a:prstDash val="solid"/>
                <a:headEnd type="none" w="med" len="med"/>
                <a:tailEnd type="none" w="med" len="med"/>
              </a:ln>
            </p:spPr>
          </p:sp>
          <p:sp>
            <p:nvSpPr>
              <p:cNvPr id="93742" name="Line 1315"/>
              <p:cNvSpPr/>
              <p:nvPr/>
            </p:nvSpPr>
            <p:spPr>
              <a:xfrm>
                <a:off x="3109" y="1127"/>
                <a:ext cx="0" cy="20"/>
              </a:xfrm>
              <a:prstGeom prst="line">
                <a:avLst/>
              </a:prstGeom>
              <a:ln w="11113" cap="flat" cmpd="sng">
                <a:solidFill>
                  <a:srgbClr val="0000FF"/>
                </a:solidFill>
                <a:prstDash val="solid"/>
                <a:headEnd type="none" w="med" len="med"/>
                <a:tailEnd type="none" w="med" len="med"/>
              </a:ln>
            </p:spPr>
          </p:sp>
          <p:sp>
            <p:nvSpPr>
              <p:cNvPr id="93743" name="Line 1316"/>
              <p:cNvSpPr/>
              <p:nvPr/>
            </p:nvSpPr>
            <p:spPr>
              <a:xfrm>
                <a:off x="3107" y="1147"/>
                <a:ext cx="4" cy="0"/>
              </a:xfrm>
              <a:prstGeom prst="line">
                <a:avLst/>
              </a:prstGeom>
              <a:ln w="11113" cap="flat" cmpd="sng">
                <a:solidFill>
                  <a:srgbClr val="0000FF"/>
                </a:solidFill>
                <a:prstDash val="solid"/>
                <a:headEnd type="none" w="med" len="med"/>
                <a:tailEnd type="none" w="med" len="med"/>
              </a:ln>
            </p:spPr>
          </p:sp>
          <p:sp>
            <p:nvSpPr>
              <p:cNvPr id="93744" name="Line 1317"/>
              <p:cNvSpPr/>
              <p:nvPr/>
            </p:nvSpPr>
            <p:spPr>
              <a:xfrm flipV="1">
                <a:off x="3127" y="1112"/>
                <a:ext cx="0" cy="15"/>
              </a:xfrm>
              <a:prstGeom prst="line">
                <a:avLst/>
              </a:prstGeom>
              <a:ln w="11113" cap="flat" cmpd="sng">
                <a:solidFill>
                  <a:srgbClr val="0000FF"/>
                </a:solidFill>
                <a:prstDash val="solid"/>
                <a:headEnd type="none" w="med" len="med"/>
                <a:tailEnd type="none" w="med" len="med"/>
              </a:ln>
            </p:spPr>
          </p:sp>
          <p:sp>
            <p:nvSpPr>
              <p:cNvPr id="93745" name="Line 1318"/>
              <p:cNvSpPr/>
              <p:nvPr/>
            </p:nvSpPr>
            <p:spPr>
              <a:xfrm>
                <a:off x="3125" y="1112"/>
                <a:ext cx="4" cy="0"/>
              </a:xfrm>
              <a:prstGeom prst="line">
                <a:avLst/>
              </a:prstGeom>
              <a:ln w="11113" cap="flat" cmpd="sng">
                <a:solidFill>
                  <a:srgbClr val="0000FF"/>
                </a:solidFill>
                <a:prstDash val="solid"/>
                <a:headEnd type="none" w="med" len="med"/>
                <a:tailEnd type="none" w="med" len="med"/>
              </a:ln>
            </p:spPr>
          </p:sp>
          <p:sp>
            <p:nvSpPr>
              <p:cNvPr id="93746" name="Line 1319"/>
              <p:cNvSpPr/>
              <p:nvPr/>
            </p:nvSpPr>
            <p:spPr>
              <a:xfrm>
                <a:off x="3127" y="1127"/>
                <a:ext cx="0" cy="14"/>
              </a:xfrm>
              <a:prstGeom prst="line">
                <a:avLst/>
              </a:prstGeom>
              <a:ln w="11113" cap="flat" cmpd="sng">
                <a:solidFill>
                  <a:srgbClr val="0000FF"/>
                </a:solidFill>
                <a:prstDash val="solid"/>
                <a:headEnd type="none" w="med" len="med"/>
                <a:tailEnd type="none" w="med" len="med"/>
              </a:ln>
            </p:spPr>
          </p:sp>
          <p:sp>
            <p:nvSpPr>
              <p:cNvPr id="93747" name="Line 1320"/>
              <p:cNvSpPr/>
              <p:nvPr/>
            </p:nvSpPr>
            <p:spPr>
              <a:xfrm>
                <a:off x="3125" y="1141"/>
                <a:ext cx="4" cy="0"/>
              </a:xfrm>
              <a:prstGeom prst="line">
                <a:avLst/>
              </a:prstGeom>
              <a:ln w="11113" cap="flat" cmpd="sng">
                <a:solidFill>
                  <a:srgbClr val="0000FF"/>
                </a:solidFill>
                <a:prstDash val="solid"/>
                <a:headEnd type="none" w="med" len="med"/>
                <a:tailEnd type="none" w="med" len="med"/>
              </a:ln>
            </p:spPr>
          </p:sp>
          <p:sp>
            <p:nvSpPr>
              <p:cNvPr id="93748" name="Line 1321"/>
              <p:cNvSpPr/>
              <p:nvPr/>
            </p:nvSpPr>
            <p:spPr>
              <a:xfrm flipV="1">
                <a:off x="3144" y="1106"/>
                <a:ext cx="0" cy="14"/>
              </a:xfrm>
              <a:prstGeom prst="line">
                <a:avLst/>
              </a:prstGeom>
              <a:ln w="11113" cap="flat" cmpd="sng">
                <a:solidFill>
                  <a:srgbClr val="0000FF"/>
                </a:solidFill>
                <a:prstDash val="solid"/>
                <a:headEnd type="none" w="med" len="med"/>
                <a:tailEnd type="none" w="med" len="med"/>
              </a:ln>
            </p:spPr>
          </p:sp>
          <p:sp>
            <p:nvSpPr>
              <p:cNvPr id="93749" name="Line 1322"/>
              <p:cNvSpPr/>
              <p:nvPr/>
            </p:nvSpPr>
            <p:spPr>
              <a:xfrm>
                <a:off x="3142" y="1106"/>
                <a:ext cx="4" cy="0"/>
              </a:xfrm>
              <a:prstGeom prst="line">
                <a:avLst/>
              </a:prstGeom>
              <a:ln w="11113" cap="flat" cmpd="sng">
                <a:solidFill>
                  <a:srgbClr val="0000FF"/>
                </a:solidFill>
                <a:prstDash val="solid"/>
                <a:headEnd type="none" w="med" len="med"/>
                <a:tailEnd type="none" w="med" len="med"/>
              </a:ln>
            </p:spPr>
          </p:sp>
          <p:sp>
            <p:nvSpPr>
              <p:cNvPr id="93750" name="Line 1323"/>
              <p:cNvSpPr/>
              <p:nvPr/>
            </p:nvSpPr>
            <p:spPr>
              <a:xfrm>
                <a:off x="3144" y="1120"/>
                <a:ext cx="0" cy="15"/>
              </a:xfrm>
              <a:prstGeom prst="line">
                <a:avLst/>
              </a:prstGeom>
              <a:ln w="11113" cap="flat" cmpd="sng">
                <a:solidFill>
                  <a:srgbClr val="0000FF"/>
                </a:solidFill>
                <a:prstDash val="solid"/>
                <a:headEnd type="none" w="med" len="med"/>
                <a:tailEnd type="none" w="med" len="med"/>
              </a:ln>
            </p:spPr>
          </p:sp>
          <p:sp>
            <p:nvSpPr>
              <p:cNvPr id="93751" name="Line 1324"/>
              <p:cNvSpPr/>
              <p:nvPr/>
            </p:nvSpPr>
            <p:spPr>
              <a:xfrm>
                <a:off x="3142" y="1135"/>
                <a:ext cx="4" cy="0"/>
              </a:xfrm>
              <a:prstGeom prst="line">
                <a:avLst/>
              </a:prstGeom>
              <a:ln w="11113" cap="flat" cmpd="sng">
                <a:solidFill>
                  <a:srgbClr val="0000FF"/>
                </a:solidFill>
                <a:prstDash val="solid"/>
                <a:headEnd type="none" w="med" len="med"/>
                <a:tailEnd type="none" w="med" len="med"/>
              </a:ln>
            </p:spPr>
          </p:sp>
          <p:sp>
            <p:nvSpPr>
              <p:cNvPr id="93752" name="Line 1325"/>
              <p:cNvSpPr/>
              <p:nvPr/>
            </p:nvSpPr>
            <p:spPr>
              <a:xfrm flipV="1">
                <a:off x="3159" y="1100"/>
                <a:ext cx="0" cy="20"/>
              </a:xfrm>
              <a:prstGeom prst="line">
                <a:avLst/>
              </a:prstGeom>
              <a:ln w="11113" cap="flat" cmpd="sng">
                <a:solidFill>
                  <a:srgbClr val="0000FF"/>
                </a:solidFill>
                <a:prstDash val="solid"/>
                <a:headEnd type="none" w="med" len="med"/>
                <a:tailEnd type="none" w="med" len="med"/>
              </a:ln>
            </p:spPr>
          </p:sp>
          <p:sp>
            <p:nvSpPr>
              <p:cNvPr id="93753" name="Line 1326"/>
              <p:cNvSpPr/>
              <p:nvPr/>
            </p:nvSpPr>
            <p:spPr>
              <a:xfrm>
                <a:off x="3157" y="1100"/>
                <a:ext cx="4" cy="0"/>
              </a:xfrm>
              <a:prstGeom prst="line">
                <a:avLst/>
              </a:prstGeom>
              <a:ln w="11113" cap="flat" cmpd="sng">
                <a:solidFill>
                  <a:srgbClr val="0000FF"/>
                </a:solidFill>
                <a:prstDash val="solid"/>
                <a:headEnd type="none" w="med" len="med"/>
                <a:tailEnd type="none" w="med" len="med"/>
              </a:ln>
            </p:spPr>
          </p:sp>
          <p:sp>
            <p:nvSpPr>
              <p:cNvPr id="93754" name="Line 1327"/>
              <p:cNvSpPr/>
              <p:nvPr/>
            </p:nvSpPr>
            <p:spPr>
              <a:xfrm>
                <a:off x="3159" y="1120"/>
                <a:ext cx="0" cy="21"/>
              </a:xfrm>
              <a:prstGeom prst="line">
                <a:avLst/>
              </a:prstGeom>
              <a:ln w="11113" cap="flat" cmpd="sng">
                <a:solidFill>
                  <a:srgbClr val="0000FF"/>
                </a:solidFill>
                <a:prstDash val="solid"/>
                <a:headEnd type="none" w="med" len="med"/>
                <a:tailEnd type="none" w="med" len="med"/>
              </a:ln>
            </p:spPr>
          </p:sp>
          <p:sp>
            <p:nvSpPr>
              <p:cNvPr id="93755" name="Line 1328"/>
              <p:cNvSpPr/>
              <p:nvPr/>
            </p:nvSpPr>
            <p:spPr>
              <a:xfrm>
                <a:off x="3157" y="1141"/>
                <a:ext cx="4" cy="0"/>
              </a:xfrm>
              <a:prstGeom prst="line">
                <a:avLst/>
              </a:prstGeom>
              <a:ln w="11113" cap="flat" cmpd="sng">
                <a:solidFill>
                  <a:srgbClr val="0000FF"/>
                </a:solidFill>
                <a:prstDash val="solid"/>
                <a:headEnd type="none" w="med" len="med"/>
                <a:tailEnd type="none" w="med" len="med"/>
              </a:ln>
            </p:spPr>
          </p:sp>
          <p:sp>
            <p:nvSpPr>
              <p:cNvPr id="93756" name="Line 1329"/>
              <p:cNvSpPr/>
              <p:nvPr/>
            </p:nvSpPr>
            <p:spPr>
              <a:xfrm flipV="1">
                <a:off x="3177" y="1074"/>
                <a:ext cx="0" cy="34"/>
              </a:xfrm>
              <a:prstGeom prst="line">
                <a:avLst/>
              </a:prstGeom>
              <a:ln w="11113" cap="flat" cmpd="sng">
                <a:solidFill>
                  <a:srgbClr val="0000FF"/>
                </a:solidFill>
                <a:prstDash val="solid"/>
                <a:headEnd type="none" w="med" len="med"/>
                <a:tailEnd type="none" w="med" len="med"/>
              </a:ln>
            </p:spPr>
          </p:sp>
          <p:sp>
            <p:nvSpPr>
              <p:cNvPr id="93757" name="Line 1330"/>
              <p:cNvSpPr/>
              <p:nvPr/>
            </p:nvSpPr>
            <p:spPr>
              <a:xfrm>
                <a:off x="3175" y="1074"/>
                <a:ext cx="4" cy="0"/>
              </a:xfrm>
              <a:prstGeom prst="line">
                <a:avLst/>
              </a:prstGeom>
              <a:ln w="11113" cap="flat" cmpd="sng">
                <a:solidFill>
                  <a:srgbClr val="0000FF"/>
                </a:solidFill>
                <a:prstDash val="solid"/>
                <a:headEnd type="none" w="med" len="med"/>
                <a:tailEnd type="none" w="med" len="med"/>
              </a:ln>
            </p:spPr>
          </p:sp>
          <p:sp>
            <p:nvSpPr>
              <p:cNvPr id="93758" name="Line 1331"/>
              <p:cNvSpPr/>
              <p:nvPr/>
            </p:nvSpPr>
            <p:spPr>
              <a:xfrm>
                <a:off x="3177" y="1108"/>
                <a:ext cx="0" cy="33"/>
              </a:xfrm>
              <a:prstGeom prst="line">
                <a:avLst/>
              </a:prstGeom>
              <a:ln w="11113" cap="flat" cmpd="sng">
                <a:solidFill>
                  <a:srgbClr val="0000FF"/>
                </a:solidFill>
                <a:prstDash val="solid"/>
                <a:headEnd type="none" w="med" len="med"/>
                <a:tailEnd type="none" w="med" len="med"/>
              </a:ln>
            </p:spPr>
          </p:sp>
          <p:sp>
            <p:nvSpPr>
              <p:cNvPr id="93759" name="Line 1332"/>
              <p:cNvSpPr/>
              <p:nvPr/>
            </p:nvSpPr>
            <p:spPr>
              <a:xfrm>
                <a:off x="3175" y="1141"/>
                <a:ext cx="4" cy="0"/>
              </a:xfrm>
              <a:prstGeom prst="line">
                <a:avLst/>
              </a:prstGeom>
              <a:ln w="11113" cap="flat" cmpd="sng">
                <a:solidFill>
                  <a:srgbClr val="0000FF"/>
                </a:solidFill>
                <a:prstDash val="solid"/>
                <a:headEnd type="none" w="med" len="med"/>
                <a:tailEnd type="none" w="med" len="med"/>
              </a:ln>
            </p:spPr>
          </p:sp>
          <p:sp>
            <p:nvSpPr>
              <p:cNvPr id="93760" name="Line 1333"/>
              <p:cNvSpPr/>
              <p:nvPr/>
            </p:nvSpPr>
            <p:spPr>
              <a:xfrm flipV="1">
                <a:off x="3194" y="1064"/>
                <a:ext cx="0" cy="37"/>
              </a:xfrm>
              <a:prstGeom prst="line">
                <a:avLst/>
              </a:prstGeom>
              <a:ln w="11113" cap="flat" cmpd="sng">
                <a:solidFill>
                  <a:srgbClr val="0000FF"/>
                </a:solidFill>
                <a:prstDash val="solid"/>
                <a:headEnd type="none" w="med" len="med"/>
                <a:tailEnd type="none" w="med" len="med"/>
              </a:ln>
            </p:spPr>
          </p:sp>
          <p:sp>
            <p:nvSpPr>
              <p:cNvPr id="93761" name="Line 1334"/>
              <p:cNvSpPr/>
              <p:nvPr/>
            </p:nvSpPr>
            <p:spPr>
              <a:xfrm>
                <a:off x="3192" y="1064"/>
                <a:ext cx="5" cy="0"/>
              </a:xfrm>
              <a:prstGeom prst="line">
                <a:avLst/>
              </a:prstGeom>
              <a:ln w="11113" cap="flat" cmpd="sng">
                <a:solidFill>
                  <a:srgbClr val="0000FF"/>
                </a:solidFill>
                <a:prstDash val="solid"/>
                <a:headEnd type="none" w="med" len="med"/>
                <a:tailEnd type="none" w="med" len="med"/>
              </a:ln>
            </p:spPr>
          </p:sp>
          <p:sp>
            <p:nvSpPr>
              <p:cNvPr id="93762" name="Line 1335"/>
              <p:cNvSpPr/>
              <p:nvPr/>
            </p:nvSpPr>
            <p:spPr>
              <a:xfrm>
                <a:off x="3194" y="1101"/>
                <a:ext cx="0" cy="38"/>
              </a:xfrm>
              <a:prstGeom prst="line">
                <a:avLst/>
              </a:prstGeom>
              <a:ln w="11113" cap="flat" cmpd="sng">
                <a:solidFill>
                  <a:srgbClr val="0000FF"/>
                </a:solidFill>
                <a:prstDash val="solid"/>
                <a:headEnd type="none" w="med" len="med"/>
                <a:tailEnd type="none" w="med" len="med"/>
              </a:ln>
            </p:spPr>
          </p:sp>
          <p:sp>
            <p:nvSpPr>
              <p:cNvPr id="93763" name="Line 1336"/>
              <p:cNvSpPr/>
              <p:nvPr/>
            </p:nvSpPr>
            <p:spPr>
              <a:xfrm>
                <a:off x="3192" y="1139"/>
                <a:ext cx="5" cy="0"/>
              </a:xfrm>
              <a:prstGeom prst="line">
                <a:avLst/>
              </a:prstGeom>
              <a:ln w="11113" cap="flat" cmpd="sng">
                <a:solidFill>
                  <a:srgbClr val="0000FF"/>
                </a:solidFill>
                <a:prstDash val="solid"/>
                <a:headEnd type="none" w="med" len="med"/>
                <a:tailEnd type="none" w="med" len="med"/>
              </a:ln>
            </p:spPr>
          </p:sp>
          <p:sp>
            <p:nvSpPr>
              <p:cNvPr id="93764" name="Line 1337"/>
              <p:cNvSpPr/>
              <p:nvPr/>
            </p:nvSpPr>
            <p:spPr>
              <a:xfrm flipV="1">
                <a:off x="3210" y="1064"/>
                <a:ext cx="0" cy="33"/>
              </a:xfrm>
              <a:prstGeom prst="line">
                <a:avLst/>
              </a:prstGeom>
              <a:ln w="11113" cap="flat" cmpd="sng">
                <a:solidFill>
                  <a:srgbClr val="0000FF"/>
                </a:solidFill>
                <a:prstDash val="solid"/>
                <a:headEnd type="none" w="med" len="med"/>
                <a:tailEnd type="none" w="med" len="med"/>
              </a:ln>
            </p:spPr>
          </p:sp>
          <p:sp>
            <p:nvSpPr>
              <p:cNvPr id="93765" name="Line 1338"/>
              <p:cNvSpPr/>
              <p:nvPr/>
            </p:nvSpPr>
            <p:spPr>
              <a:xfrm>
                <a:off x="3208" y="1064"/>
                <a:ext cx="4" cy="0"/>
              </a:xfrm>
              <a:prstGeom prst="line">
                <a:avLst/>
              </a:prstGeom>
              <a:ln w="11113" cap="flat" cmpd="sng">
                <a:solidFill>
                  <a:srgbClr val="0000FF"/>
                </a:solidFill>
                <a:prstDash val="solid"/>
                <a:headEnd type="none" w="med" len="med"/>
                <a:tailEnd type="none" w="med" len="med"/>
              </a:ln>
            </p:spPr>
          </p:sp>
          <p:sp>
            <p:nvSpPr>
              <p:cNvPr id="93766" name="Line 1339"/>
              <p:cNvSpPr/>
              <p:nvPr/>
            </p:nvSpPr>
            <p:spPr>
              <a:xfrm>
                <a:off x="3210" y="1097"/>
                <a:ext cx="0" cy="34"/>
              </a:xfrm>
              <a:prstGeom prst="line">
                <a:avLst/>
              </a:prstGeom>
              <a:ln w="11113" cap="flat" cmpd="sng">
                <a:solidFill>
                  <a:srgbClr val="0000FF"/>
                </a:solidFill>
                <a:prstDash val="solid"/>
                <a:headEnd type="none" w="med" len="med"/>
                <a:tailEnd type="none" w="med" len="med"/>
              </a:ln>
            </p:spPr>
          </p:sp>
          <p:sp>
            <p:nvSpPr>
              <p:cNvPr id="93767" name="Line 1340"/>
              <p:cNvSpPr/>
              <p:nvPr/>
            </p:nvSpPr>
            <p:spPr>
              <a:xfrm>
                <a:off x="3208" y="1131"/>
                <a:ext cx="4" cy="0"/>
              </a:xfrm>
              <a:prstGeom prst="line">
                <a:avLst/>
              </a:prstGeom>
              <a:ln w="11113" cap="flat" cmpd="sng">
                <a:solidFill>
                  <a:srgbClr val="0000FF"/>
                </a:solidFill>
                <a:prstDash val="solid"/>
                <a:headEnd type="none" w="med" len="med"/>
                <a:tailEnd type="none" w="med" len="med"/>
              </a:ln>
            </p:spPr>
          </p:sp>
          <p:sp>
            <p:nvSpPr>
              <p:cNvPr id="93768" name="Line 1341"/>
              <p:cNvSpPr/>
              <p:nvPr/>
            </p:nvSpPr>
            <p:spPr>
              <a:xfrm flipV="1">
                <a:off x="3227" y="1047"/>
                <a:ext cx="0" cy="50"/>
              </a:xfrm>
              <a:prstGeom prst="line">
                <a:avLst/>
              </a:prstGeom>
              <a:ln w="11113" cap="flat" cmpd="sng">
                <a:solidFill>
                  <a:srgbClr val="0000FF"/>
                </a:solidFill>
                <a:prstDash val="solid"/>
                <a:headEnd type="none" w="med" len="med"/>
                <a:tailEnd type="none" w="med" len="med"/>
              </a:ln>
            </p:spPr>
          </p:sp>
          <p:sp>
            <p:nvSpPr>
              <p:cNvPr id="93769" name="Line 1342"/>
              <p:cNvSpPr/>
              <p:nvPr/>
            </p:nvSpPr>
            <p:spPr>
              <a:xfrm>
                <a:off x="3225" y="1047"/>
                <a:ext cx="4" cy="0"/>
              </a:xfrm>
              <a:prstGeom prst="line">
                <a:avLst/>
              </a:prstGeom>
              <a:ln w="11113" cap="flat" cmpd="sng">
                <a:solidFill>
                  <a:srgbClr val="0000FF"/>
                </a:solidFill>
                <a:prstDash val="solid"/>
                <a:headEnd type="none" w="med" len="med"/>
                <a:tailEnd type="none" w="med" len="med"/>
              </a:ln>
            </p:spPr>
          </p:sp>
          <p:sp>
            <p:nvSpPr>
              <p:cNvPr id="93770" name="Line 1343"/>
              <p:cNvSpPr/>
              <p:nvPr/>
            </p:nvSpPr>
            <p:spPr>
              <a:xfrm>
                <a:off x="3227" y="1097"/>
                <a:ext cx="0" cy="50"/>
              </a:xfrm>
              <a:prstGeom prst="line">
                <a:avLst/>
              </a:prstGeom>
              <a:ln w="11113" cap="flat" cmpd="sng">
                <a:solidFill>
                  <a:srgbClr val="0000FF"/>
                </a:solidFill>
                <a:prstDash val="solid"/>
                <a:headEnd type="none" w="med" len="med"/>
                <a:tailEnd type="none" w="med" len="med"/>
              </a:ln>
            </p:spPr>
          </p:sp>
          <p:sp>
            <p:nvSpPr>
              <p:cNvPr id="93771" name="Line 1344"/>
              <p:cNvSpPr/>
              <p:nvPr/>
            </p:nvSpPr>
            <p:spPr>
              <a:xfrm>
                <a:off x="3225" y="1147"/>
                <a:ext cx="4" cy="0"/>
              </a:xfrm>
              <a:prstGeom prst="line">
                <a:avLst/>
              </a:prstGeom>
              <a:ln w="11113" cap="flat" cmpd="sng">
                <a:solidFill>
                  <a:srgbClr val="0000FF"/>
                </a:solidFill>
                <a:prstDash val="solid"/>
                <a:headEnd type="none" w="med" len="med"/>
                <a:tailEnd type="none" w="med" len="med"/>
              </a:ln>
            </p:spPr>
          </p:sp>
          <p:sp>
            <p:nvSpPr>
              <p:cNvPr id="93772" name="Line 1345"/>
              <p:cNvSpPr/>
              <p:nvPr/>
            </p:nvSpPr>
            <p:spPr>
              <a:xfrm flipV="1">
                <a:off x="3244" y="1049"/>
                <a:ext cx="0" cy="55"/>
              </a:xfrm>
              <a:prstGeom prst="line">
                <a:avLst/>
              </a:prstGeom>
              <a:ln w="11113" cap="flat" cmpd="sng">
                <a:solidFill>
                  <a:srgbClr val="0000FF"/>
                </a:solidFill>
                <a:prstDash val="solid"/>
                <a:headEnd type="none" w="med" len="med"/>
                <a:tailEnd type="none" w="med" len="med"/>
              </a:ln>
            </p:spPr>
          </p:sp>
          <p:sp>
            <p:nvSpPr>
              <p:cNvPr id="93773" name="Line 1346"/>
              <p:cNvSpPr/>
              <p:nvPr/>
            </p:nvSpPr>
            <p:spPr>
              <a:xfrm>
                <a:off x="3242" y="1049"/>
                <a:ext cx="5" cy="0"/>
              </a:xfrm>
              <a:prstGeom prst="line">
                <a:avLst/>
              </a:prstGeom>
              <a:ln w="11113" cap="flat" cmpd="sng">
                <a:solidFill>
                  <a:srgbClr val="0000FF"/>
                </a:solidFill>
                <a:prstDash val="solid"/>
                <a:headEnd type="none" w="med" len="med"/>
                <a:tailEnd type="none" w="med" len="med"/>
              </a:ln>
            </p:spPr>
          </p:sp>
          <p:sp>
            <p:nvSpPr>
              <p:cNvPr id="93774" name="Line 1347"/>
              <p:cNvSpPr/>
              <p:nvPr/>
            </p:nvSpPr>
            <p:spPr>
              <a:xfrm>
                <a:off x="3244" y="1104"/>
                <a:ext cx="0" cy="54"/>
              </a:xfrm>
              <a:prstGeom prst="line">
                <a:avLst/>
              </a:prstGeom>
              <a:ln w="11113" cap="flat" cmpd="sng">
                <a:solidFill>
                  <a:srgbClr val="0000FF"/>
                </a:solidFill>
                <a:prstDash val="solid"/>
                <a:headEnd type="none" w="med" len="med"/>
                <a:tailEnd type="none" w="med" len="med"/>
              </a:ln>
            </p:spPr>
          </p:sp>
          <p:sp>
            <p:nvSpPr>
              <p:cNvPr id="93775" name="Line 1348"/>
              <p:cNvSpPr/>
              <p:nvPr/>
            </p:nvSpPr>
            <p:spPr>
              <a:xfrm>
                <a:off x="3242" y="1158"/>
                <a:ext cx="5" cy="0"/>
              </a:xfrm>
              <a:prstGeom prst="line">
                <a:avLst/>
              </a:prstGeom>
              <a:ln w="11113" cap="flat" cmpd="sng">
                <a:solidFill>
                  <a:srgbClr val="0000FF"/>
                </a:solidFill>
                <a:prstDash val="solid"/>
                <a:headEnd type="none" w="med" len="med"/>
                <a:tailEnd type="none" w="med" len="med"/>
              </a:ln>
            </p:spPr>
          </p:sp>
          <p:sp>
            <p:nvSpPr>
              <p:cNvPr id="93776" name="Line 1349"/>
              <p:cNvSpPr/>
              <p:nvPr/>
            </p:nvSpPr>
            <p:spPr>
              <a:xfrm flipV="1">
                <a:off x="3260" y="1028"/>
                <a:ext cx="0" cy="59"/>
              </a:xfrm>
              <a:prstGeom prst="line">
                <a:avLst/>
              </a:prstGeom>
              <a:ln w="11113" cap="flat" cmpd="sng">
                <a:solidFill>
                  <a:srgbClr val="0000FF"/>
                </a:solidFill>
                <a:prstDash val="solid"/>
                <a:headEnd type="none" w="med" len="med"/>
                <a:tailEnd type="none" w="med" len="med"/>
              </a:ln>
            </p:spPr>
          </p:sp>
          <p:sp>
            <p:nvSpPr>
              <p:cNvPr id="93777" name="Line 1350"/>
              <p:cNvSpPr/>
              <p:nvPr/>
            </p:nvSpPr>
            <p:spPr>
              <a:xfrm>
                <a:off x="3258" y="1028"/>
                <a:ext cx="4" cy="0"/>
              </a:xfrm>
              <a:prstGeom prst="line">
                <a:avLst/>
              </a:prstGeom>
              <a:ln w="11113" cap="flat" cmpd="sng">
                <a:solidFill>
                  <a:srgbClr val="0000FF"/>
                </a:solidFill>
                <a:prstDash val="solid"/>
                <a:headEnd type="none" w="med" len="med"/>
                <a:tailEnd type="none" w="med" len="med"/>
              </a:ln>
            </p:spPr>
          </p:sp>
          <p:sp>
            <p:nvSpPr>
              <p:cNvPr id="93778" name="Line 1351"/>
              <p:cNvSpPr/>
              <p:nvPr/>
            </p:nvSpPr>
            <p:spPr>
              <a:xfrm>
                <a:off x="3260" y="1087"/>
                <a:ext cx="0" cy="59"/>
              </a:xfrm>
              <a:prstGeom prst="line">
                <a:avLst/>
              </a:prstGeom>
              <a:ln w="11113" cap="flat" cmpd="sng">
                <a:solidFill>
                  <a:srgbClr val="0000FF"/>
                </a:solidFill>
                <a:prstDash val="solid"/>
                <a:headEnd type="none" w="med" len="med"/>
                <a:tailEnd type="none" w="med" len="med"/>
              </a:ln>
            </p:spPr>
          </p:sp>
          <p:sp>
            <p:nvSpPr>
              <p:cNvPr id="93779" name="Line 1352"/>
              <p:cNvSpPr/>
              <p:nvPr/>
            </p:nvSpPr>
            <p:spPr>
              <a:xfrm>
                <a:off x="3258" y="1146"/>
                <a:ext cx="4" cy="0"/>
              </a:xfrm>
              <a:prstGeom prst="line">
                <a:avLst/>
              </a:prstGeom>
              <a:ln w="11113" cap="flat" cmpd="sng">
                <a:solidFill>
                  <a:srgbClr val="0000FF"/>
                </a:solidFill>
                <a:prstDash val="solid"/>
                <a:headEnd type="none" w="med" len="med"/>
                <a:tailEnd type="none" w="med" len="med"/>
              </a:ln>
            </p:spPr>
          </p:sp>
          <p:sp>
            <p:nvSpPr>
              <p:cNvPr id="93780" name="Line 1353"/>
              <p:cNvSpPr/>
              <p:nvPr/>
            </p:nvSpPr>
            <p:spPr>
              <a:xfrm flipV="1">
                <a:off x="3277" y="972"/>
                <a:ext cx="0" cy="128"/>
              </a:xfrm>
              <a:prstGeom prst="line">
                <a:avLst/>
              </a:prstGeom>
              <a:ln w="11113" cap="flat" cmpd="sng">
                <a:solidFill>
                  <a:srgbClr val="0000FF"/>
                </a:solidFill>
                <a:prstDash val="solid"/>
                <a:headEnd type="none" w="med" len="med"/>
                <a:tailEnd type="none" w="med" len="med"/>
              </a:ln>
            </p:spPr>
          </p:sp>
          <p:sp>
            <p:nvSpPr>
              <p:cNvPr id="93781" name="Line 1354"/>
              <p:cNvSpPr/>
              <p:nvPr/>
            </p:nvSpPr>
            <p:spPr>
              <a:xfrm>
                <a:off x="3275" y="972"/>
                <a:ext cx="5" cy="0"/>
              </a:xfrm>
              <a:prstGeom prst="line">
                <a:avLst/>
              </a:prstGeom>
              <a:ln w="11113" cap="flat" cmpd="sng">
                <a:solidFill>
                  <a:srgbClr val="0000FF"/>
                </a:solidFill>
                <a:prstDash val="solid"/>
                <a:headEnd type="none" w="med" len="med"/>
                <a:tailEnd type="none" w="med" len="med"/>
              </a:ln>
            </p:spPr>
          </p:sp>
          <p:sp>
            <p:nvSpPr>
              <p:cNvPr id="93782" name="Line 1355"/>
              <p:cNvSpPr/>
              <p:nvPr/>
            </p:nvSpPr>
            <p:spPr>
              <a:xfrm>
                <a:off x="3277" y="1100"/>
                <a:ext cx="0" cy="127"/>
              </a:xfrm>
              <a:prstGeom prst="line">
                <a:avLst/>
              </a:prstGeom>
              <a:ln w="11113" cap="flat" cmpd="sng">
                <a:solidFill>
                  <a:srgbClr val="0000FF"/>
                </a:solidFill>
                <a:prstDash val="solid"/>
                <a:headEnd type="none" w="med" len="med"/>
                <a:tailEnd type="none" w="med" len="med"/>
              </a:ln>
            </p:spPr>
          </p:sp>
          <p:sp>
            <p:nvSpPr>
              <p:cNvPr id="93783" name="Line 1356"/>
              <p:cNvSpPr/>
              <p:nvPr/>
            </p:nvSpPr>
            <p:spPr>
              <a:xfrm>
                <a:off x="3275" y="1227"/>
                <a:ext cx="5" cy="0"/>
              </a:xfrm>
              <a:prstGeom prst="line">
                <a:avLst/>
              </a:prstGeom>
              <a:ln w="11113" cap="flat" cmpd="sng">
                <a:solidFill>
                  <a:srgbClr val="0000FF"/>
                </a:solidFill>
                <a:prstDash val="solid"/>
                <a:headEnd type="none" w="med" len="med"/>
                <a:tailEnd type="none" w="med" len="med"/>
              </a:ln>
            </p:spPr>
          </p:sp>
          <p:sp>
            <p:nvSpPr>
              <p:cNvPr id="93784" name="Line 1357"/>
              <p:cNvSpPr/>
              <p:nvPr/>
            </p:nvSpPr>
            <p:spPr>
              <a:xfrm flipH="1">
                <a:off x="3253" y="758"/>
                <a:ext cx="18" cy="0"/>
              </a:xfrm>
              <a:prstGeom prst="line">
                <a:avLst/>
              </a:prstGeom>
              <a:ln w="22225" cap="flat" cmpd="sng">
                <a:solidFill>
                  <a:srgbClr val="FF0000"/>
                </a:solidFill>
                <a:prstDash val="sysDot"/>
                <a:headEnd type="none" w="med" len="med"/>
                <a:tailEnd type="none" w="med" len="med"/>
              </a:ln>
            </p:spPr>
          </p:sp>
          <p:sp>
            <p:nvSpPr>
              <p:cNvPr id="93785" name="Line 1358"/>
              <p:cNvSpPr/>
              <p:nvPr/>
            </p:nvSpPr>
            <p:spPr>
              <a:xfrm flipH="1">
                <a:off x="3238" y="758"/>
                <a:ext cx="15" cy="0"/>
              </a:xfrm>
              <a:prstGeom prst="line">
                <a:avLst/>
              </a:prstGeom>
              <a:ln w="22225" cap="flat" cmpd="sng">
                <a:solidFill>
                  <a:srgbClr val="FF0000"/>
                </a:solidFill>
                <a:prstDash val="sysDot"/>
                <a:headEnd type="none" w="med" len="med"/>
                <a:tailEnd type="none" w="med" len="med"/>
              </a:ln>
            </p:spPr>
          </p:sp>
          <p:sp>
            <p:nvSpPr>
              <p:cNvPr id="93786" name="Line 1359"/>
              <p:cNvSpPr/>
              <p:nvPr/>
            </p:nvSpPr>
            <p:spPr>
              <a:xfrm flipH="1">
                <a:off x="3221" y="758"/>
                <a:ext cx="17" cy="0"/>
              </a:xfrm>
              <a:prstGeom prst="line">
                <a:avLst/>
              </a:prstGeom>
              <a:ln w="22225" cap="flat" cmpd="sng">
                <a:solidFill>
                  <a:srgbClr val="FF0000"/>
                </a:solidFill>
                <a:prstDash val="sysDot"/>
                <a:headEnd type="none" w="med" len="med"/>
                <a:tailEnd type="none" w="med" len="med"/>
              </a:ln>
            </p:spPr>
          </p:sp>
          <p:sp>
            <p:nvSpPr>
              <p:cNvPr id="93787" name="Line 1360"/>
              <p:cNvSpPr/>
              <p:nvPr/>
            </p:nvSpPr>
            <p:spPr>
              <a:xfrm flipH="1" flipV="1">
                <a:off x="3203" y="749"/>
                <a:ext cx="18" cy="9"/>
              </a:xfrm>
              <a:prstGeom prst="line">
                <a:avLst/>
              </a:prstGeom>
              <a:ln w="22225" cap="flat" cmpd="sng">
                <a:solidFill>
                  <a:srgbClr val="FF0000"/>
                </a:solidFill>
                <a:prstDash val="sysDot"/>
                <a:headEnd type="none" w="med" len="med"/>
                <a:tailEnd type="none" w="med" len="med"/>
              </a:ln>
            </p:spPr>
          </p:sp>
          <p:sp>
            <p:nvSpPr>
              <p:cNvPr id="93788" name="Line 1361"/>
              <p:cNvSpPr/>
              <p:nvPr/>
            </p:nvSpPr>
            <p:spPr>
              <a:xfrm flipH="1" flipV="1">
                <a:off x="3188" y="743"/>
                <a:ext cx="15" cy="6"/>
              </a:xfrm>
              <a:prstGeom prst="line">
                <a:avLst/>
              </a:prstGeom>
              <a:ln w="22225" cap="flat" cmpd="sng">
                <a:solidFill>
                  <a:srgbClr val="FF0000"/>
                </a:solidFill>
                <a:prstDash val="sysDot"/>
                <a:headEnd type="none" w="med" len="med"/>
                <a:tailEnd type="none" w="med" len="med"/>
              </a:ln>
            </p:spPr>
          </p:sp>
          <p:sp>
            <p:nvSpPr>
              <p:cNvPr id="93789" name="Line 1362"/>
              <p:cNvSpPr/>
              <p:nvPr/>
            </p:nvSpPr>
            <p:spPr>
              <a:xfrm flipH="1" flipV="1">
                <a:off x="3170" y="737"/>
                <a:ext cx="18" cy="6"/>
              </a:xfrm>
              <a:prstGeom prst="line">
                <a:avLst/>
              </a:prstGeom>
              <a:ln w="22225" cap="flat" cmpd="sng">
                <a:solidFill>
                  <a:srgbClr val="FF0000"/>
                </a:solidFill>
                <a:prstDash val="sysDot"/>
                <a:headEnd type="none" w="med" len="med"/>
                <a:tailEnd type="none" w="med" len="med"/>
              </a:ln>
            </p:spPr>
          </p:sp>
          <p:sp>
            <p:nvSpPr>
              <p:cNvPr id="93790" name="Line 1363"/>
              <p:cNvSpPr/>
              <p:nvPr/>
            </p:nvSpPr>
            <p:spPr>
              <a:xfrm flipH="1" flipV="1">
                <a:off x="3153" y="730"/>
                <a:ext cx="17" cy="7"/>
              </a:xfrm>
              <a:prstGeom prst="line">
                <a:avLst/>
              </a:prstGeom>
              <a:ln w="22225" cap="flat" cmpd="sng">
                <a:solidFill>
                  <a:srgbClr val="FF0000"/>
                </a:solidFill>
                <a:prstDash val="sysDot"/>
                <a:headEnd type="none" w="med" len="med"/>
                <a:tailEnd type="none" w="med" len="med"/>
              </a:ln>
            </p:spPr>
          </p:sp>
          <p:sp>
            <p:nvSpPr>
              <p:cNvPr id="93791" name="Line 1364"/>
              <p:cNvSpPr/>
              <p:nvPr/>
            </p:nvSpPr>
            <p:spPr>
              <a:xfrm flipH="1" flipV="1">
                <a:off x="3138" y="724"/>
                <a:ext cx="15" cy="6"/>
              </a:xfrm>
              <a:prstGeom prst="line">
                <a:avLst/>
              </a:prstGeom>
              <a:ln w="22225" cap="flat" cmpd="sng">
                <a:solidFill>
                  <a:srgbClr val="FF0000"/>
                </a:solidFill>
                <a:prstDash val="sysDot"/>
                <a:headEnd type="none" w="med" len="med"/>
                <a:tailEnd type="none" w="med" len="med"/>
              </a:ln>
            </p:spPr>
          </p:sp>
          <p:sp>
            <p:nvSpPr>
              <p:cNvPr id="93792" name="Line 1365"/>
              <p:cNvSpPr/>
              <p:nvPr/>
            </p:nvSpPr>
            <p:spPr>
              <a:xfrm flipH="1" flipV="1">
                <a:off x="3120" y="720"/>
                <a:ext cx="18" cy="4"/>
              </a:xfrm>
              <a:prstGeom prst="line">
                <a:avLst/>
              </a:prstGeom>
              <a:ln w="22225" cap="flat" cmpd="sng">
                <a:solidFill>
                  <a:srgbClr val="FF0000"/>
                </a:solidFill>
                <a:prstDash val="sysDot"/>
                <a:headEnd type="none" w="med" len="med"/>
                <a:tailEnd type="none" w="med" len="med"/>
              </a:ln>
            </p:spPr>
          </p:sp>
          <p:sp>
            <p:nvSpPr>
              <p:cNvPr id="93793" name="Line 1366"/>
              <p:cNvSpPr/>
              <p:nvPr/>
            </p:nvSpPr>
            <p:spPr>
              <a:xfrm flipH="1" flipV="1">
                <a:off x="3103" y="716"/>
                <a:ext cx="17" cy="4"/>
              </a:xfrm>
              <a:prstGeom prst="line">
                <a:avLst/>
              </a:prstGeom>
              <a:ln w="22225" cap="flat" cmpd="sng">
                <a:solidFill>
                  <a:srgbClr val="FF0000"/>
                </a:solidFill>
                <a:prstDash val="sysDot"/>
                <a:headEnd type="none" w="med" len="med"/>
                <a:tailEnd type="none" w="med" len="med"/>
              </a:ln>
            </p:spPr>
          </p:sp>
          <p:sp>
            <p:nvSpPr>
              <p:cNvPr id="93794" name="Line 1367"/>
              <p:cNvSpPr/>
              <p:nvPr/>
            </p:nvSpPr>
            <p:spPr>
              <a:xfrm flipH="1" flipV="1">
                <a:off x="3087" y="711"/>
                <a:ext cx="16" cy="5"/>
              </a:xfrm>
              <a:prstGeom prst="line">
                <a:avLst/>
              </a:prstGeom>
              <a:ln w="22225" cap="flat" cmpd="sng">
                <a:solidFill>
                  <a:srgbClr val="FF0000"/>
                </a:solidFill>
                <a:prstDash val="sysDot"/>
                <a:headEnd type="none" w="med" len="med"/>
                <a:tailEnd type="none" w="med" len="med"/>
              </a:ln>
            </p:spPr>
          </p:sp>
          <p:sp>
            <p:nvSpPr>
              <p:cNvPr id="93795" name="Line 1368"/>
              <p:cNvSpPr/>
              <p:nvPr/>
            </p:nvSpPr>
            <p:spPr>
              <a:xfrm flipH="1" flipV="1">
                <a:off x="3070" y="707"/>
                <a:ext cx="17" cy="4"/>
              </a:xfrm>
              <a:prstGeom prst="line">
                <a:avLst/>
              </a:prstGeom>
              <a:ln w="22225" cap="flat" cmpd="sng">
                <a:solidFill>
                  <a:srgbClr val="FF0000"/>
                </a:solidFill>
                <a:prstDash val="sysDot"/>
                <a:headEnd type="none" w="med" len="med"/>
                <a:tailEnd type="none" w="med" len="med"/>
              </a:ln>
            </p:spPr>
          </p:sp>
          <p:sp>
            <p:nvSpPr>
              <p:cNvPr id="93796" name="Line 1369"/>
              <p:cNvSpPr/>
              <p:nvPr/>
            </p:nvSpPr>
            <p:spPr>
              <a:xfrm flipH="1" flipV="1">
                <a:off x="3053" y="706"/>
                <a:ext cx="17" cy="1"/>
              </a:xfrm>
              <a:prstGeom prst="line">
                <a:avLst/>
              </a:prstGeom>
              <a:ln w="22225" cap="flat" cmpd="sng">
                <a:solidFill>
                  <a:srgbClr val="FF0000"/>
                </a:solidFill>
                <a:prstDash val="sysDot"/>
                <a:headEnd type="none" w="med" len="med"/>
                <a:tailEnd type="none" w="med" len="med"/>
              </a:ln>
            </p:spPr>
          </p:sp>
          <p:sp>
            <p:nvSpPr>
              <p:cNvPr id="93797" name="Line 1370"/>
              <p:cNvSpPr/>
              <p:nvPr/>
            </p:nvSpPr>
            <p:spPr>
              <a:xfrm flipH="1" flipV="1">
                <a:off x="3037" y="701"/>
                <a:ext cx="16" cy="5"/>
              </a:xfrm>
              <a:prstGeom prst="line">
                <a:avLst/>
              </a:prstGeom>
              <a:ln w="22225" cap="flat" cmpd="sng">
                <a:solidFill>
                  <a:srgbClr val="FF0000"/>
                </a:solidFill>
                <a:prstDash val="sysDot"/>
                <a:headEnd type="none" w="med" len="med"/>
                <a:tailEnd type="none" w="med" len="med"/>
              </a:ln>
            </p:spPr>
          </p:sp>
          <p:sp>
            <p:nvSpPr>
              <p:cNvPr id="93798" name="Line 1371"/>
              <p:cNvSpPr/>
              <p:nvPr/>
            </p:nvSpPr>
            <p:spPr>
              <a:xfrm flipH="1" flipV="1">
                <a:off x="3020" y="697"/>
                <a:ext cx="17" cy="4"/>
              </a:xfrm>
              <a:prstGeom prst="line">
                <a:avLst/>
              </a:prstGeom>
              <a:ln w="22225" cap="flat" cmpd="sng">
                <a:solidFill>
                  <a:srgbClr val="FF0000"/>
                </a:solidFill>
                <a:prstDash val="sysDot"/>
                <a:headEnd type="none" w="med" len="med"/>
                <a:tailEnd type="none" w="med" len="med"/>
              </a:ln>
            </p:spPr>
          </p:sp>
          <p:sp>
            <p:nvSpPr>
              <p:cNvPr id="93799" name="Line 1372"/>
              <p:cNvSpPr/>
              <p:nvPr/>
            </p:nvSpPr>
            <p:spPr>
              <a:xfrm flipH="1" flipV="1">
                <a:off x="3002" y="693"/>
                <a:ext cx="18" cy="4"/>
              </a:xfrm>
              <a:prstGeom prst="line">
                <a:avLst/>
              </a:prstGeom>
              <a:ln w="22225" cap="flat" cmpd="sng">
                <a:solidFill>
                  <a:srgbClr val="FF0000"/>
                </a:solidFill>
                <a:prstDash val="sysDot"/>
                <a:headEnd type="none" w="med" len="med"/>
                <a:tailEnd type="none" w="med" len="med"/>
              </a:ln>
            </p:spPr>
          </p:sp>
          <p:sp>
            <p:nvSpPr>
              <p:cNvPr id="93800" name="Line 1373"/>
              <p:cNvSpPr/>
              <p:nvPr/>
            </p:nvSpPr>
            <p:spPr>
              <a:xfrm flipH="1" flipV="1">
                <a:off x="2987" y="687"/>
                <a:ext cx="15" cy="6"/>
              </a:xfrm>
              <a:prstGeom prst="line">
                <a:avLst/>
              </a:prstGeom>
              <a:ln w="22225" cap="flat" cmpd="sng">
                <a:solidFill>
                  <a:srgbClr val="FF0000"/>
                </a:solidFill>
                <a:prstDash val="sysDot"/>
                <a:headEnd type="none" w="med" len="med"/>
                <a:tailEnd type="none" w="med" len="med"/>
              </a:ln>
            </p:spPr>
          </p:sp>
          <p:sp>
            <p:nvSpPr>
              <p:cNvPr id="93801" name="Line 1374"/>
              <p:cNvSpPr/>
              <p:nvPr/>
            </p:nvSpPr>
            <p:spPr>
              <a:xfrm flipH="1" flipV="1">
                <a:off x="2970" y="680"/>
                <a:ext cx="17" cy="7"/>
              </a:xfrm>
              <a:prstGeom prst="line">
                <a:avLst/>
              </a:prstGeom>
              <a:ln w="22225" cap="flat" cmpd="sng">
                <a:solidFill>
                  <a:srgbClr val="FF0000"/>
                </a:solidFill>
                <a:prstDash val="sysDot"/>
                <a:headEnd type="none" w="med" len="med"/>
                <a:tailEnd type="none" w="med" len="med"/>
              </a:ln>
            </p:spPr>
          </p:sp>
          <p:sp>
            <p:nvSpPr>
              <p:cNvPr id="93802" name="Line 1375"/>
              <p:cNvSpPr/>
              <p:nvPr/>
            </p:nvSpPr>
            <p:spPr>
              <a:xfrm flipH="1" flipV="1">
                <a:off x="2952" y="672"/>
                <a:ext cx="18" cy="8"/>
              </a:xfrm>
              <a:prstGeom prst="line">
                <a:avLst/>
              </a:prstGeom>
              <a:ln w="22225" cap="flat" cmpd="sng">
                <a:solidFill>
                  <a:srgbClr val="FF0000"/>
                </a:solidFill>
                <a:prstDash val="sysDot"/>
                <a:headEnd type="none" w="med" len="med"/>
                <a:tailEnd type="none" w="med" len="med"/>
              </a:ln>
            </p:spPr>
          </p:sp>
          <p:sp>
            <p:nvSpPr>
              <p:cNvPr id="93803" name="Line 1376"/>
              <p:cNvSpPr/>
              <p:nvPr/>
            </p:nvSpPr>
            <p:spPr>
              <a:xfrm flipH="1" flipV="1">
                <a:off x="2937" y="663"/>
                <a:ext cx="15" cy="9"/>
              </a:xfrm>
              <a:prstGeom prst="line">
                <a:avLst/>
              </a:prstGeom>
              <a:ln w="22225" cap="flat" cmpd="sng">
                <a:solidFill>
                  <a:srgbClr val="FF0000"/>
                </a:solidFill>
                <a:prstDash val="sysDot"/>
                <a:headEnd type="none" w="med" len="med"/>
                <a:tailEnd type="none" w="med" len="med"/>
              </a:ln>
            </p:spPr>
          </p:sp>
          <p:sp>
            <p:nvSpPr>
              <p:cNvPr id="93804" name="Line 1377"/>
              <p:cNvSpPr/>
              <p:nvPr/>
            </p:nvSpPr>
            <p:spPr>
              <a:xfrm flipH="1" flipV="1">
                <a:off x="2919" y="655"/>
                <a:ext cx="18" cy="8"/>
              </a:xfrm>
              <a:prstGeom prst="line">
                <a:avLst/>
              </a:prstGeom>
              <a:ln w="22225" cap="flat" cmpd="sng">
                <a:solidFill>
                  <a:srgbClr val="FF0000"/>
                </a:solidFill>
                <a:prstDash val="sysDot"/>
                <a:headEnd type="none" w="med" len="med"/>
                <a:tailEnd type="none" w="med" len="med"/>
              </a:ln>
            </p:spPr>
          </p:sp>
          <p:sp>
            <p:nvSpPr>
              <p:cNvPr id="93805" name="Line 1378"/>
              <p:cNvSpPr/>
              <p:nvPr/>
            </p:nvSpPr>
            <p:spPr>
              <a:xfrm flipH="1" flipV="1">
                <a:off x="2902" y="644"/>
                <a:ext cx="17" cy="11"/>
              </a:xfrm>
              <a:prstGeom prst="line">
                <a:avLst/>
              </a:prstGeom>
              <a:ln w="22225" cap="flat" cmpd="sng">
                <a:solidFill>
                  <a:srgbClr val="FF0000"/>
                </a:solidFill>
                <a:prstDash val="sysDot"/>
                <a:headEnd type="none" w="med" len="med"/>
                <a:tailEnd type="none" w="med" len="med"/>
              </a:ln>
            </p:spPr>
          </p:sp>
          <p:sp>
            <p:nvSpPr>
              <p:cNvPr id="93806" name="Line 1379"/>
              <p:cNvSpPr/>
              <p:nvPr/>
            </p:nvSpPr>
            <p:spPr>
              <a:xfrm flipH="1" flipV="1">
                <a:off x="2887" y="636"/>
                <a:ext cx="15" cy="8"/>
              </a:xfrm>
              <a:prstGeom prst="line">
                <a:avLst/>
              </a:prstGeom>
              <a:ln w="22225" cap="flat" cmpd="sng">
                <a:solidFill>
                  <a:srgbClr val="FF0000"/>
                </a:solidFill>
                <a:prstDash val="sysDot"/>
                <a:headEnd type="none" w="med" len="med"/>
                <a:tailEnd type="none" w="med" len="med"/>
              </a:ln>
            </p:spPr>
          </p:sp>
          <p:sp>
            <p:nvSpPr>
              <p:cNvPr id="93807" name="Line 1380"/>
              <p:cNvSpPr/>
              <p:nvPr/>
            </p:nvSpPr>
            <p:spPr>
              <a:xfrm flipH="1" flipV="1">
                <a:off x="2869" y="625"/>
                <a:ext cx="18" cy="11"/>
              </a:xfrm>
              <a:prstGeom prst="line">
                <a:avLst/>
              </a:prstGeom>
              <a:ln w="22225" cap="flat" cmpd="sng">
                <a:solidFill>
                  <a:srgbClr val="FF0000"/>
                </a:solidFill>
                <a:prstDash val="sysDot"/>
                <a:headEnd type="none" w="med" len="med"/>
                <a:tailEnd type="none" w="med" len="med"/>
              </a:ln>
            </p:spPr>
          </p:sp>
          <p:sp>
            <p:nvSpPr>
              <p:cNvPr id="93808" name="Line 1381"/>
              <p:cNvSpPr/>
              <p:nvPr/>
            </p:nvSpPr>
            <p:spPr>
              <a:xfrm flipH="1" flipV="1">
                <a:off x="2852" y="617"/>
                <a:ext cx="17" cy="8"/>
              </a:xfrm>
              <a:prstGeom prst="line">
                <a:avLst/>
              </a:prstGeom>
              <a:ln w="22225" cap="flat" cmpd="sng">
                <a:solidFill>
                  <a:srgbClr val="FF0000"/>
                </a:solidFill>
                <a:prstDash val="sysDot"/>
                <a:headEnd type="none" w="med" len="med"/>
                <a:tailEnd type="none" w="med" len="med"/>
              </a:ln>
            </p:spPr>
          </p:sp>
          <p:sp>
            <p:nvSpPr>
              <p:cNvPr id="93809" name="Line 1382"/>
              <p:cNvSpPr/>
              <p:nvPr/>
            </p:nvSpPr>
            <p:spPr>
              <a:xfrm flipH="1" flipV="1">
                <a:off x="2837" y="611"/>
                <a:ext cx="15" cy="6"/>
              </a:xfrm>
              <a:prstGeom prst="line">
                <a:avLst/>
              </a:prstGeom>
              <a:ln w="22225" cap="flat" cmpd="sng">
                <a:solidFill>
                  <a:srgbClr val="FF0000"/>
                </a:solidFill>
                <a:prstDash val="sysDot"/>
                <a:headEnd type="none" w="med" len="med"/>
                <a:tailEnd type="none" w="med" len="med"/>
              </a:ln>
            </p:spPr>
          </p:sp>
          <p:sp>
            <p:nvSpPr>
              <p:cNvPr id="93810" name="Line 1383"/>
              <p:cNvSpPr/>
              <p:nvPr/>
            </p:nvSpPr>
            <p:spPr>
              <a:xfrm flipH="1" flipV="1">
                <a:off x="2819" y="607"/>
                <a:ext cx="18" cy="4"/>
              </a:xfrm>
              <a:prstGeom prst="line">
                <a:avLst/>
              </a:prstGeom>
              <a:ln w="22225" cap="flat" cmpd="sng">
                <a:solidFill>
                  <a:srgbClr val="FF0000"/>
                </a:solidFill>
                <a:prstDash val="sysDot"/>
                <a:headEnd type="none" w="med" len="med"/>
                <a:tailEnd type="none" w="med" len="med"/>
              </a:ln>
            </p:spPr>
          </p:sp>
          <p:sp>
            <p:nvSpPr>
              <p:cNvPr id="93811" name="Line 1384"/>
              <p:cNvSpPr/>
              <p:nvPr/>
            </p:nvSpPr>
            <p:spPr>
              <a:xfrm flipH="1" flipV="1">
                <a:off x="2804" y="602"/>
                <a:ext cx="15" cy="5"/>
              </a:xfrm>
              <a:prstGeom prst="line">
                <a:avLst/>
              </a:prstGeom>
              <a:ln w="22225" cap="flat" cmpd="sng">
                <a:solidFill>
                  <a:srgbClr val="FF0000"/>
                </a:solidFill>
                <a:prstDash val="sysDot"/>
                <a:headEnd type="none" w="med" len="med"/>
                <a:tailEnd type="none" w="med" len="med"/>
              </a:ln>
            </p:spPr>
          </p:sp>
          <p:sp>
            <p:nvSpPr>
              <p:cNvPr id="93812" name="Line 1385"/>
              <p:cNvSpPr/>
              <p:nvPr/>
            </p:nvSpPr>
            <p:spPr>
              <a:xfrm flipH="1">
                <a:off x="2786" y="602"/>
                <a:ext cx="18" cy="0"/>
              </a:xfrm>
              <a:prstGeom prst="line">
                <a:avLst/>
              </a:prstGeom>
              <a:ln w="22225" cap="flat" cmpd="sng">
                <a:solidFill>
                  <a:srgbClr val="FF0000"/>
                </a:solidFill>
                <a:prstDash val="sysDot"/>
                <a:headEnd type="none" w="med" len="med"/>
                <a:tailEnd type="none" w="med" len="med"/>
              </a:ln>
            </p:spPr>
          </p:sp>
          <p:sp>
            <p:nvSpPr>
              <p:cNvPr id="93813" name="Line 1386"/>
              <p:cNvSpPr/>
              <p:nvPr/>
            </p:nvSpPr>
            <p:spPr>
              <a:xfrm flipH="1">
                <a:off x="2769" y="602"/>
                <a:ext cx="17" cy="3"/>
              </a:xfrm>
              <a:prstGeom prst="line">
                <a:avLst/>
              </a:prstGeom>
              <a:ln w="22225" cap="flat" cmpd="sng">
                <a:solidFill>
                  <a:srgbClr val="FF0000"/>
                </a:solidFill>
                <a:prstDash val="sysDot"/>
                <a:headEnd type="none" w="med" len="med"/>
                <a:tailEnd type="none" w="med" len="med"/>
              </a:ln>
            </p:spPr>
          </p:sp>
          <p:sp>
            <p:nvSpPr>
              <p:cNvPr id="93814" name="Line 1387"/>
              <p:cNvSpPr/>
              <p:nvPr/>
            </p:nvSpPr>
            <p:spPr>
              <a:xfrm flipH="1">
                <a:off x="2754" y="605"/>
                <a:ext cx="15" cy="2"/>
              </a:xfrm>
              <a:prstGeom prst="line">
                <a:avLst/>
              </a:prstGeom>
              <a:ln w="22225" cap="flat" cmpd="sng">
                <a:solidFill>
                  <a:srgbClr val="FF0000"/>
                </a:solidFill>
                <a:prstDash val="sysDot"/>
                <a:headEnd type="none" w="med" len="med"/>
                <a:tailEnd type="none" w="med" len="med"/>
              </a:ln>
            </p:spPr>
          </p:sp>
          <p:sp>
            <p:nvSpPr>
              <p:cNvPr id="93815" name="Line 1388"/>
              <p:cNvSpPr/>
              <p:nvPr/>
            </p:nvSpPr>
            <p:spPr>
              <a:xfrm flipH="1">
                <a:off x="2736" y="607"/>
                <a:ext cx="18" cy="4"/>
              </a:xfrm>
              <a:prstGeom prst="line">
                <a:avLst/>
              </a:prstGeom>
              <a:ln w="22225" cap="flat" cmpd="sng">
                <a:solidFill>
                  <a:srgbClr val="FF0000"/>
                </a:solidFill>
                <a:prstDash val="sysDot"/>
                <a:headEnd type="none" w="med" len="med"/>
                <a:tailEnd type="none" w="med" len="med"/>
              </a:ln>
            </p:spPr>
          </p:sp>
          <p:sp>
            <p:nvSpPr>
              <p:cNvPr id="93816" name="Line 1389"/>
              <p:cNvSpPr/>
              <p:nvPr/>
            </p:nvSpPr>
            <p:spPr>
              <a:xfrm flipH="1">
                <a:off x="2718" y="611"/>
                <a:ext cx="18" cy="4"/>
              </a:xfrm>
              <a:prstGeom prst="line">
                <a:avLst/>
              </a:prstGeom>
              <a:ln w="22225" cap="flat" cmpd="sng">
                <a:solidFill>
                  <a:srgbClr val="FF0000"/>
                </a:solidFill>
                <a:prstDash val="sysDot"/>
                <a:headEnd type="none" w="med" len="med"/>
                <a:tailEnd type="none" w="med" len="med"/>
              </a:ln>
            </p:spPr>
          </p:sp>
          <p:sp>
            <p:nvSpPr>
              <p:cNvPr id="93817" name="Line 1390"/>
              <p:cNvSpPr/>
              <p:nvPr/>
            </p:nvSpPr>
            <p:spPr>
              <a:xfrm flipH="1">
                <a:off x="2703" y="615"/>
                <a:ext cx="15" cy="9"/>
              </a:xfrm>
              <a:prstGeom prst="line">
                <a:avLst/>
              </a:prstGeom>
              <a:ln w="22225" cap="flat" cmpd="sng">
                <a:solidFill>
                  <a:srgbClr val="FF0000"/>
                </a:solidFill>
                <a:prstDash val="sysDot"/>
                <a:headEnd type="none" w="med" len="med"/>
                <a:tailEnd type="none" w="med" len="med"/>
              </a:ln>
            </p:spPr>
          </p:sp>
          <p:sp>
            <p:nvSpPr>
              <p:cNvPr id="93818" name="Line 1391"/>
              <p:cNvSpPr/>
              <p:nvPr/>
            </p:nvSpPr>
            <p:spPr>
              <a:xfrm flipH="1">
                <a:off x="2686" y="624"/>
                <a:ext cx="17" cy="8"/>
              </a:xfrm>
              <a:prstGeom prst="line">
                <a:avLst/>
              </a:prstGeom>
              <a:ln w="22225" cap="flat" cmpd="sng">
                <a:solidFill>
                  <a:srgbClr val="FF0000"/>
                </a:solidFill>
                <a:prstDash val="sysDot"/>
                <a:headEnd type="none" w="med" len="med"/>
                <a:tailEnd type="none" w="med" len="med"/>
              </a:ln>
            </p:spPr>
          </p:sp>
          <p:sp>
            <p:nvSpPr>
              <p:cNvPr id="93819" name="Line 1392"/>
              <p:cNvSpPr/>
              <p:nvPr/>
            </p:nvSpPr>
            <p:spPr>
              <a:xfrm flipH="1">
                <a:off x="2668" y="632"/>
                <a:ext cx="18" cy="10"/>
              </a:xfrm>
              <a:prstGeom prst="line">
                <a:avLst/>
              </a:prstGeom>
              <a:ln w="22225" cap="flat" cmpd="sng">
                <a:solidFill>
                  <a:srgbClr val="FF0000"/>
                </a:solidFill>
                <a:prstDash val="sysDot"/>
                <a:headEnd type="none" w="med" len="med"/>
                <a:tailEnd type="none" w="med" len="med"/>
              </a:ln>
            </p:spPr>
          </p:sp>
          <p:sp>
            <p:nvSpPr>
              <p:cNvPr id="93820" name="Line 1393"/>
              <p:cNvSpPr/>
              <p:nvPr/>
            </p:nvSpPr>
            <p:spPr>
              <a:xfrm flipH="1">
                <a:off x="2653" y="642"/>
                <a:ext cx="15" cy="11"/>
              </a:xfrm>
              <a:prstGeom prst="line">
                <a:avLst/>
              </a:prstGeom>
              <a:ln w="22225" cap="flat" cmpd="sng">
                <a:solidFill>
                  <a:srgbClr val="FF0000"/>
                </a:solidFill>
                <a:prstDash val="sysDot"/>
                <a:headEnd type="none" w="med" len="med"/>
                <a:tailEnd type="none" w="med" len="med"/>
              </a:ln>
            </p:spPr>
          </p:sp>
          <p:sp>
            <p:nvSpPr>
              <p:cNvPr id="93821" name="Line 1394"/>
              <p:cNvSpPr/>
              <p:nvPr/>
            </p:nvSpPr>
            <p:spPr>
              <a:xfrm flipH="1">
                <a:off x="2636" y="653"/>
                <a:ext cx="17" cy="10"/>
              </a:xfrm>
              <a:prstGeom prst="line">
                <a:avLst/>
              </a:prstGeom>
              <a:ln w="22225" cap="flat" cmpd="sng">
                <a:solidFill>
                  <a:srgbClr val="FF0000"/>
                </a:solidFill>
                <a:prstDash val="sysDot"/>
                <a:headEnd type="none" w="med" len="med"/>
                <a:tailEnd type="none" w="med" len="med"/>
              </a:ln>
            </p:spPr>
          </p:sp>
          <p:sp>
            <p:nvSpPr>
              <p:cNvPr id="93822" name="Line 1395"/>
              <p:cNvSpPr/>
              <p:nvPr/>
            </p:nvSpPr>
            <p:spPr>
              <a:xfrm flipH="1">
                <a:off x="2618" y="663"/>
                <a:ext cx="18" cy="11"/>
              </a:xfrm>
              <a:prstGeom prst="line">
                <a:avLst/>
              </a:prstGeom>
              <a:ln w="22225" cap="flat" cmpd="sng">
                <a:solidFill>
                  <a:srgbClr val="FF0000"/>
                </a:solidFill>
                <a:prstDash val="sysDot"/>
                <a:headEnd type="none" w="med" len="med"/>
                <a:tailEnd type="none" w="med" len="med"/>
              </a:ln>
            </p:spPr>
          </p:sp>
          <p:sp>
            <p:nvSpPr>
              <p:cNvPr id="93823" name="Line 1396"/>
              <p:cNvSpPr/>
              <p:nvPr/>
            </p:nvSpPr>
            <p:spPr>
              <a:xfrm flipH="1">
                <a:off x="2603" y="674"/>
                <a:ext cx="15" cy="10"/>
              </a:xfrm>
              <a:prstGeom prst="line">
                <a:avLst/>
              </a:prstGeom>
              <a:ln w="22225" cap="flat" cmpd="sng">
                <a:solidFill>
                  <a:srgbClr val="FF0000"/>
                </a:solidFill>
                <a:prstDash val="sysDot"/>
                <a:headEnd type="none" w="med" len="med"/>
                <a:tailEnd type="none" w="med" len="med"/>
              </a:ln>
            </p:spPr>
          </p:sp>
          <p:sp>
            <p:nvSpPr>
              <p:cNvPr id="93824" name="Line 1397"/>
              <p:cNvSpPr/>
              <p:nvPr/>
            </p:nvSpPr>
            <p:spPr>
              <a:xfrm flipH="1">
                <a:off x="2585" y="684"/>
                <a:ext cx="18" cy="7"/>
              </a:xfrm>
              <a:prstGeom prst="line">
                <a:avLst/>
              </a:prstGeom>
              <a:ln w="22225" cap="flat" cmpd="sng">
                <a:solidFill>
                  <a:srgbClr val="FF0000"/>
                </a:solidFill>
                <a:prstDash val="sysDot"/>
                <a:headEnd type="none" w="med" len="med"/>
                <a:tailEnd type="none" w="med" len="med"/>
              </a:ln>
            </p:spPr>
          </p:sp>
          <p:sp>
            <p:nvSpPr>
              <p:cNvPr id="93825" name="Line 1398"/>
              <p:cNvSpPr/>
              <p:nvPr/>
            </p:nvSpPr>
            <p:spPr>
              <a:xfrm flipH="1">
                <a:off x="2568" y="691"/>
                <a:ext cx="17" cy="2"/>
              </a:xfrm>
              <a:prstGeom prst="line">
                <a:avLst/>
              </a:prstGeom>
              <a:ln w="22225" cap="flat" cmpd="sng">
                <a:solidFill>
                  <a:srgbClr val="FF0000"/>
                </a:solidFill>
                <a:prstDash val="sysDot"/>
                <a:headEnd type="none" w="med" len="med"/>
                <a:tailEnd type="none" w="med" len="med"/>
              </a:ln>
            </p:spPr>
          </p:sp>
          <p:sp>
            <p:nvSpPr>
              <p:cNvPr id="93826" name="Line 1399"/>
              <p:cNvSpPr/>
              <p:nvPr/>
            </p:nvSpPr>
            <p:spPr>
              <a:xfrm flipH="1">
                <a:off x="2553" y="693"/>
                <a:ext cx="15" cy="2"/>
              </a:xfrm>
              <a:prstGeom prst="line">
                <a:avLst/>
              </a:prstGeom>
              <a:ln w="22225" cap="flat" cmpd="sng">
                <a:solidFill>
                  <a:srgbClr val="FF0000"/>
                </a:solidFill>
                <a:prstDash val="sysDot"/>
                <a:headEnd type="none" w="med" len="med"/>
                <a:tailEnd type="none" w="med" len="med"/>
              </a:ln>
            </p:spPr>
          </p:sp>
          <p:sp>
            <p:nvSpPr>
              <p:cNvPr id="93827" name="Line 1400"/>
              <p:cNvSpPr/>
              <p:nvPr/>
            </p:nvSpPr>
            <p:spPr>
              <a:xfrm flipH="1">
                <a:off x="2535" y="695"/>
                <a:ext cx="18" cy="2"/>
              </a:xfrm>
              <a:prstGeom prst="line">
                <a:avLst/>
              </a:prstGeom>
              <a:ln w="22225" cap="flat" cmpd="sng">
                <a:solidFill>
                  <a:srgbClr val="FF0000"/>
                </a:solidFill>
                <a:prstDash val="sysDot"/>
                <a:headEnd type="none" w="med" len="med"/>
                <a:tailEnd type="none" w="med" len="med"/>
              </a:ln>
            </p:spPr>
          </p:sp>
          <p:sp>
            <p:nvSpPr>
              <p:cNvPr id="93828" name="Line 1401"/>
              <p:cNvSpPr/>
              <p:nvPr/>
            </p:nvSpPr>
            <p:spPr>
              <a:xfrm flipH="1">
                <a:off x="2518" y="697"/>
                <a:ext cx="17" cy="2"/>
              </a:xfrm>
              <a:prstGeom prst="line">
                <a:avLst/>
              </a:prstGeom>
              <a:ln w="22225" cap="flat" cmpd="sng">
                <a:solidFill>
                  <a:srgbClr val="FF0000"/>
                </a:solidFill>
                <a:prstDash val="sysDot"/>
                <a:headEnd type="none" w="med" len="med"/>
                <a:tailEnd type="none" w="med" len="med"/>
              </a:ln>
            </p:spPr>
          </p:sp>
          <p:sp>
            <p:nvSpPr>
              <p:cNvPr id="93829" name="Line 1402"/>
              <p:cNvSpPr/>
              <p:nvPr/>
            </p:nvSpPr>
            <p:spPr>
              <a:xfrm flipH="1">
                <a:off x="2502" y="699"/>
                <a:ext cx="16" cy="2"/>
              </a:xfrm>
              <a:prstGeom prst="line">
                <a:avLst/>
              </a:prstGeom>
              <a:ln w="22225" cap="flat" cmpd="sng">
                <a:solidFill>
                  <a:srgbClr val="FF0000"/>
                </a:solidFill>
                <a:prstDash val="sysDot"/>
                <a:headEnd type="none" w="med" len="med"/>
                <a:tailEnd type="none" w="med" len="med"/>
              </a:ln>
            </p:spPr>
          </p:sp>
          <p:sp>
            <p:nvSpPr>
              <p:cNvPr id="93830" name="Line 1403"/>
              <p:cNvSpPr/>
              <p:nvPr/>
            </p:nvSpPr>
            <p:spPr>
              <a:xfrm flipH="1">
                <a:off x="2485" y="701"/>
                <a:ext cx="17" cy="2"/>
              </a:xfrm>
              <a:prstGeom prst="line">
                <a:avLst/>
              </a:prstGeom>
              <a:ln w="22225" cap="flat" cmpd="sng">
                <a:solidFill>
                  <a:srgbClr val="FF0000"/>
                </a:solidFill>
                <a:prstDash val="sysDot"/>
                <a:headEnd type="none" w="med" len="med"/>
                <a:tailEnd type="none" w="med" len="med"/>
              </a:ln>
            </p:spPr>
          </p:sp>
          <p:sp>
            <p:nvSpPr>
              <p:cNvPr id="93831" name="Line 1404"/>
              <p:cNvSpPr/>
              <p:nvPr/>
            </p:nvSpPr>
            <p:spPr>
              <a:xfrm flipH="1">
                <a:off x="2468" y="703"/>
                <a:ext cx="17" cy="3"/>
              </a:xfrm>
              <a:prstGeom prst="line">
                <a:avLst/>
              </a:prstGeom>
              <a:ln w="22225" cap="flat" cmpd="sng">
                <a:solidFill>
                  <a:srgbClr val="FF0000"/>
                </a:solidFill>
                <a:prstDash val="sysDot"/>
                <a:headEnd type="none" w="med" len="med"/>
                <a:tailEnd type="none" w="med" len="med"/>
              </a:ln>
            </p:spPr>
          </p:sp>
          <p:sp>
            <p:nvSpPr>
              <p:cNvPr id="93832" name="Line 1405"/>
              <p:cNvSpPr/>
              <p:nvPr/>
            </p:nvSpPr>
            <p:spPr>
              <a:xfrm flipH="1">
                <a:off x="2452" y="706"/>
                <a:ext cx="16" cy="1"/>
              </a:xfrm>
              <a:prstGeom prst="line">
                <a:avLst/>
              </a:prstGeom>
              <a:ln w="22225" cap="flat" cmpd="sng">
                <a:solidFill>
                  <a:srgbClr val="FF0000"/>
                </a:solidFill>
                <a:prstDash val="sysDot"/>
                <a:headEnd type="none" w="med" len="med"/>
                <a:tailEnd type="none" w="med" len="med"/>
              </a:ln>
            </p:spPr>
          </p:sp>
          <p:sp>
            <p:nvSpPr>
              <p:cNvPr id="93833" name="Line 1406"/>
              <p:cNvSpPr/>
              <p:nvPr/>
            </p:nvSpPr>
            <p:spPr>
              <a:xfrm flipH="1">
                <a:off x="2435" y="707"/>
                <a:ext cx="17" cy="3"/>
              </a:xfrm>
              <a:prstGeom prst="line">
                <a:avLst/>
              </a:prstGeom>
              <a:ln w="22225" cap="flat" cmpd="sng">
                <a:solidFill>
                  <a:srgbClr val="FF0000"/>
                </a:solidFill>
                <a:prstDash val="sysDot"/>
                <a:headEnd type="none" w="med" len="med"/>
                <a:tailEnd type="none" w="med" len="med"/>
              </a:ln>
            </p:spPr>
          </p:sp>
          <p:sp>
            <p:nvSpPr>
              <p:cNvPr id="93834" name="Line 1407"/>
              <p:cNvSpPr/>
              <p:nvPr/>
            </p:nvSpPr>
            <p:spPr>
              <a:xfrm flipH="1">
                <a:off x="3253" y="710"/>
                <a:ext cx="18" cy="0"/>
              </a:xfrm>
              <a:prstGeom prst="line">
                <a:avLst/>
              </a:prstGeom>
              <a:ln w="22225" cap="flat" cmpd="sng">
                <a:solidFill>
                  <a:srgbClr val="0000FF"/>
                </a:solidFill>
                <a:prstDash val="sysDot"/>
                <a:headEnd type="none" w="med" len="med"/>
                <a:tailEnd type="none" w="med" len="med"/>
              </a:ln>
            </p:spPr>
          </p:sp>
          <p:sp>
            <p:nvSpPr>
              <p:cNvPr id="93835" name="Line 1408"/>
              <p:cNvSpPr/>
              <p:nvPr/>
            </p:nvSpPr>
            <p:spPr>
              <a:xfrm flipH="1">
                <a:off x="3238" y="710"/>
                <a:ext cx="15" cy="0"/>
              </a:xfrm>
              <a:prstGeom prst="line">
                <a:avLst/>
              </a:prstGeom>
              <a:ln w="22225" cap="flat" cmpd="sng">
                <a:solidFill>
                  <a:srgbClr val="0000FF"/>
                </a:solidFill>
                <a:prstDash val="sysDot"/>
                <a:headEnd type="none" w="med" len="med"/>
                <a:tailEnd type="none" w="med" len="med"/>
              </a:ln>
            </p:spPr>
          </p:sp>
          <p:sp>
            <p:nvSpPr>
              <p:cNvPr id="93836" name="Line 1409"/>
              <p:cNvSpPr/>
              <p:nvPr/>
            </p:nvSpPr>
            <p:spPr>
              <a:xfrm flipH="1">
                <a:off x="3221" y="710"/>
                <a:ext cx="17" cy="0"/>
              </a:xfrm>
              <a:prstGeom prst="line">
                <a:avLst/>
              </a:prstGeom>
              <a:ln w="22225" cap="flat" cmpd="sng">
                <a:solidFill>
                  <a:srgbClr val="0000FF"/>
                </a:solidFill>
                <a:prstDash val="sysDot"/>
                <a:headEnd type="none" w="med" len="med"/>
                <a:tailEnd type="none" w="med" len="med"/>
              </a:ln>
            </p:spPr>
          </p:sp>
          <p:sp>
            <p:nvSpPr>
              <p:cNvPr id="93837" name="Line 1410"/>
              <p:cNvSpPr/>
              <p:nvPr/>
            </p:nvSpPr>
            <p:spPr>
              <a:xfrm flipH="1">
                <a:off x="3203" y="710"/>
                <a:ext cx="18" cy="0"/>
              </a:xfrm>
              <a:prstGeom prst="line">
                <a:avLst/>
              </a:prstGeom>
              <a:ln w="22225" cap="flat" cmpd="sng">
                <a:solidFill>
                  <a:srgbClr val="0000FF"/>
                </a:solidFill>
                <a:prstDash val="sysDot"/>
                <a:headEnd type="none" w="med" len="med"/>
                <a:tailEnd type="none" w="med" len="med"/>
              </a:ln>
            </p:spPr>
          </p:sp>
          <p:sp>
            <p:nvSpPr>
              <p:cNvPr id="93838" name="Line 1411"/>
              <p:cNvSpPr/>
              <p:nvPr/>
            </p:nvSpPr>
            <p:spPr>
              <a:xfrm flipH="1" flipV="1">
                <a:off x="3188" y="703"/>
                <a:ext cx="15" cy="7"/>
              </a:xfrm>
              <a:prstGeom prst="line">
                <a:avLst/>
              </a:prstGeom>
              <a:ln w="22225" cap="flat" cmpd="sng">
                <a:solidFill>
                  <a:srgbClr val="0000FF"/>
                </a:solidFill>
                <a:prstDash val="sysDot"/>
                <a:headEnd type="none" w="med" len="med"/>
                <a:tailEnd type="none" w="med" len="med"/>
              </a:ln>
            </p:spPr>
          </p:sp>
          <p:sp>
            <p:nvSpPr>
              <p:cNvPr id="93839" name="Line 1412"/>
              <p:cNvSpPr/>
              <p:nvPr/>
            </p:nvSpPr>
            <p:spPr>
              <a:xfrm flipH="1" flipV="1">
                <a:off x="3170" y="697"/>
                <a:ext cx="18" cy="6"/>
              </a:xfrm>
              <a:prstGeom prst="line">
                <a:avLst/>
              </a:prstGeom>
              <a:ln w="22225" cap="flat" cmpd="sng">
                <a:solidFill>
                  <a:srgbClr val="0000FF"/>
                </a:solidFill>
                <a:prstDash val="sysDot"/>
                <a:headEnd type="none" w="med" len="med"/>
                <a:tailEnd type="none" w="med" len="med"/>
              </a:ln>
            </p:spPr>
          </p:sp>
          <p:sp>
            <p:nvSpPr>
              <p:cNvPr id="93840" name="Line 1413"/>
              <p:cNvSpPr/>
              <p:nvPr/>
            </p:nvSpPr>
            <p:spPr>
              <a:xfrm flipH="1" flipV="1">
                <a:off x="3153" y="693"/>
                <a:ext cx="17" cy="4"/>
              </a:xfrm>
              <a:prstGeom prst="line">
                <a:avLst/>
              </a:prstGeom>
              <a:ln w="22225" cap="flat" cmpd="sng">
                <a:solidFill>
                  <a:srgbClr val="0000FF"/>
                </a:solidFill>
                <a:prstDash val="sysDot"/>
                <a:headEnd type="none" w="med" len="med"/>
                <a:tailEnd type="none" w="med" len="med"/>
              </a:ln>
            </p:spPr>
          </p:sp>
          <p:sp>
            <p:nvSpPr>
              <p:cNvPr id="93841" name="Line 1414"/>
              <p:cNvSpPr/>
              <p:nvPr/>
            </p:nvSpPr>
            <p:spPr>
              <a:xfrm flipH="1" flipV="1">
                <a:off x="3138" y="688"/>
                <a:ext cx="15" cy="5"/>
              </a:xfrm>
              <a:prstGeom prst="line">
                <a:avLst/>
              </a:prstGeom>
              <a:ln w="22225" cap="flat" cmpd="sng">
                <a:solidFill>
                  <a:srgbClr val="0000FF"/>
                </a:solidFill>
                <a:prstDash val="sysDot"/>
                <a:headEnd type="none" w="med" len="med"/>
                <a:tailEnd type="none" w="med" len="med"/>
              </a:ln>
            </p:spPr>
          </p:sp>
        </p:grpSp>
        <p:grpSp>
          <p:nvGrpSpPr>
            <p:cNvPr id="85004" name="Group 1616"/>
            <p:cNvGrpSpPr/>
            <p:nvPr/>
          </p:nvGrpSpPr>
          <p:grpSpPr>
            <a:xfrm>
              <a:off x="2314" y="412"/>
              <a:ext cx="957" cy="879"/>
              <a:chOff x="2314" y="412"/>
              <a:chExt cx="957" cy="879"/>
            </a:xfrm>
          </p:grpSpPr>
          <p:sp>
            <p:nvSpPr>
              <p:cNvPr id="93442" name="Line 1416"/>
              <p:cNvSpPr/>
              <p:nvPr/>
            </p:nvSpPr>
            <p:spPr>
              <a:xfrm flipH="1" flipV="1">
                <a:off x="3120" y="684"/>
                <a:ext cx="18" cy="4"/>
              </a:xfrm>
              <a:prstGeom prst="line">
                <a:avLst/>
              </a:prstGeom>
              <a:ln w="22225" cap="flat" cmpd="sng">
                <a:solidFill>
                  <a:srgbClr val="0000FF"/>
                </a:solidFill>
                <a:prstDash val="sysDot"/>
                <a:headEnd type="none" w="med" len="med"/>
                <a:tailEnd type="none" w="med" len="med"/>
              </a:ln>
            </p:spPr>
          </p:sp>
          <p:sp>
            <p:nvSpPr>
              <p:cNvPr id="93443" name="Line 1417"/>
              <p:cNvSpPr/>
              <p:nvPr/>
            </p:nvSpPr>
            <p:spPr>
              <a:xfrm flipH="1" flipV="1">
                <a:off x="3103" y="680"/>
                <a:ext cx="17" cy="4"/>
              </a:xfrm>
              <a:prstGeom prst="line">
                <a:avLst/>
              </a:prstGeom>
              <a:ln w="22225" cap="flat" cmpd="sng">
                <a:solidFill>
                  <a:srgbClr val="0000FF"/>
                </a:solidFill>
                <a:prstDash val="sysDot"/>
                <a:headEnd type="none" w="med" len="med"/>
                <a:tailEnd type="none" w="med" len="med"/>
              </a:ln>
            </p:spPr>
          </p:sp>
          <p:sp>
            <p:nvSpPr>
              <p:cNvPr id="93444" name="Line 1418"/>
              <p:cNvSpPr/>
              <p:nvPr/>
            </p:nvSpPr>
            <p:spPr>
              <a:xfrm flipH="1" flipV="1">
                <a:off x="3087" y="678"/>
                <a:ext cx="16" cy="2"/>
              </a:xfrm>
              <a:prstGeom prst="line">
                <a:avLst/>
              </a:prstGeom>
              <a:ln w="22225" cap="flat" cmpd="sng">
                <a:solidFill>
                  <a:srgbClr val="0000FF"/>
                </a:solidFill>
                <a:prstDash val="sysDot"/>
                <a:headEnd type="none" w="med" len="med"/>
                <a:tailEnd type="none" w="med" len="med"/>
              </a:ln>
            </p:spPr>
          </p:sp>
          <p:sp>
            <p:nvSpPr>
              <p:cNvPr id="93445" name="Line 1419"/>
              <p:cNvSpPr/>
              <p:nvPr/>
            </p:nvSpPr>
            <p:spPr>
              <a:xfrm flipH="1" flipV="1">
                <a:off x="3070" y="676"/>
                <a:ext cx="17" cy="2"/>
              </a:xfrm>
              <a:prstGeom prst="line">
                <a:avLst/>
              </a:prstGeom>
              <a:ln w="22225" cap="flat" cmpd="sng">
                <a:solidFill>
                  <a:srgbClr val="0000FF"/>
                </a:solidFill>
                <a:prstDash val="sysDot"/>
                <a:headEnd type="none" w="med" len="med"/>
                <a:tailEnd type="none" w="med" len="med"/>
              </a:ln>
            </p:spPr>
          </p:sp>
          <p:sp>
            <p:nvSpPr>
              <p:cNvPr id="93446" name="Line 1420"/>
              <p:cNvSpPr/>
              <p:nvPr/>
            </p:nvSpPr>
            <p:spPr>
              <a:xfrm flipH="1" flipV="1">
                <a:off x="3053" y="674"/>
                <a:ext cx="17" cy="2"/>
              </a:xfrm>
              <a:prstGeom prst="line">
                <a:avLst/>
              </a:prstGeom>
              <a:ln w="22225" cap="flat" cmpd="sng">
                <a:solidFill>
                  <a:srgbClr val="0000FF"/>
                </a:solidFill>
                <a:prstDash val="sysDot"/>
                <a:headEnd type="none" w="med" len="med"/>
                <a:tailEnd type="none" w="med" len="med"/>
              </a:ln>
            </p:spPr>
          </p:sp>
          <p:sp>
            <p:nvSpPr>
              <p:cNvPr id="93447" name="Line 1421"/>
              <p:cNvSpPr/>
              <p:nvPr/>
            </p:nvSpPr>
            <p:spPr>
              <a:xfrm flipH="1">
                <a:off x="3037" y="674"/>
                <a:ext cx="16" cy="0"/>
              </a:xfrm>
              <a:prstGeom prst="line">
                <a:avLst/>
              </a:prstGeom>
              <a:ln w="22225" cap="flat" cmpd="sng">
                <a:solidFill>
                  <a:srgbClr val="0000FF"/>
                </a:solidFill>
                <a:prstDash val="sysDot"/>
                <a:headEnd type="none" w="med" len="med"/>
                <a:tailEnd type="none" w="med" len="med"/>
              </a:ln>
            </p:spPr>
          </p:sp>
          <p:sp>
            <p:nvSpPr>
              <p:cNvPr id="93448" name="Line 1422"/>
              <p:cNvSpPr/>
              <p:nvPr/>
            </p:nvSpPr>
            <p:spPr>
              <a:xfrm flipH="1">
                <a:off x="3020" y="674"/>
                <a:ext cx="17" cy="0"/>
              </a:xfrm>
              <a:prstGeom prst="line">
                <a:avLst/>
              </a:prstGeom>
              <a:ln w="22225" cap="flat" cmpd="sng">
                <a:solidFill>
                  <a:srgbClr val="0000FF"/>
                </a:solidFill>
                <a:prstDash val="sysDot"/>
                <a:headEnd type="none" w="med" len="med"/>
                <a:tailEnd type="none" w="med" len="med"/>
              </a:ln>
            </p:spPr>
          </p:sp>
          <p:sp>
            <p:nvSpPr>
              <p:cNvPr id="93449" name="Line 1423"/>
              <p:cNvSpPr/>
              <p:nvPr/>
            </p:nvSpPr>
            <p:spPr>
              <a:xfrm flipH="1">
                <a:off x="3002" y="674"/>
                <a:ext cx="18" cy="0"/>
              </a:xfrm>
              <a:prstGeom prst="line">
                <a:avLst/>
              </a:prstGeom>
              <a:ln w="22225" cap="flat" cmpd="sng">
                <a:solidFill>
                  <a:srgbClr val="0000FF"/>
                </a:solidFill>
                <a:prstDash val="sysDot"/>
                <a:headEnd type="none" w="med" len="med"/>
                <a:tailEnd type="none" w="med" len="med"/>
              </a:ln>
            </p:spPr>
          </p:sp>
          <p:sp>
            <p:nvSpPr>
              <p:cNvPr id="93450" name="Line 1424"/>
              <p:cNvSpPr/>
              <p:nvPr/>
            </p:nvSpPr>
            <p:spPr>
              <a:xfrm flipH="1" flipV="1">
                <a:off x="2987" y="672"/>
                <a:ext cx="15" cy="2"/>
              </a:xfrm>
              <a:prstGeom prst="line">
                <a:avLst/>
              </a:prstGeom>
              <a:ln w="22225" cap="flat" cmpd="sng">
                <a:solidFill>
                  <a:srgbClr val="0000FF"/>
                </a:solidFill>
                <a:prstDash val="sysDot"/>
                <a:headEnd type="none" w="med" len="med"/>
                <a:tailEnd type="none" w="med" len="med"/>
              </a:ln>
            </p:spPr>
          </p:sp>
          <p:sp>
            <p:nvSpPr>
              <p:cNvPr id="93451" name="Line 1425"/>
              <p:cNvSpPr/>
              <p:nvPr/>
            </p:nvSpPr>
            <p:spPr>
              <a:xfrm flipH="1" flipV="1">
                <a:off x="2970" y="670"/>
                <a:ext cx="17" cy="2"/>
              </a:xfrm>
              <a:prstGeom prst="line">
                <a:avLst/>
              </a:prstGeom>
              <a:ln w="22225" cap="flat" cmpd="sng">
                <a:solidFill>
                  <a:srgbClr val="0000FF"/>
                </a:solidFill>
                <a:prstDash val="sysDot"/>
                <a:headEnd type="none" w="med" len="med"/>
                <a:tailEnd type="none" w="med" len="med"/>
              </a:ln>
            </p:spPr>
          </p:sp>
          <p:sp>
            <p:nvSpPr>
              <p:cNvPr id="93452" name="Line 1426"/>
              <p:cNvSpPr/>
              <p:nvPr/>
            </p:nvSpPr>
            <p:spPr>
              <a:xfrm flipH="1" flipV="1">
                <a:off x="2952" y="663"/>
                <a:ext cx="18" cy="7"/>
              </a:xfrm>
              <a:prstGeom prst="line">
                <a:avLst/>
              </a:prstGeom>
              <a:ln w="22225" cap="flat" cmpd="sng">
                <a:solidFill>
                  <a:srgbClr val="0000FF"/>
                </a:solidFill>
                <a:prstDash val="sysDot"/>
                <a:headEnd type="none" w="med" len="med"/>
                <a:tailEnd type="none" w="med" len="med"/>
              </a:ln>
            </p:spPr>
          </p:sp>
          <p:sp>
            <p:nvSpPr>
              <p:cNvPr id="93453" name="Line 1427"/>
              <p:cNvSpPr/>
              <p:nvPr/>
            </p:nvSpPr>
            <p:spPr>
              <a:xfrm flipH="1" flipV="1">
                <a:off x="2937" y="657"/>
                <a:ext cx="15" cy="6"/>
              </a:xfrm>
              <a:prstGeom prst="line">
                <a:avLst/>
              </a:prstGeom>
              <a:ln w="22225" cap="flat" cmpd="sng">
                <a:solidFill>
                  <a:srgbClr val="0000FF"/>
                </a:solidFill>
                <a:prstDash val="sysDot"/>
                <a:headEnd type="none" w="med" len="med"/>
                <a:tailEnd type="none" w="med" len="med"/>
              </a:ln>
            </p:spPr>
          </p:sp>
          <p:sp>
            <p:nvSpPr>
              <p:cNvPr id="93454" name="Line 1428"/>
              <p:cNvSpPr/>
              <p:nvPr/>
            </p:nvSpPr>
            <p:spPr>
              <a:xfrm flipH="1" flipV="1">
                <a:off x="2919" y="649"/>
                <a:ext cx="18" cy="8"/>
              </a:xfrm>
              <a:prstGeom prst="line">
                <a:avLst/>
              </a:prstGeom>
              <a:ln w="22225" cap="flat" cmpd="sng">
                <a:solidFill>
                  <a:srgbClr val="0000FF"/>
                </a:solidFill>
                <a:prstDash val="sysDot"/>
                <a:headEnd type="none" w="med" len="med"/>
                <a:tailEnd type="none" w="med" len="med"/>
              </a:ln>
            </p:spPr>
          </p:sp>
          <p:sp>
            <p:nvSpPr>
              <p:cNvPr id="93455" name="Line 1429"/>
              <p:cNvSpPr/>
              <p:nvPr/>
            </p:nvSpPr>
            <p:spPr>
              <a:xfrm flipH="1" flipV="1">
                <a:off x="2902" y="640"/>
                <a:ext cx="17" cy="9"/>
              </a:xfrm>
              <a:prstGeom prst="line">
                <a:avLst/>
              </a:prstGeom>
              <a:ln w="22225" cap="flat" cmpd="sng">
                <a:solidFill>
                  <a:srgbClr val="0000FF"/>
                </a:solidFill>
                <a:prstDash val="sysDot"/>
                <a:headEnd type="none" w="med" len="med"/>
                <a:tailEnd type="none" w="med" len="med"/>
              </a:ln>
            </p:spPr>
          </p:sp>
          <p:sp>
            <p:nvSpPr>
              <p:cNvPr id="93456" name="Line 1430"/>
              <p:cNvSpPr/>
              <p:nvPr/>
            </p:nvSpPr>
            <p:spPr>
              <a:xfrm flipH="1" flipV="1">
                <a:off x="2887" y="630"/>
                <a:ext cx="15" cy="10"/>
              </a:xfrm>
              <a:prstGeom prst="line">
                <a:avLst/>
              </a:prstGeom>
              <a:ln w="22225" cap="flat" cmpd="sng">
                <a:solidFill>
                  <a:srgbClr val="0000FF"/>
                </a:solidFill>
                <a:prstDash val="sysDot"/>
                <a:headEnd type="none" w="med" len="med"/>
                <a:tailEnd type="none" w="med" len="med"/>
              </a:ln>
            </p:spPr>
          </p:sp>
          <p:sp>
            <p:nvSpPr>
              <p:cNvPr id="93457" name="Line 1431"/>
              <p:cNvSpPr/>
              <p:nvPr/>
            </p:nvSpPr>
            <p:spPr>
              <a:xfrm flipH="1" flipV="1">
                <a:off x="2869" y="619"/>
                <a:ext cx="18" cy="11"/>
              </a:xfrm>
              <a:prstGeom prst="line">
                <a:avLst/>
              </a:prstGeom>
              <a:ln w="22225" cap="flat" cmpd="sng">
                <a:solidFill>
                  <a:srgbClr val="0000FF"/>
                </a:solidFill>
                <a:prstDash val="sysDot"/>
                <a:headEnd type="none" w="med" len="med"/>
                <a:tailEnd type="none" w="med" len="med"/>
              </a:ln>
            </p:spPr>
          </p:sp>
          <p:sp>
            <p:nvSpPr>
              <p:cNvPr id="93458" name="Line 1432"/>
              <p:cNvSpPr/>
              <p:nvPr/>
            </p:nvSpPr>
            <p:spPr>
              <a:xfrm flipH="1" flipV="1">
                <a:off x="2852" y="607"/>
                <a:ext cx="17" cy="12"/>
              </a:xfrm>
              <a:prstGeom prst="line">
                <a:avLst/>
              </a:prstGeom>
              <a:ln w="22225" cap="flat" cmpd="sng">
                <a:solidFill>
                  <a:srgbClr val="0000FF"/>
                </a:solidFill>
                <a:prstDash val="sysDot"/>
                <a:headEnd type="none" w="med" len="med"/>
                <a:tailEnd type="none" w="med" len="med"/>
              </a:ln>
            </p:spPr>
          </p:sp>
          <p:sp>
            <p:nvSpPr>
              <p:cNvPr id="93459" name="Line 1433"/>
              <p:cNvSpPr/>
              <p:nvPr/>
            </p:nvSpPr>
            <p:spPr>
              <a:xfrm flipH="1" flipV="1">
                <a:off x="2837" y="596"/>
                <a:ext cx="15" cy="11"/>
              </a:xfrm>
              <a:prstGeom prst="line">
                <a:avLst/>
              </a:prstGeom>
              <a:ln w="22225" cap="flat" cmpd="sng">
                <a:solidFill>
                  <a:srgbClr val="0000FF"/>
                </a:solidFill>
                <a:prstDash val="sysDot"/>
                <a:headEnd type="none" w="med" len="med"/>
                <a:tailEnd type="none" w="med" len="med"/>
              </a:ln>
            </p:spPr>
          </p:sp>
          <p:sp>
            <p:nvSpPr>
              <p:cNvPr id="93460" name="Line 1434"/>
              <p:cNvSpPr/>
              <p:nvPr/>
            </p:nvSpPr>
            <p:spPr>
              <a:xfrm flipH="1" flipV="1">
                <a:off x="2819" y="588"/>
                <a:ext cx="18" cy="8"/>
              </a:xfrm>
              <a:prstGeom prst="line">
                <a:avLst/>
              </a:prstGeom>
              <a:ln w="22225" cap="flat" cmpd="sng">
                <a:solidFill>
                  <a:srgbClr val="0000FF"/>
                </a:solidFill>
                <a:prstDash val="sysDot"/>
                <a:headEnd type="none" w="med" len="med"/>
                <a:tailEnd type="none" w="med" len="med"/>
              </a:ln>
            </p:spPr>
          </p:sp>
          <p:sp>
            <p:nvSpPr>
              <p:cNvPr id="93461" name="Line 1435"/>
              <p:cNvSpPr/>
              <p:nvPr/>
            </p:nvSpPr>
            <p:spPr>
              <a:xfrm flipH="1" flipV="1">
                <a:off x="2804" y="579"/>
                <a:ext cx="15" cy="9"/>
              </a:xfrm>
              <a:prstGeom prst="line">
                <a:avLst/>
              </a:prstGeom>
              <a:ln w="22225" cap="flat" cmpd="sng">
                <a:solidFill>
                  <a:srgbClr val="0000FF"/>
                </a:solidFill>
                <a:prstDash val="sysDot"/>
                <a:headEnd type="none" w="med" len="med"/>
                <a:tailEnd type="none" w="med" len="med"/>
              </a:ln>
            </p:spPr>
          </p:sp>
          <p:sp>
            <p:nvSpPr>
              <p:cNvPr id="93462" name="Line 1436"/>
              <p:cNvSpPr/>
              <p:nvPr/>
            </p:nvSpPr>
            <p:spPr>
              <a:xfrm flipH="1" flipV="1">
                <a:off x="2786" y="573"/>
                <a:ext cx="18" cy="6"/>
              </a:xfrm>
              <a:prstGeom prst="line">
                <a:avLst/>
              </a:prstGeom>
              <a:ln w="22225" cap="flat" cmpd="sng">
                <a:solidFill>
                  <a:srgbClr val="0000FF"/>
                </a:solidFill>
                <a:prstDash val="sysDot"/>
                <a:headEnd type="none" w="med" len="med"/>
                <a:tailEnd type="none" w="med" len="med"/>
              </a:ln>
            </p:spPr>
          </p:sp>
          <p:sp>
            <p:nvSpPr>
              <p:cNvPr id="93463" name="Line 1437"/>
              <p:cNvSpPr/>
              <p:nvPr/>
            </p:nvSpPr>
            <p:spPr>
              <a:xfrm flipH="1" flipV="1">
                <a:off x="2769" y="571"/>
                <a:ext cx="17" cy="2"/>
              </a:xfrm>
              <a:prstGeom prst="line">
                <a:avLst/>
              </a:prstGeom>
              <a:ln w="22225" cap="flat" cmpd="sng">
                <a:solidFill>
                  <a:srgbClr val="0000FF"/>
                </a:solidFill>
                <a:prstDash val="sysDot"/>
                <a:headEnd type="none" w="med" len="med"/>
                <a:tailEnd type="none" w="med" len="med"/>
              </a:ln>
            </p:spPr>
          </p:sp>
          <p:sp>
            <p:nvSpPr>
              <p:cNvPr id="93464" name="Line 1438"/>
              <p:cNvSpPr/>
              <p:nvPr/>
            </p:nvSpPr>
            <p:spPr>
              <a:xfrm flipH="1">
                <a:off x="2754" y="571"/>
                <a:ext cx="15" cy="0"/>
              </a:xfrm>
              <a:prstGeom prst="line">
                <a:avLst/>
              </a:prstGeom>
              <a:ln w="22225" cap="flat" cmpd="sng">
                <a:solidFill>
                  <a:srgbClr val="0000FF"/>
                </a:solidFill>
                <a:prstDash val="sysDot"/>
                <a:headEnd type="none" w="med" len="med"/>
                <a:tailEnd type="none" w="med" len="med"/>
              </a:ln>
            </p:spPr>
          </p:sp>
          <p:sp>
            <p:nvSpPr>
              <p:cNvPr id="93465" name="Line 1439"/>
              <p:cNvSpPr/>
              <p:nvPr/>
            </p:nvSpPr>
            <p:spPr>
              <a:xfrm flipH="1">
                <a:off x="2736" y="571"/>
                <a:ext cx="18" cy="2"/>
              </a:xfrm>
              <a:prstGeom prst="line">
                <a:avLst/>
              </a:prstGeom>
              <a:ln w="22225" cap="flat" cmpd="sng">
                <a:solidFill>
                  <a:srgbClr val="0000FF"/>
                </a:solidFill>
                <a:prstDash val="sysDot"/>
                <a:headEnd type="none" w="med" len="med"/>
                <a:tailEnd type="none" w="med" len="med"/>
              </a:ln>
            </p:spPr>
          </p:sp>
          <p:sp>
            <p:nvSpPr>
              <p:cNvPr id="93466" name="Line 1440"/>
              <p:cNvSpPr/>
              <p:nvPr/>
            </p:nvSpPr>
            <p:spPr>
              <a:xfrm flipH="1">
                <a:off x="2718" y="573"/>
                <a:ext cx="18" cy="5"/>
              </a:xfrm>
              <a:prstGeom prst="line">
                <a:avLst/>
              </a:prstGeom>
              <a:ln w="22225" cap="flat" cmpd="sng">
                <a:solidFill>
                  <a:srgbClr val="0000FF"/>
                </a:solidFill>
                <a:prstDash val="sysDot"/>
                <a:headEnd type="none" w="med" len="med"/>
                <a:tailEnd type="none" w="med" len="med"/>
              </a:ln>
            </p:spPr>
          </p:sp>
          <p:sp>
            <p:nvSpPr>
              <p:cNvPr id="93467" name="Line 1441"/>
              <p:cNvSpPr/>
              <p:nvPr/>
            </p:nvSpPr>
            <p:spPr>
              <a:xfrm flipH="1">
                <a:off x="2703" y="578"/>
                <a:ext cx="15" cy="6"/>
              </a:xfrm>
              <a:prstGeom prst="line">
                <a:avLst/>
              </a:prstGeom>
              <a:ln w="22225" cap="flat" cmpd="sng">
                <a:solidFill>
                  <a:srgbClr val="0000FF"/>
                </a:solidFill>
                <a:prstDash val="sysDot"/>
                <a:headEnd type="none" w="med" len="med"/>
                <a:tailEnd type="none" w="med" len="med"/>
              </a:ln>
            </p:spPr>
          </p:sp>
          <p:sp>
            <p:nvSpPr>
              <p:cNvPr id="93468" name="Line 1442"/>
              <p:cNvSpPr/>
              <p:nvPr/>
            </p:nvSpPr>
            <p:spPr>
              <a:xfrm flipH="1">
                <a:off x="2686" y="584"/>
                <a:ext cx="17" cy="6"/>
              </a:xfrm>
              <a:prstGeom prst="line">
                <a:avLst/>
              </a:prstGeom>
              <a:ln w="22225" cap="flat" cmpd="sng">
                <a:solidFill>
                  <a:srgbClr val="0000FF"/>
                </a:solidFill>
                <a:prstDash val="sysDot"/>
                <a:headEnd type="none" w="med" len="med"/>
                <a:tailEnd type="none" w="med" len="med"/>
              </a:ln>
            </p:spPr>
          </p:sp>
          <p:sp>
            <p:nvSpPr>
              <p:cNvPr id="93469" name="Line 1443"/>
              <p:cNvSpPr/>
              <p:nvPr/>
            </p:nvSpPr>
            <p:spPr>
              <a:xfrm flipH="1">
                <a:off x="2668" y="590"/>
                <a:ext cx="18" cy="8"/>
              </a:xfrm>
              <a:prstGeom prst="line">
                <a:avLst/>
              </a:prstGeom>
              <a:ln w="22225" cap="flat" cmpd="sng">
                <a:solidFill>
                  <a:srgbClr val="0000FF"/>
                </a:solidFill>
                <a:prstDash val="sysDot"/>
                <a:headEnd type="none" w="med" len="med"/>
                <a:tailEnd type="none" w="med" len="med"/>
              </a:ln>
            </p:spPr>
          </p:sp>
          <p:sp>
            <p:nvSpPr>
              <p:cNvPr id="93470" name="Line 1444"/>
              <p:cNvSpPr/>
              <p:nvPr/>
            </p:nvSpPr>
            <p:spPr>
              <a:xfrm flipH="1">
                <a:off x="2653" y="598"/>
                <a:ext cx="15" cy="7"/>
              </a:xfrm>
              <a:prstGeom prst="line">
                <a:avLst/>
              </a:prstGeom>
              <a:ln w="22225" cap="flat" cmpd="sng">
                <a:solidFill>
                  <a:srgbClr val="0000FF"/>
                </a:solidFill>
                <a:prstDash val="sysDot"/>
                <a:headEnd type="none" w="med" len="med"/>
                <a:tailEnd type="none" w="med" len="med"/>
              </a:ln>
            </p:spPr>
          </p:sp>
          <p:sp>
            <p:nvSpPr>
              <p:cNvPr id="93471" name="Line 1445"/>
              <p:cNvSpPr/>
              <p:nvPr/>
            </p:nvSpPr>
            <p:spPr>
              <a:xfrm flipH="1">
                <a:off x="2636" y="605"/>
                <a:ext cx="17" cy="8"/>
              </a:xfrm>
              <a:prstGeom prst="line">
                <a:avLst/>
              </a:prstGeom>
              <a:ln w="22225" cap="flat" cmpd="sng">
                <a:solidFill>
                  <a:srgbClr val="0000FF"/>
                </a:solidFill>
                <a:prstDash val="sysDot"/>
                <a:headEnd type="none" w="med" len="med"/>
                <a:tailEnd type="none" w="med" len="med"/>
              </a:ln>
            </p:spPr>
          </p:sp>
          <p:sp>
            <p:nvSpPr>
              <p:cNvPr id="93472" name="Line 1446"/>
              <p:cNvSpPr/>
              <p:nvPr/>
            </p:nvSpPr>
            <p:spPr>
              <a:xfrm flipH="1">
                <a:off x="2618" y="613"/>
                <a:ext cx="18" cy="8"/>
              </a:xfrm>
              <a:prstGeom prst="line">
                <a:avLst/>
              </a:prstGeom>
              <a:ln w="22225" cap="flat" cmpd="sng">
                <a:solidFill>
                  <a:srgbClr val="0000FF"/>
                </a:solidFill>
                <a:prstDash val="sysDot"/>
                <a:headEnd type="none" w="med" len="med"/>
                <a:tailEnd type="none" w="med" len="med"/>
              </a:ln>
            </p:spPr>
          </p:sp>
          <p:sp>
            <p:nvSpPr>
              <p:cNvPr id="93473" name="Line 1447"/>
              <p:cNvSpPr/>
              <p:nvPr/>
            </p:nvSpPr>
            <p:spPr>
              <a:xfrm flipH="1">
                <a:off x="2603" y="621"/>
                <a:ext cx="15" cy="11"/>
              </a:xfrm>
              <a:prstGeom prst="line">
                <a:avLst/>
              </a:prstGeom>
              <a:ln w="22225" cap="flat" cmpd="sng">
                <a:solidFill>
                  <a:srgbClr val="0000FF"/>
                </a:solidFill>
                <a:prstDash val="sysDot"/>
                <a:headEnd type="none" w="med" len="med"/>
                <a:tailEnd type="none" w="med" len="med"/>
              </a:ln>
            </p:spPr>
          </p:sp>
          <p:sp>
            <p:nvSpPr>
              <p:cNvPr id="93474" name="Line 1448"/>
              <p:cNvSpPr/>
              <p:nvPr/>
            </p:nvSpPr>
            <p:spPr>
              <a:xfrm flipH="1">
                <a:off x="2585" y="632"/>
                <a:ext cx="18" cy="8"/>
              </a:xfrm>
              <a:prstGeom prst="line">
                <a:avLst/>
              </a:prstGeom>
              <a:ln w="22225" cap="flat" cmpd="sng">
                <a:solidFill>
                  <a:srgbClr val="0000FF"/>
                </a:solidFill>
                <a:prstDash val="sysDot"/>
                <a:headEnd type="none" w="med" len="med"/>
                <a:tailEnd type="none" w="med" len="med"/>
              </a:ln>
            </p:spPr>
          </p:sp>
          <p:sp>
            <p:nvSpPr>
              <p:cNvPr id="93475" name="Line 1449"/>
              <p:cNvSpPr/>
              <p:nvPr/>
            </p:nvSpPr>
            <p:spPr>
              <a:xfrm flipH="1">
                <a:off x="2568" y="640"/>
                <a:ext cx="17" cy="7"/>
              </a:xfrm>
              <a:prstGeom prst="line">
                <a:avLst/>
              </a:prstGeom>
              <a:ln w="22225" cap="flat" cmpd="sng">
                <a:solidFill>
                  <a:srgbClr val="0000FF"/>
                </a:solidFill>
                <a:prstDash val="sysDot"/>
                <a:headEnd type="none" w="med" len="med"/>
                <a:tailEnd type="none" w="med" len="med"/>
              </a:ln>
            </p:spPr>
          </p:sp>
          <p:sp>
            <p:nvSpPr>
              <p:cNvPr id="93476" name="Line 1450"/>
              <p:cNvSpPr/>
              <p:nvPr/>
            </p:nvSpPr>
            <p:spPr>
              <a:xfrm flipH="1">
                <a:off x="2553" y="647"/>
                <a:ext cx="15" cy="8"/>
              </a:xfrm>
              <a:prstGeom prst="line">
                <a:avLst/>
              </a:prstGeom>
              <a:ln w="22225" cap="flat" cmpd="sng">
                <a:solidFill>
                  <a:srgbClr val="0000FF"/>
                </a:solidFill>
                <a:prstDash val="sysDot"/>
                <a:headEnd type="none" w="med" len="med"/>
                <a:tailEnd type="none" w="med" len="med"/>
              </a:ln>
            </p:spPr>
          </p:sp>
          <p:sp>
            <p:nvSpPr>
              <p:cNvPr id="93477" name="Line 1451"/>
              <p:cNvSpPr/>
              <p:nvPr/>
            </p:nvSpPr>
            <p:spPr>
              <a:xfrm flipH="1">
                <a:off x="2535" y="655"/>
                <a:ext cx="18" cy="6"/>
              </a:xfrm>
              <a:prstGeom prst="line">
                <a:avLst/>
              </a:prstGeom>
              <a:ln w="22225" cap="flat" cmpd="sng">
                <a:solidFill>
                  <a:srgbClr val="0000FF"/>
                </a:solidFill>
                <a:prstDash val="sysDot"/>
                <a:headEnd type="none" w="med" len="med"/>
                <a:tailEnd type="none" w="med" len="med"/>
              </a:ln>
            </p:spPr>
          </p:sp>
          <p:sp>
            <p:nvSpPr>
              <p:cNvPr id="93478" name="Line 1452"/>
              <p:cNvSpPr/>
              <p:nvPr/>
            </p:nvSpPr>
            <p:spPr>
              <a:xfrm flipH="1">
                <a:off x="2518" y="661"/>
                <a:ext cx="17" cy="9"/>
              </a:xfrm>
              <a:prstGeom prst="line">
                <a:avLst/>
              </a:prstGeom>
              <a:ln w="22225" cap="flat" cmpd="sng">
                <a:solidFill>
                  <a:srgbClr val="0000FF"/>
                </a:solidFill>
                <a:prstDash val="sysDot"/>
                <a:headEnd type="none" w="med" len="med"/>
                <a:tailEnd type="none" w="med" len="med"/>
              </a:ln>
            </p:spPr>
          </p:sp>
          <p:sp>
            <p:nvSpPr>
              <p:cNvPr id="93479" name="Line 1453"/>
              <p:cNvSpPr/>
              <p:nvPr/>
            </p:nvSpPr>
            <p:spPr>
              <a:xfrm flipH="1">
                <a:off x="2502" y="670"/>
                <a:ext cx="16" cy="6"/>
              </a:xfrm>
              <a:prstGeom prst="line">
                <a:avLst/>
              </a:prstGeom>
              <a:ln w="22225" cap="flat" cmpd="sng">
                <a:solidFill>
                  <a:srgbClr val="0000FF"/>
                </a:solidFill>
                <a:prstDash val="sysDot"/>
                <a:headEnd type="none" w="med" len="med"/>
                <a:tailEnd type="none" w="med" len="med"/>
              </a:ln>
            </p:spPr>
          </p:sp>
          <p:sp>
            <p:nvSpPr>
              <p:cNvPr id="93480" name="Line 1454"/>
              <p:cNvSpPr/>
              <p:nvPr/>
            </p:nvSpPr>
            <p:spPr>
              <a:xfrm flipH="1">
                <a:off x="2485" y="676"/>
                <a:ext cx="17" cy="8"/>
              </a:xfrm>
              <a:prstGeom prst="line">
                <a:avLst/>
              </a:prstGeom>
              <a:ln w="22225" cap="flat" cmpd="sng">
                <a:solidFill>
                  <a:srgbClr val="0000FF"/>
                </a:solidFill>
                <a:prstDash val="sysDot"/>
                <a:headEnd type="none" w="med" len="med"/>
                <a:tailEnd type="none" w="med" len="med"/>
              </a:ln>
            </p:spPr>
          </p:sp>
          <p:sp>
            <p:nvSpPr>
              <p:cNvPr id="93481" name="Line 1455"/>
              <p:cNvSpPr/>
              <p:nvPr/>
            </p:nvSpPr>
            <p:spPr>
              <a:xfrm flipH="1">
                <a:off x="2468" y="684"/>
                <a:ext cx="17" cy="9"/>
              </a:xfrm>
              <a:prstGeom prst="line">
                <a:avLst/>
              </a:prstGeom>
              <a:ln w="22225" cap="flat" cmpd="sng">
                <a:solidFill>
                  <a:srgbClr val="0000FF"/>
                </a:solidFill>
                <a:prstDash val="sysDot"/>
                <a:headEnd type="none" w="med" len="med"/>
                <a:tailEnd type="none" w="med" len="med"/>
              </a:ln>
            </p:spPr>
          </p:sp>
          <p:sp>
            <p:nvSpPr>
              <p:cNvPr id="93482" name="Line 1456"/>
              <p:cNvSpPr/>
              <p:nvPr/>
            </p:nvSpPr>
            <p:spPr>
              <a:xfrm flipH="1">
                <a:off x="2452" y="693"/>
                <a:ext cx="16" cy="6"/>
              </a:xfrm>
              <a:prstGeom prst="line">
                <a:avLst/>
              </a:prstGeom>
              <a:ln w="22225" cap="flat" cmpd="sng">
                <a:solidFill>
                  <a:srgbClr val="0000FF"/>
                </a:solidFill>
                <a:prstDash val="sysDot"/>
                <a:headEnd type="none" w="med" len="med"/>
                <a:tailEnd type="none" w="med" len="med"/>
              </a:ln>
            </p:spPr>
          </p:sp>
          <p:sp>
            <p:nvSpPr>
              <p:cNvPr id="93483" name="Line 1457"/>
              <p:cNvSpPr/>
              <p:nvPr/>
            </p:nvSpPr>
            <p:spPr>
              <a:xfrm flipH="1">
                <a:off x="2435" y="699"/>
                <a:ext cx="17" cy="7"/>
              </a:xfrm>
              <a:prstGeom prst="line">
                <a:avLst/>
              </a:prstGeom>
              <a:ln w="22225" cap="flat" cmpd="sng">
                <a:solidFill>
                  <a:srgbClr val="0000FF"/>
                </a:solidFill>
                <a:prstDash val="sysDot"/>
                <a:headEnd type="none" w="med" len="med"/>
                <a:tailEnd type="none" w="med" len="med"/>
              </a:ln>
            </p:spPr>
          </p:sp>
          <p:sp>
            <p:nvSpPr>
              <p:cNvPr id="93484" name="Line 1458"/>
              <p:cNvSpPr/>
              <p:nvPr/>
            </p:nvSpPr>
            <p:spPr>
              <a:xfrm flipH="1">
                <a:off x="3253" y="1093"/>
                <a:ext cx="18" cy="0"/>
              </a:xfrm>
              <a:prstGeom prst="line">
                <a:avLst/>
              </a:prstGeom>
              <a:ln w="22225" cap="flat" cmpd="sng">
                <a:solidFill>
                  <a:srgbClr val="FF0000"/>
                </a:solidFill>
                <a:prstDash val="sysDot"/>
                <a:headEnd type="none" w="med" len="med"/>
                <a:tailEnd type="none" w="med" len="med"/>
              </a:ln>
            </p:spPr>
          </p:sp>
          <p:sp>
            <p:nvSpPr>
              <p:cNvPr id="93485" name="Line 1459"/>
              <p:cNvSpPr/>
              <p:nvPr/>
            </p:nvSpPr>
            <p:spPr>
              <a:xfrm flipH="1">
                <a:off x="3238" y="1093"/>
                <a:ext cx="15" cy="0"/>
              </a:xfrm>
              <a:prstGeom prst="line">
                <a:avLst/>
              </a:prstGeom>
              <a:ln w="22225" cap="flat" cmpd="sng">
                <a:solidFill>
                  <a:srgbClr val="FF0000"/>
                </a:solidFill>
                <a:prstDash val="sysDot"/>
                <a:headEnd type="none" w="med" len="med"/>
                <a:tailEnd type="none" w="med" len="med"/>
              </a:ln>
            </p:spPr>
          </p:sp>
          <p:sp>
            <p:nvSpPr>
              <p:cNvPr id="93486" name="Line 1460"/>
              <p:cNvSpPr/>
              <p:nvPr/>
            </p:nvSpPr>
            <p:spPr>
              <a:xfrm flipH="1">
                <a:off x="3221" y="1093"/>
                <a:ext cx="17" cy="0"/>
              </a:xfrm>
              <a:prstGeom prst="line">
                <a:avLst/>
              </a:prstGeom>
              <a:ln w="22225" cap="flat" cmpd="sng">
                <a:solidFill>
                  <a:srgbClr val="FF0000"/>
                </a:solidFill>
                <a:prstDash val="sysDot"/>
                <a:headEnd type="none" w="med" len="med"/>
                <a:tailEnd type="none" w="med" len="med"/>
              </a:ln>
            </p:spPr>
          </p:sp>
          <p:sp>
            <p:nvSpPr>
              <p:cNvPr id="93487" name="Line 1461"/>
              <p:cNvSpPr/>
              <p:nvPr/>
            </p:nvSpPr>
            <p:spPr>
              <a:xfrm flipH="1">
                <a:off x="3203" y="1093"/>
                <a:ext cx="18" cy="0"/>
              </a:xfrm>
              <a:prstGeom prst="line">
                <a:avLst/>
              </a:prstGeom>
              <a:ln w="22225" cap="flat" cmpd="sng">
                <a:solidFill>
                  <a:srgbClr val="FF0000"/>
                </a:solidFill>
                <a:prstDash val="sysDot"/>
                <a:headEnd type="none" w="med" len="med"/>
                <a:tailEnd type="none" w="med" len="med"/>
              </a:ln>
            </p:spPr>
          </p:sp>
          <p:sp>
            <p:nvSpPr>
              <p:cNvPr id="93488" name="Line 1462"/>
              <p:cNvSpPr/>
              <p:nvPr/>
            </p:nvSpPr>
            <p:spPr>
              <a:xfrm flipH="1">
                <a:off x="3188" y="1093"/>
                <a:ext cx="15" cy="2"/>
              </a:xfrm>
              <a:prstGeom prst="line">
                <a:avLst/>
              </a:prstGeom>
              <a:ln w="22225" cap="flat" cmpd="sng">
                <a:solidFill>
                  <a:srgbClr val="FF0000"/>
                </a:solidFill>
                <a:prstDash val="sysDot"/>
                <a:headEnd type="none" w="med" len="med"/>
                <a:tailEnd type="none" w="med" len="med"/>
              </a:ln>
            </p:spPr>
          </p:sp>
          <p:sp>
            <p:nvSpPr>
              <p:cNvPr id="93489" name="Line 1463"/>
              <p:cNvSpPr/>
              <p:nvPr/>
            </p:nvSpPr>
            <p:spPr>
              <a:xfrm flipH="1">
                <a:off x="3170" y="1095"/>
                <a:ext cx="18" cy="2"/>
              </a:xfrm>
              <a:prstGeom prst="line">
                <a:avLst/>
              </a:prstGeom>
              <a:ln w="22225" cap="flat" cmpd="sng">
                <a:solidFill>
                  <a:srgbClr val="FF0000"/>
                </a:solidFill>
                <a:prstDash val="sysDot"/>
                <a:headEnd type="none" w="med" len="med"/>
                <a:tailEnd type="none" w="med" len="med"/>
              </a:ln>
            </p:spPr>
          </p:sp>
          <p:sp>
            <p:nvSpPr>
              <p:cNvPr id="93490" name="Line 1464"/>
              <p:cNvSpPr/>
              <p:nvPr/>
            </p:nvSpPr>
            <p:spPr>
              <a:xfrm flipH="1">
                <a:off x="3153" y="1097"/>
                <a:ext cx="17" cy="4"/>
              </a:xfrm>
              <a:prstGeom prst="line">
                <a:avLst/>
              </a:prstGeom>
              <a:ln w="22225" cap="flat" cmpd="sng">
                <a:solidFill>
                  <a:srgbClr val="FF0000"/>
                </a:solidFill>
                <a:prstDash val="sysDot"/>
                <a:headEnd type="none" w="med" len="med"/>
                <a:tailEnd type="none" w="med" len="med"/>
              </a:ln>
            </p:spPr>
          </p:sp>
          <p:sp>
            <p:nvSpPr>
              <p:cNvPr id="93491" name="Line 1465"/>
              <p:cNvSpPr/>
              <p:nvPr/>
            </p:nvSpPr>
            <p:spPr>
              <a:xfrm flipH="1">
                <a:off x="3138" y="1101"/>
                <a:ext cx="15" cy="3"/>
              </a:xfrm>
              <a:prstGeom prst="line">
                <a:avLst/>
              </a:prstGeom>
              <a:ln w="22225" cap="flat" cmpd="sng">
                <a:solidFill>
                  <a:srgbClr val="FF0000"/>
                </a:solidFill>
                <a:prstDash val="sysDot"/>
                <a:headEnd type="none" w="med" len="med"/>
                <a:tailEnd type="none" w="med" len="med"/>
              </a:ln>
            </p:spPr>
          </p:sp>
          <p:sp>
            <p:nvSpPr>
              <p:cNvPr id="93492" name="Line 1466"/>
              <p:cNvSpPr/>
              <p:nvPr/>
            </p:nvSpPr>
            <p:spPr>
              <a:xfrm flipH="1">
                <a:off x="3120" y="1104"/>
                <a:ext cx="18" cy="4"/>
              </a:xfrm>
              <a:prstGeom prst="line">
                <a:avLst/>
              </a:prstGeom>
              <a:ln w="22225" cap="flat" cmpd="sng">
                <a:solidFill>
                  <a:srgbClr val="FF0000"/>
                </a:solidFill>
                <a:prstDash val="sysDot"/>
                <a:headEnd type="none" w="med" len="med"/>
                <a:tailEnd type="none" w="med" len="med"/>
              </a:ln>
            </p:spPr>
          </p:sp>
          <p:sp>
            <p:nvSpPr>
              <p:cNvPr id="93493" name="Line 1467"/>
              <p:cNvSpPr/>
              <p:nvPr/>
            </p:nvSpPr>
            <p:spPr>
              <a:xfrm flipH="1">
                <a:off x="3103" y="1108"/>
                <a:ext cx="17" cy="4"/>
              </a:xfrm>
              <a:prstGeom prst="line">
                <a:avLst/>
              </a:prstGeom>
              <a:ln w="22225" cap="flat" cmpd="sng">
                <a:solidFill>
                  <a:srgbClr val="FF0000"/>
                </a:solidFill>
                <a:prstDash val="sysDot"/>
                <a:headEnd type="none" w="med" len="med"/>
                <a:tailEnd type="none" w="med" len="med"/>
              </a:ln>
            </p:spPr>
          </p:sp>
          <p:sp>
            <p:nvSpPr>
              <p:cNvPr id="93494" name="Line 1468"/>
              <p:cNvSpPr/>
              <p:nvPr/>
            </p:nvSpPr>
            <p:spPr>
              <a:xfrm flipH="1">
                <a:off x="3087" y="1112"/>
                <a:ext cx="16" cy="2"/>
              </a:xfrm>
              <a:prstGeom prst="line">
                <a:avLst/>
              </a:prstGeom>
              <a:ln w="22225" cap="flat" cmpd="sng">
                <a:solidFill>
                  <a:srgbClr val="FF0000"/>
                </a:solidFill>
                <a:prstDash val="sysDot"/>
                <a:headEnd type="none" w="med" len="med"/>
                <a:tailEnd type="none" w="med" len="med"/>
              </a:ln>
            </p:spPr>
          </p:sp>
          <p:sp>
            <p:nvSpPr>
              <p:cNvPr id="93495" name="Line 1469"/>
              <p:cNvSpPr/>
              <p:nvPr/>
            </p:nvSpPr>
            <p:spPr>
              <a:xfrm flipH="1">
                <a:off x="3070" y="1114"/>
                <a:ext cx="17" cy="2"/>
              </a:xfrm>
              <a:prstGeom prst="line">
                <a:avLst/>
              </a:prstGeom>
              <a:ln w="22225" cap="flat" cmpd="sng">
                <a:solidFill>
                  <a:srgbClr val="FF0000"/>
                </a:solidFill>
                <a:prstDash val="sysDot"/>
                <a:headEnd type="none" w="med" len="med"/>
                <a:tailEnd type="none" w="med" len="med"/>
              </a:ln>
            </p:spPr>
          </p:sp>
          <p:sp>
            <p:nvSpPr>
              <p:cNvPr id="93496" name="Line 1470"/>
              <p:cNvSpPr/>
              <p:nvPr/>
            </p:nvSpPr>
            <p:spPr>
              <a:xfrm flipH="1" flipV="1">
                <a:off x="3053" y="1114"/>
                <a:ext cx="17" cy="2"/>
              </a:xfrm>
              <a:prstGeom prst="line">
                <a:avLst/>
              </a:prstGeom>
              <a:ln w="22225" cap="flat" cmpd="sng">
                <a:solidFill>
                  <a:srgbClr val="FF0000"/>
                </a:solidFill>
                <a:prstDash val="sysDot"/>
                <a:headEnd type="none" w="med" len="med"/>
                <a:tailEnd type="none" w="med" len="med"/>
              </a:ln>
            </p:spPr>
          </p:sp>
          <p:sp>
            <p:nvSpPr>
              <p:cNvPr id="93497" name="Line 1471"/>
              <p:cNvSpPr/>
              <p:nvPr/>
            </p:nvSpPr>
            <p:spPr>
              <a:xfrm flipH="1" flipV="1">
                <a:off x="3037" y="1112"/>
                <a:ext cx="16" cy="2"/>
              </a:xfrm>
              <a:prstGeom prst="line">
                <a:avLst/>
              </a:prstGeom>
              <a:ln w="22225" cap="flat" cmpd="sng">
                <a:solidFill>
                  <a:srgbClr val="FF0000"/>
                </a:solidFill>
                <a:prstDash val="sysDot"/>
                <a:headEnd type="none" w="med" len="med"/>
                <a:tailEnd type="none" w="med" len="med"/>
              </a:ln>
            </p:spPr>
          </p:sp>
          <p:sp>
            <p:nvSpPr>
              <p:cNvPr id="93498" name="Line 1472"/>
              <p:cNvSpPr/>
              <p:nvPr/>
            </p:nvSpPr>
            <p:spPr>
              <a:xfrm flipH="1" flipV="1">
                <a:off x="3020" y="1108"/>
                <a:ext cx="17" cy="4"/>
              </a:xfrm>
              <a:prstGeom prst="line">
                <a:avLst/>
              </a:prstGeom>
              <a:ln w="22225" cap="flat" cmpd="sng">
                <a:solidFill>
                  <a:srgbClr val="FF0000"/>
                </a:solidFill>
                <a:prstDash val="sysDot"/>
                <a:headEnd type="none" w="med" len="med"/>
                <a:tailEnd type="none" w="med" len="med"/>
              </a:ln>
            </p:spPr>
          </p:sp>
          <p:sp>
            <p:nvSpPr>
              <p:cNvPr id="93499" name="Line 1473"/>
              <p:cNvSpPr/>
              <p:nvPr/>
            </p:nvSpPr>
            <p:spPr>
              <a:xfrm flipH="1" flipV="1">
                <a:off x="3002" y="1101"/>
                <a:ext cx="18" cy="7"/>
              </a:xfrm>
              <a:prstGeom prst="line">
                <a:avLst/>
              </a:prstGeom>
              <a:ln w="22225" cap="flat" cmpd="sng">
                <a:solidFill>
                  <a:srgbClr val="FF0000"/>
                </a:solidFill>
                <a:prstDash val="sysDot"/>
                <a:headEnd type="none" w="med" len="med"/>
                <a:tailEnd type="none" w="med" len="med"/>
              </a:ln>
            </p:spPr>
          </p:sp>
          <p:sp>
            <p:nvSpPr>
              <p:cNvPr id="93500" name="Line 1474"/>
              <p:cNvSpPr/>
              <p:nvPr/>
            </p:nvSpPr>
            <p:spPr>
              <a:xfrm flipH="1" flipV="1">
                <a:off x="2987" y="1095"/>
                <a:ext cx="15" cy="6"/>
              </a:xfrm>
              <a:prstGeom prst="line">
                <a:avLst/>
              </a:prstGeom>
              <a:ln w="22225" cap="flat" cmpd="sng">
                <a:solidFill>
                  <a:srgbClr val="FF0000"/>
                </a:solidFill>
                <a:prstDash val="sysDot"/>
                <a:headEnd type="none" w="med" len="med"/>
                <a:tailEnd type="none" w="med" len="med"/>
              </a:ln>
            </p:spPr>
          </p:sp>
          <p:sp>
            <p:nvSpPr>
              <p:cNvPr id="93501" name="Line 1475"/>
              <p:cNvSpPr/>
              <p:nvPr/>
            </p:nvSpPr>
            <p:spPr>
              <a:xfrm flipH="1" flipV="1">
                <a:off x="2970" y="1087"/>
                <a:ext cx="17" cy="8"/>
              </a:xfrm>
              <a:prstGeom prst="line">
                <a:avLst/>
              </a:prstGeom>
              <a:ln w="22225" cap="flat" cmpd="sng">
                <a:solidFill>
                  <a:srgbClr val="FF0000"/>
                </a:solidFill>
                <a:prstDash val="sysDot"/>
                <a:headEnd type="none" w="med" len="med"/>
                <a:tailEnd type="none" w="med" len="med"/>
              </a:ln>
            </p:spPr>
          </p:sp>
          <p:sp>
            <p:nvSpPr>
              <p:cNvPr id="93502" name="Line 1476"/>
              <p:cNvSpPr/>
              <p:nvPr/>
            </p:nvSpPr>
            <p:spPr>
              <a:xfrm flipH="1" flipV="1">
                <a:off x="2952" y="1083"/>
                <a:ext cx="18" cy="4"/>
              </a:xfrm>
              <a:prstGeom prst="line">
                <a:avLst/>
              </a:prstGeom>
              <a:ln w="22225" cap="flat" cmpd="sng">
                <a:solidFill>
                  <a:srgbClr val="FF0000"/>
                </a:solidFill>
                <a:prstDash val="sysDot"/>
                <a:headEnd type="none" w="med" len="med"/>
                <a:tailEnd type="none" w="med" len="med"/>
              </a:ln>
            </p:spPr>
          </p:sp>
          <p:sp>
            <p:nvSpPr>
              <p:cNvPr id="93503" name="Line 1477"/>
              <p:cNvSpPr/>
              <p:nvPr/>
            </p:nvSpPr>
            <p:spPr>
              <a:xfrm flipH="1" flipV="1">
                <a:off x="2937" y="1078"/>
                <a:ext cx="15" cy="5"/>
              </a:xfrm>
              <a:prstGeom prst="line">
                <a:avLst/>
              </a:prstGeom>
              <a:ln w="22225" cap="flat" cmpd="sng">
                <a:solidFill>
                  <a:srgbClr val="FF0000"/>
                </a:solidFill>
                <a:prstDash val="sysDot"/>
                <a:headEnd type="none" w="med" len="med"/>
                <a:tailEnd type="none" w="med" len="med"/>
              </a:ln>
            </p:spPr>
          </p:sp>
          <p:sp>
            <p:nvSpPr>
              <p:cNvPr id="93504" name="Line 1478"/>
              <p:cNvSpPr/>
              <p:nvPr/>
            </p:nvSpPr>
            <p:spPr>
              <a:xfrm flipH="1" flipV="1">
                <a:off x="2919" y="1077"/>
                <a:ext cx="18" cy="1"/>
              </a:xfrm>
              <a:prstGeom prst="line">
                <a:avLst/>
              </a:prstGeom>
              <a:ln w="22225" cap="flat" cmpd="sng">
                <a:solidFill>
                  <a:srgbClr val="FF0000"/>
                </a:solidFill>
                <a:prstDash val="sysDot"/>
                <a:headEnd type="none" w="med" len="med"/>
                <a:tailEnd type="none" w="med" len="med"/>
              </a:ln>
            </p:spPr>
          </p:sp>
          <p:sp>
            <p:nvSpPr>
              <p:cNvPr id="93505" name="Line 1479"/>
              <p:cNvSpPr/>
              <p:nvPr/>
            </p:nvSpPr>
            <p:spPr>
              <a:xfrm flipH="1">
                <a:off x="2902" y="1077"/>
                <a:ext cx="17" cy="1"/>
              </a:xfrm>
              <a:prstGeom prst="line">
                <a:avLst/>
              </a:prstGeom>
              <a:ln w="22225" cap="flat" cmpd="sng">
                <a:solidFill>
                  <a:srgbClr val="FF0000"/>
                </a:solidFill>
                <a:prstDash val="sysDot"/>
                <a:headEnd type="none" w="med" len="med"/>
                <a:tailEnd type="none" w="med" len="med"/>
              </a:ln>
            </p:spPr>
          </p:sp>
          <p:sp>
            <p:nvSpPr>
              <p:cNvPr id="93506" name="Line 1480"/>
              <p:cNvSpPr/>
              <p:nvPr/>
            </p:nvSpPr>
            <p:spPr>
              <a:xfrm flipH="1">
                <a:off x="2887" y="1078"/>
                <a:ext cx="15" cy="5"/>
              </a:xfrm>
              <a:prstGeom prst="line">
                <a:avLst/>
              </a:prstGeom>
              <a:ln w="22225" cap="flat" cmpd="sng">
                <a:solidFill>
                  <a:srgbClr val="FF0000"/>
                </a:solidFill>
                <a:prstDash val="sysDot"/>
                <a:headEnd type="none" w="med" len="med"/>
                <a:tailEnd type="none" w="med" len="med"/>
              </a:ln>
            </p:spPr>
          </p:sp>
          <p:sp>
            <p:nvSpPr>
              <p:cNvPr id="93507" name="Line 1481"/>
              <p:cNvSpPr/>
              <p:nvPr/>
            </p:nvSpPr>
            <p:spPr>
              <a:xfrm flipH="1">
                <a:off x="2869" y="1083"/>
                <a:ext cx="18" cy="6"/>
              </a:xfrm>
              <a:prstGeom prst="line">
                <a:avLst/>
              </a:prstGeom>
              <a:ln w="22225" cap="flat" cmpd="sng">
                <a:solidFill>
                  <a:srgbClr val="FF0000"/>
                </a:solidFill>
                <a:prstDash val="sysDot"/>
                <a:headEnd type="none" w="med" len="med"/>
                <a:tailEnd type="none" w="med" len="med"/>
              </a:ln>
            </p:spPr>
          </p:sp>
          <p:sp>
            <p:nvSpPr>
              <p:cNvPr id="93508" name="Line 1482"/>
              <p:cNvSpPr/>
              <p:nvPr/>
            </p:nvSpPr>
            <p:spPr>
              <a:xfrm flipH="1">
                <a:off x="2852" y="1089"/>
                <a:ext cx="17" cy="12"/>
              </a:xfrm>
              <a:prstGeom prst="line">
                <a:avLst/>
              </a:prstGeom>
              <a:ln w="22225" cap="flat" cmpd="sng">
                <a:solidFill>
                  <a:srgbClr val="FF0000"/>
                </a:solidFill>
                <a:prstDash val="sysDot"/>
                <a:headEnd type="none" w="med" len="med"/>
                <a:tailEnd type="none" w="med" len="med"/>
              </a:ln>
            </p:spPr>
          </p:sp>
          <p:sp>
            <p:nvSpPr>
              <p:cNvPr id="93509" name="Line 1483"/>
              <p:cNvSpPr/>
              <p:nvPr/>
            </p:nvSpPr>
            <p:spPr>
              <a:xfrm flipH="1">
                <a:off x="2837" y="1101"/>
                <a:ext cx="15" cy="15"/>
              </a:xfrm>
              <a:prstGeom prst="line">
                <a:avLst/>
              </a:prstGeom>
              <a:ln w="22225" cap="flat" cmpd="sng">
                <a:solidFill>
                  <a:srgbClr val="FF0000"/>
                </a:solidFill>
                <a:prstDash val="sysDot"/>
                <a:headEnd type="none" w="med" len="med"/>
                <a:tailEnd type="none" w="med" len="med"/>
              </a:ln>
            </p:spPr>
          </p:sp>
          <p:sp>
            <p:nvSpPr>
              <p:cNvPr id="93510" name="Line 1484"/>
              <p:cNvSpPr/>
              <p:nvPr/>
            </p:nvSpPr>
            <p:spPr>
              <a:xfrm flipH="1">
                <a:off x="2819" y="1116"/>
                <a:ext cx="18" cy="19"/>
              </a:xfrm>
              <a:prstGeom prst="line">
                <a:avLst/>
              </a:prstGeom>
              <a:ln w="22225" cap="flat" cmpd="sng">
                <a:solidFill>
                  <a:srgbClr val="FF0000"/>
                </a:solidFill>
                <a:prstDash val="sysDot"/>
                <a:headEnd type="none" w="med" len="med"/>
                <a:tailEnd type="none" w="med" len="med"/>
              </a:ln>
            </p:spPr>
          </p:sp>
          <p:sp>
            <p:nvSpPr>
              <p:cNvPr id="93511" name="Line 1485"/>
              <p:cNvSpPr/>
              <p:nvPr/>
            </p:nvSpPr>
            <p:spPr>
              <a:xfrm flipH="1">
                <a:off x="2804" y="1135"/>
                <a:ext cx="15" cy="19"/>
              </a:xfrm>
              <a:prstGeom prst="line">
                <a:avLst/>
              </a:prstGeom>
              <a:ln w="22225" cap="flat" cmpd="sng">
                <a:solidFill>
                  <a:srgbClr val="FF0000"/>
                </a:solidFill>
                <a:prstDash val="sysDot"/>
                <a:headEnd type="none" w="med" len="med"/>
                <a:tailEnd type="none" w="med" len="med"/>
              </a:ln>
            </p:spPr>
          </p:sp>
          <p:sp>
            <p:nvSpPr>
              <p:cNvPr id="93512" name="Line 1486"/>
              <p:cNvSpPr/>
              <p:nvPr/>
            </p:nvSpPr>
            <p:spPr>
              <a:xfrm flipH="1">
                <a:off x="2786" y="1154"/>
                <a:ext cx="18" cy="21"/>
              </a:xfrm>
              <a:prstGeom prst="line">
                <a:avLst/>
              </a:prstGeom>
              <a:ln w="22225" cap="flat" cmpd="sng">
                <a:solidFill>
                  <a:srgbClr val="FF0000"/>
                </a:solidFill>
                <a:prstDash val="sysDot"/>
                <a:headEnd type="none" w="med" len="med"/>
                <a:tailEnd type="none" w="med" len="med"/>
              </a:ln>
            </p:spPr>
          </p:sp>
          <p:sp>
            <p:nvSpPr>
              <p:cNvPr id="93513" name="Line 1487"/>
              <p:cNvSpPr/>
              <p:nvPr/>
            </p:nvSpPr>
            <p:spPr>
              <a:xfrm flipH="1">
                <a:off x="2769" y="1175"/>
                <a:ext cx="17" cy="18"/>
              </a:xfrm>
              <a:prstGeom prst="line">
                <a:avLst/>
              </a:prstGeom>
              <a:ln w="22225" cap="flat" cmpd="sng">
                <a:solidFill>
                  <a:srgbClr val="FF0000"/>
                </a:solidFill>
                <a:prstDash val="sysDot"/>
                <a:headEnd type="none" w="med" len="med"/>
                <a:tailEnd type="none" w="med" len="med"/>
              </a:ln>
            </p:spPr>
          </p:sp>
          <p:sp>
            <p:nvSpPr>
              <p:cNvPr id="93514" name="Line 1488"/>
              <p:cNvSpPr/>
              <p:nvPr/>
            </p:nvSpPr>
            <p:spPr>
              <a:xfrm flipH="1">
                <a:off x="2754" y="1193"/>
                <a:ext cx="15" cy="17"/>
              </a:xfrm>
              <a:prstGeom prst="line">
                <a:avLst/>
              </a:prstGeom>
              <a:ln w="22225" cap="flat" cmpd="sng">
                <a:solidFill>
                  <a:srgbClr val="FF0000"/>
                </a:solidFill>
                <a:prstDash val="sysDot"/>
                <a:headEnd type="none" w="med" len="med"/>
                <a:tailEnd type="none" w="med" len="med"/>
              </a:ln>
            </p:spPr>
          </p:sp>
          <p:sp>
            <p:nvSpPr>
              <p:cNvPr id="93515" name="Line 1489"/>
              <p:cNvSpPr/>
              <p:nvPr/>
            </p:nvSpPr>
            <p:spPr>
              <a:xfrm flipH="1">
                <a:off x="2736" y="1210"/>
                <a:ext cx="18" cy="15"/>
              </a:xfrm>
              <a:prstGeom prst="line">
                <a:avLst/>
              </a:prstGeom>
              <a:ln w="22225" cap="flat" cmpd="sng">
                <a:solidFill>
                  <a:srgbClr val="FF0000"/>
                </a:solidFill>
                <a:prstDash val="sysDot"/>
                <a:headEnd type="none" w="med" len="med"/>
                <a:tailEnd type="none" w="med" len="med"/>
              </a:ln>
            </p:spPr>
          </p:sp>
          <p:sp>
            <p:nvSpPr>
              <p:cNvPr id="93516" name="Line 1490"/>
              <p:cNvSpPr/>
              <p:nvPr/>
            </p:nvSpPr>
            <p:spPr>
              <a:xfrm flipH="1">
                <a:off x="2718" y="1225"/>
                <a:ext cx="18" cy="17"/>
              </a:xfrm>
              <a:prstGeom prst="line">
                <a:avLst/>
              </a:prstGeom>
              <a:ln w="22225" cap="flat" cmpd="sng">
                <a:solidFill>
                  <a:srgbClr val="FF0000"/>
                </a:solidFill>
                <a:prstDash val="sysDot"/>
                <a:headEnd type="none" w="med" len="med"/>
                <a:tailEnd type="none" w="med" len="med"/>
              </a:ln>
            </p:spPr>
          </p:sp>
          <p:sp>
            <p:nvSpPr>
              <p:cNvPr id="93517" name="Line 1491"/>
              <p:cNvSpPr/>
              <p:nvPr/>
            </p:nvSpPr>
            <p:spPr>
              <a:xfrm flipH="1">
                <a:off x="2703" y="1242"/>
                <a:ext cx="15" cy="15"/>
              </a:xfrm>
              <a:prstGeom prst="line">
                <a:avLst/>
              </a:prstGeom>
              <a:ln w="22225" cap="flat" cmpd="sng">
                <a:solidFill>
                  <a:srgbClr val="FF0000"/>
                </a:solidFill>
                <a:prstDash val="sysDot"/>
                <a:headEnd type="none" w="med" len="med"/>
                <a:tailEnd type="none" w="med" len="med"/>
              </a:ln>
            </p:spPr>
          </p:sp>
          <p:sp>
            <p:nvSpPr>
              <p:cNvPr id="93518" name="Line 1492"/>
              <p:cNvSpPr/>
              <p:nvPr/>
            </p:nvSpPr>
            <p:spPr>
              <a:xfrm flipH="1">
                <a:off x="2686" y="1257"/>
                <a:ext cx="17" cy="10"/>
              </a:xfrm>
              <a:prstGeom prst="line">
                <a:avLst/>
              </a:prstGeom>
              <a:ln w="22225" cap="flat" cmpd="sng">
                <a:solidFill>
                  <a:srgbClr val="FF0000"/>
                </a:solidFill>
                <a:prstDash val="sysDot"/>
                <a:headEnd type="none" w="med" len="med"/>
                <a:tailEnd type="none" w="med" len="med"/>
              </a:ln>
            </p:spPr>
          </p:sp>
          <p:sp>
            <p:nvSpPr>
              <p:cNvPr id="93519" name="Line 1493"/>
              <p:cNvSpPr/>
              <p:nvPr/>
            </p:nvSpPr>
            <p:spPr>
              <a:xfrm flipH="1">
                <a:off x="2668" y="1267"/>
                <a:ext cx="18" cy="11"/>
              </a:xfrm>
              <a:prstGeom prst="line">
                <a:avLst/>
              </a:prstGeom>
              <a:ln w="22225" cap="flat" cmpd="sng">
                <a:solidFill>
                  <a:srgbClr val="FF0000"/>
                </a:solidFill>
                <a:prstDash val="sysDot"/>
                <a:headEnd type="none" w="med" len="med"/>
                <a:tailEnd type="none" w="med" len="med"/>
              </a:ln>
            </p:spPr>
          </p:sp>
          <p:sp>
            <p:nvSpPr>
              <p:cNvPr id="93520" name="Line 1494"/>
              <p:cNvSpPr/>
              <p:nvPr/>
            </p:nvSpPr>
            <p:spPr>
              <a:xfrm flipH="1">
                <a:off x="2653" y="1278"/>
                <a:ext cx="15" cy="2"/>
              </a:xfrm>
              <a:prstGeom prst="line">
                <a:avLst/>
              </a:prstGeom>
              <a:ln w="22225" cap="flat" cmpd="sng">
                <a:solidFill>
                  <a:srgbClr val="FF0000"/>
                </a:solidFill>
                <a:prstDash val="sysDot"/>
                <a:headEnd type="none" w="med" len="med"/>
                <a:tailEnd type="none" w="med" len="med"/>
              </a:ln>
            </p:spPr>
          </p:sp>
          <p:sp>
            <p:nvSpPr>
              <p:cNvPr id="93521" name="Line 1495"/>
              <p:cNvSpPr/>
              <p:nvPr/>
            </p:nvSpPr>
            <p:spPr>
              <a:xfrm flipH="1">
                <a:off x="2636" y="1280"/>
                <a:ext cx="17" cy="0"/>
              </a:xfrm>
              <a:prstGeom prst="line">
                <a:avLst/>
              </a:prstGeom>
              <a:ln w="22225" cap="flat" cmpd="sng">
                <a:solidFill>
                  <a:srgbClr val="FF0000"/>
                </a:solidFill>
                <a:prstDash val="sysDot"/>
                <a:headEnd type="none" w="med" len="med"/>
                <a:tailEnd type="none" w="med" len="med"/>
              </a:ln>
            </p:spPr>
          </p:sp>
          <p:sp>
            <p:nvSpPr>
              <p:cNvPr id="93522" name="Line 1496"/>
              <p:cNvSpPr/>
              <p:nvPr/>
            </p:nvSpPr>
            <p:spPr>
              <a:xfrm flipH="1" flipV="1">
                <a:off x="2618" y="1271"/>
                <a:ext cx="18" cy="9"/>
              </a:xfrm>
              <a:prstGeom prst="line">
                <a:avLst/>
              </a:prstGeom>
              <a:ln w="22225" cap="flat" cmpd="sng">
                <a:solidFill>
                  <a:srgbClr val="FF0000"/>
                </a:solidFill>
                <a:prstDash val="sysDot"/>
                <a:headEnd type="none" w="med" len="med"/>
                <a:tailEnd type="none" w="med" len="med"/>
              </a:ln>
            </p:spPr>
          </p:sp>
          <p:sp>
            <p:nvSpPr>
              <p:cNvPr id="93523" name="Line 1497"/>
              <p:cNvSpPr/>
              <p:nvPr/>
            </p:nvSpPr>
            <p:spPr>
              <a:xfrm flipH="1" flipV="1">
                <a:off x="2603" y="1259"/>
                <a:ext cx="15" cy="12"/>
              </a:xfrm>
              <a:prstGeom prst="line">
                <a:avLst/>
              </a:prstGeom>
              <a:ln w="22225" cap="flat" cmpd="sng">
                <a:solidFill>
                  <a:srgbClr val="FF0000"/>
                </a:solidFill>
                <a:prstDash val="sysDot"/>
                <a:headEnd type="none" w="med" len="med"/>
                <a:tailEnd type="none" w="med" len="med"/>
              </a:ln>
            </p:spPr>
          </p:sp>
          <p:sp>
            <p:nvSpPr>
              <p:cNvPr id="93524" name="Line 1498"/>
              <p:cNvSpPr/>
              <p:nvPr/>
            </p:nvSpPr>
            <p:spPr>
              <a:xfrm flipH="1" flipV="1">
                <a:off x="2585" y="1244"/>
                <a:ext cx="18" cy="15"/>
              </a:xfrm>
              <a:prstGeom prst="line">
                <a:avLst/>
              </a:prstGeom>
              <a:ln w="22225" cap="flat" cmpd="sng">
                <a:solidFill>
                  <a:srgbClr val="FF0000"/>
                </a:solidFill>
                <a:prstDash val="sysDot"/>
                <a:headEnd type="none" w="med" len="med"/>
                <a:tailEnd type="none" w="med" len="med"/>
              </a:ln>
            </p:spPr>
          </p:sp>
          <p:sp>
            <p:nvSpPr>
              <p:cNvPr id="93525" name="Line 1499"/>
              <p:cNvSpPr/>
              <p:nvPr/>
            </p:nvSpPr>
            <p:spPr>
              <a:xfrm flipH="1" flipV="1">
                <a:off x="2568" y="1231"/>
                <a:ext cx="17" cy="13"/>
              </a:xfrm>
              <a:prstGeom prst="line">
                <a:avLst/>
              </a:prstGeom>
              <a:ln w="22225" cap="flat" cmpd="sng">
                <a:solidFill>
                  <a:srgbClr val="FF0000"/>
                </a:solidFill>
                <a:prstDash val="sysDot"/>
                <a:headEnd type="none" w="med" len="med"/>
                <a:tailEnd type="none" w="med" len="med"/>
              </a:ln>
            </p:spPr>
          </p:sp>
          <p:sp>
            <p:nvSpPr>
              <p:cNvPr id="93526" name="Line 1500"/>
              <p:cNvSpPr/>
              <p:nvPr/>
            </p:nvSpPr>
            <p:spPr>
              <a:xfrm flipH="1" flipV="1">
                <a:off x="2553" y="1221"/>
                <a:ext cx="15" cy="10"/>
              </a:xfrm>
              <a:prstGeom prst="line">
                <a:avLst/>
              </a:prstGeom>
              <a:ln w="22225" cap="flat" cmpd="sng">
                <a:solidFill>
                  <a:srgbClr val="FF0000"/>
                </a:solidFill>
                <a:prstDash val="sysDot"/>
                <a:headEnd type="none" w="med" len="med"/>
                <a:tailEnd type="none" w="med" len="med"/>
              </a:ln>
            </p:spPr>
          </p:sp>
          <p:sp>
            <p:nvSpPr>
              <p:cNvPr id="93527" name="Line 1501"/>
              <p:cNvSpPr/>
              <p:nvPr/>
            </p:nvSpPr>
            <p:spPr>
              <a:xfrm flipH="1" flipV="1">
                <a:off x="2535" y="1217"/>
                <a:ext cx="18" cy="4"/>
              </a:xfrm>
              <a:prstGeom prst="line">
                <a:avLst/>
              </a:prstGeom>
              <a:ln w="22225" cap="flat" cmpd="sng">
                <a:solidFill>
                  <a:srgbClr val="FF0000"/>
                </a:solidFill>
                <a:prstDash val="sysDot"/>
                <a:headEnd type="none" w="med" len="med"/>
                <a:tailEnd type="none" w="med" len="med"/>
              </a:ln>
            </p:spPr>
          </p:sp>
          <p:sp>
            <p:nvSpPr>
              <p:cNvPr id="93528" name="Line 1502"/>
              <p:cNvSpPr/>
              <p:nvPr/>
            </p:nvSpPr>
            <p:spPr>
              <a:xfrm flipH="1" flipV="1">
                <a:off x="2518" y="1215"/>
                <a:ext cx="17" cy="2"/>
              </a:xfrm>
              <a:prstGeom prst="line">
                <a:avLst/>
              </a:prstGeom>
              <a:ln w="22225" cap="flat" cmpd="sng">
                <a:solidFill>
                  <a:srgbClr val="FF0000"/>
                </a:solidFill>
                <a:prstDash val="sysDot"/>
                <a:headEnd type="none" w="med" len="med"/>
                <a:tailEnd type="none" w="med" len="med"/>
              </a:ln>
            </p:spPr>
          </p:sp>
          <p:sp>
            <p:nvSpPr>
              <p:cNvPr id="93529" name="Line 1503"/>
              <p:cNvSpPr/>
              <p:nvPr/>
            </p:nvSpPr>
            <p:spPr>
              <a:xfrm flipH="1">
                <a:off x="2502" y="1215"/>
                <a:ext cx="16" cy="0"/>
              </a:xfrm>
              <a:prstGeom prst="line">
                <a:avLst/>
              </a:prstGeom>
              <a:ln w="22225" cap="flat" cmpd="sng">
                <a:solidFill>
                  <a:srgbClr val="FF0000"/>
                </a:solidFill>
                <a:prstDash val="sysDot"/>
                <a:headEnd type="none" w="med" len="med"/>
                <a:tailEnd type="none" w="med" len="med"/>
              </a:ln>
            </p:spPr>
          </p:sp>
          <p:sp>
            <p:nvSpPr>
              <p:cNvPr id="93530" name="Line 1504"/>
              <p:cNvSpPr/>
              <p:nvPr/>
            </p:nvSpPr>
            <p:spPr>
              <a:xfrm flipH="1" flipV="1">
                <a:off x="2485" y="1212"/>
                <a:ext cx="17" cy="3"/>
              </a:xfrm>
              <a:prstGeom prst="line">
                <a:avLst/>
              </a:prstGeom>
              <a:ln w="22225" cap="flat" cmpd="sng">
                <a:solidFill>
                  <a:srgbClr val="FF0000"/>
                </a:solidFill>
                <a:prstDash val="sysDot"/>
                <a:headEnd type="none" w="med" len="med"/>
                <a:tailEnd type="none" w="med" len="med"/>
              </a:ln>
            </p:spPr>
          </p:sp>
          <p:sp>
            <p:nvSpPr>
              <p:cNvPr id="93531" name="Line 1505"/>
              <p:cNvSpPr/>
              <p:nvPr/>
            </p:nvSpPr>
            <p:spPr>
              <a:xfrm flipH="1" flipV="1">
                <a:off x="2468" y="1210"/>
                <a:ext cx="17" cy="2"/>
              </a:xfrm>
              <a:prstGeom prst="line">
                <a:avLst/>
              </a:prstGeom>
              <a:ln w="22225" cap="flat" cmpd="sng">
                <a:solidFill>
                  <a:srgbClr val="FF0000"/>
                </a:solidFill>
                <a:prstDash val="sysDot"/>
                <a:headEnd type="none" w="med" len="med"/>
                <a:tailEnd type="none" w="med" len="med"/>
              </a:ln>
            </p:spPr>
          </p:sp>
          <p:sp>
            <p:nvSpPr>
              <p:cNvPr id="93532" name="Line 1506"/>
              <p:cNvSpPr/>
              <p:nvPr/>
            </p:nvSpPr>
            <p:spPr>
              <a:xfrm flipH="1">
                <a:off x="2452" y="1210"/>
                <a:ext cx="16" cy="0"/>
              </a:xfrm>
              <a:prstGeom prst="line">
                <a:avLst/>
              </a:prstGeom>
              <a:ln w="22225" cap="flat" cmpd="sng">
                <a:solidFill>
                  <a:srgbClr val="FF0000"/>
                </a:solidFill>
                <a:prstDash val="sysDot"/>
                <a:headEnd type="none" w="med" len="med"/>
                <a:tailEnd type="none" w="med" len="med"/>
              </a:ln>
            </p:spPr>
          </p:sp>
          <p:sp>
            <p:nvSpPr>
              <p:cNvPr id="93533" name="Line 1507"/>
              <p:cNvSpPr/>
              <p:nvPr/>
            </p:nvSpPr>
            <p:spPr>
              <a:xfrm flipH="1">
                <a:off x="2435" y="1210"/>
                <a:ext cx="17" cy="2"/>
              </a:xfrm>
              <a:prstGeom prst="line">
                <a:avLst/>
              </a:prstGeom>
              <a:ln w="22225" cap="flat" cmpd="sng">
                <a:solidFill>
                  <a:srgbClr val="FF0000"/>
                </a:solidFill>
                <a:prstDash val="sysDot"/>
                <a:headEnd type="none" w="med" len="med"/>
                <a:tailEnd type="none" w="med" len="med"/>
              </a:ln>
            </p:spPr>
          </p:sp>
          <p:sp>
            <p:nvSpPr>
              <p:cNvPr id="93534" name="Line 1508"/>
              <p:cNvSpPr/>
              <p:nvPr/>
            </p:nvSpPr>
            <p:spPr>
              <a:xfrm flipH="1">
                <a:off x="3253" y="1106"/>
                <a:ext cx="18" cy="0"/>
              </a:xfrm>
              <a:prstGeom prst="line">
                <a:avLst/>
              </a:prstGeom>
              <a:ln w="22225" cap="flat" cmpd="sng">
                <a:solidFill>
                  <a:srgbClr val="0000FF"/>
                </a:solidFill>
                <a:prstDash val="sysDot"/>
                <a:headEnd type="none" w="med" len="med"/>
                <a:tailEnd type="none" w="med" len="med"/>
              </a:ln>
            </p:spPr>
          </p:sp>
          <p:sp>
            <p:nvSpPr>
              <p:cNvPr id="93535" name="Line 1509"/>
              <p:cNvSpPr/>
              <p:nvPr/>
            </p:nvSpPr>
            <p:spPr>
              <a:xfrm flipH="1">
                <a:off x="3238" y="1106"/>
                <a:ext cx="15" cy="0"/>
              </a:xfrm>
              <a:prstGeom prst="line">
                <a:avLst/>
              </a:prstGeom>
              <a:ln w="22225" cap="flat" cmpd="sng">
                <a:solidFill>
                  <a:srgbClr val="0000FF"/>
                </a:solidFill>
                <a:prstDash val="sysDot"/>
                <a:headEnd type="none" w="med" len="med"/>
                <a:tailEnd type="none" w="med" len="med"/>
              </a:ln>
            </p:spPr>
          </p:sp>
          <p:sp>
            <p:nvSpPr>
              <p:cNvPr id="93536" name="Line 1510"/>
              <p:cNvSpPr/>
              <p:nvPr/>
            </p:nvSpPr>
            <p:spPr>
              <a:xfrm flipH="1">
                <a:off x="3221" y="1106"/>
                <a:ext cx="17" cy="0"/>
              </a:xfrm>
              <a:prstGeom prst="line">
                <a:avLst/>
              </a:prstGeom>
              <a:ln w="22225" cap="flat" cmpd="sng">
                <a:solidFill>
                  <a:srgbClr val="0000FF"/>
                </a:solidFill>
                <a:prstDash val="sysDot"/>
                <a:headEnd type="none" w="med" len="med"/>
                <a:tailEnd type="none" w="med" len="med"/>
              </a:ln>
            </p:spPr>
          </p:sp>
          <p:sp>
            <p:nvSpPr>
              <p:cNvPr id="93537" name="Line 1511"/>
              <p:cNvSpPr/>
              <p:nvPr/>
            </p:nvSpPr>
            <p:spPr>
              <a:xfrm flipH="1">
                <a:off x="3203" y="1106"/>
                <a:ext cx="18" cy="0"/>
              </a:xfrm>
              <a:prstGeom prst="line">
                <a:avLst/>
              </a:prstGeom>
              <a:ln w="22225" cap="flat" cmpd="sng">
                <a:solidFill>
                  <a:srgbClr val="0000FF"/>
                </a:solidFill>
                <a:prstDash val="sysDot"/>
                <a:headEnd type="none" w="med" len="med"/>
                <a:tailEnd type="none" w="med" len="med"/>
              </a:ln>
            </p:spPr>
          </p:sp>
          <p:sp>
            <p:nvSpPr>
              <p:cNvPr id="93538" name="Line 1512"/>
              <p:cNvSpPr/>
              <p:nvPr/>
            </p:nvSpPr>
            <p:spPr>
              <a:xfrm flipH="1">
                <a:off x="3188" y="1106"/>
                <a:ext cx="15" cy="2"/>
              </a:xfrm>
              <a:prstGeom prst="line">
                <a:avLst/>
              </a:prstGeom>
              <a:ln w="22225" cap="flat" cmpd="sng">
                <a:solidFill>
                  <a:srgbClr val="0000FF"/>
                </a:solidFill>
                <a:prstDash val="sysDot"/>
                <a:headEnd type="none" w="med" len="med"/>
                <a:tailEnd type="none" w="med" len="med"/>
              </a:ln>
            </p:spPr>
          </p:sp>
          <p:sp>
            <p:nvSpPr>
              <p:cNvPr id="93539" name="Line 1513"/>
              <p:cNvSpPr/>
              <p:nvPr/>
            </p:nvSpPr>
            <p:spPr>
              <a:xfrm flipH="1">
                <a:off x="3170" y="1108"/>
                <a:ext cx="18" cy="2"/>
              </a:xfrm>
              <a:prstGeom prst="line">
                <a:avLst/>
              </a:prstGeom>
              <a:ln w="22225" cap="flat" cmpd="sng">
                <a:solidFill>
                  <a:srgbClr val="0000FF"/>
                </a:solidFill>
                <a:prstDash val="sysDot"/>
                <a:headEnd type="none" w="med" len="med"/>
                <a:tailEnd type="none" w="med" len="med"/>
              </a:ln>
            </p:spPr>
          </p:sp>
          <p:sp>
            <p:nvSpPr>
              <p:cNvPr id="93540" name="Line 1514"/>
              <p:cNvSpPr/>
              <p:nvPr/>
            </p:nvSpPr>
            <p:spPr>
              <a:xfrm flipH="1">
                <a:off x="3153" y="1110"/>
                <a:ext cx="17" cy="4"/>
              </a:xfrm>
              <a:prstGeom prst="line">
                <a:avLst/>
              </a:prstGeom>
              <a:ln w="22225" cap="flat" cmpd="sng">
                <a:solidFill>
                  <a:srgbClr val="0000FF"/>
                </a:solidFill>
                <a:prstDash val="sysDot"/>
                <a:headEnd type="none" w="med" len="med"/>
                <a:tailEnd type="none" w="med" len="med"/>
              </a:ln>
            </p:spPr>
          </p:sp>
          <p:sp>
            <p:nvSpPr>
              <p:cNvPr id="93541" name="Line 1515"/>
              <p:cNvSpPr/>
              <p:nvPr/>
            </p:nvSpPr>
            <p:spPr>
              <a:xfrm flipH="1">
                <a:off x="3138" y="1114"/>
                <a:ext cx="15" cy="6"/>
              </a:xfrm>
              <a:prstGeom prst="line">
                <a:avLst/>
              </a:prstGeom>
              <a:ln w="22225" cap="flat" cmpd="sng">
                <a:solidFill>
                  <a:srgbClr val="0000FF"/>
                </a:solidFill>
                <a:prstDash val="sysDot"/>
                <a:headEnd type="none" w="med" len="med"/>
                <a:tailEnd type="none" w="med" len="med"/>
              </a:ln>
            </p:spPr>
          </p:sp>
          <p:sp>
            <p:nvSpPr>
              <p:cNvPr id="93542" name="Line 1516"/>
              <p:cNvSpPr/>
              <p:nvPr/>
            </p:nvSpPr>
            <p:spPr>
              <a:xfrm flipH="1">
                <a:off x="3120" y="1120"/>
                <a:ext cx="18" cy="4"/>
              </a:xfrm>
              <a:prstGeom prst="line">
                <a:avLst/>
              </a:prstGeom>
              <a:ln w="22225" cap="flat" cmpd="sng">
                <a:solidFill>
                  <a:srgbClr val="0000FF"/>
                </a:solidFill>
                <a:prstDash val="sysDot"/>
                <a:headEnd type="none" w="med" len="med"/>
                <a:tailEnd type="none" w="med" len="med"/>
              </a:ln>
            </p:spPr>
          </p:sp>
          <p:sp>
            <p:nvSpPr>
              <p:cNvPr id="93543" name="Line 1517"/>
              <p:cNvSpPr/>
              <p:nvPr/>
            </p:nvSpPr>
            <p:spPr>
              <a:xfrm flipH="1">
                <a:off x="3103" y="1124"/>
                <a:ext cx="17" cy="7"/>
              </a:xfrm>
              <a:prstGeom prst="line">
                <a:avLst/>
              </a:prstGeom>
              <a:ln w="22225" cap="flat" cmpd="sng">
                <a:solidFill>
                  <a:srgbClr val="0000FF"/>
                </a:solidFill>
                <a:prstDash val="sysDot"/>
                <a:headEnd type="none" w="med" len="med"/>
                <a:tailEnd type="none" w="med" len="med"/>
              </a:ln>
            </p:spPr>
          </p:sp>
          <p:sp>
            <p:nvSpPr>
              <p:cNvPr id="93544" name="Line 1518"/>
              <p:cNvSpPr/>
              <p:nvPr/>
            </p:nvSpPr>
            <p:spPr>
              <a:xfrm flipH="1">
                <a:off x="3087" y="1131"/>
                <a:ext cx="16" cy="6"/>
              </a:xfrm>
              <a:prstGeom prst="line">
                <a:avLst/>
              </a:prstGeom>
              <a:ln w="22225" cap="flat" cmpd="sng">
                <a:solidFill>
                  <a:srgbClr val="0000FF"/>
                </a:solidFill>
                <a:prstDash val="sysDot"/>
                <a:headEnd type="none" w="med" len="med"/>
                <a:tailEnd type="none" w="med" len="med"/>
              </a:ln>
            </p:spPr>
          </p:sp>
          <p:sp>
            <p:nvSpPr>
              <p:cNvPr id="93545" name="Line 1519"/>
              <p:cNvSpPr/>
              <p:nvPr/>
            </p:nvSpPr>
            <p:spPr>
              <a:xfrm flipH="1">
                <a:off x="3070" y="1137"/>
                <a:ext cx="17" cy="4"/>
              </a:xfrm>
              <a:prstGeom prst="line">
                <a:avLst/>
              </a:prstGeom>
              <a:ln w="22225" cap="flat" cmpd="sng">
                <a:solidFill>
                  <a:srgbClr val="0000FF"/>
                </a:solidFill>
                <a:prstDash val="sysDot"/>
                <a:headEnd type="none" w="med" len="med"/>
                <a:tailEnd type="none" w="med" len="med"/>
              </a:ln>
            </p:spPr>
          </p:sp>
          <p:sp>
            <p:nvSpPr>
              <p:cNvPr id="93546" name="Line 1520"/>
              <p:cNvSpPr/>
              <p:nvPr/>
            </p:nvSpPr>
            <p:spPr>
              <a:xfrm flipH="1">
                <a:off x="3053" y="1141"/>
                <a:ext cx="17" cy="2"/>
              </a:xfrm>
              <a:prstGeom prst="line">
                <a:avLst/>
              </a:prstGeom>
              <a:ln w="22225" cap="flat" cmpd="sng">
                <a:solidFill>
                  <a:srgbClr val="0000FF"/>
                </a:solidFill>
                <a:prstDash val="sysDot"/>
                <a:headEnd type="none" w="med" len="med"/>
                <a:tailEnd type="none" w="med" len="med"/>
              </a:ln>
            </p:spPr>
          </p:sp>
          <p:sp>
            <p:nvSpPr>
              <p:cNvPr id="93547" name="Line 1521"/>
              <p:cNvSpPr/>
              <p:nvPr/>
            </p:nvSpPr>
            <p:spPr>
              <a:xfrm flipH="1">
                <a:off x="3037" y="1143"/>
                <a:ext cx="16" cy="3"/>
              </a:xfrm>
              <a:prstGeom prst="line">
                <a:avLst/>
              </a:prstGeom>
              <a:ln w="22225" cap="flat" cmpd="sng">
                <a:solidFill>
                  <a:srgbClr val="0000FF"/>
                </a:solidFill>
                <a:prstDash val="sysDot"/>
                <a:headEnd type="none" w="med" len="med"/>
                <a:tailEnd type="none" w="med" len="med"/>
              </a:ln>
            </p:spPr>
          </p:sp>
          <p:sp>
            <p:nvSpPr>
              <p:cNvPr id="93548" name="Line 1522"/>
              <p:cNvSpPr/>
              <p:nvPr/>
            </p:nvSpPr>
            <p:spPr>
              <a:xfrm flipH="1" flipV="1">
                <a:off x="3020" y="1143"/>
                <a:ext cx="17" cy="3"/>
              </a:xfrm>
              <a:prstGeom prst="line">
                <a:avLst/>
              </a:prstGeom>
              <a:ln w="22225" cap="flat" cmpd="sng">
                <a:solidFill>
                  <a:srgbClr val="0000FF"/>
                </a:solidFill>
                <a:prstDash val="sysDot"/>
                <a:headEnd type="none" w="med" len="med"/>
                <a:tailEnd type="none" w="med" len="med"/>
              </a:ln>
            </p:spPr>
          </p:sp>
          <p:sp>
            <p:nvSpPr>
              <p:cNvPr id="93549" name="Line 1523"/>
              <p:cNvSpPr/>
              <p:nvPr/>
            </p:nvSpPr>
            <p:spPr>
              <a:xfrm flipH="1" flipV="1">
                <a:off x="3002" y="1137"/>
                <a:ext cx="18" cy="6"/>
              </a:xfrm>
              <a:prstGeom prst="line">
                <a:avLst/>
              </a:prstGeom>
              <a:ln w="22225" cap="flat" cmpd="sng">
                <a:solidFill>
                  <a:srgbClr val="0000FF"/>
                </a:solidFill>
                <a:prstDash val="sysDot"/>
                <a:headEnd type="none" w="med" len="med"/>
                <a:tailEnd type="none" w="med" len="med"/>
              </a:ln>
            </p:spPr>
          </p:sp>
          <p:sp>
            <p:nvSpPr>
              <p:cNvPr id="93550" name="Line 1524"/>
              <p:cNvSpPr/>
              <p:nvPr/>
            </p:nvSpPr>
            <p:spPr>
              <a:xfrm flipH="1" flipV="1">
                <a:off x="2987" y="1129"/>
                <a:ext cx="15" cy="8"/>
              </a:xfrm>
              <a:prstGeom prst="line">
                <a:avLst/>
              </a:prstGeom>
              <a:ln w="22225" cap="flat" cmpd="sng">
                <a:solidFill>
                  <a:srgbClr val="0000FF"/>
                </a:solidFill>
                <a:prstDash val="sysDot"/>
                <a:headEnd type="none" w="med" len="med"/>
                <a:tailEnd type="none" w="med" len="med"/>
              </a:ln>
            </p:spPr>
          </p:sp>
          <p:sp>
            <p:nvSpPr>
              <p:cNvPr id="93551" name="Line 1525"/>
              <p:cNvSpPr/>
              <p:nvPr/>
            </p:nvSpPr>
            <p:spPr>
              <a:xfrm flipH="1" flipV="1">
                <a:off x="2970" y="1116"/>
                <a:ext cx="17" cy="13"/>
              </a:xfrm>
              <a:prstGeom prst="line">
                <a:avLst/>
              </a:prstGeom>
              <a:ln w="22225" cap="flat" cmpd="sng">
                <a:solidFill>
                  <a:srgbClr val="0000FF"/>
                </a:solidFill>
                <a:prstDash val="sysDot"/>
                <a:headEnd type="none" w="med" len="med"/>
                <a:tailEnd type="none" w="med" len="med"/>
              </a:ln>
            </p:spPr>
          </p:sp>
          <p:sp>
            <p:nvSpPr>
              <p:cNvPr id="93552" name="Line 1526"/>
              <p:cNvSpPr/>
              <p:nvPr/>
            </p:nvSpPr>
            <p:spPr>
              <a:xfrm flipH="1" flipV="1">
                <a:off x="2952" y="1104"/>
                <a:ext cx="18" cy="12"/>
              </a:xfrm>
              <a:prstGeom prst="line">
                <a:avLst/>
              </a:prstGeom>
              <a:ln w="22225" cap="flat" cmpd="sng">
                <a:solidFill>
                  <a:srgbClr val="0000FF"/>
                </a:solidFill>
                <a:prstDash val="sysDot"/>
                <a:headEnd type="none" w="med" len="med"/>
                <a:tailEnd type="none" w="med" len="med"/>
              </a:ln>
            </p:spPr>
          </p:sp>
          <p:sp>
            <p:nvSpPr>
              <p:cNvPr id="93553" name="Line 1527"/>
              <p:cNvSpPr/>
              <p:nvPr/>
            </p:nvSpPr>
            <p:spPr>
              <a:xfrm flipH="1" flipV="1">
                <a:off x="2937" y="1091"/>
                <a:ext cx="15" cy="13"/>
              </a:xfrm>
              <a:prstGeom prst="line">
                <a:avLst/>
              </a:prstGeom>
              <a:ln w="22225" cap="flat" cmpd="sng">
                <a:solidFill>
                  <a:srgbClr val="0000FF"/>
                </a:solidFill>
                <a:prstDash val="sysDot"/>
                <a:headEnd type="none" w="med" len="med"/>
                <a:tailEnd type="none" w="med" len="med"/>
              </a:ln>
            </p:spPr>
          </p:sp>
          <p:sp>
            <p:nvSpPr>
              <p:cNvPr id="93554" name="Line 1528"/>
              <p:cNvSpPr/>
              <p:nvPr/>
            </p:nvSpPr>
            <p:spPr>
              <a:xfrm flipH="1" flipV="1">
                <a:off x="2919" y="1081"/>
                <a:ext cx="18" cy="10"/>
              </a:xfrm>
              <a:prstGeom prst="line">
                <a:avLst/>
              </a:prstGeom>
              <a:ln w="22225" cap="flat" cmpd="sng">
                <a:solidFill>
                  <a:srgbClr val="0000FF"/>
                </a:solidFill>
                <a:prstDash val="sysDot"/>
                <a:headEnd type="none" w="med" len="med"/>
                <a:tailEnd type="none" w="med" len="med"/>
              </a:ln>
            </p:spPr>
          </p:sp>
          <p:sp>
            <p:nvSpPr>
              <p:cNvPr id="93555" name="Line 1529"/>
              <p:cNvSpPr/>
              <p:nvPr/>
            </p:nvSpPr>
            <p:spPr>
              <a:xfrm flipH="1" flipV="1">
                <a:off x="2902" y="1072"/>
                <a:ext cx="17" cy="9"/>
              </a:xfrm>
              <a:prstGeom prst="line">
                <a:avLst/>
              </a:prstGeom>
              <a:ln w="22225" cap="flat" cmpd="sng">
                <a:solidFill>
                  <a:srgbClr val="0000FF"/>
                </a:solidFill>
                <a:prstDash val="sysDot"/>
                <a:headEnd type="none" w="med" len="med"/>
                <a:tailEnd type="none" w="med" len="med"/>
              </a:ln>
            </p:spPr>
          </p:sp>
          <p:sp>
            <p:nvSpPr>
              <p:cNvPr id="93556" name="Line 1530"/>
              <p:cNvSpPr/>
              <p:nvPr/>
            </p:nvSpPr>
            <p:spPr>
              <a:xfrm flipH="1">
                <a:off x="2887" y="1072"/>
                <a:ext cx="15" cy="0"/>
              </a:xfrm>
              <a:prstGeom prst="line">
                <a:avLst/>
              </a:prstGeom>
              <a:ln w="22225" cap="flat" cmpd="sng">
                <a:solidFill>
                  <a:srgbClr val="0000FF"/>
                </a:solidFill>
                <a:prstDash val="sysDot"/>
                <a:headEnd type="none" w="med" len="med"/>
                <a:tailEnd type="none" w="med" len="med"/>
              </a:ln>
            </p:spPr>
          </p:sp>
          <p:sp>
            <p:nvSpPr>
              <p:cNvPr id="93557" name="Line 1531"/>
              <p:cNvSpPr/>
              <p:nvPr/>
            </p:nvSpPr>
            <p:spPr>
              <a:xfrm flipH="1">
                <a:off x="2869" y="1072"/>
                <a:ext cx="18" cy="0"/>
              </a:xfrm>
              <a:prstGeom prst="line">
                <a:avLst/>
              </a:prstGeom>
              <a:ln w="22225" cap="flat" cmpd="sng">
                <a:solidFill>
                  <a:srgbClr val="0000FF"/>
                </a:solidFill>
                <a:prstDash val="sysDot"/>
                <a:headEnd type="none" w="med" len="med"/>
                <a:tailEnd type="none" w="med" len="med"/>
              </a:ln>
            </p:spPr>
          </p:sp>
          <p:sp>
            <p:nvSpPr>
              <p:cNvPr id="93558" name="Line 1532"/>
              <p:cNvSpPr/>
              <p:nvPr/>
            </p:nvSpPr>
            <p:spPr>
              <a:xfrm flipH="1">
                <a:off x="2852" y="1072"/>
                <a:ext cx="17" cy="0"/>
              </a:xfrm>
              <a:prstGeom prst="line">
                <a:avLst/>
              </a:prstGeom>
              <a:ln w="22225" cap="flat" cmpd="sng">
                <a:solidFill>
                  <a:srgbClr val="0000FF"/>
                </a:solidFill>
                <a:prstDash val="sysDot"/>
                <a:headEnd type="none" w="med" len="med"/>
                <a:tailEnd type="none" w="med" len="med"/>
              </a:ln>
            </p:spPr>
          </p:sp>
          <p:sp>
            <p:nvSpPr>
              <p:cNvPr id="93559" name="Line 1533"/>
              <p:cNvSpPr/>
              <p:nvPr/>
            </p:nvSpPr>
            <p:spPr>
              <a:xfrm flipH="1">
                <a:off x="2837" y="1072"/>
                <a:ext cx="15" cy="9"/>
              </a:xfrm>
              <a:prstGeom prst="line">
                <a:avLst/>
              </a:prstGeom>
              <a:ln w="22225" cap="flat" cmpd="sng">
                <a:solidFill>
                  <a:srgbClr val="0000FF"/>
                </a:solidFill>
                <a:prstDash val="sysDot"/>
                <a:headEnd type="none" w="med" len="med"/>
                <a:tailEnd type="none" w="med" len="med"/>
              </a:ln>
            </p:spPr>
          </p:sp>
          <p:sp>
            <p:nvSpPr>
              <p:cNvPr id="93560" name="Line 1534"/>
              <p:cNvSpPr/>
              <p:nvPr/>
            </p:nvSpPr>
            <p:spPr>
              <a:xfrm flipH="1">
                <a:off x="2819" y="1081"/>
                <a:ext cx="18" cy="12"/>
              </a:xfrm>
              <a:prstGeom prst="line">
                <a:avLst/>
              </a:prstGeom>
              <a:ln w="22225" cap="flat" cmpd="sng">
                <a:solidFill>
                  <a:srgbClr val="0000FF"/>
                </a:solidFill>
                <a:prstDash val="sysDot"/>
                <a:headEnd type="none" w="med" len="med"/>
                <a:tailEnd type="none" w="med" len="med"/>
              </a:ln>
            </p:spPr>
          </p:sp>
          <p:sp>
            <p:nvSpPr>
              <p:cNvPr id="93561" name="Line 1535"/>
              <p:cNvSpPr/>
              <p:nvPr/>
            </p:nvSpPr>
            <p:spPr>
              <a:xfrm flipH="1">
                <a:off x="2804" y="1093"/>
                <a:ext cx="15" cy="17"/>
              </a:xfrm>
              <a:prstGeom prst="line">
                <a:avLst/>
              </a:prstGeom>
              <a:ln w="22225" cap="flat" cmpd="sng">
                <a:solidFill>
                  <a:srgbClr val="0000FF"/>
                </a:solidFill>
                <a:prstDash val="sysDot"/>
                <a:headEnd type="none" w="med" len="med"/>
                <a:tailEnd type="none" w="med" len="med"/>
              </a:ln>
            </p:spPr>
          </p:sp>
          <p:sp>
            <p:nvSpPr>
              <p:cNvPr id="93562" name="Line 1536"/>
              <p:cNvSpPr/>
              <p:nvPr/>
            </p:nvSpPr>
            <p:spPr>
              <a:xfrm flipH="1">
                <a:off x="2786" y="1110"/>
                <a:ext cx="18" cy="21"/>
              </a:xfrm>
              <a:prstGeom prst="line">
                <a:avLst/>
              </a:prstGeom>
              <a:ln w="22225" cap="flat" cmpd="sng">
                <a:solidFill>
                  <a:srgbClr val="0000FF"/>
                </a:solidFill>
                <a:prstDash val="sysDot"/>
                <a:headEnd type="none" w="med" len="med"/>
                <a:tailEnd type="none" w="med" len="med"/>
              </a:ln>
            </p:spPr>
          </p:sp>
          <p:sp>
            <p:nvSpPr>
              <p:cNvPr id="93563" name="Line 1537"/>
              <p:cNvSpPr/>
              <p:nvPr/>
            </p:nvSpPr>
            <p:spPr>
              <a:xfrm flipH="1">
                <a:off x="2769" y="1131"/>
                <a:ext cx="17" cy="25"/>
              </a:xfrm>
              <a:prstGeom prst="line">
                <a:avLst/>
              </a:prstGeom>
              <a:ln w="22225" cap="flat" cmpd="sng">
                <a:solidFill>
                  <a:srgbClr val="0000FF"/>
                </a:solidFill>
                <a:prstDash val="sysDot"/>
                <a:headEnd type="none" w="med" len="med"/>
                <a:tailEnd type="none" w="med" len="med"/>
              </a:ln>
            </p:spPr>
          </p:sp>
          <p:sp>
            <p:nvSpPr>
              <p:cNvPr id="93564" name="Line 1538"/>
              <p:cNvSpPr/>
              <p:nvPr/>
            </p:nvSpPr>
            <p:spPr>
              <a:xfrm flipH="1">
                <a:off x="2754" y="1156"/>
                <a:ext cx="15" cy="23"/>
              </a:xfrm>
              <a:prstGeom prst="line">
                <a:avLst/>
              </a:prstGeom>
              <a:ln w="22225" cap="flat" cmpd="sng">
                <a:solidFill>
                  <a:srgbClr val="0000FF"/>
                </a:solidFill>
                <a:prstDash val="sysDot"/>
                <a:headEnd type="none" w="med" len="med"/>
                <a:tailEnd type="none" w="med" len="med"/>
              </a:ln>
            </p:spPr>
          </p:sp>
          <p:sp>
            <p:nvSpPr>
              <p:cNvPr id="93565" name="Line 1539"/>
              <p:cNvSpPr/>
              <p:nvPr/>
            </p:nvSpPr>
            <p:spPr>
              <a:xfrm flipH="1">
                <a:off x="2736" y="1179"/>
                <a:ext cx="18" cy="21"/>
              </a:xfrm>
              <a:prstGeom prst="line">
                <a:avLst/>
              </a:prstGeom>
              <a:ln w="22225" cap="flat" cmpd="sng">
                <a:solidFill>
                  <a:srgbClr val="0000FF"/>
                </a:solidFill>
                <a:prstDash val="sysDot"/>
                <a:headEnd type="none" w="med" len="med"/>
                <a:tailEnd type="none" w="med" len="med"/>
              </a:ln>
            </p:spPr>
          </p:sp>
          <p:sp>
            <p:nvSpPr>
              <p:cNvPr id="93566" name="Line 1540"/>
              <p:cNvSpPr/>
              <p:nvPr/>
            </p:nvSpPr>
            <p:spPr>
              <a:xfrm flipH="1">
                <a:off x="2718" y="1200"/>
                <a:ext cx="18" cy="19"/>
              </a:xfrm>
              <a:prstGeom prst="line">
                <a:avLst/>
              </a:prstGeom>
              <a:ln w="22225" cap="flat" cmpd="sng">
                <a:solidFill>
                  <a:srgbClr val="0000FF"/>
                </a:solidFill>
                <a:prstDash val="sysDot"/>
                <a:headEnd type="none" w="med" len="med"/>
                <a:tailEnd type="none" w="med" len="med"/>
              </a:ln>
            </p:spPr>
          </p:sp>
          <p:sp>
            <p:nvSpPr>
              <p:cNvPr id="93567" name="Line 1541"/>
              <p:cNvSpPr/>
              <p:nvPr/>
            </p:nvSpPr>
            <p:spPr>
              <a:xfrm flipH="1">
                <a:off x="2703" y="1219"/>
                <a:ext cx="15" cy="15"/>
              </a:xfrm>
              <a:prstGeom prst="line">
                <a:avLst/>
              </a:prstGeom>
              <a:ln w="22225" cap="flat" cmpd="sng">
                <a:solidFill>
                  <a:srgbClr val="0000FF"/>
                </a:solidFill>
                <a:prstDash val="sysDot"/>
                <a:headEnd type="none" w="med" len="med"/>
                <a:tailEnd type="none" w="med" len="med"/>
              </a:ln>
            </p:spPr>
          </p:sp>
          <p:sp>
            <p:nvSpPr>
              <p:cNvPr id="93568" name="Line 1542"/>
              <p:cNvSpPr/>
              <p:nvPr/>
            </p:nvSpPr>
            <p:spPr>
              <a:xfrm flipH="1">
                <a:off x="2686" y="1234"/>
                <a:ext cx="17" cy="12"/>
              </a:xfrm>
              <a:prstGeom prst="line">
                <a:avLst/>
              </a:prstGeom>
              <a:ln w="22225" cap="flat" cmpd="sng">
                <a:solidFill>
                  <a:srgbClr val="0000FF"/>
                </a:solidFill>
                <a:prstDash val="sysDot"/>
                <a:headEnd type="none" w="med" len="med"/>
                <a:tailEnd type="none" w="med" len="med"/>
              </a:ln>
            </p:spPr>
          </p:sp>
          <p:sp>
            <p:nvSpPr>
              <p:cNvPr id="93569" name="Line 1543"/>
              <p:cNvSpPr/>
              <p:nvPr/>
            </p:nvSpPr>
            <p:spPr>
              <a:xfrm flipH="1">
                <a:off x="2668" y="1246"/>
                <a:ext cx="18" cy="9"/>
              </a:xfrm>
              <a:prstGeom prst="line">
                <a:avLst/>
              </a:prstGeom>
              <a:ln w="22225" cap="flat" cmpd="sng">
                <a:solidFill>
                  <a:srgbClr val="0000FF"/>
                </a:solidFill>
                <a:prstDash val="sysDot"/>
                <a:headEnd type="none" w="med" len="med"/>
                <a:tailEnd type="none" w="med" len="med"/>
              </a:ln>
            </p:spPr>
          </p:sp>
          <p:sp>
            <p:nvSpPr>
              <p:cNvPr id="93570" name="Line 1544"/>
              <p:cNvSpPr/>
              <p:nvPr/>
            </p:nvSpPr>
            <p:spPr>
              <a:xfrm flipH="1">
                <a:off x="2653" y="1255"/>
                <a:ext cx="15" cy="8"/>
              </a:xfrm>
              <a:prstGeom prst="line">
                <a:avLst/>
              </a:prstGeom>
              <a:ln w="22225" cap="flat" cmpd="sng">
                <a:solidFill>
                  <a:srgbClr val="0000FF"/>
                </a:solidFill>
                <a:prstDash val="sysDot"/>
                <a:headEnd type="none" w="med" len="med"/>
                <a:tailEnd type="none" w="med" len="med"/>
              </a:ln>
            </p:spPr>
          </p:sp>
          <p:sp>
            <p:nvSpPr>
              <p:cNvPr id="93571" name="Line 1545"/>
              <p:cNvSpPr/>
              <p:nvPr/>
            </p:nvSpPr>
            <p:spPr>
              <a:xfrm flipH="1">
                <a:off x="2636" y="1263"/>
                <a:ext cx="17" cy="6"/>
              </a:xfrm>
              <a:prstGeom prst="line">
                <a:avLst/>
              </a:prstGeom>
              <a:ln w="22225" cap="flat" cmpd="sng">
                <a:solidFill>
                  <a:srgbClr val="0000FF"/>
                </a:solidFill>
                <a:prstDash val="sysDot"/>
                <a:headEnd type="none" w="med" len="med"/>
                <a:tailEnd type="none" w="med" len="med"/>
              </a:ln>
            </p:spPr>
          </p:sp>
          <p:sp>
            <p:nvSpPr>
              <p:cNvPr id="93572" name="Line 1546"/>
              <p:cNvSpPr/>
              <p:nvPr/>
            </p:nvSpPr>
            <p:spPr>
              <a:xfrm flipH="1">
                <a:off x="2618" y="1269"/>
                <a:ext cx="18" cy="5"/>
              </a:xfrm>
              <a:prstGeom prst="line">
                <a:avLst/>
              </a:prstGeom>
              <a:ln w="22225" cap="flat" cmpd="sng">
                <a:solidFill>
                  <a:srgbClr val="0000FF"/>
                </a:solidFill>
                <a:prstDash val="sysDot"/>
                <a:headEnd type="none" w="med" len="med"/>
                <a:tailEnd type="none" w="med" len="med"/>
              </a:ln>
            </p:spPr>
          </p:sp>
          <p:sp>
            <p:nvSpPr>
              <p:cNvPr id="93573" name="Line 1547"/>
              <p:cNvSpPr/>
              <p:nvPr/>
            </p:nvSpPr>
            <p:spPr>
              <a:xfrm flipH="1">
                <a:off x="2603" y="1274"/>
                <a:ext cx="15" cy="0"/>
              </a:xfrm>
              <a:prstGeom prst="line">
                <a:avLst/>
              </a:prstGeom>
              <a:ln w="22225" cap="flat" cmpd="sng">
                <a:solidFill>
                  <a:srgbClr val="0000FF"/>
                </a:solidFill>
                <a:prstDash val="sysDot"/>
                <a:headEnd type="none" w="med" len="med"/>
                <a:tailEnd type="none" w="med" len="med"/>
              </a:ln>
            </p:spPr>
          </p:sp>
          <p:sp>
            <p:nvSpPr>
              <p:cNvPr id="93574" name="Line 1548"/>
              <p:cNvSpPr/>
              <p:nvPr/>
            </p:nvSpPr>
            <p:spPr>
              <a:xfrm flipH="1">
                <a:off x="2585" y="1274"/>
                <a:ext cx="18" cy="0"/>
              </a:xfrm>
              <a:prstGeom prst="line">
                <a:avLst/>
              </a:prstGeom>
              <a:ln w="22225" cap="flat" cmpd="sng">
                <a:solidFill>
                  <a:srgbClr val="0000FF"/>
                </a:solidFill>
                <a:prstDash val="sysDot"/>
                <a:headEnd type="none" w="med" len="med"/>
                <a:tailEnd type="none" w="med" len="med"/>
              </a:ln>
            </p:spPr>
          </p:sp>
          <p:sp>
            <p:nvSpPr>
              <p:cNvPr id="93575" name="Line 1549"/>
              <p:cNvSpPr/>
              <p:nvPr/>
            </p:nvSpPr>
            <p:spPr>
              <a:xfrm flipH="1" flipV="1">
                <a:off x="2568" y="1271"/>
                <a:ext cx="17" cy="3"/>
              </a:xfrm>
              <a:prstGeom prst="line">
                <a:avLst/>
              </a:prstGeom>
              <a:ln w="22225" cap="flat" cmpd="sng">
                <a:solidFill>
                  <a:srgbClr val="0000FF"/>
                </a:solidFill>
                <a:prstDash val="sysDot"/>
                <a:headEnd type="none" w="med" len="med"/>
                <a:tailEnd type="none" w="med" len="med"/>
              </a:ln>
            </p:spPr>
          </p:sp>
          <p:sp>
            <p:nvSpPr>
              <p:cNvPr id="93576" name="Line 1550"/>
              <p:cNvSpPr/>
              <p:nvPr/>
            </p:nvSpPr>
            <p:spPr>
              <a:xfrm flipH="1">
                <a:off x="2553" y="1271"/>
                <a:ext cx="15" cy="0"/>
              </a:xfrm>
              <a:prstGeom prst="line">
                <a:avLst/>
              </a:prstGeom>
              <a:ln w="22225" cap="flat" cmpd="sng">
                <a:solidFill>
                  <a:srgbClr val="0000FF"/>
                </a:solidFill>
                <a:prstDash val="sysDot"/>
                <a:headEnd type="none" w="med" len="med"/>
                <a:tailEnd type="none" w="med" len="med"/>
              </a:ln>
            </p:spPr>
          </p:sp>
          <p:sp>
            <p:nvSpPr>
              <p:cNvPr id="93577" name="Line 1551"/>
              <p:cNvSpPr/>
              <p:nvPr/>
            </p:nvSpPr>
            <p:spPr>
              <a:xfrm flipH="1" flipV="1">
                <a:off x="2535" y="1269"/>
                <a:ext cx="18" cy="2"/>
              </a:xfrm>
              <a:prstGeom prst="line">
                <a:avLst/>
              </a:prstGeom>
              <a:ln w="22225" cap="flat" cmpd="sng">
                <a:solidFill>
                  <a:srgbClr val="0000FF"/>
                </a:solidFill>
                <a:prstDash val="sysDot"/>
                <a:headEnd type="none" w="med" len="med"/>
                <a:tailEnd type="none" w="med" len="med"/>
              </a:ln>
            </p:spPr>
          </p:sp>
          <p:sp>
            <p:nvSpPr>
              <p:cNvPr id="93578" name="Line 1552"/>
              <p:cNvSpPr/>
              <p:nvPr/>
            </p:nvSpPr>
            <p:spPr>
              <a:xfrm flipH="1">
                <a:off x="2518" y="1269"/>
                <a:ext cx="17" cy="2"/>
              </a:xfrm>
              <a:prstGeom prst="line">
                <a:avLst/>
              </a:prstGeom>
              <a:ln w="22225" cap="flat" cmpd="sng">
                <a:solidFill>
                  <a:srgbClr val="0000FF"/>
                </a:solidFill>
                <a:prstDash val="sysDot"/>
                <a:headEnd type="none" w="med" len="med"/>
                <a:tailEnd type="none" w="med" len="med"/>
              </a:ln>
            </p:spPr>
          </p:sp>
          <p:sp>
            <p:nvSpPr>
              <p:cNvPr id="93579" name="Line 1553"/>
              <p:cNvSpPr/>
              <p:nvPr/>
            </p:nvSpPr>
            <p:spPr>
              <a:xfrm flipH="1">
                <a:off x="2502" y="1271"/>
                <a:ext cx="16" cy="0"/>
              </a:xfrm>
              <a:prstGeom prst="line">
                <a:avLst/>
              </a:prstGeom>
              <a:ln w="22225" cap="flat" cmpd="sng">
                <a:solidFill>
                  <a:srgbClr val="0000FF"/>
                </a:solidFill>
                <a:prstDash val="sysDot"/>
                <a:headEnd type="none" w="med" len="med"/>
                <a:tailEnd type="none" w="med" len="med"/>
              </a:ln>
            </p:spPr>
          </p:sp>
          <p:sp>
            <p:nvSpPr>
              <p:cNvPr id="93580" name="Line 1554"/>
              <p:cNvSpPr/>
              <p:nvPr/>
            </p:nvSpPr>
            <p:spPr>
              <a:xfrm flipH="1" flipV="1">
                <a:off x="2485" y="1269"/>
                <a:ext cx="17" cy="2"/>
              </a:xfrm>
              <a:prstGeom prst="line">
                <a:avLst/>
              </a:prstGeom>
              <a:ln w="22225" cap="flat" cmpd="sng">
                <a:solidFill>
                  <a:srgbClr val="0000FF"/>
                </a:solidFill>
                <a:prstDash val="sysDot"/>
                <a:headEnd type="none" w="med" len="med"/>
                <a:tailEnd type="none" w="med" len="med"/>
              </a:ln>
            </p:spPr>
          </p:sp>
          <p:sp>
            <p:nvSpPr>
              <p:cNvPr id="93581" name="Line 1555"/>
              <p:cNvSpPr/>
              <p:nvPr/>
            </p:nvSpPr>
            <p:spPr>
              <a:xfrm flipH="1" flipV="1">
                <a:off x="2468" y="1267"/>
                <a:ext cx="17" cy="2"/>
              </a:xfrm>
              <a:prstGeom prst="line">
                <a:avLst/>
              </a:prstGeom>
              <a:ln w="22225" cap="flat" cmpd="sng">
                <a:solidFill>
                  <a:srgbClr val="0000FF"/>
                </a:solidFill>
                <a:prstDash val="sysDot"/>
                <a:headEnd type="none" w="med" len="med"/>
                <a:tailEnd type="none" w="med" len="med"/>
              </a:ln>
            </p:spPr>
          </p:sp>
          <p:sp>
            <p:nvSpPr>
              <p:cNvPr id="93582" name="Line 1556"/>
              <p:cNvSpPr/>
              <p:nvPr/>
            </p:nvSpPr>
            <p:spPr>
              <a:xfrm flipH="1" flipV="1">
                <a:off x="2452" y="1265"/>
                <a:ext cx="16" cy="2"/>
              </a:xfrm>
              <a:prstGeom prst="line">
                <a:avLst/>
              </a:prstGeom>
              <a:ln w="22225" cap="flat" cmpd="sng">
                <a:solidFill>
                  <a:srgbClr val="0000FF"/>
                </a:solidFill>
                <a:prstDash val="sysDot"/>
                <a:headEnd type="none" w="med" len="med"/>
                <a:tailEnd type="none" w="med" len="med"/>
              </a:ln>
            </p:spPr>
          </p:sp>
          <p:sp>
            <p:nvSpPr>
              <p:cNvPr id="93583" name="Line 1557"/>
              <p:cNvSpPr/>
              <p:nvPr/>
            </p:nvSpPr>
            <p:spPr>
              <a:xfrm flipH="1" flipV="1">
                <a:off x="2435" y="1261"/>
                <a:ext cx="17" cy="4"/>
              </a:xfrm>
              <a:prstGeom prst="line">
                <a:avLst/>
              </a:prstGeom>
              <a:ln w="22225" cap="flat" cmpd="sng">
                <a:solidFill>
                  <a:srgbClr val="0000FF"/>
                </a:solidFill>
                <a:prstDash val="sysDot"/>
                <a:headEnd type="none" w="med" len="med"/>
                <a:tailEnd type="none" w="med" len="med"/>
              </a:ln>
            </p:spPr>
          </p:sp>
          <p:sp>
            <p:nvSpPr>
              <p:cNvPr id="93584" name="Rectangle 1558"/>
              <p:cNvSpPr/>
              <p:nvPr/>
            </p:nvSpPr>
            <p:spPr>
              <a:xfrm>
                <a:off x="2752" y="412"/>
                <a:ext cx="39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2D-Fit for site Arsh01</a:t>
                </a:r>
                <a:endParaRPr lang="zh-CN" altLang="zh-CN" sz="1800" dirty="0">
                  <a:latin typeface="Arial" panose="020B0604020202020204" pitchFamily="34" charset="0"/>
                </a:endParaRPr>
              </a:p>
            </p:txBody>
          </p:sp>
          <p:sp>
            <p:nvSpPr>
              <p:cNvPr id="93585" name="Rectangle 1559"/>
              <p:cNvSpPr/>
              <p:nvPr/>
            </p:nvSpPr>
            <p:spPr>
              <a:xfrm rot="-5400000">
                <a:off x="2328" y="860"/>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3586" name="Rectangle 1560"/>
              <p:cNvSpPr/>
              <p:nvPr/>
            </p:nvSpPr>
            <p:spPr>
              <a:xfrm rot="-5400000">
                <a:off x="2330" y="84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3587" name="Rectangle 1561"/>
              <p:cNvSpPr/>
              <p:nvPr/>
            </p:nvSpPr>
            <p:spPr>
              <a:xfrm rot="-5400000">
                <a:off x="2330" y="82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3588" name="Rectangle 1562"/>
              <p:cNvSpPr/>
              <p:nvPr/>
            </p:nvSpPr>
            <p:spPr>
              <a:xfrm rot="-5400000">
                <a:off x="2330" y="80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3589" name="Rectangle 1563"/>
              <p:cNvSpPr/>
              <p:nvPr/>
            </p:nvSpPr>
            <p:spPr>
              <a:xfrm rot="-5400000">
                <a:off x="2334" y="790"/>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3590" name="Rectangle 1564"/>
              <p:cNvSpPr/>
              <p:nvPr/>
            </p:nvSpPr>
            <p:spPr>
              <a:xfrm rot="-5400000">
                <a:off x="2330" y="77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591" name="Rectangle 1565"/>
              <p:cNvSpPr/>
              <p:nvPr/>
            </p:nvSpPr>
            <p:spPr>
              <a:xfrm rot="-5400000">
                <a:off x="2330" y="75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93592" name="Rectangle 1566"/>
              <p:cNvSpPr/>
              <p:nvPr/>
            </p:nvSpPr>
            <p:spPr>
              <a:xfrm rot="-5400000">
                <a:off x="2334" y="744"/>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3593" name="Rectangle 1567"/>
              <p:cNvSpPr/>
              <p:nvPr/>
            </p:nvSpPr>
            <p:spPr>
              <a:xfrm rot="-5400000">
                <a:off x="2334" y="735"/>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3594" name="Rectangle 1568"/>
              <p:cNvSpPr/>
              <p:nvPr/>
            </p:nvSpPr>
            <p:spPr>
              <a:xfrm rot="-5400000">
                <a:off x="2327" y="719"/>
                <a:ext cx="38"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3595" name="Rectangle 1569"/>
              <p:cNvSpPr/>
              <p:nvPr/>
            </p:nvSpPr>
            <p:spPr>
              <a:xfrm rot="-5400000">
                <a:off x="2330" y="69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596" name="Rectangle 1570"/>
              <p:cNvSpPr/>
              <p:nvPr/>
            </p:nvSpPr>
            <p:spPr>
              <a:xfrm rot="-5400000">
                <a:off x="2331" y="680"/>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3597" name="Rectangle 1571"/>
              <p:cNvSpPr/>
              <p:nvPr/>
            </p:nvSpPr>
            <p:spPr>
              <a:xfrm rot="-5400000">
                <a:off x="2335" y="669"/>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3598" name="Rectangle 1572"/>
              <p:cNvSpPr/>
              <p:nvPr/>
            </p:nvSpPr>
            <p:spPr>
              <a:xfrm rot="-5400000">
                <a:off x="2331" y="657"/>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3599" name="Rectangle 1573"/>
              <p:cNvSpPr/>
              <p:nvPr/>
            </p:nvSpPr>
            <p:spPr>
              <a:xfrm rot="-5400000">
                <a:off x="2334" y="645"/>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3600" name="Rectangle 1574"/>
              <p:cNvSpPr/>
              <p:nvPr/>
            </p:nvSpPr>
            <p:spPr>
              <a:xfrm rot="-5400000">
                <a:off x="2335" y="636"/>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3601" name="Rectangle 1575"/>
              <p:cNvSpPr/>
              <p:nvPr/>
            </p:nvSpPr>
            <p:spPr>
              <a:xfrm rot="-5400000">
                <a:off x="2331" y="624"/>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93602" name="Rectangle 1576"/>
              <p:cNvSpPr/>
              <p:nvPr/>
            </p:nvSpPr>
            <p:spPr>
              <a:xfrm rot="-5400000">
                <a:off x="2335" y="613"/>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3603" name="Rectangle 1577"/>
              <p:cNvSpPr/>
              <p:nvPr/>
            </p:nvSpPr>
            <p:spPr>
              <a:xfrm rot="-5400000">
                <a:off x="2334" y="604"/>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3604" name="Rectangle 1578"/>
              <p:cNvSpPr/>
              <p:nvPr/>
            </p:nvSpPr>
            <p:spPr>
              <a:xfrm rot="-5400000">
                <a:off x="2331" y="591"/>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y</a:t>
                </a:r>
                <a:endParaRPr lang="zh-CN" altLang="zh-CN" sz="1800" dirty="0">
                  <a:latin typeface="Arial" panose="020B0604020202020204" pitchFamily="34" charset="0"/>
                </a:endParaRPr>
              </a:p>
            </p:txBody>
          </p:sp>
          <p:sp>
            <p:nvSpPr>
              <p:cNvPr id="93605" name="Rectangle 1579"/>
              <p:cNvSpPr/>
              <p:nvPr/>
            </p:nvSpPr>
            <p:spPr>
              <a:xfrm rot="-5400000">
                <a:off x="2334" y="579"/>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3606" name="Rectangle 1580"/>
              <p:cNvSpPr/>
              <p:nvPr/>
            </p:nvSpPr>
            <p:spPr>
              <a:xfrm rot="-5400000">
                <a:off x="2334" y="57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3607" name="Rectangle 1581"/>
              <p:cNvSpPr/>
              <p:nvPr/>
            </p:nvSpPr>
            <p:spPr>
              <a:xfrm rot="-5400000">
                <a:off x="2334" y="561"/>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3608" name="Rectangle 1582"/>
              <p:cNvSpPr/>
              <p:nvPr/>
            </p:nvSpPr>
            <p:spPr>
              <a:xfrm rot="-5400000">
                <a:off x="2326" y="543"/>
                <a:ext cx="40"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93609" name="Rectangle 1583"/>
              <p:cNvSpPr/>
              <p:nvPr/>
            </p:nvSpPr>
            <p:spPr>
              <a:xfrm rot="-5400000">
                <a:off x="2330" y="52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93610" name="Rectangle 1584"/>
              <p:cNvSpPr/>
              <p:nvPr/>
            </p:nvSpPr>
            <p:spPr>
              <a:xfrm rot="-5400000">
                <a:off x="2326" y="499"/>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3611" name="Rectangle 1585"/>
              <p:cNvSpPr/>
              <p:nvPr/>
            </p:nvSpPr>
            <p:spPr>
              <a:xfrm rot="-5400000">
                <a:off x="2334" y="480"/>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3612" name="Rectangle 1586"/>
              <p:cNvSpPr/>
              <p:nvPr/>
            </p:nvSpPr>
            <p:spPr>
              <a:xfrm rot="-5400000">
                <a:off x="2326" y="461"/>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3613" name="Rectangle 1587"/>
              <p:cNvSpPr/>
              <p:nvPr/>
            </p:nvSpPr>
            <p:spPr>
              <a:xfrm rot="-5400000">
                <a:off x="2368" y="90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614" name="Rectangle 1588"/>
              <p:cNvSpPr/>
              <p:nvPr/>
            </p:nvSpPr>
            <p:spPr>
              <a:xfrm rot="-5400000">
                <a:off x="2368" y="88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15" name="Rectangle 1589"/>
              <p:cNvSpPr/>
              <p:nvPr/>
            </p:nvSpPr>
            <p:spPr>
              <a:xfrm rot="-5400000">
                <a:off x="2368" y="86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616" name="Rectangle 1590"/>
              <p:cNvSpPr/>
              <p:nvPr/>
            </p:nvSpPr>
            <p:spPr>
              <a:xfrm rot="-5400000">
                <a:off x="2367" y="79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617" name="Rectangle 1591"/>
              <p:cNvSpPr/>
              <p:nvPr/>
            </p:nvSpPr>
            <p:spPr>
              <a:xfrm rot="-5400000">
                <a:off x="2367" y="77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18" name="Rectangle 1592"/>
              <p:cNvSpPr/>
              <p:nvPr/>
            </p:nvSpPr>
            <p:spPr>
              <a:xfrm rot="-5400000">
                <a:off x="2367" y="75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93619" name="Rectangle 1593"/>
              <p:cNvSpPr/>
              <p:nvPr/>
            </p:nvSpPr>
            <p:spPr>
              <a:xfrm rot="-5400000">
                <a:off x="2369" y="67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620" name="Rectangle 1594"/>
              <p:cNvSpPr/>
              <p:nvPr/>
            </p:nvSpPr>
            <p:spPr>
              <a:xfrm rot="-5400000">
                <a:off x="2369" y="66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21" name="Rectangle 1595"/>
              <p:cNvSpPr/>
              <p:nvPr/>
            </p:nvSpPr>
            <p:spPr>
              <a:xfrm rot="-5400000">
                <a:off x="2369" y="64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3622" name="Rectangle 1596"/>
              <p:cNvSpPr/>
              <p:nvPr/>
            </p:nvSpPr>
            <p:spPr>
              <a:xfrm rot="-5400000">
                <a:off x="2369" y="56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623" name="Rectangle 1597"/>
              <p:cNvSpPr/>
              <p:nvPr/>
            </p:nvSpPr>
            <p:spPr>
              <a:xfrm rot="-5400000">
                <a:off x="2369" y="55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24" name="Rectangle 1598"/>
              <p:cNvSpPr/>
              <p:nvPr/>
            </p:nvSpPr>
            <p:spPr>
              <a:xfrm rot="-5400000">
                <a:off x="2369" y="53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3625" name="Rectangle 1599"/>
              <p:cNvSpPr/>
              <p:nvPr/>
            </p:nvSpPr>
            <p:spPr>
              <a:xfrm rot="-5400000">
                <a:off x="2322" y="1246"/>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3626" name="Rectangle 1600"/>
              <p:cNvSpPr/>
              <p:nvPr/>
            </p:nvSpPr>
            <p:spPr>
              <a:xfrm rot="-5400000">
                <a:off x="2324" y="122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93627" name="Rectangle 1601"/>
              <p:cNvSpPr/>
              <p:nvPr/>
            </p:nvSpPr>
            <p:spPr>
              <a:xfrm rot="-5400000">
                <a:off x="2324" y="120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3628" name="Rectangle 1602"/>
              <p:cNvSpPr/>
              <p:nvPr/>
            </p:nvSpPr>
            <p:spPr>
              <a:xfrm rot="-5400000">
                <a:off x="2325" y="1190"/>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3629" name="Rectangle 1603"/>
              <p:cNvSpPr/>
              <p:nvPr/>
            </p:nvSpPr>
            <p:spPr>
              <a:xfrm rot="-5400000">
                <a:off x="2324" y="117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30" name="Rectangle 1604"/>
              <p:cNvSpPr/>
              <p:nvPr/>
            </p:nvSpPr>
            <p:spPr>
              <a:xfrm rot="-5400000">
                <a:off x="2328" y="116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3631" name="Rectangle 1605"/>
              <p:cNvSpPr/>
              <p:nvPr/>
            </p:nvSpPr>
            <p:spPr>
              <a:xfrm rot="-5400000">
                <a:off x="2328" y="1151"/>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3632" name="Rectangle 1606"/>
              <p:cNvSpPr/>
              <p:nvPr/>
            </p:nvSpPr>
            <p:spPr>
              <a:xfrm rot="-5400000">
                <a:off x="2328" y="114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3633" name="Rectangle 1607"/>
              <p:cNvSpPr/>
              <p:nvPr/>
            </p:nvSpPr>
            <p:spPr>
              <a:xfrm rot="-5400000">
                <a:off x="2324" y="112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d</a:t>
                </a:r>
                <a:endParaRPr lang="zh-CN" altLang="zh-CN" sz="1800" dirty="0">
                  <a:latin typeface="Arial" panose="020B0604020202020204" pitchFamily="34" charset="0"/>
                </a:endParaRPr>
              </a:p>
            </p:txBody>
          </p:sp>
          <p:sp>
            <p:nvSpPr>
              <p:cNvPr id="93634" name="Rectangle 1608"/>
              <p:cNvSpPr/>
              <p:nvPr/>
            </p:nvSpPr>
            <p:spPr>
              <a:xfrm rot="-5400000">
                <a:off x="2324" y="111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35" name="Rectangle 1609"/>
              <p:cNvSpPr/>
              <p:nvPr/>
            </p:nvSpPr>
            <p:spPr>
              <a:xfrm rot="-5400000">
                <a:off x="2324" y="109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g</a:t>
                </a:r>
                <a:endParaRPr lang="zh-CN" altLang="zh-CN" sz="1800" dirty="0">
                  <a:latin typeface="Arial" panose="020B0604020202020204" pitchFamily="34" charset="0"/>
                </a:endParaRPr>
              </a:p>
            </p:txBody>
          </p:sp>
          <p:sp>
            <p:nvSpPr>
              <p:cNvPr id="93636" name="Rectangle 1610"/>
              <p:cNvSpPr/>
              <p:nvPr/>
            </p:nvSpPr>
            <p:spPr>
              <a:xfrm rot="-5400000">
                <a:off x="2328" y="1078"/>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3637" name="Rectangle 1611"/>
              <p:cNvSpPr/>
              <p:nvPr/>
            </p:nvSpPr>
            <p:spPr>
              <a:xfrm rot="-5400000">
                <a:off x="2324" y="106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38" name="Rectangle 1612"/>
              <p:cNvSpPr/>
              <p:nvPr/>
            </p:nvSpPr>
            <p:spPr>
              <a:xfrm rot="-5400000">
                <a:off x="2324" y="104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639" name="Rectangle 1613"/>
              <p:cNvSpPr/>
              <p:nvPr/>
            </p:nvSpPr>
            <p:spPr>
              <a:xfrm rot="-5400000">
                <a:off x="2369" y="96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93640" name="Rectangle 1614"/>
              <p:cNvSpPr/>
              <p:nvPr/>
            </p:nvSpPr>
            <p:spPr>
              <a:xfrm rot="-5400000">
                <a:off x="2369" y="94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3641" name="Rectangle 1615"/>
              <p:cNvSpPr/>
              <p:nvPr/>
            </p:nvSpPr>
            <p:spPr>
              <a:xfrm rot="-5400000">
                <a:off x="2369" y="102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7</a:t>
                </a:r>
                <a:endParaRPr lang="zh-CN" altLang="zh-CN" sz="1800" dirty="0">
                  <a:latin typeface="Arial" panose="020B0604020202020204" pitchFamily="34" charset="0"/>
                </a:endParaRPr>
              </a:p>
            </p:txBody>
          </p:sp>
        </p:grpSp>
        <p:grpSp>
          <p:nvGrpSpPr>
            <p:cNvPr id="85005" name="Group 1817"/>
            <p:cNvGrpSpPr/>
            <p:nvPr/>
          </p:nvGrpSpPr>
          <p:grpSpPr>
            <a:xfrm>
              <a:off x="2355" y="431"/>
              <a:ext cx="3202" cy="1992"/>
              <a:chOff x="2355" y="431"/>
              <a:chExt cx="3202" cy="1992"/>
            </a:xfrm>
          </p:grpSpPr>
          <p:sp>
            <p:nvSpPr>
              <p:cNvPr id="93242" name="Rectangle 1617"/>
              <p:cNvSpPr/>
              <p:nvPr/>
            </p:nvSpPr>
            <p:spPr>
              <a:xfrm rot="-5400000">
                <a:off x="2369" y="101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3243" name="Rectangle 1618"/>
              <p:cNvSpPr/>
              <p:nvPr/>
            </p:nvSpPr>
            <p:spPr>
              <a:xfrm rot="-5400000">
                <a:off x="2367" y="109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93244" name="Rectangle 1619"/>
              <p:cNvSpPr/>
              <p:nvPr/>
            </p:nvSpPr>
            <p:spPr>
              <a:xfrm rot="-5400000">
                <a:off x="2367" y="107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3245" name="Rectangle 1620"/>
              <p:cNvSpPr/>
              <p:nvPr/>
            </p:nvSpPr>
            <p:spPr>
              <a:xfrm rot="-5400000">
                <a:off x="2367" y="115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3246" name="Rectangle 1621"/>
              <p:cNvSpPr/>
              <p:nvPr/>
            </p:nvSpPr>
            <p:spPr>
              <a:xfrm rot="-5400000">
                <a:off x="2367" y="113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3247" name="Rectangle 1622"/>
              <p:cNvSpPr/>
              <p:nvPr/>
            </p:nvSpPr>
            <p:spPr>
              <a:xfrm rot="-5400000">
                <a:off x="2368" y="121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3248" name="Rectangle 1623"/>
              <p:cNvSpPr/>
              <p:nvPr/>
            </p:nvSpPr>
            <p:spPr>
              <a:xfrm rot="-5400000">
                <a:off x="2368" y="120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3249" name="Rectangle 1624"/>
              <p:cNvSpPr/>
              <p:nvPr/>
            </p:nvSpPr>
            <p:spPr>
              <a:xfrm rot="-5400000">
                <a:off x="2369" y="128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250" name="Rectangle 1625"/>
              <p:cNvSpPr/>
              <p:nvPr/>
            </p:nvSpPr>
            <p:spPr>
              <a:xfrm rot="-5400000">
                <a:off x="2369" y="126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3251" name="Rectangle 1626"/>
              <p:cNvSpPr/>
              <p:nvPr/>
            </p:nvSpPr>
            <p:spPr>
              <a:xfrm rot="-5400000">
                <a:off x="2368" y="133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3252" name="Rectangle 1627"/>
              <p:cNvSpPr/>
              <p:nvPr/>
            </p:nvSpPr>
            <p:spPr>
              <a:xfrm rot="-5400000">
                <a:off x="2365" y="45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3253" name="Rectangle 1628"/>
              <p:cNvSpPr/>
              <p:nvPr/>
            </p:nvSpPr>
            <p:spPr>
              <a:xfrm rot="-5400000">
                <a:off x="2365" y="43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3254" name="Rectangle 1629"/>
              <p:cNvSpPr/>
              <p:nvPr/>
            </p:nvSpPr>
            <p:spPr>
              <a:xfrm rot="-5400000">
                <a:off x="2365" y="42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3255" name="Rectangle 1630"/>
              <p:cNvSpPr/>
              <p:nvPr/>
            </p:nvSpPr>
            <p:spPr>
              <a:xfrm>
                <a:off x="3292" y="1373"/>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1e-4</a:t>
                </a:r>
                <a:endParaRPr lang="zh-CN" altLang="zh-CN" sz="1800" dirty="0">
                  <a:latin typeface="Arial" panose="020B0604020202020204" pitchFamily="34" charset="0"/>
                </a:endParaRPr>
              </a:p>
            </p:txBody>
          </p:sp>
          <p:sp>
            <p:nvSpPr>
              <p:cNvPr id="93256" name="Rectangle 1631"/>
              <p:cNvSpPr/>
              <p:nvPr/>
            </p:nvSpPr>
            <p:spPr>
              <a:xfrm>
                <a:off x="3027" y="1370"/>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3257" name="Rectangle 1632"/>
              <p:cNvSpPr/>
              <p:nvPr/>
            </p:nvSpPr>
            <p:spPr>
              <a:xfrm>
                <a:off x="2898" y="1370"/>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3258" name="Rectangle 1633"/>
              <p:cNvSpPr/>
              <p:nvPr/>
            </p:nvSpPr>
            <p:spPr>
              <a:xfrm>
                <a:off x="2765" y="1370"/>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1e0</a:t>
                </a:r>
                <a:endParaRPr lang="zh-CN" altLang="zh-CN" sz="1800" dirty="0">
                  <a:latin typeface="Arial" panose="020B0604020202020204" pitchFamily="34" charset="0"/>
                </a:endParaRPr>
              </a:p>
            </p:txBody>
          </p:sp>
          <p:sp>
            <p:nvSpPr>
              <p:cNvPr id="93259" name="Rectangle 1634"/>
              <p:cNvSpPr/>
              <p:nvPr/>
            </p:nvSpPr>
            <p:spPr>
              <a:xfrm>
                <a:off x="2639" y="1373"/>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3260" name="Rectangle 1635"/>
              <p:cNvSpPr/>
              <p:nvPr/>
            </p:nvSpPr>
            <p:spPr>
              <a:xfrm>
                <a:off x="2504" y="1374"/>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3261" name="Rectangle 1636"/>
              <p:cNvSpPr/>
              <p:nvPr/>
            </p:nvSpPr>
            <p:spPr>
              <a:xfrm>
                <a:off x="2732" y="1409"/>
                <a:ext cx="28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Frequency / Hz</a:t>
                </a:r>
                <a:endParaRPr lang="zh-CN" altLang="zh-CN" sz="1800" dirty="0">
                  <a:latin typeface="Arial" panose="020B0604020202020204" pitchFamily="34" charset="0"/>
                </a:endParaRPr>
              </a:p>
            </p:txBody>
          </p:sp>
          <p:sp>
            <p:nvSpPr>
              <p:cNvPr id="93262" name="Rectangle 1637"/>
              <p:cNvSpPr/>
              <p:nvPr/>
            </p:nvSpPr>
            <p:spPr>
              <a:xfrm>
                <a:off x="3157" y="1371"/>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3263" name="Rectangle 1638"/>
              <p:cNvSpPr/>
              <p:nvPr/>
            </p:nvSpPr>
            <p:spPr>
              <a:xfrm>
                <a:off x="2375" y="1373"/>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3264" name="Rectangle 1639"/>
              <p:cNvSpPr/>
              <p:nvPr/>
            </p:nvSpPr>
            <p:spPr>
              <a:xfrm>
                <a:off x="3264" y="489"/>
                <a:ext cx="34"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TE</a:t>
                </a:r>
                <a:endParaRPr lang="zh-CN" altLang="zh-CN" sz="1800" dirty="0">
                  <a:latin typeface="Arial" panose="020B0604020202020204" pitchFamily="34" charset="0"/>
                </a:endParaRPr>
              </a:p>
            </p:txBody>
          </p:sp>
          <p:sp>
            <p:nvSpPr>
              <p:cNvPr id="93265" name="Line 1640"/>
              <p:cNvSpPr/>
              <p:nvPr/>
            </p:nvSpPr>
            <p:spPr>
              <a:xfrm>
                <a:off x="3240" y="502"/>
                <a:ext cx="15" cy="0"/>
              </a:xfrm>
              <a:prstGeom prst="line">
                <a:avLst/>
              </a:prstGeom>
              <a:ln w="11113" cap="flat" cmpd="sng">
                <a:solidFill>
                  <a:srgbClr val="FF0000"/>
                </a:solidFill>
                <a:prstDash val="solid"/>
                <a:headEnd type="none" w="med" len="med"/>
                <a:tailEnd type="none" w="med" len="med"/>
              </a:ln>
            </p:spPr>
          </p:sp>
          <p:sp>
            <p:nvSpPr>
              <p:cNvPr id="93266" name="Rectangle 1641"/>
              <p:cNvSpPr/>
              <p:nvPr/>
            </p:nvSpPr>
            <p:spPr>
              <a:xfrm>
                <a:off x="3264" y="514"/>
                <a:ext cx="37"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TM</a:t>
                </a:r>
                <a:endParaRPr lang="zh-CN" altLang="zh-CN" sz="1800" dirty="0">
                  <a:latin typeface="Arial" panose="020B0604020202020204" pitchFamily="34" charset="0"/>
                </a:endParaRPr>
              </a:p>
            </p:txBody>
          </p:sp>
          <p:sp>
            <p:nvSpPr>
              <p:cNvPr id="93267" name="Line 1642"/>
              <p:cNvSpPr/>
              <p:nvPr/>
            </p:nvSpPr>
            <p:spPr>
              <a:xfrm>
                <a:off x="3240" y="528"/>
                <a:ext cx="15" cy="0"/>
              </a:xfrm>
              <a:prstGeom prst="line">
                <a:avLst/>
              </a:prstGeom>
              <a:ln w="11113" cap="flat" cmpd="sng">
                <a:solidFill>
                  <a:srgbClr val="0000FF"/>
                </a:solidFill>
                <a:prstDash val="solid"/>
                <a:headEnd type="none" w="med" len="med"/>
                <a:tailEnd type="none" w="med" len="med"/>
              </a:ln>
            </p:spPr>
          </p:sp>
          <p:sp>
            <p:nvSpPr>
              <p:cNvPr id="93268" name="Rectangle 1643"/>
              <p:cNvSpPr/>
              <p:nvPr/>
            </p:nvSpPr>
            <p:spPr>
              <a:xfrm>
                <a:off x="5473" y="1367"/>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1e-4</a:t>
                </a:r>
                <a:endParaRPr lang="zh-CN" altLang="zh-CN" sz="1800" dirty="0">
                  <a:latin typeface="Arial" panose="020B0604020202020204" pitchFamily="34" charset="0"/>
                </a:endParaRPr>
              </a:p>
            </p:txBody>
          </p:sp>
          <p:sp>
            <p:nvSpPr>
              <p:cNvPr id="93269" name="Rectangle 1644"/>
              <p:cNvSpPr/>
              <p:nvPr/>
            </p:nvSpPr>
            <p:spPr>
              <a:xfrm>
                <a:off x="5208" y="1365"/>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3270" name="Rectangle 1645"/>
              <p:cNvSpPr/>
              <p:nvPr/>
            </p:nvSpPr>
            <p:spPr>
              <a:xfrm>
                <a:off x="5077" y="1365"/>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3271" name="Rectangle 1646"/>
              <p:cNvSpPr/>
              <p:nvPr/>
            </p:nvSpPr>
            <p:spPr>
              <a:xfrm>
                <a:off x="4945" y="1365"/>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1e0</a:t>
                </a:r>
                <a:endParaRPr lang="zh-CN" altLang="zh-CN" sz="1800" dirty="0">
                  <a:latin typeface="Arial" panose="020B0604020202020204" pitchFamily="34" charset="0"/>
                </a:endParaRPr>
              </a:p>
            </p:txBody>
          </p:sp>
          <p:sp>
            <p:nvSpPr>
              <p:cNvPr id="93272" name="Rectangle 1647"/>
              <p:cNvSpPr/>
              <p:nvPr/>
            </p:nvSpPr>
            <p:spPr>
              <a:xfrm>
                <a:off x="4819" y="1367"/>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3273" name="Rectangle 1648"/>
              <p:cNvSpPr/>
              <p:nvPr/>
            </p:nvSpPr>
            <p:spPr>
              <a:xfrm>
                <a:off x="4684" y="1369"/>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3274" name="Rectangle 1649"/>
              <p:cNvSpPr/>
              <p:nvPr/>
            </p:nvSpPr>
            <p:spPr>
              <a:xfrm>
                <a:off x="4913" y="1404"/>
                <a:ext cx="28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Frequency / Hz</a:t>
                </a:r>
                <a:endParaRPr lang="zh-CN" altLang="zh-CN" sz="1800" dirty="0">
                  <a:latin typeface="Arial" panose="020B0604020202020204" pitchFamily="34" charset="0"/>
                </a:endParaRPr>
              </a:p>
            </p:txBody>
          </p:sp>
          <p:sp>
            <p:nvSpPr>
              <p:cNvPr id="93275" name="Rectangle 1650"/>
              <p:cNvSpPr/>
              <p:nvPr/>
            </p:nvSpPr>
            <p:spPr>
              <a:xfrm>
                <a:off x="5338" y="1365"/>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3276" name="Rectangle 1651"/>
              <p:cNvSpPr/>
              <p:nvPr/>
            </p:nvSpPr>
            <p:spPr>
              <a:xfrm>
                <a:off x="4555" y="1368"/>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3277" name="Rectangle 1652"/>
              <p:cNvSpPr/>
              <p:nvPr/>
            </p:nvSpPr>
            <p:spPr>
              <a:xfrm>
                <a:off x="4576" y="1518"/>
                <a:ext cx="925" cy="905"/>
              </a:xfrm>
              <a:prstGeom prst="rect">
                <a:avLst/>
              </a:prstGeom>
              <a:noFill/>
              <a:ln w="11113" cap="flat" cmpd="sng">
                <a:solidFill>
                  <a:srgbClr val="0000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278" name="Rectangle 1653"/>
              <p:cNvSpPr/>
              <p:nvPr/>
            </p:nvSpPr>
            <p:spPr>
              <a:xfrm>
                <a:off x="4956" y="2006"/>
                <a:ext cx="175"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300" dirty="0">
                    <a:solidFill>
                      <a:srgbClr val="FFFFFF"/>
                    </a:solidFill>
                    <a:latin typeface="Arial" panose="020B0604020202020204" pitchFamily="34" charset="0"/>
                  </a:rPr>
                  <a:t>Frequency / Hz</a:t>
                </a:r>
                <a:endParaRPr lang="zh-CN" altLang="zh-CN" sz="1800" dirty="0">
                  <a:latin typeface="Arial" panose="020B0604020202020204" pitchFamily="34" charset="0"/>
                </a:endParaRPr>
              </a:p>
            </p:txBody>
          </p:sp>
          <p:sp>
            <p:nvSpPr>
              <p:cNvPr id="93279" name="Line 1654"/>
              <p:cNvSpPr/>
              <p:nvPr/>
            </p:nvSpPr>
            <p:spPr>
              <a:xfrm>
                <a:off x="4576" y="1970"/>
                <a:ext cx="923" cy="0"/>
              </a:xfrm>
              <a:prstGeom prst="line">
                <a:avLst/>
              </a:prstGeom>
              <a:ln w="7938" cap="flat" cmpd="sng">
                <a:solidFill>
                  <a:srgbClr val="000000"/>
                </a:solidFill>
                <a:prstDash val="solid"/>
                <a:headEnd type="none" w="med" len="med"/>
                <a:tailEnd type="none" w="med" len="med"/>
              </a:ln>
            </p:spPr>
          </p:sp>
          <p:sp>
            <p:nvSpPr>
              <p:cNvPr id="93280" name="Line 1655"/>
              <p:cNvSpPr/>
              <p:nvPr/>
            </p:nvSpPr>
            <p:spPr>
              <a:xfrm>
                <a:off x="5499" y="1972"/>
                <a:ext cx="0" cy="7"/>
              </a:xfrm>
              <a:prstGeom prst="line">
                <a:avLst/>
              </a:prstGeom>
              <a:ln w="11113" cap="flat" cmpd="sng">
                <a:solidFill>
                  <a:srgbClr val="000000"/>
                </a:solidFill>
                <a:prstDash val="solid"/>
                <a:headEnd type="none" w="med" len="med"/>
                <a:tailEnd type="none" w="med" len="med"/>
              </a:ln>
            </p:spPr>
          </p:sp>
          <p:sp>
            <p:nvSpPr>
              <p:cNvPr id="93281" name="Line 1656"/>
              <p:cNvSpPr/>
              <p:nvPr/>
            </p:nvSpPr>
            <p:spPr>
              <a:xfrm>
                <a:off x="5367" y="1972"/>
                <a:ext cx="0" cy="7"/>
              </a:xfrm>
              <a:prstGeom prst="line">
                <a:avLst/>
              </a:prstGeom>
              <a:ln w="11113" cap="flat" cmpd="sng">
                <a:solidFill>
                  <a:srgbClr val="000000"/>
                </a:solidFill>
                <a:prstDash val="solid"/>
                <a:headEnd type="none" w="med" len="med"/>
                <a:tailEnd type="none" w="med" len="med"/>
              </a:ln>
            </p:spPr>
          </p:sp>
          <p:sp>
            <p:nvSpPr>
              <p:cNvPr id="93282" name="Line 1657"/>
              <p:cNvSpPr/>
              <p:nvPr/>
            </p:nvSpPr>
            <p:spPr>
              <a:xfrm>
                <a:off x="5236" y="1972"/>
                <a:ext cx="0" cy="7"/>
              </a:xfrm>
              <a:prstGeom prst="line">
                <a:avLst/>
              </a:prstGeom>
              <a:ln w="11113" cap="flat" cmpd="sng">
                <a:solidFill>
                  <a:srgbClr val="000000"/>
                </a:solidFill>
                <a:prstDash val="solid"/>
                <a:headEnd type="none" w="med" len="med"/>
                <a:tailEnd type="none" w="med" len="med"/>
              </a:ln>
            </p:spPr>
          </p:sp>
          <p:sp>
            <p:nvSpPr>
              <p:cNvPr id="93283" name="Line 1658"/>
              <p:cNvSpPr/>
              <p:nvPr/>
            </p:nvSpPr>
            <p:spPr>
              <a:xfrm>
                <a:off x="5104" y="1972"/>
                <a:ext cx="0" cy="7"/>
              </a:xfrm>
              <a:prstGeom prst="line">
                <a:avLst/>
              </a:prstGeom>
              <a:ln w="11113" cap="flat" cmpd="sng">
                <a:solidFill>
                  <a:srgbClr val="000000"/>
                </a:solidFill>
                <a:prstDash val="solid"/>
                <a:headEnd type="none" w="med" len="med"/>
                <a:tailEnd type="none" w="med" len="med"/>
              </a:ln>
            </p:spPr>
          </p:sp>
          <p:sp>
            <p:nvSpPr>
              <p:cNvPr id="93284" name="Line 1659"/>
              <p:cNvSpPr/>
              <p:nvPr/>
            </p:nvSpPr>
            <p:spPr>
              <a:xfrm>
                <a:off x="4971" y="1972"/>
                <a:ext cx="0" cy="7"/>
              </a:xfrm>
              <a:prstGeom prst="line">
                <a:avLst/>
              </a:prstGeom>
              <a:ln w="11113" cap="flat" cmpd="sng">
                <a:solidFill>
                  <a:srgbClr val="000000"/>
                </a:solidFill>
                <a:prstDash val="solid"/>
                <a:headEnd type="none" w="med" len="med"/>
                <a:tailEnd type="none" w="med" len="med"/>
              </a:ln>
            </p:spPr>
          </p:sp>
          <p:sp>
            <p:nvSpPr>
              <p:cNvPr id="93285" name="Line 1660"/>
              <p:cNvSpPr/>
              <p:nvPr/>
            </p:nvSpPr>
            <p:spPr>
              <a:xfrm>
                <a:off x="4839" y="1972"/>
                <a:ext cx="0" cy="7"/>
              </a:xfrm>
              <a:prstGeom prst="line">
                <a:avLst/>
              </a:prstGeom>
              <a:ln w="11113" cap="flat" cmpd="sng">
                <a:solidFill>
                  <a:srgbClr val="000000"/>
                </a:solidFill>
                <a:prstDash val="solid"/>
                <a:headEnd type="none" w="med" len="med"/>
                <a:tailEnd type="none" w="med" len="med"/>
              </a:ln>
            </p:spPr>
          </p:sp>
          <p:sp>
            <p:nvSpPr>
              <p:cNvPr id="93286" name="Line 1661"/>
              <p:cNvSpPr/>
              <p:nvPr/>
            </p:nvSpPr>
            <p:spPr>
              <a:xfrm>
                <a:off x="4708" y="1972"/>
                <a:ext cx="0" cy="7"/>
              </a:xfrm>
              <a:prstGeom prst="line">
                <a:avLst/>
              </a:prstGeom>
              <a:ln w="11113" cap="flat" cmpd="sng">
                <a:solidFill>
                  <a:srgbClr val="000000"/>
                </a:solidFill>
                <a:prstDash val="solid"/>
                <a:headEnd type="none" w="med" len="med"/>
                <a:tailEnd type="none" w="med" len="med"/>
              </a:ln>
            </p:spPr>
          </p:sp>
          <p:sp>
            <p:nvSpPr>
              <p:cNvPr id="93287" name="Line 1662"/>
              <p:cNvSpPr/>
              <p:nvPr/>
            </p:nvSpPr>
            <p:spPr>
              <a:xfrm>
                <a:off x="4576" y="1972"/>
                <a:ext cx="0" cy="7"/>
              </a:xfrm>
              <a:prstGeom prst="line">
                <a:avLst/>
              </a:prstGeom>
              <a:ln w="11113" cap="flat" cmpd="sng">
                <a:solidFill>
                  <a:srgbClr val="000000"/>
                </a:solidFill>
                <a:prstDash val="solid"/>
                <a:headEnd type="none" w="med" len="med"/>
                <a:tailEnd type="none" w="med" len="med"/>
              </a:ln>
            </p:spPr>
          </p:sp>
          <p:sp>
            <p:nvSpPr>
              <p:cNvPr id="93288" name="Line 1663"/>
              <p:cNvSpPr/>
              <p:nvPr/>
            </p:nvSpPr>
            <p:spPr>
              <a:xfrm>
                <a:off x="5499" y="1518"/>
                <a:ext cx="0" cy="903"/>
              </a:xfrm>
              <a:prstGeom prst="line">
                <a:avLst/>
              </a:prstGeom>
              <a:ln w="7938" cap="flat" cmpd="sng">
                <a:solidFill>
                  <a:srgbClr val="000000"/>
                </a:solidFill>
                <a:prstDash val="solid"/>
                <a:headEnd type="none" w="med" len="med"/>
                <a:tailEnd type="none" w="med" len="med"/>
              </a:ln>
            </p:spPr>
          </p:sp>
          <p:sp>
            <p:nvSpPr>
              <p:cNvPr id="93289" name="Line 1664"/>
              <p:cNvSpPr/>
              <p:nvPr/>
            </p:nvSpPr>
            <p:spPr>
              <a:xfrm>
                <a:off x="5367" y="1518"/>
                <a:ext cx="0" cy="903"/>
              </a:xfrm>
              <a:prstGeom prst="line">
                <a:avLst/>
              </a:prstGeom>
              <a:ln w="0" cap="flat" cmpd="sng">
                <a:solidFill>
                  <a:srgbClr val="000000"/>
                </a:solidFill>
                <a:prstDash val="solid"/>
                <a:headEnd type="none" w="med" len="med"/>
                <a:tailEnd type="none" w="med" len="med"/>
              </a:ln>
            </p:spPr>
          </p:sp>
          <p:sp>
            <p:nvSpPr>
              <p:cNvPr id="93290" name="Line 1665"/>
              <p:cNvSpPr/>
              <p:nvPr/>
            </p:nvSpPr>
            <p:spPr>
              <a:xfrm>
                <a:off x="5236" y="1518"/>
                <a:ext cx="0" cy="903"/>
              </a:xfrm>
              <a:prstGeom prst="line">
                <a:avLst/>
              </a:prstGeom>
              <a:ln w="0" cap="flat" cmpd="sng">
                <a:solidFill>
                  <a:srgbClr val="000000"/>
                </a:solidFill>
                <a:prstDash val="solid"/>
                <a:headEnd type="none" w="med" len="med"/>
                <a:tailEnd type="none" w="med" len="med"/>
              </a:ln>
            </p:spPr>
          </p:sp>
          <p:sp>
            <p:nvSpPr>
              <p:cNvPr id="93291" name="Line 1666"/>
              <p:cNvSpPr/>
              <p:nvPr/>
            </p:nvSpPr>
            <p:spPr>
              <a:xfrm>
                <a:off x="5104" y="1518"/>
                <a:ext cx="0" cy="903"/>
              </a:xfrm>
              <a:prstGeom prst="line">
                <a:avLst/>
              </a:prstGeom>
              <a:ln w="0" cap="flat" cmpd="sng">
                <a:solidFill>
                  <a:srgbClr val="000000"/>
                </a:solidFill>
                <a:prstDash val="solid"/>
                <a:headEnd type="none" w="med" len="med"/>
                <a:tailEnd type="none" w="med" len="med"/>
              </a:ln>
            </p:spPr>
          </p:sp>
          <p:sp>
            <p:nvSpPr>
              <p:cNvPr id="93292" name="Line 1667"/>
              <p:cNvSpPr/>
              <p:nvPr/>
            </p:nvSpPr>
            <p:spPr>
              <a:xfrm>
                <a:off x="4971" y="1518"/>
                <a:ext cx="0" cy="903"/>
              </a:xfrm>
              <a:prstGeom prst="line">
                <a:avLst/>
              </a:prstGeom>
              <a:ln w="0" cap="flat" cmpd="sng">
                <a:solidFill>
                  <a:srgbClr val="000000"/>
                </a:solidFill>
                <a:prstDash val="solid"/>
                <a:headEnd type="none" w="med" len="med"/>
                <a:tailEnd type="none" w="med" len="med"/>
              </a:ln>
            </p:spPr>
          </p:sp>
          <p:sp>
            <p:nvSpPr>
              <p:cNvPr id="93293" name="Line 1668"/>
              <p:cNvSpPr/>
              <p:nvPr/>
            </p:nvSpPr>
            <p:spPr>
              <a:xfrm>
                <a:off x="4839" y="1518"/>
                <a:ext cx="0" cy="903"/>
              </a:xfrm>
              <a:prstGeom prst="line">
                <a:avLst/>
              </a:prstGeom>
              <a:ln w="0" cap="flat" cmpd="sng">
                <a:solidFill>
                  <a:srgbClr val="000000"/>
                </a:solidFill>
                <a:prstDash val="solid"/>
                <a:headEnd type="none" w="med" len="med"/>
                <a:tailEnd type="none" w="med" len="med"/>
              </a:ln>
            </p:spPr>
          </p:sp>
          <p:sp>
            <p:nvSpPr>
              <p:cNvPr id="93294" name="Line 1669"/>
              <p:cNvSpPr/>
              <p:nvPr/>
            </p:nvSpPr>
            <p:spPr>
              <a:xfrm>
                <a:off x="4708" y="1518"/>
                <a:ext cx="0" cy="903"/>
              </a:xfrm>
              <a:prstGeom prst="line">
                <a:avLst/>
              </a:prstGeom>
              <a:ln w="0" cap="flat" cmpd="sng">
                <a:solidFill>
                  <a:srgbClr val="000000"/>
                </a:solidFill>
                <a:prstDash val="solid"/>
                <a:headEnd type="none" w="med" len="med"/>
                <a:tailEnd type="none" w="med" len="med"/>
              </a:ln>
            </p:spPr>
          </p:sp>
          <p:sp>
            <p:nvSpPr>
              <p:cNvPr id="93295" name="Line 1670"/>
              <p:cNvSpPr/>
              <p:nvPr/>
            </p:nvSpPr>
            <p:spPr>
              <a:xfrm>
                <a:off x="4576" y="1518"/>
                <a:ext cx="0" cy="903"/>
              </a:xfrm>
              <a:prstGeom prst="line">
                <a:avLst/>
              </a:prstGeom>
              <a:ln w="7938" cap="flat" cmpd="sng">
                <a:solidFill>
                  <a:srgbClr val="000000"/>
                </a:solidFill>
                <a:prstDash val="solid"/>
                <a:headEnd type="none" w="med" len="med"/>
                <a:tailEnd type="none" w="med" len="med"/>
              </a:ln>
            </p:spPr>
          </p:sp>
          <p:sp>
            <p:nvSpPr>
              <p:cNvPr id="93296" name="Line 1671"/>
              <p:cNvSpPr/>
              <p:nvPr/>
            </p:nvSpPr>
            <p:spPr>
              <a:xfrm flipV="1">
                <a:off x="5499" y="1962"/>
                <a:ext cx="0" cy="6"/>
              </a:xfrm>
              <a:prstGeom prst="line">
                <a:avLst/>
              </a:prstGeom>
              <a:ln w="11113" cap="flat" cmpd="sng">
                <a:solidFill>
                  <a:srgbClr val="000000"/>
                </a:solidFill>
                <a:prstDash val="solid"/>
                <a:headEnd type="none" w="med" len="med"/>
                <a:tailEnd type="none" w="med" len="med"/>
              </a:ln>
            </p:spPr>
          </p:sp>
          <p:sp>
            <p:nvSpPr>
              <p:cNvPr id="93297" name="Line 1672"/>
              <p:cNvSpPr/>
              <p:nvPr/>
            </p:nvSpPr>
            <p:spPr>
              <a:xfrm flipV="1">
                <a:off x="5367" y="1962"/>
                <a:ext cx="0" cy="6"/>
              </a:xfrm>
              <a:prstGeom prst="line">
                <a:avLst/>
              </a:prstGeom>
              <a:ln w="11113" cap="flat" cmpd="sng">
                <a:solidFill>
                  <a:srgbClr val="000000"/>
                </a:solidFill>
                <a:prstDash val="solid"/>
                <a:headEnd type="none" w="med" len="med"/>
                <a:tailEnd type="none" w="med" len="med"/>
              </a:ln>
            </p:spPr>
          </p:sp>
          <p:sp>
            <p:nvSpPr>
              <p:cNvPr id="93298" name="Line 1673"/>
              <p:cNvSpPr/>
              <p:nvPr/>
            </p:nvSpPr>
            <p:spPr>
              <a:xfrm flipV="1">
                <a:off x="5236" y="1962"/>
                <a:ext cx="0" cy="6"/>
              </a:xfrm>
              <a:prstGeom prst="line">
                <a:avLst/>
              </a:prstGeom>
              <a:ln w="11113" cap="flat" cmpd="sng">
                <a:solidFill>
                  <a:srgbClr val="000000"/>
                </a:solidFill>
                <a:prstDash val="solid"/>
                <a:headEnd type="none" w="med" len="med"/>
                <a:tailEnd type="none" w="med" len="med"/>
              </a:ln>
            </p:spPr>
          </p:sp>
          <p:sp>
            <p:nvSpPr>
              <p:cNvPr id="93299" name="Line 1674"/>
              <p:cNvSpPr/>
              <p:nvPr/>
            </p:nvSpPr>
            <p:spPr>
              <a:xfrm flipV="1">
                <a:off x="5104" y="1962"/>
                <a:ext cx="0" cy="6"/>
              </a:xfrm>
              <a:prstGeom prst="line">
                <a:avLst/>
              </a:prstGeom>
              <a:ln w="11113" cap="flat" cmpd="sng">
                <a:solidFill>
                  <a:srgbClr val="000000"/>
                </a:solidFill>
                <a:prstDash val="solid"/>
                <a:headEnd type="none" w="med" len="med"/>
                <a:tailEnd type="none" w="med" len="med"/>
              </a:ln>
            </p:spPr>
          </p:sp>
          <p:sp>
            <p:nvSpPr>
              <p:cNvPr id="93300" name="Line 1675"/>
              <p:cNvSpPr/>
              <p:nvPr/>
            </p:nvSpPr>
            <p:spPr>
              <a:xfrm flipV="1">
                <a:off x="4971" y="1962"/>
                <a:ext cx="0" cy="6"/>
              </a:xfrm>
              <a:prstGeom prst="line">
                <a:avLst/>
              </a:prstGeom>
              <a:ln w="11113" cap="flat" cmpd="sng">
                <a:solidFill>
                  <a:srgbClr val="000000"/>
                </a:solidFill>
                <a:prstDash val="solid"/>
                <a:headEnd type="none" w="med" len="med"/>
                <a:tailEnd type="none" w="med" len="med"/>
              </a:ln>
            </p:spPr>
          </p:sp>
          <p:sp>
            <p:nvSpPr>
              <p:cNvPr id="93301" name="Line 1676"/>
              <p:cNvSpPr/>
              <p:nvPr/>
            </p:nvSpPr>
            <p:spPr>
              <a:xfrm flipV="1">
                <a:off x="4839" y="1962"/>
                <a:ext cx="0" cy="6"/>
              </a:xfrm>
              <a:prstGeom prst="line">
                <a:avLst/>
              </a:prstGeom>
              <a:ln w="11113" cap="flat" cmpd="sng">
                <a:solidFill>
                  <a:srgbClr val="000000"/>
                </a:solidFill>
                <a:prstDash val="solid"/>
                <a:headEnd type="none" w="med" len="med"/>
                <a:tailEnd type="none" w="med" len="med"/>
              </a:ln>
            </p:spPr>
          </p:sp>
          <p:sp>
            <p:nvSpPr>
              <p:cNvPr id="93302" name="Line 1677"/>
              <p:cNvSpPr/>
              <p:nvPr/>
            </p:nvSpPr>
            <p:spPr>
              <a:xfrm flipV="1">
                <a:off x="4708" y="1962"/>
                <a:ext cx="0" cy="6"/>
              </a:xfrm>
              <a:prstGeom prst="line">
                <a:avLst/>
              </a:prstGeom>
              <a:ln w="11113" cap="flat" cmpd="sng">
                <a:solidFill>
                  <a:srgbClr val="000000"/>
                </a:solidFill>
                <a:prstDash val="solid"/>
                <a:headEnd type="none" w="med" len="med"/>
                <a:tailEnd type="none" w="med" len="med"/>
              </a:ln>
            </p:spPr>
          </p:sp>
          <p:sp>
            <p:nvSpPr>
              <p:cNvPr id="93303" name="Line 1678"/>
              <p:cNvSpPr/>
              <p:nvPr/>
            </p:nvSpPr>
            <p:spPr>
              <a:xfrm flipV="1">
                <a:off x="4576" y="1962"/>
                <a:ext cx="0" cy="6"/>
              </a:xfrm>
              <a:prstGeom prst="line">
                <a:avLst/>
              </a:prstGeom>
              <a:ln w="11113" cap="flat" cmpd="sng">
                <a:solidFill>
                  <a:srgbClr val="000000"/>
                </a:solidFill>
                <a:prstDash val="solid"/>
                <a:headEnd type="none" w="med" len="med"/>
                <a:tailEnd type="none" w="med" len="med"/>
              </a:ln>
            </p:spPr>
          </p:sp>
          <p:sp>
            <p:nvSpPr>
              <p:cNvPr id="93304" name="Line 1679"/>
              <p:cNvSpPr/>
              <p:nvPr/>
            </p:nvSpPr>
            <p:spPr>
              <a:xfrm>
                <a:off x="5459" y="1972"/>
                <a:ext cx="0" cy="9"/>
              </a:xfrm>
              <a:prstGeom prst="line">
                <a:avLst/>
              </a:prstGeom>
              <a:ln w="11113" cap="flat" cmpd="sng">
                <a:solidFill>
                  <a:srgbClr val="000000"/>
                </a:solidFill>
                <a:prstDash val="solid"/>
                <a:headEnd type="none" w="med" len="med"/>
                <a:tailEnd type="none" w="med" len="med"/>
              </a:ln>
            </p:spPr>
          </p:sp>
          <p:sp>
            <p:nvSpPr>
              <p:cNvPr id="93305" name="Line 1680"/>
              <p:cNvSpPr/>
              <p:nvPr/>
            </p:nvSpPr>
            <p:spPr>
              <a:xfrm>
                <a:off x="5435" y="1972"/>
                <a:ext cx="0" cy="9"/>
              </a:xfrm>
              <a:prstGeom prst="line">
                <a:avLst/>
              </a:prstGeom>
              <a:ln w="11113" cap="flat" cmpd="sng">
                <a:solidFill>
                  <a:srgbClr val="000000"/>
                </a:solidFill>
                <a:prstDash val="solid"/>
                <a:headEnd type="none" w="med" len="med"/>
                <a:tailEnd type="none" w="med" len="med"/>
              </a:ln>
            </p:spPr>
          </p:sp>
          <p:sp>
            <p:nvSpPr>
              <p:cNvPr id="93306" name="Line 1681"/>
              <p:cNvSpPr/>
              <p:nvPr/>
            </p:nvSpPr>
            <p:spPr>
              <a:xfrm>
                <a:off x="5420" y="1972"/>
                <a:ext cx="0" cy="9"/>
              </a:xfrm>
              <a:prstGeom prst="line">
                <a:avLst/>
              </a:prstGeom>
              <a:ln w="11113" cap="flat" cmpd="sng">
                <a:solidFill>
                  <a:srgbClr val="000000"/>
                </a:solidFill>
                <a:prstDash val="solid"/>
                <a:headEnd type="none" w="med" len="med"/>
                <a:tailEnd type="none" w="med" len="med"/>
              </a:ln>
            </p:spPr>
          </p:sp>
          <p:sp>
            <p:nvSpPr>
              <p:cNvPr id="93307" name="Line 1682"/>
              <p:cNvSpPr/>
              <p:nvPr/>
            </p:nvSpPr>
            <p:spPr>
              <a:xfrm>
                <a:off x="5407" y="1972"/>
                <a:ext cx="0" cy="9"/>
              </a:xfrm>
              <a:prstGeom prst="line">
                <a:avLst/>
              </a:prstGeom>
              <a:ln w="11113" cap="flat" cmpd="sng">
                <a:solidFill>
                  <a:srgbClr val="000000"/>
                </a:solidFill>
                <a:prstDash val="solid"/>
                <a:headEnd type="none" w="med" len="med"/>
                <a:tailEnd type="none" w="med" len="med"/>
              </a:ln>
            </p:spPr>
          </p:sp>
          <p:sp>
            <p:nvSpPr>
              <p:cNvPr id="93308" name="Line 1683"/>
              <p:cNvSpPr/>
              <p:nvPr/>
            </p:nvSpPr>
            <p:spPr>
              <a:xfrm>
                <a:off x="5396" y="1972"/>
                <a:ext cx="0" cy="9"/>
              </a:xfrm>
              <a:prstGeom prst="line">
                <a:avLst/>
              </a:prstGeom>
              <a:ln w="11113" cap="flat" cmpd="sng">
                <a:solidFill>
                  <a:srgbClr val="000000"/>
                </a:solidFill>
                <a:prstDash val="solid"/>
                <a:headEnd type="none" w="med" len="med"/>
                <a:tailEnd type="none" w="med" len="med"/>
              </a:ln>
            </p:spPr>
          </p:sp>
          <p:sp>
            <p:nvSpPr>
              <p:cNvPr id="93309" name="Line 1684"/>
              <p:cNvSpPr/>
              <p:nvPr/>
            </p:nvSpPr>
            <p:spPr>
              <a:xfrm>
                <a:off x="5387" y="1972"/>
                <a:ext cx="0" cy="9"/>
              </a:xfrm>
              <a:prstGeom prst="line">
                <a:avLst/>
              </a:prstGeom>
              <a:ln w="11113" cap="flat" cmpd="sng">
                <a:solidFill>
                  <a:srgbClr val="000000"/>
                </a:solidFill>
                <a:prstDash val="solid"/>
                <a:headEnd type="none" w="med" len="med"/>
                <a:tailEnd type="none" w="med" len="med"/>
              </a:ln>
            </p:spPr>
          </p:sp>
          <p:sp>
            <p:nvSpPr>
              <p:cNvPr id="93310" name="Line 1685"/>
              <p:cNvSpPr/>
              <p:nvPr/>
            </p:nvSpPr>
            <p:spPr>
              <a:xfrm>
                <a:off x="5380" y="1972"/>
                <a:ext cx="0" cy="9"/>
              </a:xfrm>
              <a:prstGeom prst="line">
                <a:avLst/>
              </a:prstGeom>
              <a:ln w="11113" cap="flat" cmpd="sng">
                <a:solidFill>
                  <a:srgbClr val="000000"/>
                </a:solidFill>
                <a:prstDash val="solid"/>
                <a:headEnd type="none" w="med" len="med"/>
                <a:tailEnd type="none" w="med" len="med"/>
              </a:ln>
            </p:spPr>
          </p:sp>
          <p:sp>
            <p:nvSpPr>
              <p:cNvPr id="93311" name="Line 1686"/>
              <p:cNvSpPr/>
              <p:nvPr/>
            </p:nvSpPr>
            <p:spPr>
              <a:xfrm>
                <a:off x="5374" y="1972"/>
                <a:ext cx="0" cy="9"/>
              </a:xfrm>
              <a:prstGeom prst="line">
                <a:avLst/>
              </a:prstGeom>
              <a:ln w="11113" cap="flat" cmpd="sng">
                <a:solidFill>
                  <a:srgbClr val="000000"/>
                </a:solidFill>
                <a:prstDash val="solid"/>
                <a:headEnd type="none" w="med" len="med"/>
                <a:tailEnd type="none" w="med" len="med"/>
              </a:ln>
            </p:spPr>
          </p:sp>
          <p:sp>
            <p:nvSpPr>
              <p:cNvPr id="93312" name="Line 1687"/>
              <p:cNvSpPr/>
              <p:nvPr/>
            </p:nvSpPr>
            <p:spPr>
              <a:xfrm>
                <a:off x="5328" y="1972"/>
                <a:ext cx="0" cy="9"/>
              </a:xfrm>
              <a:prstGeom prst="line">
                <a:avLst/>
              </a:prstGeom>
              <a:ln w="11113" cap="flat" cmpd="sng">
                <a:solidFill>
                  <a:srgbClr val="000000"/>
                </a:solidFill>
                <a:prstDash val="solid"/>
                <a:headEnd type="none" w="med" len="med"/>
                <a:tailEnd type="none" w="med" len="med"/>
              </a:ln>
            </p:spPr>
          </p:sp>
          <p:sp>
            <p:nvSpPr>
              <p:cNvPr id="93313" name="Line 1688"/>
              <p:cNvSpPr/>
              <p:nvPr/>
            </p:nvSpPr>
            <p:spPr>
              <a:xfrm>
                <a:off x="5304" y="1972"/>
                <a:ext cx="0" cy="9"/>
              </a:xfrm>
              <a:prstGeom prst="line">
                <a:avLst/>
              </a:prstGeom>
              <a:ln w="11113" cap="flat" cmpd="sng">
                <a:solidFill>
                  <a:srgbClr val="000000"/>
                </a:solidFill>
                <a:prstDash val="solid"/>
                <a:headEnd type="none" w="med" len="med"/>
                <a:tailEnd type="none" w="med" len="med"/>
              </a:ln>
            </p:spPr>
          </p:sp>
          <p:sp>
            <p:nvSpPr>
              <p:cNvPr id="93314" name="Line 1689"/>
              <p:cNvSpPr/>
              <p:nvPr/>
            </p:nvSpPr>
            <p:spPr>
              <a:xfrm>
                <a:off x="5289" y="1972"/>
                <a:ext cx="0" cy="9"/>
              </a:xfrm>
              <a:prstGeom prst="line">
                <a:avLst/>
              </a:prstGeom>
              <a:ln w="11113" cap="flat" cmpd="sng">
                <a:solidFill>
                  <a:srgbClr val="000000"/>
                </a:solidFill>
                <a:prstDash val="solid"/>
                <a:headEnd type="none" w="med" len="med"/>
                <a:tailEnd type="none" w="med" len="med"/>
              </a:ln>
            </p:spPr>
          </p:sp>
          <p:sp>
            <p:nvSpPr>
              <p:cNvPr id="93315" name="Line 1690"/>
              <p:cNvSpPr/>
              <p:nvPr/>
            </p:nvSpPr>
            <p:spPr>
              <a:xfrm>
                <a:off x="5275" y="1972"/>
                <a:ext cx="0" cy="9"/>
              </a:xfrm>
              <a:prstGeom prst="line">
                <a:avLst/>
              </a:prstGeom>
              <a:ln w="11113" cap="flat" cmpd="sng">
                <a:solidFill>
                  <a:srgbClr val="000000"/>
                </a:solidFill>
                <a:prstDash val="solid"/>
                <a:headEnd type="none" w="med" len="med"/>
                <a:tailEnd type="none" w="med" len="med"/>
              </a:ln>
            </p:spPr>
          </p:sp>
          <p:sp>
            <p:nvSpPr>
              <p:cNvPr id="93316" name="Line 1691"/>
              <p:cNvSpPr/>
              <p:nvPr/>
            </p:nvSpPr>
            <p:spPr>
              <a:xfrm>
                <a:off x="5265" y="1972"/>
                <a:ext cx="0" cy="9"/>
              </a:xfrm>
              <a:prstGeom prst="line">
                <a:avLst/>
              </a:prstGeom>
              <a:ln w="11113" cap="flat" cmpd="sng">
                <a:solidFill>
                  <a:srgbClr val="000000"/>
                </a:solidFill>
                <a:prstDash val="solid"/>
                <a:headEnd type="none" w="med" len="med"/>
                <a:tailEnd type="none" w="med" len="med"/>
              </a:ln>
            </p:spPr>
          </p:sp>
          <p:sp>
            <p:nvSpPr>
              <p:cNvPr id="93317" name="Line 1692"/>
              <p:cNvSpPr/>
              <p:nvPr/>
            </p:nvSpPr>
            <p:spPr>
              <a:xfrm>
                <a:off x="5255" y="1972"/>
                <a:ext cx="0" cy="9"/>
              </a:xfrm>
              <a:prstGeom prst="line">
                <a:avLst/>
              </a:prstGeom>
              <a:ln w="11113" cap="flat" cmpd="sng">
                <a:solidFill>
                  <a:srgbClr val="000000"/>
                </a:solidFill>
                <a:prstDash val="solid"/>
                <a:headEnd type="none" w="med" len="med"/>
                <a:tailEnd type="none" w="med" len="med"/>
              </a:ln>
            </p:spPr>
          </p:sp>
          <p:sp>
            <p:nvSpPr>
              <p:cNvPr id="93318" name="Line 1693"/>
              <p:cNvSpPr/>
              <p:nvPr/>
            </p:nvSpPr>
            <p:spPr>
              <a:xfrm>
                <a:off x="5249" y="1972"/>
                <a:ext cx="0" cy="9"/>
              </a:xfrm>
              <a:prstGeom prst="line">
                <a:avLst/>
              </a:prstGeom>
              <a:ln w="11113" cap="flat" cmpd="sng">
                <a:solidFill>
                  <a:srgbClr val="000000"/>
                </a:solidFill>
                <a:prstDash val="solid"/>
                <a:headEnd type="none" w="med" len="med"/>
                <a:tailEnd type="none" w="med" len="med"/>
              </a:ln>
            </p:spPr>
          </p:sp>
          <p:sp>
            <p:nvSpPr>
              <p:cNvPr id="93319" name="Line 1694"/>
              <p:cNvSpPr/>
              <p:nvPr/>
            </p:nvSpPr>
            <p:spPr>
              <a:xfrm>
                <a:off x="5243" y="1972"/>
                <a:ext cx="0" cy="9"/>
              </a:xfrm>
              <a:prstGeom prst="line">
                <a:avLst/>
              </a:prstGeom>
              <a:ln w="11113" cap="flat" cmpd="sng">
                <a:solidFill>
                  <a:srgbClr val="000000"/>
                </a:solidFill>
                <a:prstDash val="solid"/>
                <a:headEnd type="none" w="med" len="med"/>
                <a:tailEnd type="none" w="med" len="med"/>
              </a:ln>
            </p:spPr>
          </p:sp>
          <p:sp>
            <p:nvSpPr>
              <p:cNvPr id="93320" name="Line 1695"/>
              <p:cNvSpPr/>
              <p:nvPr/>
            </p:nvSpPr>
            <p:spPr>
              <a:xfrm>
                <a:off x="5197" y="1972"/>
                <a:ext cx="0" cy="9"/>
              </a:xfrm>
              <a:prstGeom prst="line">
                <a:avLst/>
              </a:prstGeom>
              <a:ln w="11113" cap="flat" cmpd="sng">
                <a:solidFill>
                  <a:srgbClr val="000000"/>
                </a:solidFill>
                <a:prstDash val="solid"/>
                <a:headEnd type="none" w="med" len="med"/>
                <a:tailEnd type="none" w="med" len="med"/>
              </a:ln>
            </p:spPr>
          </p:sp>
          <p:sp>
            <p:nvSpPr>
              <p:cNvPr id="93321" name="Line 1696"/>
              <p:cNvSpPr/>
              <p:nvPr/>
            </p:nvSpPr>
            <p:spPr>
              <a:xfrm>
                <a:off x="5172" y="1972"/>
                <a:ext cx="0" cy="9"/>
              </a:xfrm>
              <a:prstGeom prst="line">
                <a:avLst/>
              </a:prstGeom>
              <a:ln w="11113" cap="flat" cmpd="sng">
                <a:solidFill>
                  <a:srgbClr val="000000"/>
                </a:solidFill>
                <a:prstDash val="solid"/>
                <a:headEnd type="none" w="med" len="med"/>
                <a:tailEnd type="none" w="med" len="med"/>
              </a:ln>
            </p:spPr>
          </p:sp>
          <p:sp>
            <p:nvSpPr>
              <p:cNvPr id="93322" name="Line 1697"/>
              <p:cNvSpPr/>
              <p:nvPr/>
            </p:nvSpPr>
            <p:spPr>
              <a:xfrm>
                <a:off x="5157" y="1972"/>
                <a:ext cx="0" cy="9"/>
              </a:xfrm>
              <a:prstGeom prst="line">
                <a:avLst/>
              </a:prstGeom>
              <a:ln w="11113" cap="flat" cmpd="sng">
                <a:solidFill>
                  <a:srgbClr val="000000"/>
                </a:solidFill>
                <a:prstDash val="solid"/>
                <a:headEnd type="none" w="med" len="med"/>
                <a:tailEnd type="none" w="med" len="med"/>
              </a:ln>
            </p:spPr>
          </p:sp>
          <p:sp>
            <p:nvSpPr>
              <p:cNvPr id="93323" name="Line 1698"/>
              <p:cNvSpPr/>
              <p:nvPr/>
            </p:nvSpPr>
            <p:spPr>
              <a:xfrm>
                <a:off x="5144" y="1972"/>
                <a:ext cx="0" cy="9"/>
              </a:xfrm>
              <a:prstGeom prst="line">
                <a:avLst/>
              </a:prstGeom>
              <a:ln w="11113" cap="flat" cmpd="sng">
                <a:solidFill>
                  <a:srgbClr val="000000"/>
                </a:solidFill>
                <a:prstDash val="solid"/>
                <a:headEnd type="none" w="med" len="med"/>
                <a:tailEnd type="none" w="med" len="med"/>
              </a:ln>
            </p:spPr>
          </p:sp>
          <p:sp>
            <p:nvSpPr>
              <p:cNvPr id="93324" name="Line 1699"/>
              <p:cNvSpPr/>
              <p:nvPr/>
            </p:nvSpPr>
            <p:spPr>
              <a:xfrm>
                <a:off x="5133" y="1972"/>
                <a:ext cx="0" cy="9"/>
              </a:xfrm>
              <a:prstGeom prst="line">
                <a:avLst/>
              </a:prstGeom>
              <a:ln w="11113" cap="flat" cmpd="sng">
                <a:solidFill>
                  <a:srgbClr val="000000"/>
                </a:solidFill>
                <a:prstDash val="solid"/>
                <a:headEnd type="none" w="med" len="med"/>
                <a:tailEnd type="none" w="med" len="med"/>
              </a:ln>
            </p:spPr>
          </p:sp>
          <p:sp>
            <p:nvSpPr>
              <p:cNvPr id="93325" name="Line 1700"/>
              <p:cNvSpPr/>
              <p:nvPr/>
            </p:nvSpPr>
            <p:spPr>
              <a:xfrm>
                <a:off x="5124" y="1972"/>
                <a:ext cx="0" cy="9"/>
              </a:xfrm>
              <a:prstGeom prst="line">
                <a:avLst/>
              </a:prstGeom>
              <a:ln w="11113" cap="flat" cmpd="sng">
                <a:solidFill>
                  <a:srgbClr val="000000"/>
                </a:solidFill>
                <a:prstDash val="solid"/>
                <a:headEnd type="none" w="med" len="med"/>
                <a:tailEnd type="none" w="med" len="med"/>
              </a:ln>
            </p:spPr>
          </p:sp>
          <p:sp>
            <p:nvSpPr>
              <p:cNvPr id="93326" name="Line 1701"/>
              <p:cNvSpPr/>
              <p:nvPr/>
            </p:nvSpPr>
            <p:spPr>
              <a:xfrm>
                <a:off x="5118" y="1972"/>
                <a:ext cx="0" cy="9"/>
              </a:xfrm>
              <a:prstGeom prst="line">
                <a:avLst/>
              </a:prstGeom>
              <a:ln w="11113" cap="flat" cmpd="sng">
                <a:solidFill>
                  <a:srgbClr val="000000"/>
                </a:solidFill>
                <a:prstDash val="solid"/>
                <a:headEnd type="none" w="med" len="med"/>
                <a:tailEnd type="none" w="med" len="med"/>
              </a:ln>
            </p:spPr>
          </p:sp>
          <p:sp>
            <p:nvSpPr>
              <p:cNvPr id="93327" name="Line 1702"/>
              <p:cNvSpPr/>
              <p:nvPr/>
            </p:nvSpPr>
            <p:spPr>
              <a:xfrm>
                <a:off x="5111" y="1972"/>
                <a:ext cx="0" cy="9"/>
              </a:xfrm>
              <a:prstGeom prst="line">
                <a:avLst/>
              </a:prstGeom>
              <a:ln w="11113" cap="flat" cmpd="sng">
                <a:solidFill>
                  <a:srgbClr val="000000"/>
                </a:solidFill>
                <a:prstDash val="solid"/>
                <a:headEnd type="none" w="med" len="med"/>
                <a:tailEnd type="none" w="med" len="med"/>
              </a:ln>
            </p:spPr>
          </p:sp>
          <p:sp>
            <p:nvSpPr>
              <p:cNvPr id="93328" name="Line 1703"/>
              <p:cNvSpPr/>
              <p:nvPr/>
            </p:nvSpPr>
            <p:spPr>
              <a:xfrm>
                <a:off x="5065" y="1972"/>
                <a:ext cx="0" cy="9"/>
              </a:xfrm>
              <a:prstGeom prst="line">
                <a:avLst/>
              </a:prstGeom>
              <a:ln w="11113" cap="flat" cmpd="sng">
                <a:solidFill>
                  <a:srgbClr val="000000"/>
                </a:solidFill>
                <a:prstDash val="solid"/>
                <a:headEnd type="none" w="med" len="med"/>
                <a:tailEnd type="none" w="med" len="med"/>
              </a:ln>
            </p:spPr>
          </p:sp>
          <p:sp>
            <p:nvSpPr>
              <p:cNvPr id="93329" name="Line 1704"/>
              <p:cNvSpPr/>
              <p:nvPr/>
            </p:nvSpPr>
            <p:spPr>
              <a:xfrm>
                <a:off x="5041" y="1972"/>
                <a:ext cx="0" cy="9"/>
              </a:xfrm>
              <a:prstGeom prst="line">
                <a:avLst/>
              </a:prstGeom>
              <a:ln w="11113" cap="flat" cmpd="sng">
                <a:solidFill>
                  <a:srgbClr val="000000"/>
                </a:solidFill>
                <a:prstDash val="solid"/>
                <a:headEnd type="none" w="med" len="med"/>
                <a:tailEnd type="none" w="med" len="med"/>
              </a:ln>
            </p:spPr>
          </p:sp>
          <p:sp>
            <p:nvSpPr>
              <p:cNvPr id="93330" name="Line 1705"/>
              <p:cNvSpPr/>
              <p:nvPr/>
            </p:nvSpPr>
            <p:spPr>
              <a:xfrm>
                <a:off x="5025" y="1972"/>
                <a:ext cx="0" cy="9"/>
              </a:xfrm>
              <a:prstGeom prst="line">
                <a:avLst/>
              </a:prstGeom>
              <a:ln w="11113" cap="flat" cmpd="sng">
                <a:solidFill>
                  <a:srgbClr val="000000"/>
                </a:solidFill>
                <a:prstDash val="solid"/>
                <a:headEnd type="none" w="med" len="med"/>
                <a:tailEnd type="none" w="med" len="med"/>
              </a:ln>
            </p:spPr>
          </p:sp>
          <p:sp>
            <p:nvSpPr>
              <p:cNvPr id="93331" name="Line 1706"/>
              <p:cNvSpPr/>
              <p:nvPr/>
            </p:nvSpPr>
            <p:spPr>
              <a:xfrm>
                <a:off x="5012" y="1972"/>
                <a:ext cx="0" cy="9"/>
              </a:xfrm>
              <a:prstGeom prst="line">
                <a:avLst/>
              </a:prstGeom>
              <a:ln w="11113" cap="flat" cmpd="sng">
                <a:solidFill>
                  <a:srgbClr val="000000"/>
                </a:solidFill>
                <a:prstDash val="solid"/>
                <a:headEnd type="none" w="med" len="med"/>
                <a:tailEnd type="none" w="med" len="med"/>
              </a:ln>
            </p:spPr>
          </p:sp>
          <p:sp>
            <p:nvSpPr>
              <p:cNvPr id="93332" name="Line 1707"/>
              <p:cNvSpPr/>
              <p:nvPr/>
            </p:nvSpPr>
            <p:spPr>
              <a:xfrm>
                <a:off x="5001" y="1972"/>
                <a:ext cx="0" cy="9"/>
              </a:xfrm>
              <a:prstGeom prst="line">
                <a:avLst/>
              </a:prstGeom>
              <a:ln w="11113" cap="flat" cmpd="sng">
                <a:solidFill>
                  <a:srgbClr val="000000"/>
                </a:solidFill>
                <a:prstDash val="solid"/>
                <a:headEnd type="none" w="med" len="med"/>
                <a:tailEnd type="none" w="med" len="med"/>
              </a:ln>
            </p:spPr>
          </p:sp>
          <p:sp>
            <p:nvSpPr>
              <p:cNvPr id="93333" name="Line 1708"/>
              <p:cNvSpPr/>
              <p:nvPr/>
            </p:nvSpPr>
            <p:spPr>
              <a:xfrm>
                <a:off x="4993" y="1972"/>
                <a:ext cx="0" cy="9"/>
              </a:xfrm>
              <a:prstGeom prst="line">
                <a:avLst/>
              </a:prstGeom>
              <a:ln w="11113" cap="flat" cmpd="sng">
                <a:solidFill>
                  <a:srgbClr val="000000"/>
                </a:solidFill>
                <a:prstDash val="solid"/>
                <a:headEnd type="none" w="med" len="med"/>
                <a:tailEnd type="none" w="med" len="med"/>
              </a:ln>
            </p:spPr>
          </p:sp>
          <p:sp>
            <p:nvSpPr>
              <p:cNvPr id="93334" name="Line 1709"/>
              <p:cNvSpPr/>
              <p:nvPr/>
            </p:nvSpPr>
            <p:spPr>
              <a:xfrm>
                <a:off x="4986" y="1972"/>
                <a:ext cx="0" cy="9"/>
              </a:xfrm>
              <a:prstGeom prst="line">
                <a:avLst/>
              </a:prstGeom>
              <a:ln w="11113" cap="flat" cmpd="sng">
                <a:solidFill>
                  <a:srgbClr val="000000"/>
                </a:solidFill>
                <a:prstDash val="solid"/>
                <a:headEnd type="none" w="med" len="med"/>
                <a:tailEnd type="none" w="med" len="med"/>
              </a:ln>
            </p:spPr>
          </p:sp>
          <p:sp>
            <p:nvSpPr>
              <p:cNvPr id="93335" name="Line 1710"/>
              <p:cNvSpPr/>
              <p:nvPr/>
            </p:nvSpPr>
            <p:spPr>
              <a:xfrm>
                <a:off x="4979" y="1972"/>
                <a:ext cx="0" cy="9"/>
              </a:xfrm>
              <a:prstGeom prst="line">
                <a:avLst/>
              </a:prstGeom>
              <a:ln w="11113" cap="flat" cmpd="sng">
                <a:solidFill>
                  <a:srgbClr val="000000"/>
                </a:solidFill>
                <a:prstDash val="solid"/>
                <a:headEnd type="none" w="med" len="med"/>
                <a:tailEnd type="none" w="med" len="med"/>
              </a:ln>
            </p:spPr>
          </p:sp>
          <p:sp>
            <p:nvSpPr>
              <p:cNvPr id="93336" name="Line 1711"/>
              <p:cNvSpPr/>
              <p:nvPr/>
            </p:nvSpPr>
            <p:spPr>
              <a:xfrm>
                <a:off x="4931" y="1972"/>
                <a:ext cx="0" cy="9"/>
              </a:xfrm>
              <a:prstGeom prst="line">
                <a:avLst/>
              </a:prstGeom>
              <a:ln w="11113" cap="flat" cmpd="sng">
                <a:solidFill>
                  <a:srgbClr val="000000"/>
                </a:solidFill>
                <a:prstDash val="solid"/>
                <a:headEnd type="none" w="med" len="med"/>
                <a:tailEnd type="none" w="med" len="med"/>
              </a:ln>
            </p:spPr>
          </p:sp>
          <p:sp>
            <p:nvSpPr>
              <p:cNvPr id="93337" name="Line 1712"/>
              <p:cNvSpPr/>
              <p:nvPr/>
            </p:nvSpPr>
            <p:spPr>
              <a:xfrm>
                <a:off x="4907" y="1972"/>
                <a:ext cx="0" cy="9"/>
              </a:xfrm>
              <a:prstGeom prst="line">
                <a:avLst/>
              </a:prstGeom>
              <a:ln w="11113" cap="flat" cmpd="sng">
                <a:solidFill>
                  <a:srgbClr val="000000"/>
                </a:solidFill>
                <a:prstDash val="solid"/>
                <a:headEnd type="none" w="med" len="med"/>
                <a:tailEnd type="none" w="med" len="med"/>
              </a:ln>
            </p:spPr>
          </p:sp>
          <p:sp>
            <p:nvSpPr>
              <p:cNvPr id="93338" name="Line 1713"/>
              <p:cNvSpPr/>
              <p:nvPr/>
            </p:nvSpPr>
            <p:spPr>
              <a:xfrm>
                <a:off x="4892" y="1972"/>
                <a:ext cx="0" cy="9"/>
              </a:xfrm>
              <a:prstGeom prst="line">
                <a:avLst/>
              </a:prstGeom>
              <a:ln w="11113" cap="flat" cmpd="sng">
                <a:solidFill>
                  <a:srgbClr val="000000"/>
                </a:solidFill>
                <a:prstDash val="solid"/>
                <a:headEnd type="none" w="med" len="med"/>
                <a:tailEnd type="none" w="med" len="med"/>
              </a:ln>
            </p:spPr>
          </p:sp>
          <p:sp>
            <p:nvSpPr>
              <p:cNvPr id="93339" name="Line 1714"/>
              <p:cNvSpPr/>
              <p:nvPr/>
            </p:nvSpPr>
            <p:spPr>
              <a:xfrm>
                <a:off x="4879" y="1972"/>
                <a:ext cx="0" cy="9"/>
              </a:xfrm>
              <a:prstGeom prst="line">
                <a:avLst/>
              </a:prstGeom>
              <a:ln w="11113" cap="flat" cmpd="sng">
                <a:solidFill>
                  <a:srgbClr val="000000"/>
                </a:solidFill>
                <a:prstDash val="solid"/>
                <a:headEnd type="none" w="med" len="med"/>
                <a:tailEnd type="none" w="med" len="med"/>
              </a:ln>
            </p:spPr>
          </p:sp>
          <p:sp>
            <p:nvSpPr>
              <p:cNvPr id="93340" name="Line 1715"/>
              <p:cNvSpPr/>
              <p:nvPr/>
            </p:nvSpPr>
            <p:spPr>
              <a:xfrm>
                <a:off x="4868" y="1972"/>
                <a:ext cx="0" cy="9"/>
              </a:xfrm>
              <a:prstGeom prst="line">
                <a:avLst/>
              </a:prstGeom>
              <a:ln w="11113" cap="flat" cmpd="sng">
                <a:solidFill>
                  <a:srgbClr val="000000"/>
                </a:solidFill>
                <a:prstDash val="solid"/>
                <a:headEnd type="none" w="med" len="med"/>
                <a:tailEnd type="none" w="med" len="med"/>
              </a:ln>
            </p:spPr>
          </p:sp>
          <p:sp>
            <p:nvSpPr>
              <p:cNvPr id="93341" name="Line 1716"/>
              <p:cNvSpPr/>
              <p:nvPr/>
            </p:nvSpPr>
            <p:spPr>
              <a:xfrm>
                <a:off x="4859" y="1972"/>
                <a:ext cx="0" cy="9"/>
              </a:xfrm>
              <a:prstGeom prst="line">
                <a:avLst/>
              </a:prstGeom>
              <a:ln w="11113" cap="flat" cmpd="sng">
                <a:solidFill>
                  <a:srgbClr val="000000"/>
                </a:solidFill>
                <a:prstDash val="solid"/>
                <a:headEnd type="none" w="med" len="med"/>
                <a:tailEnd type="none" w="med" len="med"/>
              </a:ln>
            </p:spPr>
          </p:sp>
          <p:sp>
            <p:nvSpPr>
              <p:cNvPr id="93342" name="Line 1717"/>
              <p:cNvSpPr/>
              <p:nvPr/>
            </p:nvSpPr>
            <p:spPr>
              <a:xfrm>
                <a:off x="4852" y="1972"/>
                <a:ext cx="0" cy="9"/>
              </a:xfrm>
              <a:prstGeom prst="line">
                <a:avLst/>
              </a:prstGeom>
              <a:ln w="11113" cap="flat" cmpd="sng">
                <a:solidFill>
                  <a:srgbClr val="000000"/>
                </a:solidFill>
                <a:prstDash val="solid"/>
                <a:headEnd type="none" w="med" len="med"/>
                <a:tailEnd type="none" w="med" len="med"/>
              </a:ln>
            </p:spPr>
          </p:sp>
          <p:sp>
            <p:nvSpPr>
              <p:cNvPr id="93343" name="Line 1718"/>
              <p:cNvSpPr/>
              <p:nvPr/>
            </p:nvSpPr>
            <p:spPr>
              <a:xfrm>
                <a:off x="4846" y="1972"/>
                <a:ext cx="0" cy="9"/>
              </a:xfrm>
              <a:prstGeom prst="line">
                <a:avLst/>
              </a:prstGeom>
              <a:ln w="11113" cap="flat" cmpd="sng">
                <a:solidFill>
                  <a:srgbClr val="000000"/>
                </a:solidFill>
                <a:prstDash val="solid"/>
                <a:headEnd type="none" w="med" len="med"/>
                <a:tailEnd type="none" w="med" len="med"/>
              </a:ln>
            </p:spPr>
          </p:sp>
          <p:sp>
            <p:nvSpPr>
              <p:cNvPr id="93344" name="Line 1719"/>
              <p:cNvSpPr/>
              <p:nvPr/>
            </p:nvSpPr>
            <p:spPr>
              <a:xfrm>
                <a:off x="4800" y="1972"/>
                <a:ext cx="0" cy="9"/>
              </a:xfrm>
              <a:prstGeom prst="line">
                <a:avLst/>
              </a:prstGeom>
              <a:ln w="11113" cap="flat" cmpd="sng">
                <a:solidFill>
                  <a:srgbClr val="000000"/>
                </a:solidFill>
                <a:prstDash val="solid"/>
                <a:headEnd type="none" w="med" len="med"/>
                <a:tailEnd type="none" w="med" len="med"/>
              </a:ln>
            </p:spPr>
          </p:sp>
          <p:sp>
            <p:nvSpPr>
              <p:cNvPr id="93345" name="Line 1720"/>
              <p:cNvSpPr/>
              <p:nvPr/>
            </p:nvSpPr>
            <p:spPr>
              <a:xfrm>
                <a:off x="4775" y="1972"/>
                <a:ext cx="0" cy="9"/>
              </a:xfrm>
              <a:prstGeom prst="line">
                <a:avLst/>
              </a:prstGeom>
              <a:ln w="11113" cap="flat" cmpd="sng">
                <a:solidFill>
                  <a:srgbClr val="000000"/>
                </a:solidFill>
                <a:prstDash val="solid"/>
                <a:headEnd type="none" w="med" len="med"/>
                <a:tailEnd type="none" w="med" len="med"/>
              </a:ln>
            </p:spPr>
          </p:sp>
          <p:sp>
            <p:nvSpPr>
              <p:cNvPr id="93346" name="Line 1721"/>
              <p:cNvSpPr/>
              <p:nvPr/>
            </p:nvSpPr>
            <p:spPr>
              <a:xfrm>
                <a:off x="4760" y="1972"/>
                <a:ext cx="0" cy="9"/>
              </a:xfrm>
              <a:prstGeom prst="line">
                <a:avLst/>
              </a:prstGeom>
              <a:ln w="11113" cap="flat" cmpd="sng">
                <a:solidFill>
                  <a:srgbClr val="000000"/>
                </a:solidFill>
                <a:prstDash val="solid"/>
                <a:headEnd type="none" w="med" len="med"/>
                <a:tailEnd type="none" w="med" len="med"/>
              </a:ln>
            </p:spPr>
          </p:sp>
          <p:sp>
            <p:nvSpPr>
              <p:cNvPr id="93347" name="Line 1722"/>
              <p:cNvSpPr/>
              <p:nvPr/>
            </p:nvSpPr>
            <p:spPr>
              <a:xfrm>
                <a:off x="4747" y="1972"/>
                <a:ext cx="0" cy="9"/>
              </a:xfrm>
              <a:prstGeom prst="line">
                <a:avLst/>
              </a:prstGeom>
              <a:ln w="11113" cap="flat" cmpd="sng">
                <a:solidFill>
                  <a:srgbClr val="000000"/>
                </a:solidFill>
                <a:prstDash val="solid"/>
                <a:headEnd type="none" w="med" len="med"/>
                <a:tailEnd type="none" w="med" len="med"/>
              </a:ln>
            </p:spPr>
          </p:sp>
          <p:sp>
            <p:nvSpPr>
              <p:cNvPr id="93348" name="Line 1723"/>
              <p:cNvSpPr/>
              <p:nvPr/>
            </p:nvSpPr>
            <p:spPr>
              <a:xfrm>
                <a:off x="4736" y="1972"/>
                <a:ext cx="0" cy="9"/>
              </a:xfrm>
              <a:prstGeom prst="line">
                <a:avLst/>
              </a:prstGeom>
              <a:ln w="11113" cap="flat" cmpd="sng">
                <a:solidFill>
                  <a:srgbClr val="000000"/>
                </a:solidFill>
                <a:prstDash val="solid"/>
                <a:headEnd type="none" w="med" len="med"/>
                <a:tailEnd type="none" w="med" len="med"/>
              </a:ln>
            </p:spPr>
          </p:sp>
          <p:sp>
            <p:nvSpPr>
              <p:cNvPr id="93349" name="Line 1724"/>
              <p:cNvSpPr/>
              <p:nvPr/>
            </p:nvSpPr>
            <p:spPr>
              <a:xfrm>
                <a:off x="4728" y="1972"/>
                <a:ext cx="0" cy="9"/>
              </a:xfrm>
              <a:prstGeom prst="line">
                <a:avLst/>
              </a:prstGeom>
              <a:ln w="11113" cap="flat" cmpd="sng">
                <a:solidFill>
                  <a:srgbClr val="000000"/>
                </a:solidFill>
                <a:prstDash val="solid"/>
                <a:headEnd type="none" w="med" len="med"/>
                <a:tailEnd type="none" w="med" len="med"/>
              </a:ln>
            </p:spPr>
          </p:sp>
          <p:sp>
            <p:nvSpPr>
              <p:cNvPr id="93350" name="Line 1725"/>
              <p:cNvSpPr/>
              <p:nvPr/>
            </p:nvSpPr>
            <p:spPr>
              <a:xfrm>
                <a:off x="4721" y="1972"/>
                <a:ext cx="0" cy="9"/>
              </a:xfrm>
              <a:prstGeom prst="line">
                <a:avLst/>
              </a:prstGeom>
              <a:ln w="11113" cap="flat" cmpd="sng">
                <a:solidFill>
                  <a:srgbClr val="000000"/>
                </a:solidFill>
                <a:prstDash val="solid"/>
                <a:headEnd type="none" w="med" len="med"/>
                <a:tailEnd type="none" w="med" len="med"/>
              </a:ln>
            </p:spPr>
          </p:sp>
          <p:sp>
            <p:nvSpPr>
              <p:cNvPr id="93351" name="Line 1726"/>
              <p:cNvSpPr/>
              <p:nvPr/>
            </p:nvSpPr>
            <p:spPr>
              <a:xfrm>
                <a:off x="4714" y="1972"/>
                <a:ext cx="0" cy="9"/>
              </a:xfrm>
              <a:prstGeom prst="line">
                <a:avLst/>
              </a:prstGeom>
              <a:ln w="11113" cap="flat" cmpd="sng">
                <a:solidFill>
                  <a:srgbClr val="000000"/>
                </a:solidFill>
                <a:prstDash val="solid"/>
                <a:headEnd type="none" w="med" len="med"/>
                <a:tailEnd type="none" w="med" len="med"/>
              </a:ln>
            </p:spPr>
          </p:sp>
          <p:sp>
            <p:nvSpPr>
              <p:cNvPr id="93352" name="Line 1727"/>
              <p:cNvSpPr/>
              <p:nvPr/>
            </p:nvSpPr>
            <p:spPr>
              <a:xfrm>
                <a:off x="4668" y="1972"/>
                <a:ext cx="0" cy="9"/>
              </a:xfrm>
              <a:prstGeom prst="line">
                <a:avLst/>
              </a:prstGeom>
              <a:ln w="11113" cap="flat" cmpd="sng">
                <a:solidFill>
                  <a:srgbClr val="000000"/>
                </a:solidFill>
                <a:prstDash val="solid"/>
                <a:headEnd type="none" w="med" len="med"/>
                <a:tailEnd type="none" w="med" len="med"/>
              </a:ln>
            </p:spPr>
          </p:sp>
          <p:sp>
            <p:nvSpPr>
              <p:cNvPr id="93353" name="Line 1728"/>
              <p:cNvSpPr/>
              <p:nvPr/>
            </p:nvSpPr>
            <p:spPr>
              <a:xfrm>
                <a:off x="4644" y="1972"/>
                <a:ext cx="0" cy="9"/>
              </a:xfrm>
              <a:prstGeom prst="line">
                <a:avLst/>
              </a:prstGeom>
              <a:ln w="11113" cap="flat" cmpd="sng">
                <a:solidFill>
                  <a:srgbClr val="000000"/>
                </a:solidFill>
                <a:prstDash val="solid"/>
                <a:headEnd type="none" w="med" len="med"/>
                <a:tailEnd type="none" w="med" len="med"/>
              </a:ln>
            </p:spPr>
          </p:sp>
          <p:sp>
            <p:nvSpPr>
              <p:cNvPr id="93354" name="Line 1729"/>
              <p:cNvSpPr/>
              <p:nvPr/>
            </p:nvSpPr>
            <p:spPr>
              <a:xfrm>
                <a:off x="4629" y="1972"/>
                <a:ext cx="0" cy="9"/>
              </a:xfrm>
              <a:prstGeom prst="line">
                <a:avLst/>
              </a:prstGeom>
              <a:ln w="11113" cap="flat" cmpd="sng">
                <a:solidFill>
                  <a:srgbClr val="000000"/>
                </a:solidFill>
                <a:prstDash val="solid"/>
                <a:headEnd type="none" w="med" len="med"/>
                <a:tailEnd type="none" w="med" len="med"/>
              </a:ln>
            </p:spPr>
          </p:sp>
          <p:sp>
            <p:nvSpPr>
              <p:cNvPr id="93355" name="Line 1730"/>
              <p:cNvSpPr/>
              <p:nvPr/>
            </p:nvSpPr>
            <p:spPr>
              <a:xfrm>
                <a:off x="4616" y="1972"/>
                <a:ext cx="0" cy="9"/>
              </a:xfrm>
              <a:prstGeom prst="line">
                <a:avLst/>
              </a:prstGeom>
              <a:ln w="11113" cap="flat" cmpd="sng">
                <a:solidFill>
                  <a:srgbClr val="000000"/>
                </a:solidFill>
                <a:prstDash val="solid"/>
                <a:headEnd type="none" w="med" len="med"/>
                <a:tailEnd type="none" w="med" len="med"/>
              </a:ln>
            </p:spPr>
          </p:sp>
          <p:sp>
            <p:nvSpPr>
              <p:cNvPr id="93356" name="Line 1731"/>
              <p:cNvSpPr/>
              <p:nvPr/>
            </p:nvSpPr>
            <p:spPr>
              <a:xfrm>
                <a:off x="4604" y="1972"/>
                <a:ext cx="0" cy="9"/>
              </a:xfrm>
              <a:prstGeom prst="line">
                <a:avLst/>
              </a:prstGeom>
              <a:ln w="11113" cap="flat" cmpd="sng">
                <a:solidFill>
                  <a:srgbClr val="000000"/>
                </a:solidFill>
                <a:prstDash val="solid"/>
                <a:headEnd type="none" w="med" len="med"/>
                <a:tailEnd type="none" w="med" len="med"/>
              </a:ln>
            </p:spPr>
          </p:sp>
          <p:sp>
            <p:nvSpPr>
              <p:cNvPr id="93357" name="Line 1732"/>
              <p:cNvSpPr/>
              <p:nvPr/>
            </p:nvSpPr>
            <p:spPr>
              <a:xfrm>
                <a:off x="4596" y="1972"/>
                <a:ext cx="0" cy="9"/>
              </a:xfrm>
              <a:prstGeom prst="line">
                <a:avLst/>
              </a:prstGeom>
              <a:ln w="11113" cap="flat" cmpd="sng">
                <a:solidFill>
                  <a:srgbClr val="000000"/>
                </a:solidFill>
                <a:prstDash val="solid"/>
                <a:headEnd type="none" w="med" len="med"/>
                <a:tailEnd type="none" w="med" len="med"/>
              </a:ln>
            </p:spPr>
          </p:sp>
          <p:sp>
            <p:nvSpPr>
              <p:cNvPr id="93358" name="Line 1733"/>
              <p:cNvSpPr/>
              <p:nvPr/>
            </p:nvSpPr>
            <p:spPr>
              <a:xfrm>
                <a:off x="4589" y="1972"/>
                <a:ext cx="0" cy="9"/>
              </a:xfrm>
              <a:prstGeom prst="line">
                <a:avLst/>
              </a:prstGeom>
              <a:ln w="11113" cap="flat" cmpd="sng">
                <a:solidFill>
                  <a:srgbClr val="000000"/>
                </a:solidFill>
                <a:prstDash val="solid"/>
                <a:headEnd type="none" w="med" len="med"/>
                <a:tailEnd type="none" w="med" len="med"/>
              </a:ln>
            </p:spPr>
          </p:sp>
          <p:sp>
            <p:nvSpPr>
              <p:cNvPr id="93359" name="Line 1734"/>
              <p:cNvSpPr/>
              <p:nvPr/>
            </p:nvSpPr>
            <p:spPr>
              <a:xfrm>
                <a:off x="4583" y="1972"/>
                <a:ext cx="0" cy="9"/>
              </a:xfrm>
              <a:prstGeom prst="line">
                <a:avLst/>
              </a:prstGeom>
              <a:ln w="11113" cap="flat" cmpd="sng">
                <a:solidFill>
                  <a:srgbClr val="000000"/>
                </a:solidFill>
                <a:prstDash val="solid"/>
                <a:headEnd type="none" w="med" len="med"/>
                <a:tailEnd type="none" w="med" len="med"/>
              </a:ln>
            </p:spPr>
          </p:sp>
          <p:sp>
            <p:nvSpPr>
              <p:cNvPr id="93360" name="Line 1735"/>
              <p:cNvSpPr/>
              <p:nvPr/>
            </p:nvSpPr>
            <p:spPr>
              <a:xfrm flipH="1">
                <a:off x="4563" y="1968"/>
                <a:ext cx="11" cy="0"/>
              </a:xfrm>
              <a:prstGeom prst="line">
                <a:avLst/>
              </a:prstGeom>
              <a:ln w="11113" cap="flat" cmpd="sng">
                <a:solidFill>
                  <a:srgbClr val="000000"/>
                </a:solidFill>
                <a:prstDash val="solid"/>
                <a:headEnd type="none" w="med" len="med"/>
                <a:tailEnd type="none" w="med" len="med"/>
              </a:ln>
            </p:spPr>
          </p:sp>
          <p:sp>
            <p:nvSpPr>
              <p:cNvPr id="93361" name="Line 1736"/>
              <p:cNvSpPr/>
              <p:nvPr/>
            </p:nvSpPr>
            <p:spPr>
              <a:xfrm flipH="1">
                <a:off x="4563" y="1856"/>
                <a:ext cx="11" cy="0"/>
              </a:xfrm>
              <a:prstGeom prst="line">
                <a:avLst/>
              </a:prstGeom>
              <a:ln w="11113" cap="flat" cmpd="sng">
                <a:solidFill>
                  <a:srgbClr val="000000"/>
                </a:solidFill>
                <a:prstDash val="solid"/>
                <a:headEnd type="none" w="med" len="med"/>
                <a:tailEnd type="none" w="med" len="med"/>
              </a:ln>
            </p:spPr>
          </p:sp>
          <p:sp>
            <p:nvSpPr>
              <p:cNvPr id="93362" name="Line 1737"/>
              <p:cNvSpPr/>
              <p:nvPr/>
            </p:nvSpPr>
            <p:spPr>
              <a:xfrm flipH="1">
                <a:off x="4563" y="1743"/>
                <a:ext cx="11" cy="0"/>
              </a:xfrm>
              <a:prstGeom prst="line">
                <a:avLst/>
              </a:prstGeom>
              <a:ln w="11113" cap="flat" cmpd="sng">
                <a:solidFill>
                  <a:srgbClr val="000000"/>
                </a:solidFill>
                <a:prstDash val="solid"/>
                <a:headEnd type="none" w="med" len="med"/>
                <a:tailEnd type="none" w="med" len="med"/>
              </a:ln>
            </p:spPr>
          </p:sp>
          <p:sp>
            <p:nvSpPr>
              <p:cNvPr id="93363" name="Line 1738"/>
              <p:cNvSpPr/>
              <p:nvPr/>
            </p:nvSpPr>
            <p:spPr>
              <a:xfrm flipH="1">
                <a:off x="4563" y="1631"/>
                <a:ext cx="11" cy="0"/>
              </a:xfrm>
              <a:prstGeom prst="line">
                <a:avLst/>
              </a:prstGeom>
              <a:ln w="11113" cap="flat" cmpd="sng">
                <a:solidFill>
                  <a:srgbClr val="000000"/>
                </a:solidFill>
                <a:prstDash val="solid"/>
                <a:headEnd type="none" w="med" len="med"/>
                <a:tailEnd type="none" w="med" len="med"/>
              </a:ln>
            </p:spPr>
          </p:sp>
          <p:sp>
            <p:nvSpPr>
              <p:cNvPr id="93364" name="Line 1739"/>
              <p:cNvSpPr/>
              <p:nvPr/>
            </p:nvSpPr>
            <p:spPr>
              <a:xfrm flipH="1">
                <a:off x="4563" y="1518"/>
                <a:ext cx="11" cy="0"/>
              </a:xfrm>
              <a:prstGeom prst="line">
                <a:avLst/>
              </a:prstGeom>
              <a:ln w="11113" cap="flat" cmpd="sng">
                <a:solidFill>
                  <a:srgbClr val="000000"/>
                </a:solidFill>
                <a:prstDash val="solid"/>
                <a:headEnd type="none" w="med" len="med"/>
                <a:tailEnd type="none" w="med" len="med"/>
              </a:ln>
            </p:spPr>
          </p:sp>
          <p:sp>
            <p:nvSpPr>
              <p:cNvPr id="93365" name="Line 1740"/>
              <p:cNvSpPr/>
              <p:nvPr/>
            </p:nvSpPr>
            <p:spPr>
              <a:xfrm>
                <a:off x="4576" y="1968"/>
                <a:ext cx="923" cy="0"/>
              </a:xfrm>
              <a:prstGeom prst="line">
                <a:avLst/>
              </a:prstGeom>
              <a:ln w="7938" cap="flat" cmpd="sng">
                <a:solidFill>
                  <a:srgbClr val="000000"/>
                </a:solidFill>
                <a:prstDash val="solid"/>
                <a:headEnd type="none" w="med" len="med"/>
                <a:tailEnd type="none" w="med" len="med"/>
              </a:ln>
            </p:spPr>
          </p:sp>
          <p:sp>
            <p:nvSpPr>
              <p:cNvPr id="93366" name="Line 1741"/>
              <p:cNvSpPr/>
              <p:nvPr/>
            </p:nvSpPr>
            <p:spPr>
              <a:xfrm>
                <a:off x="4576" y="1856"/>
                <a:ext cx="923" cy="0"/>
              </a:xfrm>
              <a:prstGeom prst="line">
                <a:avLst/>
              </a:prstGeom>
              <a:ln w="0" cap="flat" cmpd="sng">
                <a:solidFill>
                  <a:srgbClr val="000000"/>
                </a:solidFill>
                <a:prstDash val="solid"/>
                <a:headEnd type="none" w="med" len="med"/>
                <a:tailEnd type="none" w="med" len="med"/>
              </a:ln>
            </p:spPr>
          </p:sp>
          <p:sp>
            <p:nvSpPr>
              <p:cNvPr id="93367" name="Line 1742"/>
              <p:cNvSpPr/>
              <p:nvPr/>
            </p:nvSpPr>
            <p:spPr>
              <a:xfrm>
                <a:off x="4576" y="1743"/>
                <a:ext cx="923" cy="0"/>
              </a:xfrm>
              <a:prstGeom prst="line">
                <a:avLst/>
              </a:prstGeom>
              <a:ln w="0" cap="flat" cmpd="sng">
                <a:solidFill>
                  <a:srgbClr val="000000"/>
                </a:solidFill>
                <a:prstDash val="solid"/>
                <a:headEnd type="none" w="med" len="med"/>
                <a:tailEnd type="none" w="med" len="med"/>
              </a:ln>
            </p:spPr>
          </p:sp>
          <p:sp>
            <p:nvSpPr>
              <p:cNvPr id="93368" name="Line 1743"/>
              <p:cNvSpPr/>
              <p:nvPr/>
            </p:nvSpPr>
            <p:spPr>
              <a:xfrm>
                <a:off x="4576" y="1631"/>
                <a:ext cx="923" cy="0"/>
              </a:xfrm>
              <a:prstGeom prst="line">
                <a:avLst/>
              </a:prstGeom>
              <a:ln w="0" cap="flat" cmpd="sng">
                <a:solidFill>
                  <a:srgbClr val="000000"/>
                </a:solidFill>
                <a:prstDash val="solid"/>
                <a:headEnd type="none" w="med" len="med"/>
                <a:tailEnd type="none" w="med" len="med"/>
              </a:ln>
            </p:spPr>
          </p:sp>
          <p:sp>
            <p:nvSpPr>
              <p:cNvPr id="93369" name="Line 1744"/>
              <p:cNvSpPr/>
              <p:nvPr/>
            </p:nvSpPr>
            <p:spPr>
              <a:xfrm>
                <a:off x="4576" y="1518"/>
                <a:ext cx="923" cy="0"/>
              </a:xfrm>
              <a:prstGeom prst="line">
                <a:avLst/>
              </a:prstGeom>
              <a:ln w="11113" cap="flat" cmpd="sng">
                <a:solidFill>
                  <a:srgbClr val="000000"/>
                </a:solidFill>
                <a:prstDash val="solid"/>
                <a:headEnd type="none" w="med" len="med"/>
                <a:tailEnd type="none" w="med" len="med"/>
              </a:ln>
            </p:spPr>
          </p:sp>
          <p:sp>
            <p:nvSpPr>
              <p:cNvPr id="93370" name="Line 1745"/>
              <p:cNvSpPr/>
              <p:nvPr/>
            </p:nvSpPr>
            <p:spPr>
              <a:xfrm>
                <a:off x="4578" y="1968"/>
                <a:ext cx="0" cy="0"/>
              </a:xfrm>
              <a:prstGeom prst="line">
                <a:avLst/>
              </a:prstGeom>
              <a:ln w="11113" cap="flat" cmpd="sng">
                <a:solidFill>
                  <a:srgbClr val="000000"/>
                </a:solidFill>
                <a:prstDash val="solid"/>
                <a:headEnd type="none" w="med" len="med"/>
                <a:tailEnd type="none" w="med" len="med"/>
              </a:ln>
            </p:spPr>
          </p:sp>
          <p:sp>
            <p:nvSpPr>
              <p:cNvPr id="93371" name="Line 1746"/>
              <p:cNvSpPr/>
              <p:nvPr/>
            </p:nvSpPr>
            <p:spPr>
              <a:xfrm>
                <a:off x="4578" y="1856"/>
                <a:ext cx="0" cy="0"/>
              </a:xfrm>
              <a:prstGeom prst="line">
                <a:avLst/>
              </a:prstGeom>
              <a:ln w="11113" cap="flat" cmpd="sng">
                <a:solidFill>
                  <a:srgbClr val="000000"/>
                </a:solidFill>
                <a:prstDash val="solid"/>
                <a:headEnd type="none" w="med" len="med"/>
                <a:tailEnd type="none" w="med" len="med"/>
              </a:ln>
            </p:spPr>
          </p:sp>
          <p:sp>
            <p:nvSpPr>
              <p:cNvPr id="93372" name="Line 1747"/>
              <p:cNvSpPr/>
              <p:nvPr/>
            </p:nvSpPr>
            <p:spPr>
              <a:xfrm>
                <a:off x="4578" y="1743"/>
                <a:ext cx="0" cy="0"/>
              </a:xfrm>
              <a:prstGeom prst="line">
                <a:avLst/>
              </a:prstGeom>
              <a:ln w="11113" cap="flat" cmpd="sng">
                <a:solidFill>
                  <a:srgbClr val="000000"/>
                </a:solidFill>
                <a:prstDash val="solid"/>
                <a:headEnd type="none" w="med" len="med"/>
                <a:tailEnd type="none" w="med" len="med"/>
              </a:ln>
            </p:spPr>
          </p:sp>
          <p:sp>
            <p:nvSpPr>
              <p:cNvPr id="93373" name="Line 1748"/>
              <p:cNvSpPr/>
              <p:nvPr/>
            </p:nvSpPr>
            <p:spPr>
              <a:xfrm>
                <a:off x="4578" y="1631"/>
                <a:ext cx="0" cy="0"/>
              </a:xfrm>
              <a:prstGeom prst="line">
                <a:avLst/>
              </a:prstGeom>
              <a:ln w="11113" cap="flat" cmpd="sng">
                <a:solidFill>
                  <a:srgbClr val="000000"/>
                </a:solidFill>
                <a:prstDash val="solid"/>
                <a:headEnd type="none" w="med" len="med"/>
                <a:tailEnd type="none" w="med" len="med"/>
              </a:ln>
            </p:spPr>
          </p:sp>
          <p:sp>
            <p:nvSpPr>
              <p:cNvPr id="93374" name="Line 1749"/>
              <p:cNvSpPr/>
              <p:nvPr/>
            </p:nvSpPr>
            <p:spPr>
              <a:xfrm>
                <a:off x="4578" y="1518"/>
                <a:ext cx="0" cy="0"/>
              </a:xfrm>
              <a:prstGeom prst="line">
                <a:avLst/>
              </a:prstGeom>
              <a:ln w="11113" cap="flat" cmpd="sng">
                <a:solidFill>
                  <a:srgbClr val="000000"/>
                </a:solidFill>
                <a:prstDash val="solid"/>
                <a:headEnd type="none" w="med" len="med"/>
                <a:tailEnd type="none" w="med" len="med"/>
              </a:ln>
            </p:spPr>
          </p:sp>
          <p:sp>
            <p:nvSpPr>
              <p:cNvPr id="93375" name="Line 1750"/>
              <p:cNvSpPr/>
              <p:nvPr/>
            </p:nvSpPr>
            <p:spPr>
              <a:xfrm flipH="1">
                <a:off x="4568" y="1934"/>
                <a:ext cx="6" cy="0"/>
              </a:xfrm>
              <a:prstGeom prst="line">
                <a:avLst/>
              </a:prstGeom>
              <a:ln w="11113" cap="flat" cmpd="sng">
                <a:solidFill>
                  <a:srgbClr val="000000"/>
                </a:solidFill>
                <a:prstDash val="solid"/>
                <a:headEnd type="none" w="med" len="med"/>
                <a:tailEnd type="none" w="med" len="med"/>
              </a:ln>
            </p:spPr>
          </p:sp>
          <p:sp>
            <p:nvSpPr>
              <p:cNvPr id="93376" name="Line 1751"/>
              <p:cNvSpPr/>
              <p:nvPr/>
            </p:nvSpPr>
            <p:spPr>
              <a:xfrm flipH="1">
                <a:off x="4568" y="1914"/>
                <a:ext cx="6" cy="0"/>
              </a:xfrm>
              <a:prstGeom prst="line">
                <a:avLst/>
              </a:prstGeom>
              <a:ln w="11113" cap="flat" cmpd="sng">
                <a:solidFill>
                  <a:srgbClr val="000000"/>
                </a:solidFill>
                <a:prstDash val="solid"/>
                <a:headEnd type="none" w="med" len="med"/>
                <a:tailEnd type="none" w="med" len="med"/>
              </a:ln>
            </p:spPr>
          </p:sp>
          <p:sp>
            <p:nvSpPr>
              <p:cNvPr id="93377" name="Line 1752"/>
              <p:cNvSpPr/>
              <p:nvPr/>
            </p:nvSpPr>
            <p:spPr>
              <a:xfrm flipH="1">
                <a:off x="4568" y="1901"/>
                <a:ext cx="6" cy="0"/>
              </a:xfrm>
              <a:prstGeom prst="line">
                <a:avLst/>
              </a:prstGeom>
              <a:ln w="11113" cap="flat" cmpd="sng">
                <a:solidFill>
                  <a:srgbClr val="000000"/>
                </a:solidFill>
                <a:prstDash val="solid"/>
                <a:headEnd type="none" w="med" len="med"/>
                <a:tailEnd type="none" w="med" len="med"/>
              </a:ln>
            </p:spPr>
          </p:sp>
          <p:sp>
            <p:nvSpPr>
              <p:cNvPr id="93378" name="Line 1753"/>
              <p:cNvSpPr/>
              <p:nvPr/>
            </p:nvSpPr>
            <p:spPr>
              <a:xfrm flipH="1">
                <a:off x="4568" y="1890"/>
                <a:ext cx="6" cy="0"/>
              </a:xfrm>
              <a:prstGeom prst="line">
                <a:avLst/>
              </a:prstGeom>
              <a:ln w="11113" cap="flat" cmpd="sng">
                <a:solidFill>
                  <a:srgbClr val="000000"/>
                </a:solidFill>
                <a:prstDash val="solid"/>
                <a:headEnd type="none" w="med" len="med"/>
                <a:tailEnd type="none" w="med" len="med"/>
              </a:ln>
            </p:spPr>
          </p:sp>
          <p:sp>
            <p:nvSpPr>
              <p:cNvPr id="93379" name="Line 1754"/>
              <p:cNvSpPr/>
              <p:nvPr/>
            </p:nvSpPr>
            <p:spPr>
              <a:xfrm flipH="1">
                <a:off x="4568" y="1880"/>
                <a:ext cx="6" cy="0"/>
              </a:xfrm>
              <a:prstGeom prst="line">
                <a:avLst/>
              </a:prstGeom>
              <a:ln w="11113" cap="flat" cmpd="sng">
                <a:solidFill>
                  <a:srgbClr val="000000"/>
                </a:solidFill>
                <a:prstDash val="solid"/>
                <a:headEnd type="none" w="med" len="med"/>
                <a:tailEnd type="none" w="med" len="med"/>
              </a:ln>
            </p:spPr>
          </p:sp>
          <p:sp>
            <p:nvSpPr>
              <p:cNvPr id="93380" name="Line 1755"/>
              <p:cNvSpPr/>
              <p:nvPr/>
            </p:nvSpPr>
            <p:spPr>
              <a:xfrm flipH="1">
                <a:off x="4568" y="1873"/>
                <a:ext cx="6" cy="0"/>
              </a:xfrm>
              <a:prstGeom prst="line">
                <a:avLst/>
              </a:prstGeom>
              <a:ln w="11113" cap="flat" cmpd="sng">
                <a:solidFill>
                  <a:srgbClr val="000000"/>
                </a:solidFill>
                <a:prstDash val="solid"/>
                <a:headEnd type="none" w="med" len="med"/>
                <a:tailEnd type="none" w="med" len="med"/>
              </a:ln>
            </p:spPr>
          </p:sp>
          <p:sp>
            <p:nvSpPr>
              <p:cNvPr id="93381" name="Line 1756"/>
              <p:cNvSpPr/>
              <p:nvPr/>
            </p:nvSpPr>
            <p:spPr>
              <a:xfrm flipH="1">
                <a:off x="4568" y="1867"/>
                <a:ext cx="6" cy="0"/>
              </a:xfrm>
              <a:prstGeom prst="line">
                <a:avLst/>
              </a:prstGeom>
              <a:ln w="11113" cap="flat" cmpd="sng">
                <a:solidFill>
                  <a:srgbClr val="000000"/>
                </a:solidFill>
                <a:prstDash val="solid"/>
                <a:headEnd type="none" w="med" len="med"/>
                <a:tailEnd type="none" w="med" len="med"/>
              </a:ln>
            </p:spPr>
          </p:sp>
          <p:sp>
            <p:nvSpPr>
              <p:cNvPr id="93382" name="Line 1757"/>
              <p:cNvSpPr/>
              <p:nvPr/>
            </p:nvSpPr>
            <p:spPr>
              <a:xfrm flipH="1">
                <a:off x="4568" y="1861"/>
                <a:ext cx="6" cy="0"/>
              </a:xfrm>
              <a:prstGeom prst="line">
                <a:avLst/>
              </a:prstGeom>
              <a:ln w="11113" cap="flat" cmpd="sng">
                <a:solidFill>
                  <a:srgbClr val="000000"/>
                </a:solidFill>
                <a:prstDash val="solid"/>
                <a:headEnd type="none" w="med" len="med"/>
                <a:tailEnd type="none" w="med" len="med"/>
              </a:ln>
            </p:spPr>
          </p:sp>
          <p:sp>
            <p:nvSpPr>
              <p:cNvPr id="93383" name="Line 1758"/>
              <p:cNvSpPr/>
              <p:nvPr/>
            </p:nvSpPr>
            <p:spPr>
              <a:xfrm flipH="1">
                <a:off x="4568" y="1823"/>
                <a:ext cx="6" cy="0"/>
              </a:xfrm>
              <a:prstGeom prst="line">
                <a:avLst/>
              </a:prstGeom>
              <a:ln w="11113" cap="flat" cmpd="sng">
                <a:solidFill>
                  <a:srgbClr val="000000"/>
                </a:solidFill>
                <a:prstDash val="solid"/>
                <a:headEnd type="none" w="med" len="med"/>
                <a:tailEnd type="none" w="med" len="med"/>
              </a:ln>
            </p:spPr>
          </p:sp>
          <p:sp>
            <p:nvSpPr>
              <p:cNvPr id="93384" name="Line 1759"/>
              <p:cNvSpPr/>
              <p:nvPr/>
            </p:nvSpPr>
            <p:spPr>
              <a:xfrm flipH="1">
                <a:off x="4568" y="1802"/>
                <a:ext cx="6" cy="0"/>
              </a:xfrm>
              <a:prstGeom prst="line">
                <a:avLst/>
              </a:prstGeom>
              <a:ln w="11113" cap="flat" cmpd="sng">
                <a:solidFill>
                  <a:srgbClr val="000000"/>
                </a:solidFill>
                <a:prstDash val="solid"/>
                <a:headEnd type="none" w="med" len="med"/>
                <a:tailEnd type="none" w="med" len="med"/>
              </a:ln>
            </p:spPr>
          </p:sp>
          <p:sp>
            <p:nvSpPr>
              <p:cNvPr id="93385" name="Line 1760"/>
              <p:cNvSpPr/>
              <p:nvPr/>
            </p:nvSpPr>
            <p:spPr>
              <a:xfrm flipH="1">
                <a:off x="4568" y="1789"/>
                <a:ext cx="6" cy="0"/>
              </a:xfrm>
              <a:prstGeom prst="line">
                <a:avLst/>
              </a:prstGeom>
              <a:ln w="11113" cap="flat" cmpd="sng">
                <a:solidFill>
                  <a:srgbClr val="000000"/>
                </a:solidFill>
                <a:prstDash val="solid"/>
                <a:headEnd type="none" w="med" len="med"/>
                <a:tailEnd type="none" w="med" len="med"/>
              </a:ln>
            </p:spPr>
          </p:sp>
          <p:sp>
            <p:nvSpPr>
              <p:cNvPr id="93386" name="Line 1761"/>
              <p:cNvSpPr/>
              <p:nvPr/>
            </p:nvSpPr>
            <p:spPr>
              <a:xfrm flipH="1">
                <a:off x="4568" y="1779"/>
                <a:ext cx="6" cy="0"/>
              </a:xfrm>
              <a:prstGeom prst="line">
                <a:avLst/>
              </a:prstGeom>
              <a:ln w="11113" cap="flat" cmpd="sng">
                <a:solidFill>
                  <a:srgbClr val="000000"/>
                </a:solidFill>
                <a:prstDash val="solid"/>
                <a:headEnd type="none" w="med" len="med"/>
                <a:tailEnd type="none" w="med" len="med"/>
              </a:ln>
            </p:spPr>
          </p:sp>
          <p:sp>
            <p:nvSpPr>
              <p:cNvPr id="93387" name="Line 1762"/>
              <p:cNvSpPr/>
              <p:nvPr/>
            </p:nvSpPr>
            <p:spPr>
              <a:xfrm flipH="1">
                <a:off x="4568" y="1768"/>
                <a:ext cx="6" cy="0"/>
              </a:xfrm>
              <a:prstGeom prst="line">
                <a:avLst/>
              </a:prstGeom>
              <a:ln w="11113" cap="flat" cmpd="sng">
                <a:solidFill>
                  <a:srgbClr val="000000"/>
                </a:solidFill>
                <a:prstDash val="solid"/>
                <a:headEnd type="none" w="med" len="med"/>
                <a:tailEnd type="none" w="med" len="med"/>
              </a:ln>
            </p:spPr>
          </p:sp>
          <p:sp>
            <p:nvSpPr>
              <p:cNvPr id="93388" name="Line 1763"/>
              <p:cNvSpPr/>
              <p:nvPr/>
            </p:nvSpPr>
            <p:spPr>
              <a:xfrm flipH="1">
                <a:off x="4568" y="1762"/>
                <a:ext cx="6" cy="0"/>
              </a:xfrm>
              <a:prstGeom prst="line">
                <a:avLst/>
              </a:prstGeom>
              <a:ln w="11113" cap="flat" cmpd="sng">
                <a:solidFill>
                  <a:srgbClr val="000000"/>
                </a:solidFill>
                <a:prstDash val="solid"/>
                <a:headEnd type="none" w="med" len="med"/>
                <a:tailEnd type="none" w="med" len="med"/>
              </a:ln>
            </p:spPr>
          </p:sp>
          <p:sp>
            <p:nvSpPr>
              <p:cNvPr id="93389" name="Line 1764"/>
              <p:cNvSpPr/>
              <p:nvPr/>
            </p:nvSpPr>
            <p:spPr>
              <a:xfrm flipH="1">
                <a:off x="4568" y="1756"/>
                <a:ext cx="6" cy="0"/>
              </a:xfrm>
              <a:prstGeom prst="line">
                <a:avLst/>
              </a:prstGeom>
              <a:ln w="11113" cap="flat" cmpd="sng">
                <a:solidFill>
                  <a:srgbClr val="000000"/>
                </a:solidFill>
                <a:prstDash val="solid"/>
                <a:headEnd type="none" w="med" len="med"/>
                <a:tailEnd type="none" w="med" len="med"/>
              </a:ln>
            </p:spPr>
          </p:sp>
          <p:sp>
            <p:nvSpPr>
              <p:cNvPr id="93390" name="Line 1765"/>
              <p:cNvSpPr/>
              <p:nvPr/>
            </p:nvSpPr>
            <p:spPr>
              <a:xfrm flipH="1">
                <a:off x="4568" y="1749"/>
                <a:ext cx="6" cy="0"/>
              </a:xfrm>
              <a:prstGeom prst="line">
                <a:avLst/>
              </a:prstGeom>
              <a:ln w="11113" cap="flat" cmpd="sng">
                <a:solidFill>
                  <a:srgbClr val="000000"/>
                </a:solidFill>
                <a:prstDash val="solid"/>
                <a:headEnd type="none" w="med" len="med"/>
                <a:tailEnd type="none" w="med" len="med"/>
              </a:ln>
            </p:spPr>
          </p:sp>
          <p:sp>
            <p:nvSpPr>
              <p:cNvPr id="93391" name="Line 1766"/>
              <p:cNvSpPr/>
              <p:nvPr/>
            </p:nvSpPr>
            <p:spPr>
              <a:xfrm flipH="1">
                <a:off x="4568" y="1709"/>
                <a:ext cx="6" cy="0"/>
              </a:xfrm>
              <a:prstGeom prst="line">
                <a:avLst/>
              </a:prstGeom>
              <a:ln w="11113" cap="flat" cmpd="sng">
                <a:solidFill>
                  <a:srgbClr val="000000"/>
                </a:solidFill>
                <a:prstDash val="solid"/>
                <a:headEnd type="none" w="med" len="med"/>
                <a:tailEnd type="none" w="med" len="med"/>
              </a:ln>
            </p:spPr>
          </p:sp>
          <p:sp>
            <p:nvSpPr>
              <p:cNvPr id="93392" name="Line 1767"/>
              <p:cNvSpPr/>
              <p:nvPr/>
            </p:nvSpPr>
            <p:spPr>
              <a:xfrm flipH="1">
                <a:off x="4568" y="1688"/>
                <a:ext cx="6" cy="0"/>
              </a:xfrm>
              <a:prstGeom prst="line">
                <a:avLst/>
              </a:prstGeom>
              <a:ln w="11113" cap="flat" cmpd="sng">
                <a:solidFill>
                  <a:srgbClr val="000000"/>
                </a:solidFill>
                <a:prstDash val="solid"/>
                <a:headEnd type="none" w="med" len="med"/>
                <a:tailEnd type="none" w="med" len="med"/>
              </a:ln>
            </p:spPr>
          </p:sp>
          <p:sp>
            <p:nvSpPr>
              <p:cNvPr id="93393" name="Line 1768"/>
              <p:cNvSpPr/>
              <p:nvPr/>
            </p:nvSpPr>
            <p:spPr>
              <a:xfrm flipH="1">
                <a:off x="4568" y="1676"/>
                <a:ext cx="6" cy="0"/>
              </a:xfrm>
              <a:prstGeom prst="line">
                <a:avLst/>
              </a:prstGeom>
              <a:ln w="11113" cap="flat" cmpd="sng">
                <a:solidFill>
                  <a:srgbClr val="000000"/>
                </a:solidFill>
                <a:prstDash val="solid"/>
                <a:headEnd type="none" w="med" len="med"/>
                <a:tailEnd type="none" w="med" len="med"/>
              </a:ln>
            </p:spPr>
          </p:sp>
          <p:sp>
            <p:nvSpPr>
              <p:cNvPr id="93394" name="Line 1769"/>
              <p:cNvSpPr/>
              <p:nvPr/>
            </p:nvSpPr>
            <p:spPr>
              <a:xfrm flipH="1">
                <a:off x="4568" y="1665"/>
                <a:ext cx="6" cy="0"/>
              </a:xfrm>
              <a:prstGeom prst="line">
                <a:avLst/>
              </a:prstGeom>
              <a:ln w="11113" cap="flat" cmpd="sng">
                <a:solidFill>
                  <a:srgbClr val="000000"/>
                </a:solidFill>
                <a:prstDash val="solid"/>
                <a:headEnd type="none" w="med" len="med"/>
                <a:tailEnd type="none" w="med" len="med"/>
              </a:ln>
            </p:spPr>
          </p:sp>
          <p:sp>
            <p:nvSpPr>
              <p:cNvPr id="93395" name="Line 1770"/>
              <p:cNvSpPr/>
              <p:nvPr/>
            </p:nvSpPr>
            <p:spPr>
              <a:xfrm flipH="1">
                <a:off x="4568" y="1654"/>
                <a:ext cx="6" cy="0"/>
              </a:xfrm>
              <a:prstGeom prst="line">
                <a:avLst/>
              </a:prstGeom>
              <a:ln w="11113" cap="flat" cmpd="sng">
                <a:solidFill>
                  <a:srgbClr val="000000"/>
                </a:solidFill>
                <a:prstDash val="solid"/>
                <a:headEnd type="none" w="med" len="med"/>
                <a:tailEnd type="none" w="med" len="med"/>
              </a:ln>
            </p:spPr>
          </p:sp>
          <p:sp>
            <p:nvSpPr>
              <p:cNvPr id="93396" name="Line 1771"/>
              <p:cNvSpPr/>
              <p:nvPr/>
            </p:nvSpPr>
            <p:spPr>
              <a:xfrm flipH="1">
                <a:off x="4568" y="1648"/>
                <a:ext cx="6" cy="0"/>
              </a:xfrm>
              <a:prstGeom prst="line">
                <a:avLst/>
              </a:prstGeom>
              <a:ln w="11113" cap="flat" cmpd="sng">
                <a:solidFill>
                  <a:srgbClr val="000000"/>
                </a:solidFill>
                <a:prstDash val="solid"/>
                <a:headEnd type="none" w="med" len="med"/>
                <a:tailEnd type="none" w="med" len="med"/>
              </a:ln>
            </p:spPr>
          </p:sp>
          <p:sp>
            <p:nvSpPr>
              <p:cNvPr id="93397" name="Line 1772"/>
              <p:cNvSpPr/>
              <p:nvPr/>
            </p:nvSpPr>
            <p:spPr>
              <a:xfrm flipH="1">
                <a:off x="4568" y="1642"/>
                <a:ext cx="6" cy="0"/>
              </a:xfrm>
              <a:prstGeom prst="line">
                <a:avLst/>
              </a:prstGeom>
              <a:ln w="11113" cap="flat" cmpd="sng">
                <a:solidFill>
                  <a:srgbClr val="000000"/>
                </a:solidFill>
                <a:prstDash val="solid"/>
                <a:headEnd type="none" w="med" len="med"/>
                <a:tailEnd type="none" w="med" len="med"/>
              </a:ln>
            </p:spPr>
          </p:sp>
          <p:sp>
            <p:nvSpPr>
              <p:cNvPr id="93398" name="Line 1773"/>
              <p:cNvSpPr/>
              <p:nvPr/>
            </p:nvSpPr>
            <p:spPr>
              <a:xfrm flipH="1">
                <a:off x="4568" y="1635"/>
                <a:ext cx="6" cy="0"/>
              </a:xfrm>
              <a:prstGeom prst="line">
                <a:avLst/>
              </a:prstGeom>
              <a:ln w="11113" cap="flat" cmpd="sng">
                <a:solidFill>
                  <a:srgbClr val="000000"/>
                </a:solidFill>
                <a:prstDash val="solid"/>
                <a:headEnd type="none" w="med" len="med"/>
                <a:tailEnd type="none" w="med" len="med"/>
              </a:ln>
            </p:spPr>
          </p:sp>
          <p:sp>
            <p:nvSpPr>
              <p:cNvPr id="93399" name="Line 1774"/>
              <p:cNvSpPr/>
              <p:nvPr/>
            </p:nvSpPr>
            <p:spPr>
              <a:xfrm flipH="1">
                <a:off x="4568" y="1597"/>
                <a:ext cx="6" cy="0"/>
              </a:xfrm>
              <a:prstGeom prst="line">
                <a:avLst/>
              </a:prstGeom>
              <a:ln w="11113" cap="flat" cmpd="sng">
                <a:solidFill>
                  <a:srgbClr val="000000"/>
                </a:solidFill>
                <a:prstDash val="solid"/>
                <a:headEnd type="none" w="med" len="med"/>
                <a:tailEnd type="none" w="med" len="med"/>
              </a:ln>
            </p:spPr>
          </p:sp>
          <p:sp>
            <p:nvSpPr>
              <p:cNvPr id="93400" name="Line 1775"/>
              <p:cNvSpPr/>
              <p:nvPr/>
            </p:nvSpPr>
            <p:spPr>
              <a:xfrm flipH="1">
                <a:off x="4568" y="1577"/>
                <a:ext cx="6" cy="0"/>
              </a:xfrm>
              <a:prstGeom prst="line">
                <a:avLst/>
              </a:prstGeom>
              <a:ln w="11113" cap="flat" cmpd="sng">
                <a:solidFill>
                  <a:srgbClr val="000000"/>
                </a:solidFill>
                <a:prstDash val="solid"/>
                <a:headEnd type="none" w="med" len="med"/>
                <a:tailEnd type="none" w="med" len="med"/>
              </a:ln>
            </p:spPr>
          </p:sp>
          <p:sp>
            <p:nvSpPr>
              <p:cNvPr id="93401" name="Line 1776"/>
              <p:cNvSpPr/>
              <p:nvPr/>
            </p:nvSpPr>
            <p:spPr>
              <a:xfrm flipH="1">
                <a:off x="4568" y="1564"/>
                <a:ext cx="6" cy="0"/>
              </a:xfrm>
              <a:prstGeom prst="line">
                <a:avLst/>
              </a:prstGeom>
              <a:ln w="11113" cap="flat" cmpd="sng">
                <a:solidFill>
                  <a:srgbClr val="000000"/>
                </a:solidFill>
                <a:prstDash val="solid"/>
                <a:headEnd type="none" w="med" len="med"/>
                <a:tailEnd type="none" w="med" len="med"/>
              </a:ln>
            </p:spPr>
          </p:sp>
          <p:sp>
            <p:nvSpPr>
              <p:cNvPr id="93402" name="Line 1777"/>
              <p:cNvSpPr/>
              <p:nvPr/>
            </p:nvSpPr>
            <p:spPr>
              <a:xfrm flipH="1">
                <a:off x="4568" y="1553"/>
                <a:ext cx="6" cy="0"/>
              </a:xfrm>
              <a:prstGeom prst="line">
                <a:avLst/>
              </a:prstGeom>
              <a:ln w="11113" cap="flat" cmpd="sng">
                <a:solidFill>
                  <a:srgbClr val="000000"/>
                </a:solidFill>
                <a:prstDash val="solid"/>
                <a:headEnd type="none" w="med" len="med"/>
                <a:tailEnd type="none" w="med" len="med"/>
              </a:ln>
            </p:spPr>
          </p:sp>
          <p:sp>
            <p:nvSpPr>
              <p:cNvPr id="93403" name="Line 1778"/>
              <p:cNvSpPr/>
              <p:nvPr/>
            </p:nvSpPr>
            <p:spPr>
              <a:xfrm flipH="1">
                <a:off x="4568" y="1543"/>
                <a:ext cx="6" cy="0"/>
              </a:xfrm>
              <a:prstGeom prst="line">
                <a:avLst/>
              </a:prstGeom>
              <a:ln w="11113" cap="flat" cmpd="sng">
                <a:solidFill>
                  <a:srgbClr val="000000"/>
                </a:solidFill>
                <a:prstDash val="solid"/>
                <a:headEnd type="none" w="med" len="med"/>
                <a:tailEnd type="none" w="med" len="med"/>
              </a:ln>
            </p:spPr>
          </p:sp>
          <p:sp>
            <p:nvSpPr>
              <p:cNvPr id="93404" name="Line 1779"/>
              <p:cNvSpPr/>
              <p:nvPr/>
            </p:nvSpPr>
            <p:spPr>
              <a:xfrm flipH="1">
                <a:off x="4568" y="1536"/>
                <a:ext cx="6" cy="0"/>
              </a:xfrm>
              <a:prstGeom prst="line">
                <a:avLst/>
              </a:prstGeom>
              <a:ln w="11113" cap="flat" cmpd="sng">
                <a:solidFill>
                  <a:srgbClr val="000000"/>
                </a:solidFill>
                <a:prstDash val="solid"/>
                <a:headEnd type="none" w="med" len="med"/>
                <a:tailEnd type="none" w="med" len="med"/>
              </a:ln>
            </p:spPr>
          </p:sp>
          <p:sp>
            <p:nvSpPr>
              <p:cNvPr id="93405" name="Line 1780"/>
              <p:cNvSpPr/>
              <p:nvPr/>
            </p:nvSpPr>
            <p:spPr>
              <a:xfrm flipH="1">
                <a:off x="4568" y="1530"/>
                <a:ext cx="6" cy="0"/>
              </a:xfrm>
              <a:prstGeom prst="line">
                <a:avLst/>
              </a:prstGeom>
              <a:ln w="11113" cap="flat" cmpd="sng">
                <a:solidFill>
                  <a:srgbClr val="000000"/>
                </a:solidFill>
                <a:prstDash val="solid"/>
                <a:headEnd type="none" w="med" len="med"/>
                <a:tailEnd type="none" w="med" len="med"/>
              </a:ln>
            </p:spPr>
          </p:sp>
          <p:sp>
            <p:nvSpPr>
              <p:cNvPr id="93406" name="Line 1781"/>
              <p:cNvSpPr/>
              <p:nvPr/>
            </p:nvSpPr>
            <p:spPr>
              <a:xfrm flipH="1">
                <a:off x="4568" y="1524"/>
                <a:ext cx="6" cy="0"/>
              </a:xfrm>
              <a:prstGeom prst="line">
                <a:avLst/>
              </a:prstGeom>
              <a:ln w="11113" cap="flat" cmpd="sng">
                <a:solidFill>
                  <a:srgbClr val="000000"/>
                </a:solidFill>
                <a:prstDash val="solid"/>
                <a:headEnd type="none" w="med" len="med"/>
                <a:tailEnd type="none" w="med" len="med"/>
              </a:ln>
            </p:spPr>
          </p:sp>
          <p:sp>
            <p:nvSpPr>
              <p:cNvPr id="93407" name="Line 1782"/>
              <p:cNvSpPr/>
              <p:nvPr/>
            </p:nvSpPr>
            <p:spPr>
              <a:xfrm>
                <a:off x="4576" y="2042"/>
                <a:ext cx="0" cy="379"/>
              </a:xfrm>
              <a:prstGeom prst="line">
                <a:avLst/>
              </a:prstGeom>
              <a:ln w="11113" cap="flat" cmpd="sng">
                <a:solidFill>
                  <a:srgbClr val="000000"/>
                </a:solidFill>
                <a:prstDash val="solid"/>
                <a:headEnd type="none" w="med" len="med"/>
                <a:tailEnd type="none" w="med" len="med"/>
              </a:ln>
            </p:spPr>
          </p:sp>
          <p:sp>
            <p:nvSpPr>
              <p:cNvPr id="93408" name="Line 1783"/>
              <p:cNvSpPr/>
              <p:nvPr/>
            </p:nvSpPr>
            <p:spPr>
              <a:xfrm flipH="1">
                <a:off x="4563" y="2042"/>
                <a:ext cx="11" cy="0"/>
              </a:xfrm>
              <a:prstGeom prst="line">
                <a:avLst/>
              </a:prstGeom>
              <a:ln w="11113" cap="flat" cmpd="sng">
                <a:solidFill>
                  <a:srgbClr val="000000"/>
                </a:solidFill>
                <a:prstDash val="solid"/>
                <a:headEnd type="none" w="med" len="med"/>
                <a:tailEnd type="none" w="med" len="med"/>
              </a:ln>
            </p:spPr>
          </p:sp>
          <p:sp>
            <p:nvSpPr>
              <p:cNvPr id="93409" name="Line 1784"/>
              <p:cNvSpPr/>
              <p:nvPr/>
            </p:nvSpPr>
            <p:spPr>
              <a:xfrm flipH="1">
                <a:off x="4563" y="2105"/>
                <a:ext cx="11" cy="0"/>
              </a:xfrm>
              <a:prstGeom prst="line">
                <a:avLst/>
              </a:prstGeom>
              <a:ln w="11113" cap="flat" cmpd="sng">
                <a:solidFill>
                  <a:srgbClr val="000000"/>
                </a:solidFill>
                <a:prstDash val="solid"/>
                <a:headEnd type="none" w="med" len="med"/>
                <a:tailEnd type="none" w="med" len="med"/>
              </a:ln>
            </p:spPr>
          </p:sp>
          <p:sp>
            <p:nvSpPr>
              <p:cNvPr id="93410" name="Line 1785"/>
              <p:cNvSpPr/>
              <p:nvPr/>
            </p:nvSpPr>
            <p:spPr>
              <a:xfrm flipH="1">
                <a:off x="4563" y="2168"/>
                <a:ext cx="11" cy="0"/>
              </a:xfrm>
              <a:prstGeom prst="line">
                <a:avLst/>
              </a:prstGeom>
              <a:ln w="11113" cap="flat" cmpd="sng">
                <a:solidFill>
                  <a:srgbClr val="000000"/>
                </a:solidFill>
                <a:prstDash val="solid"/>
                <a:headEnd type="none" w="med" len="med"/>
                <a:tailEnd type="none" w="med" len="med"/>
              </a:ln>
            </p:spPr>
          </p:sp>
          <p:sp>
            <p:nvSpPr>
              <p:cNvPr id="93411" name="Line 1786"/>
              <p:cNvSpPr/>
              <p:nvPr/>
            </p:nvSpPr>
            <p:spPr>
              <a:xfrm flipH="1">
                <a:off x="4563" y="2231"/>
                <a:ext cx="11" cy="0"/>
              </a:xfrm>
              <a:prstGeom prst="line">
                <a:avLst/>
              </a:prstGeom>
              <a:ln w="11113" cap="flat" cmpd="sng">
                <a:solidFill>
                  <a:srgbClr val="000000"/>
                </a:solidFill>
                <a:prstDash val="solid"/>
                <a:headEnd type="none" w="med" len="med"/>
                <a:tailEnd type="none" w="med" len="med"/>
              </a:ln>
            </p:spPr>
          </p:sp>
          <p:sp>
            <p:nvSpPr>
              <p:cNvPr id="93412" name="Line 1787"/>
              <p:cNvSpPr/>
              <p:nvPr/>
            </p:nvSpPr>
            <p:spPr>
              <a:xfrm flipH="1">
                <a:off x="4563" y="2294"/>
                <a:ext cx="11" cy="0"/>
              </a:xfrm>
              <a:prstGeom prst="line">
                <a:avLst/>
              </a:prstGeom>
              <a:ln w="11113" cap="flat" cmpd="sng">
                <a:solidFill>
                  <a:srgbClr val="000000"/>
                </a:solidFill>
                <a:prstDash val="solid"/>
                <a:headEnd type="none" w="med" len="med"/>
                <a:tailEnd type="none" w="med" len="med"/>
              </a:ln>
            </p:spPr>
          </p:sp>
          <p:sp>
            <p:nvSpPr>
              <p:cNvPr id="93413" name="Line 1788"/>
              <p:cNvSpPr/>
              <p:nvPr/>
            </p:nvSpPr>
            <p:spPr>
              <a:xfrm flipH="1">
                <a:off x="4563" y="2358"/>
                <a:ext cx="11" cy="0"/>
              </a:xfrm>
              <a:prstGeom prst="line">
                <a:avLst/>
              </a:prstGeom>
              <a:ln w="11113" cap="flat" cmpd="sng">
                <a:solidFill>
                  <a:srgbClr val="000000"/>
                </a:solidFill>
                <a:prstDash val="solid"/>
                <a:headEnd type="none" w="med" len="med"/>
                <a:tailEnd type="none" w="med" len="med"/>
              </a:ln>
            </p:spPr>
          </p:sp>
          <p:sp>
            <p:nvSpPr>
              <p:cNvPr id="93414" name="Line 1789"/>
              <p:cNvSpPr/>
              <p:nvPr/>
            </p:nvSpPr>
            <p:spPr>
              <a:xfrm flipH="1">
                <a:off x="4563" y="2421"/>
                <a:ext cx="11" cy="0"/>
              </a:xfrm>
              <a:prstGeom prst="line">
                <a:avLst/>
              </a:prstGeom>
              <a:ln w="11113" cap="flat" cmpd="sng">
                <a:solidFill>
                  <a:srgbClr val="000000"/>
                </a:solidFill>
                <a:prstDash val="solid"/>
                <a:headEnd type="none" w="med" len="med"/>
                <a:tailEnd type="none" w="med" len="med"/>
              </a:ln>
            </p:spPr>
          </p:sp>
          <p:sp>
            <p:nvSpPr>
              <p:cNvPr id="93415" name="Line 1790"/>
              <p:cNvSpPr/>
              <p:nvPr/>
            </p:nvSpPr>
            <p:spPr>
              <a:xfrm>
                <a:off x="4576" y="2042"/>
                <a:ext cx="923" cy="0"/>
              </a:xfrm>
              <a:prstGeom prst="line">
                <a:avLst/>
              </a:prstGeom>
              <a:ln w="0" cap="flat" cmpd="sng">
                <a:solidFill>
                  <a:srgbClr val="000000"/>
                </a:solidFill>
                <a:prstDash val="solid"/>
                <a:headEnd type="none" w="med" len="med"/>
                <a:tailEnd type="none" w="med" len="med"/>
              </a:ln>
            </p:spPr>
          </p:sp>
          <p:sp>
            <p:nvSpPr>
              <p:cNvPr id="93416" name="Line 1791"/>
              <p:cNvSpPr/>
              <p:nvPr/>
            </p:nvSpPr>
            <p:spPr>
              <a:xfrm>
                <a:off x="4576" y="2105"/>
                <a:ext cx="923" cy="0"/>
              </a:xfrm>
              <a:prstGeom prst="line">
                <a:avLst/>
              </a:prstGeom>
              <a:ln w="0" cap="flat" cmpd="sng">
                <a:solidFill>
                  <a:srgbClr val="000000"/>
                </a:solidFill>
                <a:prstDash val="solid"/>
                <a:headEnd type="none" w="med" len="med"/>
                <a:tailEnd type="none" w="med" len="med"/>
              </a:ln>
            </p:spPr>
          </p:sp>
          <p:sp>
            <p:nvSpPr>
              <p:cNvPr id="93417" name="Line 1792"/>
              <p:cNvSpPr/>
              <p:nvPr/>
            </p:nvSpPr>
            <p:spPr>
              <a:xfrm>
                <a:off x="4576" y="2168"/>
                <a:ext cx="923" cy="0"/>
              </a:xfrm>
              <a:prstGeom prst="line">
                <a:avLst/>
              </a:prstGeom>
              <a:ln w="0" cap="flat" cmpd="sng">
                <a:solidFill>
                  <a:srgbClr val="000000"/>
                </a:solidFill>
                <a:prstDash val="solid"/>
                <a:headEnd type="none" w="med" len="med"/>
                <a:tailEnd type="none" w="med" len="med"/>
              </a:ln>
            </p:spPr>
          </p:sp>
          <p:sp>
            <p:nvSpPr>
              <p:cNvPr id="93418" name="Line 1793"/>
              <p:cNvSpPr/>
              <p:nvPr/>
            </p:nvSpPr>
            <p:spPr>
              <a:xfrm>
                <a:off x="4576" y="2231"/>
                <a:ext cx="923" cy="0"/>
              </a:xfrm>
              <a:prstGeom prst="line">
                <a:avLst/>
              </a:prstGeom>
              <a:ln w="0" cap="flat" cmpd="sng">
                <a:solidFill>
                  <a:srgbClr val="000000"/>
                </a:solidFill>
                <a:prstDash val="solid"/>
                <a:headEnd type="none" w="med" len="med"/>
                <a:tailEnd type="none" w="med" len="med"/>
              </a:ln>
            </p:spPr>
          </p:sp>
          <p:sp>
            <p:nvSpPr>
              <p:cNvPr id="93419" name="Line 1794"/>
              <p:cNvSpPr/>
              <p:nvPr/>
            </p:nvSpPr>
            <p:spPr>
              <a:xfrm>
                <a:off x="4576" y="2294"/>
                <a:ext cx="923" cy="0"/>
              </a:xfrm>
              <a:prstGeom prst="line">
                <a:avLst/>
              </a:prstGeom>
              <a:ln w="0" cap="flat" cmpd="sng">
                <a:solidFill>
                  <a:srgbClr val="000000"/>
                </a:solidFill>
                <a:prstDash val="solid"/>
                <a:headEnd type="none" w="med" len="med"/>
                <a:tailEnd type="none" w="med" len="med"/>
              </a:ln>
            </p:spPr>
          </p:sp>
          <p:sp>
            <p:nvSpPr>
              <p:cNvPr id="93420" name="Line 1795"/>
              <p:cNvSpPr/>
              <p:nvPr/>
            </p:nvSpPr>
            <p:spPr>
              <a:xfrm>
                <a:off x="4576" y="2358"/>
                <a:ext cx="923" cy="0"/>
              </a:xfrm>
              <a:prstGeom prst="line">
                <a:avLst/>
              </a:prstGeom>
              <a:ln w="0" cap="flat" cmpd="sng">
                <a:solidFill>
                  <a:srgbClr val="000000"/>
                </a:solidFill>
                <a:prstDash val="solid"/>
                <a:headEnd type="none" w="med" len="med"/>
                <a:tailEnd type="none" w="med" len="med"/>
              </a:ln>
            </p:spPr>
          </p:sp>
          <p:sp>
            <p:nvSpPr>
              <p:cNvPr id="93421" name="Line 1796"/>
              <p:cNvSpPr/>
              <p:nvPr/>
            </p:nvSpPr>
            <p:spPr>
              <a:xfrm>
                <a:off x="4576" y="2421"/>
                <a:ext cx="923" cy="0"/>
              </a:xfrm>
              <a:prstGeom prst="line">
                <a:avLst/>
              </a:prstGeom>
              <a:ln w="11113" cap="flat" cmpd="sng">
                <a:solidFill>
                  <a:srgbClr val="000000"/>
                </a:solidFill>
                <a:prstDash val="solid"/>
                <a:headEnd type="none" w="med" len="med"/>
                <a:tailEnd type="none" w="med" len="med"/>
              </a:ln>
            </p:spPr>
          </p:sp>
          <p:sp>
            <p:nvSpPr>
              <p:cNvPr id="93422" name="Line 1797"/>
              <p:cNvSpPr/>
              <p:nvPr/>
            </p:nvSpPr>
            <p:spPr>
              <a:xfrm>
                <a:off x="4578" y="2042"/>
                <a:ext cx="0" cy="0"/>
              </a:xfrm>
              <a:prstGeom prst="line">
                <a:avLst/>
              </a:prstGeom>
              <a:ln w="11113" cap="flat" cmpd="sng">
                <a:solidFill>
                  <a:srgbClr val="808080"/>
                </a:solidFill>
                <a:prstDash val="solid"/>
                <a:headEnd type="none" w="med" len="med"/>
                <a:tailEnd type="none" w="med" len="med"/>
              </a:ln>
            </p:spPr>
          </p:sp>
          <p:sp>
            <p:nvSpPr>
              <p:cNvPr id="93423" name="Line 1798"/>
              <p:cNvSpPr/>
              <p:nvPr/>
            </p:nvSpPr>
            <p:spPr>
              <a:xfrm>
                <a:off x="4578" y="2105"/>
                <a:ext cx="0" cy="0"/>
              </a:xfrm>
              <a:prstGeom prst="line">
                <a:avLst/>
              </a:prstGeom>
              <a:ln w="11113" cap="flat" cmpd="sng">
                <a:solidFill>
                  <a:srgbClr val="808080"/>
                </a:solidFill>
                <a:prstDash val="solid"/>
                <a:headEnd type="none" w="med" len="med"/>
                <a:tailEnd type="none" w="med" len="med"/>
              </a:ln>
            </p:spPr>
          </p:sp>
          <p:sp>
            <p:nvSpPr>
              <p:cNvPr id="93424" name="Line 1799"/>
              <p:cNvSpPr/>
              <p:nvPr/>
            </p:nvSpPr>
            <p:spPr>
              <a:xfrm>
                <a:off x="4578" y="2168"/>
                <a:ext cx="0" cy="0"/>
              </a:xfrm>
              <a:prstGeom prst="line">
                <a:avLst/>
              </a:prstGeom>
              <a:ln w="11113" cap="flat" cmpd="sng">
                <a:solidFill>
                  <a:srgbClr val="808080"/>
                </a:solidFill>
                <a:prstDash val="solid"/>
                <a:headEnd type="none" w="med" len="med"/>
                <a:tailEnd type="none" w="med" len="med"/>
              </a:ln>
            </p:spPr>
          </p:sp>
          <p:sp>
            <p:nvSpPr>
              <p:cNvPr id="93425" name="Line 1800"/>
              <p:cNvSpPr/>
              <p:nvPr/>
            </p:nvSpPr>
            <p:spPr>
              <a:xfrm>
                <a:off x="4578" y="2231"/>
                <a:ext cx="0" cy="0"/>
              </a:xfrm>
              <a:prstGeom prst="line">
                <a:avLst/>
              </a:prstGeom>
              <a:ln w="11113" cap="flat" cmpd="sng">
                <a:solidFill>
                  <a:srgbClr val="808080"/>
                </a:solidFill>
                <a:prstDash val="solid"/>
                <a:headEnd type="none" w="med" len="med"/>
                <a:tailEnd type="none" w="med" len="med"/>
              </a:ln>
            </p:spPr>
          </p:sp>
          <p:sp>
            <p:nvSpPr>
              <p:cNvPr id="93426" name="Line 1801"/>
              <p:cNvSpPr/>
              <p:nvPr/>
            </p:nvSpPr>
            <p:spPr>
              <a:xfrm>
                <a:off x="4578" y="2294"/>
                <a:ext cx="0" cy="0"/>
              </a:xfrm>
              <a:prstGeom prst="line">
                <a:avLst/>
              </a:prstGeom>
              <a:ln w="11113" cap="flat" cmpd="sng">
                <a:solidFill>
                  <a:srgbClr val="808080"/>
                </a:solidFill>
                <a:prstDash val="solid"/>
                <a:headEnd type="none" w="med" len="med"/>
                <a:tailEnd type="none" w="med" len="med"/>
              </a:ln>
            </p:spPr>
          </p:sp>
          <p:sp>
            <p:nvSpPr>
              <p:cNvPr id="93427" name="Line 1802"/>
              <p:cNvSpPr/>
              <p:nvPr/>
            </p:nvSpPr>
            <p:spPr>
              <a:xfrm>
                <a:off x="4578" y="2358"/>
                <a:ext cx="0" cy="0"/>
              </a:xfrm>
              <a:prstGeom prst="line">
                <a:avLst/>
              </a:prstGeom>
              <a:ln w="11113" cap="flat" cmpd="sng">
                <a:solidFill>
                  <a:srgbClr val="808080"/>
                </a:solidFill>
                <a:prstDash val="solid"/>
                <a:headEnd type="none" w="med" len="med"/>
                <a:tailEnd type="none" w="med" len="med"/>
              </a:ln>
            </p:spPr>
          </p:sp>
          <p:sp>
            <p:nvSpPr>
              <p:cNvPr id="93428" name="Line 1803"/>
              <p:cNvSpPr/>
              <p:nvPr/>
            </p:nvSpPr>
            <p:spPr>
              <a:xfrm>
                <a:off x="4578" y="2421"/>
                <a:ext cx="0" cy="0"/>
              </a:xfrm>
              <a:prstGeom prst="line">
                <a:avLst/>
              </a:prstGeom>
              <a:ln w="11113" cap="flat" cmpd="sng">
                <a:solidFill>
                  <a:srgbClr val="808080"/>
                </a:solidFill>
                <a:prstDash val="solid"/>
                <a:headEnd type="none" w="med" len="med"/>
                <a:tailEnd type="none" w="med" len="med"/>
              </a:ln>
            </p:spPr>
          </p:sp>
          <p:sp>
            <p:nvSpPr>
              <p:cNvPr id="93429" name="Line 1804"/>
              <p:cNvSpPr/>
              <p:nvPr/>
            </p:nvSpPr>
            <p:spPr>
              <a:xfrm flipH="1">
                <a:off x="4568" y="2073"/>
                <a:ext cx="6" cy="0"/>
              </a:xfrm>
              <a:prstGeom prst="line">
                <a:avLst/>
              </a:prstGeom>
              <a:ln w="11113" cap="flat" cmpd="sng">
                <a:solidFill>
                  <a:srgbClr val="808080"/>
                </a:solidFill>
                <a:prstDash val="solid"/>
                <a:headEnd type="none" w="med" len="med"/>
                <a:tailEnd type="none" w="med" len="med"/>
              </a:ln>
            </p:spPr>
          </p:sp>
          <p:sp>
            <p:nvSpPr>
              <p:cNvPr id="93430" name="Line 1805"/>
              <p:cNvSpPr/>
              <p:nvPr/>
            </p:nvSpPr>
            <p:spPr>
              <a:xfrm flipH="1">
                <a:off x="4568" y="2136"/>
                <a:ext cx="6" cy="0"/>
              </a:xfrm>
              <a:prstGeom prst="line">
                <a:avLst/>
              </a:prstGeom>
              <a:ln w="11113" cap="flat" cmpd="sng">
                <a:solidFill>
                  <a:srgbClr val="808080"/>
                </a:solidFill>
                <a:prstDash val="solid"/>
                <a:headEnd type="none" w="med" len="med"/>
                <a:tailEnd type="none" w="med" len="med"/>
              </a:ln>
            </p:spPr>
          </p:sp>
          <p:sp>
            <p:nvSpPr>
              <p:cNvPr id="93431" name="Line 1806"/>
              <p:cNvSpPr/>
              <p:nvPr/>
            </p:nvSpPr>
            <p:spPr>
              <a:xfrm flipH="1">
                <a:off x="4568" y="2200"/>
                <a:ext cx="6" cy="0"/>
              </a:xfrm>
              <a:prstGeom prst="line">
                <a:avLst/>
              </a:prstGeom>
              <a:ln w="11113" cap="flat" cmpd="sng">
                <a:solidFill>
                  <a:srgbClr val="808080"/>
                </a:solidFill>
                <a:prstDash val="solid"/>
                <a:headEnd type="none" w="med" len="med"/>
                <a:tailEnd type="none" w="med" len="med"/>
              </a:ln>
            </p:spPr>
          </p:sp>
          <p:sp>
            <p:nvSpPr>
              <p:cNvPr id="93432" name="Line 1807"/>
              <p:cNvSpPr/>
              <p:nvPr/>
            </p:nvSpPr>
            <p:spPr>
              <a:xfrm flipH="1">
                <a:off x="4568" y="2263"/>
                <a:ext cx="6" cy="0"/>
              </a:xfrm>
              <a:prstGeom prst="line">
                <a:avLst/>
              </a:prstGeom>
              <a:ln w="11113" cap="flat" cmpd="sng">
                <a:solidFill>
                  <a:srgbClr val="808080"/>
                </a:solidFill>
                <a:prstDash val="solid"/>
                <a:headEnd type="none" w="med" len="med"/>
                <a:tailEnd type="none" w="med" len="med"/>
              </a:ln>
            </p:spPr>
          </p:sp>
          <p:sp>
            <p:nvSpPr>
              <p:cNvPr id="93433" name="Line 1808"/>
              <p:cNvSpPr/>
              <p:nvPr/>
            </p:nvSpPr>
            <p:spPr>
              <a:xfrm flipH="1">
                <a:off x="4568" y="2326"/>
                <a:ext cx="6" cy="0"/>
              </a:xfrm>
              <a:prstGeom prst="line">
                <a:avLst/>
              </a:prstGeom>
              <a:ln w="11113" cap="flat" cmpd="sng">
                <a:solidFill>
                  <a:srgbClr val="808080"/>
                </a:solidFill>
                <a:prstDash val="solid"/>
                <a:headEnd type="none" w="med" len="med"/>
                <a:tailEnd type="none" w="med" len="med"/>
              </a:ln>
            </p:spPr>
          </p:sp>
          <p:sp>
            <p:nvSpPr>
              <p:cNvPr id="93434" name="Line 1809"/>
              <p:cNvSpPr/>
              <p:nvPr/>
            </p:nvSpPr>
            <p:spPr>
              <a:xfrm flipH="1">
                <a:off x="4568" y="2389"/>
                <a:ext cx="6" cy="0"/>
              </a:xfrm>
              <a:prstGeom prst="line">
                <a:avLst/>
              </a:prstGeom>
              <a:ln w="11113" cap="flat" cmpd="sng">
                <a:solidFill>
                  <a:srgbClr val="808080"/>
                </a:solidFill>
                <a:prstDash val="solid"/>
                <a:headEnd type="none" w="med" len="med"/>
                <a:tailEnd type="none" w="med" len="med"/>
              </a:ln>
            </p:spPr>
          </p:sp>
          <p:sp>
            <p:nvSpPr>
              <p:cNvPr id="93435" name="Oval 1810"/>
              <p:cNvSpPr/>
              <p:nvPr/>
            </p:nvSpPr>
            <p:spPr>
              <a:xfrm>
                <a:off x="5424" y="1895"/>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436" name="Oval 1811"/>
              <p:cNvSpPr/>
              <p:nvPr/>
            </p:nvSpPr>
            <p:spPr>
              <a:xfrm>
                <a:off x="5407" y="1865"/>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437" name="Oval 1812"/>
              <p:cNvSpPr/>
              <p:nvPr/>
            </p:nvSpPr>
            <p:spPr>
              <a:xfrm>
                <a:off x="5391" y="1833"/>
                <a:ext cx="14"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438" name="Oval 1813"/>
              <p:cNvSpPr/>
              <p:nvPr/>
            </p:nvSpPr>
            <p:spPr>
              <a:xfrm>
                <a:off x="5374" y="1827"/>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439" name="Oval 1814"/>
              <p:cNvSpPr/>
              <p:nvPr/>
            </p:nvSpPr>
            <p:spPr>
              <a:xfrm>
                <a:off x="5356" y="1808"/>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440" name="Oval 1815"/>
              <p:cNvSpPr/>
              <p:nvPr/>
            </p:nvSpPr>
            <p:spPr>
              <a:xfrm>
                <a:off x="5341" y="179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441" name="Oval 1816"/>
              <p:cNvSpPr/>
              <p:nvPr/>
            </p:nvSpPr>
            <p:spPr>
              <a:xfrm>
                <a:off x="5323" y="178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06" name="Group 2018"/>
            <p:cNvGrpSpPr/>
            <p:nvPr/>
          </p:nvGrpSpPr>
          <p:grpSpPr>
            <a:xfrm>
              <a:off x="4585" y="1669"/>
              <a:ext cx="852" cy="280"/>
              <a:chOff x="4585" y="1669"/>
              <a:chExt cx="852" cy="280"/>
            </a:xfrm>
          </p:grpSpPr>
          <p:sp>
            <p:nvSpPr>
              <p:cNvPr id="93042" name="Oval 1818"/>
              <p:cNvSpPr/>
              <p:nvPr/>
            </p:nvSpPr>
            <p:spPr>
              <a:xfrm>
                <a:off x="5306" y="178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3" name="Oval 1819"/>
              <p:cNvSpPr/>
              <p:nvPr/>
            </p:nvSpPr>
            <p:spPr>
              <a:xfrm>
                <a:off x="5290" y="177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4" name="Oval 1820"/>
              <p:cNvSpPr/>
              <p:nvPr/>
            </p:nvSpPr>
            <p:spPr>
              <a:xfrm>
                <a:off x="5273" y="177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5" name="Oval 1821"/>
              <p:cNvSpPr/>
              <p:nvPr/>
            </p:nvSpPr>
            <p:spPr>
              <a:xfrm>
                <a:off x="5255" y="1766"/>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6" name="Oval 1822"/>
              <p:cNvSpPr/>
              <p:nvPr/>
            </p:nvSpPr>
            <p:spPr>
              <a:xfrm>
                <a:off x="5240" y="175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7" name="Oval 1823"/>
              <p:cNvSpPr/>
              <p:nvPr/>
            </p:nvSpPr>
            <p:spPr>
              <a:xfrm>
                <a:off x="5222" y="175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8" name="Oval 1824"/>
              <p:cNvSpPr/>
              <p:nvPr/>
            </p:nvSpPr>
            <p:spPr>
              <a:xfrm>
                <a:off x="5205" y="174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49" name="Oval 1825"/>
              <p:cNvSpPr/>
              <p:nvPr/>
            </p:nvSpPr>
            <p:spPr>
              <a:xfrm>
                <a:off x="5190" y="174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0" name="Oval 1826"/>
              <p:cNvSpPr/>
              <p:nvPr/>
            </p:nvSpPr>
            <p:spPr>
              <a:xfrm>
                <a:off x="5172" y="174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1" name="Oval 1827"/>
              <p:cNvSpPr/>
              <p:nvPr/>
            </p:nvSpPr>
            <p:spPr>
              <a:xfrm>
                <a:off x="5155" y="174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2" name="Oval 1828"/>
              <p:cNvSpPr/>
              <p:nvPr/>
            </p:nvSpPr>
            <p:spPr>
              <a:xfrm>
                <a:off x="5140" y="173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3" name="Oval 1829"/>
              <p:cNvSpPr/>
              <p:nvPr/>
            </p:nvSpPr>
            <p:spPr>
              <a:xfrm>
                <a:off x="5122" y="173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4" name="Oval 1830"/>
              <p:cNvSpPr/>
              <p:nvPr/>
            </p:nvSpPr>
            <p:spPr>
              <a:xfrm>
                <a:off x="5104" y="1722"/>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5" name="Oval 1831"/>
              <p:cNvSpPr/>
              <p:nvPr/>
            </p:nvSpPr>
            <p:spPr>
              <a:xfrm>
                <a:off x="5089" y="172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6" name="Oval 1832"/>
              <p:cNvSpPr/>
              <p:nvPr/>
            </p:nvSpPr>
            <p:spPr>
              <a:xfrm>
                <a:off x="5072" y="171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7" name="Oval 1833"/>
              <p:cNvSpPr/>
              <p:nvPr/>
            </p:nvSpPr>
            <p:spPr>
              <a:xfrm>
                <a:off x="5054" y="170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8" name="Oval 1834"/>
              <p:cNvSpPr/>
              <p:nvPr/>
            </p:nvSpPr>
            <p:spPr>
              <a:xfrm>
                <a:off x="5039" y="170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59" name="Oval 1835"/>
              <p:cNvSpPr/>
              <p:nvPr/>
            </p:nvSpPr>
            <p:spPr>
              <a:xfrm>
                <a:off x="5021" y="169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0" name="Oval 1836"/>
              <p:cNvSpPr/>
              <p:nvPr/>
            </p:nvSpPr>
            <p:spPr>
              <a:xfrm>
                <a:off x="5004" y="168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1" name="Oval 1837"/>
              <p:cNvSpPr/>
              <p:nvPr/>
            </p:nvSpPr>
            <p:spPr>
              <a:xfrm>
                <a:off x="4988" y="169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2" name="Oval 1838"/>
              <p:cNvSpPr/>
              <p:nvPr/>
            </p:nvSpPr>
            <p:spPr>
              <a:xfrm>
                <a:off x="4971" y="1728"/>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3" name="Oval 1839"/>
              <p:cNvSpPr/>
              <p:nvPr/>
            </p:nvSpPr>
            <p:spPr>
              <a:xfrm>
                <a:off x="4955" y="1722"/>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4" name="Oval 1840"/>
              <p:cNvSpPr/>
              <p:nvPr/>
            </p:nvSpPr>
            <p:spPr>
              <a:xfrm>
                <a:off x="4938" y="1703"/>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5" name="Oval 1841"/>
              <p:cNvSpPr/>
              <p:nvPr/>
            </p:nvSpPr>
            <p:spPr>
              <a:xfrm>
                <a:off x="4920" y="1703"/>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6" name="Oval 1842"/>
              <p:cNvSpPr/>
              <p:nvPr/>
            </p:nvSpPr>
            <p:spPr>
              <a:xfrm>
                <a:off x="4905" y="166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7" name="Oval 1843"/>
              <p:cNvSpPr/>
              <p:nvPr/>
            </p:nvSpPr>
            <p:spPr>
              <a:xfrm>
                <a:off x="4887" y="167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8" name="Oval 1844"/>
              <p:cNvSpPr/>
              <p:nvPr/>
            </p:nvSpPr>
            <p:spPr>
              <a:xfrm>
                <a:off x="4870" y="168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69" name="Oval 1845"/>
              <p:cNvSpPr/>
              <p:nvPr/>
            </p:nvSpPr>
            <p:spPr>
              <a:xfrm>
                <a:off x="4854" y="168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0" name="Oval 1846"/>
              <p:cNvSpPr/>
              <p:nvPr/>
            </p:nvSpPr>
            <p:spPr>
              <a:xfrm>
                <a:off x="4837" y="169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1" name="Oval 1847"/>
              <p:cNvSpPr/>
              <p:nvPr/>
            </p:nvSpPr>
            <p:spPr>
              <a:xfrm>
                <a:off x="4819" y="1701"/>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2" name="Oval 1848"/>
              <p:cNvSpPr/>
              <p:nvPr/>
            </p:nvSpPr>
            <p:spPr>
              <a:xfrm>
                <a:off x="4804" y="1709"/>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3" name="Oval 1849"/>
              <p:cNvSpPr/>
              <p:nvPr/>
            </p:nvSpPr>
            <p:spPr>
              <a:xfrm>
                <a:off x="4786" y="1718"/>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4" name="Oval 1850"/>
              <p:cNvSpPr/>
              <p:nvPr/>
            </p:nvSpPr>
            <p:spPr>
              <a:xfrm>
                <a:off x="4769" y="172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5" name="Oval 1851"/>
              <p:cNvSpPr/>
              <p:nvPr/>
            </p:nvSpPr>
            <p:spPr>
              <a:xfrm>
                <a:off x="4754" y="173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6" name="Oval 1852"/>
              <p:cNvSpPr/>
              <p:nvPr/>
            </p:nvSpPr>
            <p:spPr>
              <a:xfrm>
                <a:off x="4736" y="174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7" name="Oval 1853"/>
              <p:cNvSpPr/>
              <p:nvPr/>
            </p:nvSpPr>
            <p:spPr>
              <a:xfrm>
                <a:off x="4718" y="174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8" name="Oval 1854"/>
              <p:cNvSpPr/>
              <p:nvPr/>
            </p:nvSpPr>
            <p:spPr>
              <a:xfrm>
                <a:off x="4703" y="175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79" name="Oval 1855"/>
              <p:cNvSpPr/>
              <p:nvPr/>
            </p:nvSpPr>
            <p:spPr>
              <a:xfrm>
                <a:off x="4686" y="175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0" name="Oval 1856"/>
              <p:cNvSpPr/>
              <p:nvPr/>
            </p:nvSpPr>
            <p:spPr>
              <a:xfrm>
                <a:off x="4668" y="175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1" name="Oval 1857"/>
              <p:cNvSpPr/>
              <p:nvPr/>
            </p:nvSpPr>
            <p:spPr>
              <a:xfrm>
                <a:off x="4653" y="176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2" name="Oval 1858"/>
              <p:cNvSpPr/>
              <p:nvPr/>
            </p:nvSpPr>
            <p:spPr>
              <a:xfrm>
                <a:off x="4636" y="176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3" name="Oval 1859"/>
              <p:cNvSpPr/>
              <p:nvPr/>
            </p:nvSpPr>
            <p:spPr>
              <a:xfrm>
                <a:off x="4618" y="177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4" name="Oval 1860"/>
              <p:cNvSpPr/>
              <p:nvPr/>
            </p:nvSpPr>
            <p:spPr>
              <a:xfrm>
                <a:off x="4603" y="178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5" name="Oval 1861"/>
              <p:cNvSpPr/>
              <p:nvPr/>
            </p:nvSpPr>
            <p:spPr>
              <a:xfrm>
                <a:off x="4585" y="179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6" name="Oval 1862"/>
              <p:cNvSpPr/>
              <p:nvPr/>
            </p:nvSpPr>
            <p:spPr>
              <a:xfrm>
                <a:off x="5424" y="1937"/>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7" name="Oval 1863"/>
              <p:cNvSpPr/>
              <p:nvPr/>
            </p:nvSpPr>
            <p:spPr>
              <a:xfrm>
                <a:off x="5391" y="1909"/>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8" name="Oval 1864"/>
              <p:cNvSpPr/>
              <p:nvPr/>
            </p:nvSpPr>
            <p:spPr>
              <a:xfrm>
                <a:off x="5374" y="1884"/>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89" name="Oval 1865"/>
              <p:cNvSpPr/>
              <p:nvPr/>
            </p:nvSpPr>
            <p:spPr>
              <a:xfrm>
                <a:off x="5356" y="1854"/>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0" name="Oval 1866"/>
              <p:cNvSpPr/>
              <p:nvPr/>
            </p:nvSpPr>
            <p:spPr>
              <a:xfrm>
                <a:off x="5341" y="183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1" name="Oval 1867"/>
              <p:cNvSpPr/>
              <p:nvPr/>
            </p:nvSpPr>
            <p:spPr>
              <a:xfrm>
                <a:off x="5323" y="181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2" name="Oval 1868"/>
              <p:cNvSpPr/>
              <p:nvPr/>
            </p:nvSpPr>
            <p:spPr>
              <a:xfrm>
                <a:off x="5306" y="181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3" name="Oval 1869"/>
              <p:cNvSpPr/>
              <p:nvPr/>
            </p:nvSpPr>
            <p:spPr>
              <a:xfrm>
                <a:off x="5290" y="181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4" name="Oval 1870"/>
              <p:cNvSpPr/>
              <p:nvPr/>
            </p:nvSpPr>
            <p:spPr>
              <a:xfrm>
                <a:off x="5273" y="179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5" name="Oval 1871"/>
              <p:cNvSpPr/>
              <p:nvPr/>
            </p:nvSpPr>
            <p:spPr>
              <a:xfrm>
                <a:off x="5255" y="179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6" name="Oval 1872"/>
              <p:cNvSpPr/>
              <p:nvPr/>
            </p:nvSpPr>
            <p:spPr>
              <a:xfrm>
                <a:off x="5240" y="179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7" name="Oval 1873"/>
              <p:cNvSpPr/>
              <p:nvPr/>
            </p:nvSpPr>
            <p:spPr>
              <a:xfrm>
                <a:off x="5222" y="1791"/>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8" name="Oval 1874"/>
              <p:cNvSpPr/>
              <p:nvPr/>
            </p:nvSpPr>
            <p:spPr>
              <a:xfrm>
                <a:off x="5205" y="17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099" name="Oval 1875"/>
              <p:cNvSpPr/>
              <p:nvPr/>
            </p:nvSpPr>
            <p:spPr>
              <a:xfrm>
                <a:off x="5190" y="17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0" name="Oval 1876"/>
              <p:cNvSpPr/>
              <p:nvPr/>
            </p:nvSpPr>
            <p:spPr>
              <a:xfrm>
                <a:off x="5172" y="1783"/>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1" name="Oval 1877"/>
              <p:cNvSpPr/>
              <p:nvPr/>
            </p:nvSpPr>
            <p:spPr>
              <a:xfrm>
                <a:off x="5155" y="17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2" name="Oval 1878"/>
              <p:cNvSpPr/>
              <p:nvPr/>
            </p:nvSpPr>
            <p:spPr>
              <a:xfrm>
                <a:off x="5140" y="177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3" name="Oval 1879"/>
              <p:cNvSpPr/>
              <p:nvPr/>
            </p:nvSpPr>
            <p:spPr>
              <a:xfrm>
                <a:off x="5122" y="1785"/>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4" name="Oval 1880"/>
              <p:cNvSpPr/>
              <p:nvPr/>
            </p:nvSpPr>
            <p:spPr>
              <a:xfrm>
                <a:off x="5104" y="1795"/>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5" name="Oval 1881"/>
              <p:cNvSpPr/>
              <p:nvPr/>
            </p:nvSpPr>
            <p:spPr>
              <a:xfrm>
                <a:off x="5089" y="1789"/>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6" name="Oval 1882"/>
              <p:cNvSpPr/>
              <p:nvPr/>
            </p:nvSpPr>
            <p:spPr>
              <a:xfrm>
                <a:off x="5072" y="176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7" name="Oval 1883"/>
              <p:cNvSpPr/>
              <p:nvPr/>
            </p:nvSpPr>
            <p:spPr>
              <a:xfrm>
                <a:off x="5054" y="17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8" name="Oval 1884"/>
              <p:cNvSpPr/>
              <p:nvPr/>
            </p:nvSpPr>
            <p:spPr>
              <a:xfrm>
                <a:off x="5039" y="175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09" name="Oval 1885"/>
              <p:cNvSpPr/>
              <p:nvPr/>
            </p:nvSpPr>
            <p:spPr>
              <a:xfrm>
                <a:off x="5021" y="1732"/>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0" name="Oval 1886"/>
              <p:cNvSpPr/>
              <p:nvPr/>
            </p:nvSpPr>
            <p:spPr>
              <a:xfrm>
                <a:off x="5004" y="1757"/>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1" name="Oval 1887"/>
              <p:cNvSpPr/>
              <p:nvPr/>
            </p:nvSpPr>
            <p:spPr>
              <a:xfrm>
                <a:off x="4988" y="1751"/>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2" name="Oval 1888"/>
              <p:cNvSpPr/>
              <p:nvPr/>
            </p:nvSpPr>
            <p:spPr>
              <a:xfrm>
                <a:off x="4971" y="1808"/>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3" name="Oval 1889"/>
              <p:cNvSpPr/>
              <p:nvPr/>
            </p:nvSpPr>
            <p:spPr>
              <a:xfrm>
                <a:off x="4955" y="1818"/>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4" name="Oval 1890"/>
              <p:cNvSpPr/>
              <p:nvPr/>
            </p:nvSpPr>
            <p:spPr>
              <a:xfrm>
                <a:off x="4938" y="1780"/>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5" name="Oval 1891"/>
              <p:cNvSpPr/>
              <p:nvPr/>
            </p:nvSpPr>
            <p:spPr>
              <a:xfrm>
                <a:off x="4920" y="1802"/>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6" name="Oval 1892"/>
              <p:cNvSpPr/>
              <p:nvPr/>
            </p:nvSpPr>
            <p:spPr>
              <a:xfrm>
                <a:off x="4905" y="168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7" name="Oval 1893"/>
              <p:cNvSpPr/>
              <p:nvPr/>
            </p:nvSpPr>
            <p:spPr>
              <a:xfrm>
                <a:off x="4887" y="168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8" name="Oval 1894"/>
              <p:cNvSpPr/>
              <p:nvPr/>
            </p:nvSpPr>
            <p:spPr>
              <a:xfrm>
                <a:off x="4870" y="168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19" name="Oval 1895"/>
              <p:cNvSpPr/>
              <p:nvPr/>
            </p:nvSpPr>
            <p:spPr>
              <a:xfrm>
                <a:off x="4854" y="168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0" name="Oval 1896"/>
              <p:cNvSpPr/>
              <p:nvPr/>
            </p:nvSpPr>
            <p:spPr>
              <a:xfrm>
                <a:off x="4837" y="169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1" name="Oval 1897"/>
              <p:cNvSpPr/>
              <p:nvPr/>
            </p:nvSpPr>
            <p:spPr>
              <a:xfrm>
                <a:off x="4819" y="1701"/>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2" name="Oval 1898"/>
              <p:cNvSpPr/>
              <p:nvPr/>
            </p:nvSpPr>
            <p:spPr>
              <a:xfrm>
                <a:off x="4804" y="171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3" name="Oval 1899"/>
              <p:cNvSpPr/>
              <p:nvPr/>
            </p:nvSpPr>
            <p:spPr>
              <a:xfrm>
                <a:off x="4786" y="171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4" name="Oval 1900"/>
              <p:cNvSpPr/>
              <p:nvPr/>
            </p:nvSpPr>
            <p:spPr>
              <a:xfrm>
                <a:off x="4769" y="172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5" name="Oval 1901"/>
              <p:cNvSpPr/>
              <p:nvPr/>
            </p:nvSpPr>
            <p:spPr>
              <a:xfrm>
                <a:off x="4754" y="173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6" name="Oval 1902"/>
              <p:cNvSpPr/>
              <p:nvPr/>
            </p:nvSpPr>
            <p:spPr>
              <a:xfrm>
                <a:off x="4736" y="174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7" name="Oval 1903"/>
              <p:cNvSpPr/>
              <p:nvPr/>
            </p:nvSpPr>
            <p:spPr>
              <a:xfrm>
                <a:off x="4718" y="175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8" name="Oval 1904"/>
              <p:cNvSpPr/>
              <p:nvPr/>
            </p:nvSpPr>
            <p:spPr>
              <a:xfrm>
                <a:off x="4703" y="1764"/>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29" name="Oval 1905"/>
              <p:cNvSpPr/>
              <p:nvPr/>
            </p:nvSpPr>
            <p:spPr>
              <a:xfrm>
                <a:off x="4686" y="176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0" name="Oval 1906"/>
              <p:cNvSpPr/>
              <p:nvPr/>
            </p:nvSpPr>
            <p:spPr>
              <a:xfrm>
                <a:off x="4668" y="177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1" name="Oval 1907"/>
              <p:cNvSpPr/>
              <p:nvPr/>
            </p:nvSpPr>
            <p:spPr>
              <a:xfrm>
                <a:off x="4653" y="177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2" name="Oval 1908"/>
              <p:cNvSpPr/>
              <p:nvPr/>
            </p:nvSpPr>
            <p:spPr>
              <a:xfrm>
                <a:off x="4636" y="17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3" name="Oval 1909"/>
              <p:cNvSpPr/>
              <p:nvPr/>
            </p:nvSpPr>
            <p:spPr>
              <a:xfrm>
                <a:off x="4618" y="17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4" name="Oval 1910"/>
              <p:cNvSpPr/>
              <p:nvPr/>
            </p:nvSpPr>
            <p:spPr>
              <a:xfrm>
                <a:off x="4603" y="179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5" name="Oval 1911"/>
              <p:cNvSpPr/>
              <p:nvPr/>
            </p:nvSpPr>
            <p:spPr>
              <a:xfrm>
                <a:off x="4585" y="180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3136" name="Line 1912"/>
              <p:cNvSpPr/>
              <p:nvPr/>
            </p:nvSpPr>
            <p:spPr>
              <a:xfrm>
                <a:off x="4585" y="1798"/>
                <a:ext cx="0" cy="0"/>
              </a:xfrm>
              <a:prstGeom prst="line">
                <a:avLst/>
              </a:prstGeom>
              <a:ln w="11113" cap="flat" cmpd="sng">
                <a:solidFill>
                  <a:srgbClr val="FF0000"/>
                </a:solidFill>
                <a:prstDash val="solid"/>
                <a:headEnd type="none" w="med" len="med"/>
                <a:tailEnd type="none" w="med" len="med"/>
              </a:ln>
            </p:spPr>
          </p:sp>
          <p:sp>
            <p:nvSpPr>
              <p:cNvPr id="93137" name="Line 1913"/>
              <p:cNvSpPr/>
              <p:nvPr/>
            </p:nvSpPr>
            <p:spPr>
              <a:xfrm>
                <a:off x="4585" y="1798"/>
                <a:ext cx="0" cy="0"/>
              </a:xfrm>
              <a:prstGeom prst="line">
                <a:avLst/>
              </a:prstGeom>
              <a:ln w="11113" cap="flat" cmpd="sng">
                <a:solidFill>
                  <a:srgbClr val="FF0000"/>
                </a:solidFill>
                <a:prstDash val="solid"/>
                <a:headEnd type="none" w="med" len="med"/>
                <a:tailEnd type="none" w="med" len="med"/>
              </a:ln>
            </p:spPr>
          </p:sp>
          <p:sp>
            <p:nvSpPr>
              <p:cNvPr id="93138" name="Line 1914"/>
              <p:cNvSpPr/>
              <p:nvPr/>
            </p:nvSpPr>
            <p:spPr>
              <a:xfrm>
                <a:off x="4585" y="1798"/>
                <a:ext cx="0" cy="0"/>
              </a:xfrm>
              <a:prstGeom prst="line">
                <a:avLst/>
              </a:prstGeom>
              <a:ln w="11113" cap="flat" cmpd="sng">
                <a:solidFill>
                  <a:srgbClr val="FF0000"/>
                </a:solidFill>
                <a:prstDash val="solid"/>
                <a:headEnd type="none" w="med" len="med"/>
                <a:tailEnd type="none" w="med" len="med"/>
              </a:ln>
            </p:spPr>
          </p:sp>
          <p:sp>
            <p:nvSpPr>
              <p:cNvPr id="93139" name="Line 1915"/>
              <p:cNvSpPr/>
              <p:nvPr/>
            </p:nvSpPr>
            <p:spPr>
              <a:xfrm>
                <a:off x="4585" y="1798"/>
                <a:ext cx="0" cy="0"/>
              </a:xfrm>
              <a:prstGeom prst="line">
                <a:avLst/>
              </a:prstGeom>
              <a:ln w="11113" cap="flat" cmpd="sng">
                <a:solidFill>
                  <a:srgbClr val="FF0000"/>
                </a:solidFill>
                <a:prstDash val="solid"/>
                <a:headEnd type="none" w="med" len="med"/>
                <a:tailEnd type="none" w="med" len="med"/>
              </a:ln>
            </p:spPr>
          </p:sp>
          <p:sp>
            <p:nvSpPr>
              <p:cNvPr id="93140" name="Line 1916"/>
              <p:cNvSpPr/>
              <p:nvPr/>
            </p:nvSpPr>
            <p:spPr>
              <a:xfrm>
                <a:off x="4603" y="1789"/>
                <a:ext cx="0" cy="0"/>
              </a:xfrm>
              <a:prstGeom prst="line">
                <a:avLst/>
              </a:prstGeom>
              <a:ln w="11113" cap="flat" cmpd="sng">
                <a:solidFill>
                  <a:srgbClr val="FF0000"/>
                </a:solidFill>
                <a:prstDash val="solid"/>
                <a:headEnd type="none" w="med" len="med"/>
                <a:tailEnd type="none" w="med" len="med"/>
              </a:ln>
            </p:spPr>
          </p:sp>
          <p:sp>
            <p:nvSpPr>
              <p:cNvPr id="93141" name="Line 1917"/>
              <p:cNvSpPr/>
              <p:nvPr/>
            </p:nvSpPr>
            <p:spPr>
              <a:xfrm>
                <a:off x="4603" y="1789"/>
                <a:ext cx="0" cy="0"/>
              </a:xfrm>
              <a:prstGeom prst="line">
                <a:avLst/>
              </a:prstGeom>
              <a:ln w="11113" cap="flat" cmpd="sng">
                <a:solidFill>
                  <a:srgbClr val="FF0000"/>
                </a:solidFill>
                <a:prstDash val="solid"/>
                <a:headEnd type="none" w="med" len="med"/>
                <a:tailEnd type="none" w="med" len="med"/>
              </a:ln>
            </p:spPr>
          </p:sp>
          <p:sp>
            <p:nvSpPr>
              <p:cNvPr id="93142" name="Line 1918"/>
              <p:cNvSpPr/>
              <p:nvPr/>
            </p:nvSpPr>
            <p:spPr>
              <a:xfrm>
                <a:off x="4603" y="1789"/>
                <a:ext cx="0" cy="0"/>
              </a:xfrm>
              <a:prstGeom prst="line">
                <a:avLst/>
              </a:prstGeom>
              <a:ln w="11113" cap="flat" cmpd="sng">
                <a:solidFill>
                  <a:srgbClr val="FF0000"/>
                </a:solidFill>
                <a:prstDash val="solid"/>
                <a:headEnd type="none" w="med" len="med"/>
                <a:tailEnd type="none" w="med" len="med"/>
              </a:ln>
            </p:spPr>
          </p:sp>
          <p:sp>
            <p:nvSpPr>
              <p:cNvPr id="93143" name="Line 1919"/>
              <p:cNvSpPr/>
              <p:nvPr/>
            </p:nvSpPr>
            <p:spPr>
              <a:xfrm>
                <a:off x="4603" y="1789"/>
                <a:ext cx="0" cy="0"/>
              </a:xfrm>
              <a:prstGeom prst="line">
                <a:avLst/>
              </a:prstGeom>
              <a:ln w="11113" cap="flat" cmpd="sng">
                <a:solidFill>
                  <a:srgbClr val="FF0000"/>
                </a:solidFill>
                <a:prstDash val="solid"/>
                <a:headEnd type="none" w="med" len="med"/>
                <a:tailEnd type="none" w="med" len="med"/>
              </a:ln>
            </p:spPr>
          </p:sp>
          <p:sp>
            <p:nvSpPr>
              <p:cNvPr id="93144" name="Line 1920"/>
              <p:cNvSpPr/>
              <p:nvPr/>
            </p:nvSpPr>
            <p:spPr>
              <a:xfrm>
                <a:off x="4618" y="1783"/>
                <a:ext cx="0" cy="0"/>
              </a:xfrm>
              <a:prstGeom prst="line">
                <a:avLst/>
              </a:prstGeom>
              <a:ln w="11113" cap="flat" cmpd="sng">
                <a:solidFill>
                  <a:srgbClr val="FF0000"/>
                </a:solidFill>
                <a:prstDash val="solid"/>
                <a:headEnd type="none" w="med" len="med"/>
                <a:tailEnd type="none" w="med" len="med"/>
              </a:ln>
            </p:spPr>
          </p:sp>
          <p:sp>
            <p:nvSpPr>
              <p:cNvPr id="93145" name="Line 1921"/>
              <p:cNvSpPr/>
              <p:nvPr/>
            </p:nvSpPr>
            <p:spPr>
              <a:xfrm>
                <a:off x="4618" y="1783"/>
                <a:ext cx="0" cy="0"/>
              </a:xfrm>
              <a:prstGeom prst="line">
                <a:avLst/>
              </a:prstGeom>
              <a:ln w="11113" cap="flat" cmpd="sng">
                <a:solidFill>
                  <a:srgbClr val="FF0000"/>
                </a:solidFill>
                <a:prstDash val="solid"/>
                <a:headEnd type="none" w="med" len="med"/>
                <a:tailEnd type="none" w="med" len="med"/>
              </a:ln>
            </p:spPr>
          </p:sp>
          <p:sp>
            <p:nvSpPr>
              <p:cNvPr id="93146" name="Line 1922"/>
              <p:cNvSpPr/>
              <p:nvPr/>
            </p:nvSpPr>
            <p:spPr>
              <a:xfrm>
                <a:off x="4618" y="1783"/>
                <a:ext cx="0" cy="0"/>
              </a:xfrm>
              <a:prstGeom prst="line">
                <a:avLst/>
              </a:prstGeom>
              <a:ln w="11113" cap="flat" cmpd="sng">
                <a:solidFill>
                  <a:srgbClr val="FF0000"/>
                </a:solidFill>
                <a:prstDash val="solid"/>
                <a:headEnd type="none" w="med" len="med"/>
                <a:tailEnd type="none" w="med" len="med"/>
              </a:ln>
            </p:spPr>
          </p:sp>
          <p:sp>
            <p:nvSpPr>
              <p:cNvPr id="93147" name="Line 1923"/>
              <p:cNvSpPr/>
              <p:nvPr/>
            </p:nvSpPr>
            <p:spPr>
              <a:xfrm>
                <a:off x="4618" y="1783"/>
                <a:ext cx="0" cy="0"/>
              </a:xfrm>
              <a:prstGeom prst="line">
                <a:avLst/>
              </a:prstGeom>
              <a:ln w="11113" cap="flat" cmpd="sng">
                <a:solidFill>
                  <a:srgbClr val="FF0000"/>
                </a:solidFill>
                <a:prstDash val="solid"/>
                <a:headEnd type="none" w="med" len="med"/>
                <a:tailEnd type="none" w="med" len="med"/>
              </a:ln>
            </p:spPr>
          </p:sp>
          <p:sp>
            <p:nvSpPr>
              <p:cNvPr id="93148" name="Line 1924"/>
              <p:cNvSpPr/>
              <p:nvPr/>
            </p:nvSpPr>
            <p:spPr>
              <a:xfrm>
                <a:off x="4636" y="1774"/>
                <a:ext cx="0" cy="0"/>
              </a:xfrm>
              <a:prstGeom prst="line">
                <a:avLst/>
              </a:prstGeom>
              <a:ln w="11113" cap="flat" cmpd="sng">
                <a:solidFill>
                  <a:srgbClr val="FF0000"/>
                </a:solidFill>
                <a:prstDash val="solid"/>
                <a:headEnd type="none" w="med" len="med"/>
                <a:tailEnd type="none" w="med" len="med"/>
              </a:ln>
            </p:spPr>
          </p:sp>
          <p:sp>
            <p:nvSpPr>
              <p:cNvPr id="93149" name="Line 1925"/>
              <p:cNvSpPr/>
              <p:nvPr/>
            </p:nvSpPr>
            <p:spPr>
              <a:xfrm>
                <a:off x="4636" y="1774"/>
                <a:ext cx="0" cy="0"/>
              </a:xfrm>
              <a:prstGeom prst="line">
                <a:avLst/>
              </a:prstGeom>
              <a:ln w="11113" cap="flat" cmpd="sng">
                <a:solidFill>
                  <a:srgbClr val="FF0000"/>
                </a:solidFill>
                <a:prstDash val="solid"/>
                <a:headEnd type="none" w="med" len="med"/>
                <a:tailEnd type="none" w="med" len="med"/>
              </a:ln>
            </p:spPr>
          </p:sp>
          <p:sp>
            <p:nvSpPr>
              <p:cNvPr id="93150" name="Line 1926"/>
              <p:cNvSpPr/>
              <p:nvPr/>
            </p:nvSpPr>
            <p:spPr>
              <a:xfrm>
                <a:off x="4636" y="1774"/>
                <a:ext cx="0" cy="0"/>
              </a:xfrm>
              <a:prstGeom prst="line">
                <a:avLst/>
              </a:prstGeom>
              <a:ln w="11113" cap="flat" cmpd="sng">
                <a:solidFill>
                  <a:srgbClr val="FF0000"/>
                </a:solidFill>
                <a:prstDash val="solid"/>
                <a:headEnd type="none" w="med" len="med"/>
                <a:tailEnd type="none" w="med" len="med"/>
              </a:ln>
            </p:spPr>
          </p:sp>
          <p:sp>
            <p:nvSpPr>
              <p:cNvPr id="93151" name="Line 1927"/>
              <p:cNvSpPr/>
              <p:nvPr/>
            </p:nvSpPr>
            <p:spPr>
              <a:xfrm>
                <a:off x="4636" y="1774"/>
                <a:ext cx="0" cy="0"/>
              </a:xfrm>
              <a:prstGeom prst="line">
                <a:avLst/>
              </a:prstGeom>
              <a:ln w="11113" cap="flat" cmpd="sng">
                <a:solidFill>
                  <a:srgbClr val="FF0000"/>
                </a:solidFill>
                <a:prstDash val="solid"/>
                <a:headEnd type="none" w="med" len="med"/>
                <a:tailEnd type="none" w="med" len="med"/>
              </a:ln>
            </p:spPr>
          </p:sp>
          <p:sp>
            <p:nvSpPr>
              <p:cNvPr id="93152" name="Line 1928"/>
              <p:cNvSpPr/>
              <p:nvPr/>
            </p:nvSpPr>
            <p:spPr>
              <a:xfrm>
                <a:off x="4653" y="1768"/>
                <a:ext cx="0" cy="0"/>
              </a:xfrm>
              <a:prstGeom prst="line">
                <a:avLst/>
              </a:prstGeom>
              <a:ln w="11113" cap="flat" cmpd="sng">
                <a:solidFill>
                  <a:srgbClr val="FF0000"/>
                </a:solidFill>
                <a:prstDash val="solid"/>
                <a:headEnd type="none" w="med" len="med"/>
                <a:tailEnd type="none" w="med" len="med"/>
              </a:ln>
            </p:spPr>
          </p:sp>
          <p:sp>
            <p:nvSpPr>
              <p:cNvPr id="93153" name="Line 1929"/>
              <p:cNvSpPr/>
              <p:nvPr/>
            </p:nvSpPr>
            <p:spPr>
              <a:xfrm>
                <a:off x="4653" y="1768"/>
                <a:ext cx="0" cy="0"/>
              </a:xfrm>
              <a:prstGeom prst="line">
                <a:avLst/>
              </a:prstGeom>
              <a:ln w="11113" cap="flat" cmpd="sng">
                <a:solidFill>
                  <a:srgbClr val="FF0000"/>
                </a:solidFill>
                <a:prstDash val="solid"/>
                <a:headEnd type="none" w="med" len="med"/>
                <a:tailEnd type="none" w="med" len="med"/>
              </a:ln>
            </p:spPr>
          </p:sp>
          <p:sp>
            <p:nvSpPr>
              <p:cNvPr id="93154" name="Line 1930"/>
              <p:cNvSpPr/>
              <p:nvPr/>
            </p:nvSpPr>
            <p:spPr>
              <a:xfrm>
                <a:off x="4653" y="1768"/>
                <a:ext cx="0" cy="0"/>
              </a:xfrm>
              <a:prstGeom prst="line">
                <a:avLst/>
              </a:prstGeom>
              <a:ln w="11113" cap="flat" cmpd="sng">
                <a:solidFill>
                  <a:srgbClr val="FF0000"/>
                </a:solidFill>
                <a:prstDash val="solid"/>
                <a:headEnd type="none" w="med" len="med"/>
                <a:tailEnd type="none" w="med" len="med"/>
              </a:ln>
            </p:spPr>
          </p:sp>
          <p:sp>
            <p:nvSpPr>
              <p:cNvPr id="93155" name="Line 1931"/>
              <p:cNvSpPr/>
              <p:nvPr/>
            </p:nvSpPr>
            <p:spPr>
              <a:xfrm>
                <a:off x="4653" y="1768"/>
                <a:ext cx="0" cy="0"/>
              </a:xfrm>
              <a:prstGeom prst="line">
                <a:avLst/>
              </a:prstGeom>
              <a:ln w="11113" cap="flat" cmpd="sng">
                <a:solidFill>
                  <a:srgbClr val="FF0000"/>
                </a:solidFill>
                <a:prstDash val="solid"/>
                <a:headEnd type="none" w="med" len="med"/>
                <a:tailEnd type="none" w="med" len="med"/>
              </a:ln>
            </p:spPr>
          </p:sp>
          <p:sp>
            <p:nvSpPr>
              <p:cNvPr id="93156" name="Line 1932"/>
              <p:cNvSpPr/>
              <p:nvPr/>
            </p:nvSpPr>
            <p:spPr>
              <a:xfrm>
                <a:off x="4668" y="1764"/>
                <a:ext cx="0" cy="0"/>
              </a:xfrm>
              <a:prstGeom prst="line">
                <a:avLst/>
              </a:prstGeom>
              <a:ln w="11113" cap="flat" cmpd="sng">
                <a:solidFill>
                  <a:srgbClr val="FF0000"/>
                </a:solidFill>
                <a:prstDash val="solid"/>
                <a:headEnd type="none" w="med" len="med"/>
                <a:tailEnd type="none" w="med" len="med"/>
              </a:ln>
            </p:spPr>
          </p:sp>
          <p:sp>
            <p:nvSpPr>
              <p:cNvPr id="93157" name="Line 1933"/>
              <p:cNvSpPr/>
              <p:nvPr/>
            </p:nvSpPr>
            <p:spPr>
              <a:xfrm>
                <a:off x="4668" y="1764"/>
                <a:ext cx="0" cy="0"/>
              </a:xfrm>
              <a:prstGeom prst="line">
                <a:avLst/>
              </a:prstGeom>
              <a:ln w="11113" cap="flat" cmpd="sng">
                <a:solidFill>
                  <a:srgbClr val="FF0000"/>
                </a:solidFill>
                <a:prstDash val="solid"/>
                <a:headEnd type="none" w="med" len="med"/>
                <a:tailEnd type="none" w="med" len="med"/>
              </a:ln>
            </p:spPr>
          </p:sp>
          <p:sp>
            <p:nvSpPr>
              <p:cNvPr id="93158" name="Line 1934"/>
              <p:cNvSpPr/>
              <p:nvPr/>
            </p:nvSpPr>
            <p:spPr>
              <a:xfrm>
                <a:off x="4668" y="1764"/>
                <a:ext cx="0" cy="0"/>
              </a:xfrm>
              <a:prstGeom prst="line">
                <a:avLst/>
              </a:prstGeom>
              <a:ln w="11113" cap="flat" cmpd="sng">
                <a:solidFill>
                  <a:srgbClr val="FF0000"/>
                </a:solidFill>
                <a:prstDash val="solid"/>
                <a:headEnd type="none" w="med" len="med"/>
                <a:tailEnd type="none" w="med" len="med"/>
              </a:ln>
            </p:spPr>
          </p:sp>
          <p:sp>
            <p:nvSpPr>
              <p:cNvPr id="93159" name="Line 1935"/>
              <p:cNvSpPr/>
              <p:nvPr/>
            </p:nvSpPr>
            <p:spPr>
              <a:xfrm>
                <a:off x="4668" y="1764"/>
                <a:ext cx="0" cy="0"/>
              </a:xfrm>
              <a:prstGeom prst="line">
                <a:avLst/>
              </a:prstGeom>
              <a:ln w="11113" cap="flat" cmpd="sng">
                <a:solidFill>
                  <a:srgbClr val="FF0000"/>
                </a:solidFill>
                <a:prstDash val="solid"/>
                <a:headEnd type="none" w="med" len="med"/>
                <a:tailEnd type="none" w="med" len="med"/>
              </a:ln>
            </p:spPr>
          </p:sp>
          <p:sp>
            <p:nvSpPr>
              <p:cNvPr id="93160" name="Line 1936"/>
              <p:cNvSpPr/>
              <p:nvPr/>
            </p:nvSpPr>
            <p:spPr>
              <a:xfrm>
                <a:off x="4686" y="1760"/>
                <a:ext cx="0" cy="0"/>
              </a:xfrm>
              <a:prstGeom prst="line">
                <a:avLst/>
              </a:prstGeom>
              <a:ln w="11113" cap="flat" cmpd="sng">
                <a:solidFill>
                  <a:srgbClr val="FF0000"/>
                </a:solidFill>
                <a:prstDash val="solid"/>
                <a:headEnd type="none" w="med" len="med"/>
                <a:tailEnd type="none" w="med" len="med"/>
              </a:ln>
            </p:spPr>
          </p:sp>
          <p:sp>
            <p:nvSpPr>
              <p:cNvPr id="93161" name="Line 1937"/>
              <p:cNvSpPr/>
              <p:nvPr/>
            </p:nvSpPr>
            <p:spPr>
              <a:xfrm>
                <a:off x="4686" y="1760"/>
                <a:ext cx="0" cy="0"/>
              </a:xfrm>
              <a:prstGeom prst="line">
                <a:avLst/>
              </a:prstGeom>
              <a:ln w="11113" cap="flat" cmpd="sng">
                <a:solidFill>
                  <a:srgbClr val="FF0000"/>
                </a:solidFill>
                <a:prstDash val="solid"/>
                <a:headEnd type="none" w="med" len="med"/>
                <a:tailEnd type="none" w="med" len="med"/>
              </a:ln>
            </p:spPr>
          </p:sp>
          <p:sp>
            <p:nvSpPr>
              <p:cNvPr id="93162" name="Line 1938"/>
              <p:cNvSpPr/>
              <p:nvPr/>
            </p:nvSpPr>
            <p:spPr>
              <a:xfrm>
                <a:off x="4686" y="1760"/>
                <a:ext cx="0" cy="0"/>
              </a:xfrm>
              <a:prstGeom prst="line">
                <a:avLst/>
              </a:prstGeom>
              <a:ln w="11113" cap="flat" cmpd="sng">
                <a:solidFill>
                  <a:srgbClr val="FF0000"/>
                </a:solidFill>
                <a:prstDash val="solid"/>
                <a:headEnd type="none" w="med" len="med"/>
                <a:tailEnd type="none" w="med" len="med"/>
              </a:ln>
            </p:spPr>
          </p:sp>
          <p:sp>
            <p:nvSpPr>
              <p:cNvPr id="93163" name="Line 1939"/>
              <p:cNvSpPr/>
              <p:nvPr/>
            </p:nvSpPr>
            <p:spPr>
              <a:xfrm>
                <a:off x="4686" y="1760"/>
                <a:ext cx="0" cy="0"/>
              </a:xfrm>
              <a:prstGeom prst="line">
                <a:avLst/>
              </a:prstGeom>
              <a:ln w="11113" cap="flat" cmpd="sng">
                <a:solidFill>
                  <a:srgbClr val="FF0000"/>
                </a:solidFill>
                <a:prstDash val="solid"/>
                <a:headEnd type="none" w="med" len="med"/>
                <a:tailEnd type="none" w="med" len="med"/>
              </a:ln>
            </p:spPr>
          </p:sp>
          <p:sp>
            <p:nvSpPr>
              <p:cNvPr id="93164" name="Line 1940"/>
              <p:cNvSpPr/>
              <p:nvPr/>
            </p:nvSpPr>
            <p:spPr>
              <a:xfrm>
                <a:off x="4703" y="1757"/>
                <a:ext cx="0" cy="0"/>
              </a:xfrm>
              <a:prstGeom prst="line">
                <a:avLst/>
              </a:prstGeom>
              <a:ln w="11113" cap="flat" cmpd="sng">
                <a:solidFill>
                  <a:srgbClr val="FF0000"/>
                </a:solidFill>
                <a:prstDash val="solid"/>
                <a:headEnd type="none" w="med" len="med"/>
                <a:tailEnd type="none" w="med" len="med"/>
              </a:ln>
            </p:spPr>
          </p:sp>
          <p:sp>
            <p:nvSpPr>
              <p:cNvPr id="93165" name="Line 1941"/>
              <p:cNvSpPr/>
              <p:nvPr/>
            </p:nvSpPr>
            <p:spPr>
              <a:xfrm>
                <a:off x="4703" y="1757"/>
                <a:ext cx="0" cy="0"/>
              </a:xfrm>
              <a:prstGeom prst="line">
                <a:avLst/>
              </a:prstGeom>
              <a:ln w="11113" cap="flat" cmpd="sng">
                <a:solidFill>
                  <a:srgbClr val="FF0000"/>
                </a:solidFill>
                <a:prstDash val="solid"/>
                <a:headEnd type="none" w="med" len="med"/>
                <a:tailEnd type="none" w="med" len="med"/>
              </a:ln>
            </p:spPr>
          </p:sp>
          <p:sp>
            <p:nvSpPr>
              <p:cNvPr id="93166" name="Line 1942"/>
              <p:cNvSpPr/>
              <p:nvPr/>
            </p:nvSpPr>
            <p:spPr>
              <a:xfrm>
                <a:off x="4703" y="1757"/>
                <a:ext cx="0" cy="0"/>
              </a:xfrm>
              <a:prstGeom prst="line">
                <a:avLst/>
              </a:prstGeom>
              <a:ln w="11113" cap="flat" cmpd="sng">
                <a:solidFill>
                  <a:srgbClr val="FF0000"/>
                </a:solidFill>
                <a:prstDash val="solid"/>
                <a:headEnd type="none" w="med" len="med"/>
                <a:tailEnd type="none" w="med" len="med"/>
              </a:ln>
            </p:spPr>
          </p:sp>
          <p:sp>
            <p:nvSpPr>
              <p:cNvPr id="93167" name="Line 1943"/>
              <p:cNvSpPr/>
              <p:nvPr/>
            </p:nvSpPr>
            <p:spPr>
              <a:xfrm>
                <a:off x="4703" y="1757"/>
                <a:ext cx="0" cy="0"/>
              </a:xfrm>
              <a:prstGeom prst="line">
                <a:avLst/>
              </a:prstGeom>
              <a:ln w="11113" cap="flat" cmpd="sng">
                <a:solidFill>
                  <a:srgbClr val="FF0000"/>
                </a:solidFill>
                <a:prstDash val="solid"/>
                <a:headEnd type="none" w="med" len="med"/>
                <a:tailEnd type="none" w="med" len="med"/>
              </a:ln>
            </p:spPr>
          </p:sp>
          <p:sp>
            <p:nvSpPr>
              <p:cNvPr id="93168" name="Line 1944"/>
              <p:cNvSpPr/>
              <p:nvPr/>
            </p:nvSpPr>
            <p:spPr>
              <a:xfrm>
                <a:off x="4718" y="1753"/>
                <a:ext cx="0" cy="0"/>
              </a:xfrm>
              <a:prstGeom prst="line">
                <a:avLst/>
              </a:prstGeom>
              <a:ln w="11113" cap="flat" cmpd="sng">
                <a:solidFill>
                  <a:srgbClr val="FF0000"/>
                </a:solidFill>
                <a:prstDash val="solid"/>
                <a:headEnd type="none" w="med" len="med"/>
                <a:tailEnd type="none" w="med" len="med"/>
              </a:ln>
            </p:spPr>
          </p:sp>
          <p:sp>
            <p:nvSpPr>
              <p:cNvPr id="93169" name="Line 1945"/>
              <p:cNvSpPr/>
              <p:nvPr/>
            </p:nvSpPr>
            <p:spPr>
              <a:xfrm>
                <a:off x="4718" y="1753"/>
                <a:ext cx="0" cy="0"/>
              </a:xfrm>
              <a:prstGeom prst="line">
                <a:avLst/>
              </a:prstGeom>
              <a:ln w="11113" cap="flat" cmpd="sng">
                <a:solidFill>
                  <a:srgbClr val="FF0000"/>
                </a:solidFill>
                <a:prstDash val="solid"/>
                <a:headEnd type="none" w="med" len="med"/>
                <a:tailEnd type="none" w="med" len="med"/>
              </a:ln>
            </p:spPr>
          </p:sp>
          <p:sp>
            <p:nvSpPr>
              <p:cNvPr id="93170" name="Line 1946"/>
              <p:cNvSpPr/>
              <p:nvPr/>
            </p:nvSpPr>
            <p:spPr>
              <a:xfrm>
                <a:off x="4718" y="1753"/>
                <a:ext cx="0" cy="0"/>
              </a:xfrm>
              <a:prstGeom prst="line">
                <a:avLst/>
              </a:prstGeom>
              <a:ln w="11113" cap="flat" cmpd="sng">
                <a:solidFill>
                  <a:srgbClr val="FF0000"/>
                </a:solidFill>
                <a:prstDash val="solid"/>
                <a:headEnd type="none" w="med" len="med"/>
                <a:tailEnd type="none" w="med" len="med"/>
              </a:ln>
            </p:spPr>
          </p:sp>
          <p:sp>
            <p:nvSpPr>
              <p:cNvPr id="93171" name="Line 1947"/>
              <p:cNvSpPr/>
              <p:nvPr/>
            </p:nvSpPr>
            <p:spPr>
              <a:xfrm>
                <a:off x="4718" y="1753"/>
                <a:ext cx="0" cy="0"/>
              </a:xfrm>
              <a:prstGeom prst="line">
                <a:avLst/>
              </a:prstGeom>
              <a:ln w="11113" cap="flat" cmpd="sng">
                <a:solidFill>
                  <a:srgbClr val="FF0000"/>
                </a:solidFill>
                <a:prstDash val="solid"/>
                <a:headEnd type="none" w="med" len="med"/>
                <a:tailEnd type="none" w="med" len="med"/>
              </a:ln>
            </p:spPr>
          </p:sp>
          <p:sp>
            <p:nvSpPr>
              <p:cNvPr id="93172" name="Line 1948"/>
              <p:cNvSpPr/>
              <p:nvPr/>
            </p:nvSpPr>
            <p:spPr>
              <a:xfrm>
                <a:off x="4736" y="1749"/>
                <a:ext cx="0" cy="0"/>
              </a:xfrm>
              <a:prstGeom prst="line">
                <a:avLst/>
              </a:prstGeom>
              <a:ln w="11113" cap="flat" cmpd="sng">
                <a:solidFill>
                  <a:srgbClr val="FF0000"/>
                </a:solidFill>
                <a:prstDash val="solid"/>
                <a:headEnd type="none" w="med" len="med"/>
                <a:tailEnd type="none" w="med" len="med"/>
              </a:ln>
            </p:spPr>
          </p:sp>
          <p:sp>
            <p:nvSpPr>
              <p:cNvPr id="93173" name="Line 1949"/>
              <p:cNvSpPr/>
              <p:nvPr/>
            </p:nvSpPr>
            <p:spPr>
              <a:xfrm>
                <a:off x="4736" y="1749"/>
                <a:ext cx="0" cy="0"/>
              </a:xfrm>
              <a:prstGeom prst="line">
                <a:avLst/>
              </a:prstGeom>
              <a:ln w="11113" cap="flat" cmpd="sng">
                <a:solidFill>
                  <a:srgbClr val="FF0000"/>
                </a:solidFill>
                <a:prstDash val="solid"/>
                <a:headEnd type="none" w="med" len="med"/>
                <a:tailEnd type="none" w="med" len="med"/>
              </a:ln>
            </p:spPr>
          </p:sp>
          <p:sp>
            <p:nvSpPr>
              <p:cNvPr id="93174" name="Line 1950"/>
              <p:cNvSpPr/>
              <p:nvPr/>
            </p:nvSpPr>
            <p:spPr>
              <a:xfrm>
                <a:off x="4736" y="1749"/>
                <a:ext cx="0" cy="0"/>
              </a:xfrm>
              <a:prstGeom prst="line">
                <a:avLst/>
              </a:prstGeom>
              <a:ln w="11113" cap="flat" cmpd="sng">
                <a:solidFill>
                  <a:srgbClr val="FF0000"/>
                </a:solidFill>
                <a:prstDash val="solid"/>
                <a:headEnd type="none" w="med" len="med"/>
                <a:tailEnd type="none" w="med" len="med"/>
              </a:ln>
            </p:spPr>
          </p:sp>
          <p:sp>
            <p:nvSpPr>
              <p:cNvPr id="93175" name="Line 1951"/>
              <p:cNvSpPr/>
              <p:nvPr/>
            </p:nvSpPr>
            <p:spPr>
              <a:xfrm>
                <a:off x="4736" y="1749"/>
                <a:ext cx="0" cy="0"/>
              </a:xfrm>
              <a:prstGeom prst="line">
                <a:avLst/>
              </a:prstGeom>
              <a:ln w="11113" cap="flat" cmpd="sng">
                <a:solidFill>
                  <a:srgbClr val="FF0000"/>
                </a:solidFill>
                <a:prstDash val="solid"/>
                <a:headEnd type="none" w="med" len="med"/>
                <a:tailEnd type="none" w="med" len="med"/>
              </a:ln>
            </p:spPr>
          </p:sp>
          <p:sp>
            <p:nvSpPr>
              <p:cNvPr id="93176" name="Line 1952"/>
              <p:cNvSpPr/>
              <p:nvPr/>
            </p:nvSpPr>
            <p:spPr>
              <a:xfrm>
                <a:off x="4754" y="1741"/>
                <a:ext cx="0" cy="0"/>
              </a:xfrm>
              <a:prstGeom prst="line">
                <a:avLst/>
              </a:prstGeom>
              <a:ln w="11113" cap="flat" cmpd="sng">
                <a:solidFill>
                  <a:srgbClr val="FF0000"/>
                </a:solidFill>
                <a:prstDash val="solid"/>
                <a:headEnd type="none" w="med" len="med"/>
                <a:tailEnd type="none" w="med" len="med"/>
              </a:ln>
            </p:spPr>
          </p:sp>
          <p:sp>
            <p:nvSpPr>
              <p:cNvPr id="93177" name="Line 1953"/>
              <p:cNvSpPr/>
              <p:nvPr/>
            </p:nvSpPr>
            <p:spPr>
              <a:xfrm>
                <a:off x="4754" y="1741"/>
                <a:ext cx="0" cy="0"/>
              </a:xfrm>
              <a:prstGeom prst="line">
                <a:avLst/>
              </a:prstGeom>
              <a:ln w="11113" cap="flat" cmpd="sng">
                <a:solidFill>
                  <a:srgbClr val="FF0000"/>
                </a:solidFill>
                <a:prstDash val="solid"/>
                <a:headEnd type="none" w="med" len="med"/>
                <a:tailEnd type="none" w="med" len="med"/>
              </a:ln>
            </p:spPr>
          </p:sp>
          <p:sp>
            <p:nvSpPr>
              <p:cNvPr id="93178" name="Line 1954"/>
              <p:cNvSpPr/>
              <p:nvPr/>
            </p:nvSpPr>
            <p:spPr>
              <a:xfrm>
                <a:off x="4754" y="1741"/>
                <a:ext cx="0" cy="0"/>
              </a:xfrm>
              <a:prstGeom prst="line">
                <a:avLst/>
              </a:prstGeom>
              <a:ln w="11113" cap="flat" cmpd="sng">
                <a:solidFill>
                  <a:srgbClr val="FF0000"/>
                </a:solidFill>
                <a:prstDash val="solid"/>
                <a:headEnd type="none" w="med" len="med"/>
                <a:tailEnd type="none" w="med" len="med"/>
              </a:ln>
            </p:spPr>
          </p:sp>
          <p:sp>
            <p:nvSpPr>
              <p:cNvPr id="93179" name="Line 1955"/>
              <p:cNvSpPr/>
              <p:nvPr/>
            </p:nvSpPr>
            <p:spPr>
              <a:xfrm>
                <a:off x="4754" y="1741"/>
                <a:ext cx="0" cy="0"/>
              </a:xfrm>
              <a:prstGeom prst="line">
                <a:avLst/>
              </a:prstGeom>
              <a:ln w="11113" cap="flat" cmpd="sng">
                <a:solidFill>
                  <a:srgbClr val="FF0000"/>
                </a:solidFill>
                <a:prstDash val="solid"/>
                <a:headEnd type="none" w="med" len="med"/>
                <a:tailEnd type="none" w="med" len="med"/>
              </a:ln>
            </p:spPr>
          </p:sp>
          <p:sp>
            <p:nvSpPr>
              <p:cNvPr id="93180" name="Line 1956"/>
              <p:cNvSpPr/>
              <p:nvPr/>
            </p:nvSpPr>
            <p:spPr>
              <a:xfrm>
                <a:off x="4769" y="1732"/>
                <a:ext cx="0" cy="0"/>
              </a:xfrm>
              <a:prstGeom prst="line">
                <a:avLst/>
              </a:prstGeom>
              <a:ln w="11113" cap="flat" cmpd="sng">
                <a:solidFill>
                  <a:srgbClr val="FF0000"/>
                </a:solidFill>
                <a:prstDash val="solid"/>
                <a:headEnd type="none" w="med" len="med"/>
                <a:tailEnd type="none" w="med" len="med"/>
              </a:ln>
            </p:spPr>
          </p:sp>
          <p:sp>
            <p:nvSpPr>
              <p:cNvPr id="93181" name="Line 1957"/>
              <p:cNvSpPr/>
              <p:nvPr/>
            </p:nvSpPr>
            <p:spPr>
              <a:xfrm>
                <a:off x="4769" y="1732"/>
                <a:ext cx="0" cy="0"/>
              </a:xfrm>
              <a:prstGeom prst="line">
                <a:avLst/>
              </a:prstGeom>
              <a:ln w="11113" cap="flat" cmpd="sng">
                <a:solidFill>
                  <a:srgbClr val="FF0000"/>
                </a:solidFill>
                <a:prstDash val="solid"/>
                <a:headEnd type="none" w="med" len="med"/>
                <a:tailEnd type="none" w="med" len="med"/>
              </a:ln>
            </p:spPr>
          </p:sp>
          <p:sp>
            <p:nvSpPr>
              <p:cNvPr id="93182" name="Line 1958"/>
              <p:cNvSpPr/>
              <p:nvPr/>
            </p:nvSpPr>
            <p:spPr>
              <a:xfrm>
                <a:off x="4769" y="1732"/>
                <a:ext cx="0" cy="0"/>
              </a:xfrm>
              <a:prstGeom prst="line">
                <a:avLst/>
              </a:prstGeom>
              <a:ln w="11113" cap="flat" cmpd="sng">
                <a:solidFill>
                  <a:srgbClr val="FF0000"/>
                </a:solidFill>
                <a:prstDash val="solid"/>
                <a:headEnd type="none" w="med" len="med"/>
                <a:tailEnd type="none" w="med" len="med"/>
              </a:ln>
            </p:spPr>
          </p:sp>
          <p:sp>
            <p:nvSpPr>
              <p:cNvPr id="93183" name="Line 1959"/>
              <p:cNvSpPr/>
              <p:nvPr/>
            </p:nvSpPr>
            <p:spPr>
              <a:xfrm>
                <a:off x="4769" y="1732"/>
                <a:ext cx="0" cy="0"/>
              </a:xfrm>
              <a:prstGeom prst="line">
                <a:avLst/>
              </a:prstGeom>
              <a:ln w="11113" cap="flat" cmpd="sng">
                <a:solidFill>
                  <a:srgbClr val="FF0000"/>
                </a:solidFill>
                <a:prstDash val="solid"/>
                <a:headEnd type="none" w="med" len="med"/>
                <a:tailEnd type="none" w="med" len="med"/>
              </a:ln>
            </p:spPr>
          </p:sp>
          <p:sp>
            <p:nvSpPr>
              <p:cNvPr id="93184" name="Line 1960"/>
              <p:cNvSpPr/>
              <p:nvPr/>
            </p:nvSpPr>
            <p:spPr>
              <a:xfrm>
                <a:off x="4786" y="1724"/>
                <a:ext cx="0" cy="0"/>
              </a:xfrm>
              <a:prstGeom prst="line">
                <a:avLst/>
              </a:prstGeom>
              <a:ln w="11113" cap="flat" cmpd="sng">
                <a:solidFill>
                  <a:srgbClr val="FF0000"/>
                </a:solidFill>
                <a:prstDash val="solid"/>
                <a:headEnd type="none" w="med" len="med"/>
                <a:tailEnd type="none" w="med" len="med"/>
              </a:ln>
            </p:spPr>
          </p:sp>
          <p:sp>
            <p:nvSpPr>
              <p:cNvPr id="93185" name="Line 1961"/>
              <p:cNvSpPr/>
              <p:nvPr/>
            </p:nvSpPr>
            <p:spPr>
              <a:xfrm>
                <a:off x="4786" y="1724"/>
                <a:ext cx="0" cy="0"/>
              </a:xfrm>
              <a:prstGeom prst="line">
                <a:avLst/>
              </a:prstGeom>
              <a:ln w="11113" cap="flat" cmpd="sng">
                <a:solidFill>
                  <a:srgbClr val="FF0000"/>
                </a:solidFill>
                <a:prstDash val="solid"/>
                <a:headEnd type="none" w="med" len="med"/>
                <a:tailEnd type="none" w="med" len="med"/>
              </a:ln>
            </p:spPr>
          </p:sp>
          <p:sp>
            <p:nvSpPr>
              <p:cNvPr id="93186" name="Line 1962"/>
              <p:cNvSpPr/>
              <p:nvPr/>
            </p:nvSpPr>
            <p:spPr>
              <a:xfrm>
                <a:off x="4786" y="1724"/>
                <a:ext cx="0" cy="0"/>
              </a:xfrm>
              <a:prstGeom prst="line">
                <a:avLst/>
              </a:prstGeom>
              <a:ln w="11113" cap="flat" cmpd="sng">
                <a:solidFill>
                  <a:srgbClr val="FF0000"/>
                </a:solidFill>
                <a:prstDash val="solid"/>
                <a:headEnd type="none" w="med" len="med"/>
                <a:tailEnd type="none" w="med" len="med"/>
              </a:ln>
            </p:spPr>
          </p:sp>
          <p:sp>
            <p:nvSpPr>
              <p:cNvPr id="93187" name="Line 1963"/>
              <p:cNvSpPr/>
              <p:nvPr/>
            </p:nvSpPr>
            <p:spPr>
              <a:xfrm>
                <a:off x="4786" y="1724"/>
                <a:ext cx="0" cy="0"/>
              </a:xfrm>
              <a:prstGeom prst="line">
                <a:avLst/>
              </a:prstGeom>
              <a:ln w="11113" cap="flat" cmpd="sng">
                <a:solidFill>
                  <a:srgbClr val="FF0000"/>
                </a:solidFill>
                <a:prstDash val="solid"/>
                <a:headEnd type="none" w="med" len="med"/>
                <a:tailEnd type="none" w="med" len="med"/>
              </a:ln>
            </p:spPr>
          </p:sp>
          <p:sp>
            <p:nvSpPr>
              <p:cNvPr id="93188" name="Line 1964"/>
              <p:cNvSpPr/>
              <p:nvPr/>
            </p:nvSpPr>
            <p:spPr>
              <a:xfrm>
                <a:off x="4804" y="1715"/>
                <a:ext cx="0" cy="0"/>
              </a:xfrm>
              <a:prstGeom prst="line">
                <a:avLst/>
              </a:prstGeom>
              <a:ln w="11113" cap="flat" cmpd="sng">
                <a:solidFill>
                  <a:srgbClr val="FF0000"/>
                </a:solidFill>
                <a:prstDash val="solid"/>
                <a:headEnd type="none" w="med" len="med"/>
                <a:tailEnd type="none" w="med" len="med"/>
              </a:ln>
            </p:spPr>
          </p:sp>
          <p:sp>
            <p:nvSpPr>
              <p:cNvPr id="93189" name="Line 1965"/>
              <p:cNvSpPr/>
              <p:nvPr/>
            </p:nvSpPr>
            <p:spPr>
              <a:xfrm>
                <a:off x="4804" y="1715"/>
                <a:ext cx="0" cy="0"/>
              </a:xfrm>
              <a:prstGeom prst="line">
                <a:avLst/>
              </a:prstGeom>
              <a:ln w="11113" cap="flat" cmpd="sng">
                <a:solidFill>
                  <a:srgbClr val="FF0000"/>
                </a:solidFill>
                <a:prstDash val="solid"/>
                <a:headEnd type="none" w="med" len="med"/>
                <a:tailEnd type="none" w="med" len="med"/>
              </a:ln>
            </p:spPr>
          </p:sp>
          <p:sp>
            <p:nvSpPr>
              <p:cNvPr id="93190" name="Line 1966"/>
              <p:cNvSpPr/>
              <p:nvPr/>
            </p:nvSpPr>
            <p:spPr>
              <a:xfrm>
                <a:off x="4804" y="1715"/>
                <a:ext cx="0" cy="0"/>
              </a:xfrm>
              <a:prstGeom prst="line">
                <a:avLst/>
              </a:prstGeom>
              <a:ln w="11113" cap="flat" cmpd="sng">
                <a:solidFill>
                  <a:srgbClr val="FF0000"/>
                </a:solidFill>
                <a:prstDash val="solid"/>
                <a:headEnd type="none" w="med" len="med"/>
                <a:tailEnd type="none" w="med" len="med"/>
              </a:ln>
            </p:spPr>
          </p:sp>
          <p:sp>
            <p:nvSpPr>
              <p:cNvPr id="93191" name="Line 1967"/>
              <p:cNvSpPr/>
              <p:nvPr/>
            </p:nvSpPr>
            <p:spPr>
              <a:xfrm>
                <a:off x="4804" y="1715"/>
                <a:ext cx="0" cy="0"/>
              </a:xfrm>
              <a:prstGeom prst="line">
                <a:avLst/>
              </a:prstGeom>
              <a:ln w="11113" cap="flat" cmpd="sng">
                <a:solidFill>
                  <a:srgbClr val="FF0000"/>
                </a:solidFill>
                <a:prstDash val="solid"/>
                <a:headEnd type="none" w="med" len="med"/>
                <a:tailEnd type="none" w="med" len="med"/>
              </a:ln>
            </p:spPr>
          </p:sp>
          <p:sp>
            <p:nvSpPr>
              <p:cNvPr id="93192" name="Line 1968"/>
              <p:cNvSpPr/>
              <p:nvPr/>
            </p:nvSpPr>
            <p:spPr>
              <a:xfrm>
                <a:off x="4819" y="1707"/>
                <a:ext cx="0" cy="0"/>
              </a:xfrm>
              <a:prstGeom prst="line">
                <a:avLst/>
              </a:prstGeom>
              <a:ln w="11113" cap="flat" cmpd="sng">
                <a:solidFill>
                  <a:srgbClr val="FF0000"/>
                </a:solidFill>
                <a:prstDash val="solid"/>
                <a:headEnd type="none" w="med" len="med"/>
                <a:tailEnd type="none" w="med" len="med"/>
              </a:ln>
            </p:spPr>
          </p:sp>
          <p:sp>
            <p:nvSpPr>
              <p:cNvPr id="93193" name="Line 1969"/>
              <p:cNvSpPr/>
              <p:nvPr/>
            </p:nvSpPr>
            <p:spPr>
              <a:xfrm>
                <a:off x="4819" y="1707"/>
                <a:ext cx="0" cy="0"/>
              </a:xfrm>
              <a:prstGeom prst="line">
                <a:avLst/>
              </a:prstGeom>
              <a:ln w="11113" cap="flat" cmpd="sng">
                <a:solidFill>
                  <a:srgbClr val="FF0000"/>
                </a:solidFill>
                <a:prstDash val="solid"/>
                <a:headEnd type="none" w="med" len="med"/>
                <a:tailEnd type="none" w="med" len="med"/>
              </a:ln>
            </p:spPr>
          </p:sp>
          <p:sp>
            <p:nvSpPr>
              <p:cNvPr id="93194" name="Line 1970"/>
              <p:cNvSpPr/>
              <p:nvPr/>
            </p:nvSpPr>
            <p:spPr>
              <a:xfrm>
                <a:off x="4819" y="1707"/>
                <a:ext cx="0" cy="0"/>
              </a:xfrm>
              <a:prstGeom prst="line">
                <a:avLst/>
              </a:prstGeom>
              <a:ln w="11113" cap="flat" cmpd="sng">
                <a:solidFill>
                  <a:srgbClr val="FF0000"/>
                </a:solidFill>
                <a:prstDash val="solid"/>
                <a:headEnd type="none" w="med" len="med"/>
                <a:tailEnd type="none" w="med" len="med"/>
              </a:ln>
            </p:spPr>
          </p:sp>
          <p:sp>
            <p:nvSpPr>
              <p:cNvPr id="93195" name="Line 1971"/>
              <p:cNvSpPr/>
              <p:nvPr/>
            </p:nvSpPr>
            <p:spPr>
              <a:xfrm>
                <a:off x="4819" y="1707"/>
                <a:ext cx="0" cy="0"/>
              </a:xfrm>
              <a:prstGeom prst="line">
                <a:avLst/>
              </a:prstGeom>
              <a:ln w="11113" cap="flat" cmpd="sng">
                <a:solidFill>
                  <a:srgbClr val="FF0000"/>
                </a:solidFill>
                <a:prstDash val="solid"/>
                <a:headEnd type="none" w="med" len="med"/>
                <a:tailEnd type="none" w="med" len="med"/>
              </a:ln>
            </p:spPr>
          </p:sp>
          <p:sp>
            <p:nvSpPr>
              <p:cNvPr id="93196" name="Line 1972"/>
              <p:cNvSpPr/>
              <p:nvPr/>
            </p:nvSpPr>
            <p:spPr>
              <a:xfrm>
                <a:off x="4837" y="1699"/>
                <a:ext cx="0" cy="0"/>
              </a:xfrm>
              <a:prstGeom prst="line">
                <a:avLst/>
              </a:prstGeom>
              <a:ln w="11113" cap="flat" cmpd="sng">
                <a:solidFill>
                  <a:srgbClr val="FF0000"/>
                </a:solidFill>
                <a:prstDash val="solid"/>
                <a:headEnd type="none" w="med" len="med"/>
                <a:tailEnd type="none" w="med" len="med"/>
              </a:ln>
            </p:spPr>
          </p:sp>
          <p:sp>
            <p:nvSpPr>
              <p:cNvPr id="93197" name="Line 1973"/>
              <p:cNvSpPr/>
              <p:nvPr/>
            </p:nvSpPr>
            <p:spPr>
              <a:xfrm>
                <a:off x="4837" y="1699"/>
                <a:ext cx="0" cy="0"/>
              </a:xfrm>
              <a:prstGeom prst="line">
                <a:avLst/>
              </a:prstGeom>
              <a:ln w="11113" cap="flat" cmpd="sng">
                <a:solidFill>
                  <a:srgbClr val="FF0000"/>
                </a:solidFill>
                <a:prstDash val="solid"/>
                <a:headEnd type="none" w="med" len="med"/>
                <a:tailEnd type="none" w="med" len="med"/>
              </a:ln>
            </p:spPr>
          </p:sp>
          <p:sp>
            <p:nvSpPr>
              <p:cNvPr id="93198" name="Line 1974"/>
              <p:cNvSpPr/>
              <p:nvPr/>
            </p:nvSpPr>
            <p:spPr>
              <a:xfrm>
                <a:off x="4837" y="1699"/>
                <a:ext cx="0" cy="0"/>
              </a:xfrm>
              <a:prstGeom prst="line">
                <a:avLst/>
              </a:prstGeom>
              <a:ln w="11113" cap="flat" cmpd="sng">
                <a:solidFill>
                  <a:srgbClr val="FF0000"/>
                </a:solidFill>
                <a:prstDash val="solid"/>
                <a:headEnd type="none" w="med" len="med"/>
                <a:tailEnd type="none" w="med" len="med"/>
              </a:ln>
            </p:spPr>
          </p:sp>
          <p:sp>
            <p:nvSpPr>
              <p:cNvPr id="93199" name="Line 1975"/>
              <p:cNvSpPr/>
              <p:nvPr/>
            </p:nvSpPr>
            <p:spPr>
              <a:xfrm>
                <a:off x="4837" y="1699"/>
                <a:ext cx="0" cy="0"/>
              </a:xfrm>
              <a:prstGeom prst="line">
                <a:avLst/>
              </a:prstGeom>
              <a:ln w="11113" cap="flat" cmpd="sng">
                <a:solidFill>
                  <a:srgbClr val="FF0000"/>
                </a:solidFill>
                <a:prstDash val="solid"/>
                <a:headEnd type="none" w="med" len="med"/>
                <a:tailEnd type="none" w="med" len="med"/>
              </a:ln>
            </p:spPr>
          </p:sp>
          <p:sp>
            <p:nvSpPr>
              <p:cNvPr id="93200" name="Line 1976"/>
              <p:cNvSpPr/>
              <p:nvPr/>
            </p:nvSpPr>
            <p:spPr>
              <a:xfrm>
                <a:off x="4854" y="1690"/>
                <a:ext cx="0" cy="0"/>
              </a:xfrm>
              <a:prstGeom prst="line">
                <a:avLst/>
              </a:prstGeom>
              <a:ln w="11113" cap="flat" cmpd="sng">
                <a:solidFill>
                  <a:srgbClr val="FF0000"/>
                </a:solidFill>
                <a:prstDash val="solid"/>
                <a:headEnd type="none" w="med" len="med"/>
                <a:tailEnd type="none" w="med" len="med"/>
              </a:ln>
            </p:spPr>
          </p:sp>
          <p:sp>
            <p:nvSpPr>
              <p:cNvPr id="93201" name="Line 1977"/>
              <p:cNvSpPr/>
              <p:nvPr/>
            </p:nvSpPr>
            <p:spPr>
              <a:xfrm>
                <a:off x="4854" y="1690"/>
                <a:ext cx="0" cy="0"/>
              </a:xfrm>
              <a:prstGeom prst="line">
                <a:avLst/>
              </a:prstGeom>
              <a:ln w="11113" cap="flat" cmpd="sng">
                <a:solidFill>
                  <a:srgbClr val="FF0000"/>
                </a:solidFill>
                <a:prstDash val="solid"/>
                <a:headEnd type="none" w="med" len="med"/>
                <a:tailEnd type="none" w="med" len="med"/>
              </a:ln>
            </p:spPr>
          </p:sp>
          <p:sp>
            <p:nvSpPr>
              <p:cNvPr id="93202" name="Line 1978"/>
              <p:cNvSpPr/>
              <p:nvPr/>
            </p:nvSpPr>
            <p:spPr>
              <a:xfrm>
                <a:off x="4854" y="1690"/>
                <a:ext cx="0" cy="0"/>
              </a:xfrm>
              <a:prstGeom prst="line">
                <a:avLst/>
              </a:prstGeom>
              <a:ln w="11113" cap="flat" cmpd="sng">
                <a:solidFill>
                  <a:srgbClr val="FF0000"/>
                </a:solidFill>
                <a:prstDash val="solid"/>
                <a:headEnd type="none" w="med" len="med"/>
                <a:tailEnd type="none" w="med" len="med"/>
              </a:ln>
            </p:spPr>
          </p:sp>
          <p:sp>
            <p:nvSpPr>
              <p:cNvPr id="93203" name="Line 1979"/>
              <p:cNvSpPr/>
              <p:nvPr/>
            </p:nvSpPr>
            <p:spPr>
              <a:xfrm>
                <a:off x="4854" y="1690"/>
                <a:ext cx="0" cy="0"/>
              </a:xfrm>
              <a:prstGeom prst="line">
                <a:avLst/>
              </a:prstGeom>
              <a:ln w="11113" cap="flat" cmpd="sng">
                <a:solidFill>
                  <a:srgbClr val="FF0000"/>
                </a:solidFill>
                <a:prstDash val="solid"/>
                <a:headEnd type="none" w="med" len="med"/>
                <a:tailEnd type="none" w="med" len="med"/>
              </a:ln>
            </p:spPr>
          </p:sp>
          <p:sp>
            <p:nvSpPr>
              <p:cNvPr id="93204" name="Line 1980"/>
              <p:cNvSpPr/>
              <p:nvPr/>
            </p:nvSpPr>
            <p:spPr>
              <a:xfrm flipV="1">
                <a:off x="4870" y="1684"/>
                <a:ext cx="0" cy="2"/>
              </a:xfrm>
              <a:prstGeom prst="line">
                <a:avLst/>
              </a:prstGeom>
              <a:ln w="11113" cap="flat" cmpd="sng">
                <a:solidFill>
                  <a:srgbClr val="FF0000"/>
                </a:solidFill>
                <a:prstDash val="solid"/>
                <a:headEnd type="none" w="med" len="med"/>
                <a:tailEnd type="none" w="med" len="med"/>
              </a:ln>
            </p:spPr>
          </p:sp>
          <p:sp>
            <p:nvSpPr>
              <p:cNvPr id="93205" name="Line 1981"/>
              <p:cNvSpPr/>
              <p:nvPr/>
            </p:nvSpPr>
            <p:spPr>
              <a:xfrm>
                <a:off x="4870" y="1684"/>
                <a:ext cx="0" cy="0"/>
              </a:xfrm>
              <a:prstGeom prst="line">
                <a:avLst/>
              </a:prstGeom>
              <a:ln w="11113" cap="flat" cmpd="sng">
                <a:solidFill>
                  <a:srgbClr val="FF0000"/>
                </a:solidFill>
                <a:prstDash val="solid"/>
                <a:headEnd type="none" w="med" len="med"/>
                <a:tailEnd type="none" w="med" len="med"/>
              </a:ln>
            </p:spPr>
          </p:sp>
          <p:sp>
            <p:nvSpPr>
              <p:cNvPr id="93206" name="Line 1982"/>
              <p:cNvSpPr/>
              <p:nvPr/>
            </p:nvSpPr>
            <p:spPr>
              <a:xfrm>
                <a:off x="4870" y="1686"/>
                <a:ext cx="0" cy="2"/>
              </a:xfrm>
              <a:prstGeom prst="line">
                <a:avLst/>
              </a:prstGeom>
              <a:ln w="11113" cap="flat" cmpd="sng">
                <a:solidFill>
                  <a:srgbClr val="FF0000"/>
                </a:solidFill>
                <a:prstDash val="solid"/>
                <a:headEnd type="none" w="med" len="med"/>
                <a:tailEnd type="none" w="med" len="med"/>
              </a:ln>
            </p:spPr>
          </p:sp>
          <p:sp>
            <p:nvSpPr>
              <p:cNvPr id="93207" name="Line 1983"/>
              <p:cNvSpPr/>
              <p:nvPr/>
            </p:nvSpPr>
            <p:spPr>
              <a:xfrm>
                <a:off x="4870" y="1688"/>
                <a:ext cx="0" cy="0"/>
              </a:xfrm>
              <a:prstGeom prst="line">
                <a:avLst/>
              </a:prstGeom>
              <a:ln w="11113" cap="flat" cmpd="sng">
                <a:solidFill>
                  <a:srgbClr val="FF0000"/>
                </a:solidFill>
                <a:prstDash val="solid"/>
                <a:headEnd type="none" w="med" len="med"/>
                <a:tailEnd type="none" w="med" len="med"/>
              </a:ln>
            </p:spPr>
          </p:sp>
          <p:sp>
            <p:nvSpPr>
              <p:cNvPr id="93208" name="Line 1984"/>
              <p:cNvSpPr/>
              <p:nvPr/>
            </p:nvSpPr>
            <p:spPr>
              <a:xfrm flipV="1">
                <a:off x="4887" y="1677"/>
                <a:ext cx="0" cy="3"/>
              </a:xfrm>
              <a:prstGeom prst="line">
                <a:avLst/>
              </a:prstGeom>
              <a:ln w="11113" cap="flat" cmpd="sng">
                <a:solidFill>
                  <a:srgbClr val="FF0000"/>
                </a:solidFill>
                <a:prstDash val="solid"/>
                <a:headEnd type="none" w="med" len="med"/>
                <a:tailEnd type="none" w="med" len="med"/>
              </a:ln>
            </p:spPr>
          </p:sp>
          <p:sp>
            <p:nvSpPr>
              <p:cNvPr id="93209" name="Line 1985"/>
              <p:cNvSpPr/>
              <p:nvPr/>
            </p:nvSpPr>
            <p:spPr>
              <a:xfrm>
                <a:off x="4887" y="1677"/>
                <a:ext cx="0" cy="0"/>
              </a:xfrm>
              <a:prstGeom prst="line">
                <a:avLst/>
              </a:prstGeom>
              <a:ln w="11113" cap="flat" cmpd="sng">
                <a:solidFill>
                  <a:srgbClr val="FF0000"/>
                </a:solidFill>
                <a:prstDash val="solid"/>
                <a:headEnd type="none" w="med" len="med"/>
                <a:tailEnd type="none" w="med" len="med"/>
              </a:ln>
            </p:spPr>
          </p:sp>
          <p:sp>
            <p:nvSpPr>
              <p:cNvPr id="93210" name="Line 1986"/>
              <p:cNvSpPr/>
              <p:nvPr/>
            </p:nvSpPr>
            <p:spPr>
              <a:xfrm>
                <a:off x="4887" y="1680"/>
                <a:ext cx="0" cy="2"/>
              </a:xfrm>
              <a:prstGeom prst="line">
                <a:avLst/>
              </a:prstGeom>
              <a:ln w="11113" cap="flat" cmpd="sng">
                <a:solidFill>
                  <a:srgbClr val="FF0000"/>
                </a:solidFill>
                <a:prstDash val="solid"/>
                <a:headEnd type="none" w="med" len="med"/>
                <a:tailEnd type="none" w="med" len="med"/>
              </a:ln>
            </p:spPr>
          </p:sp>
          <p:sp>
            <p:nvSpPr>
              <p:cNvPr id="93211" name="Line 1987"/>
              <p:cNvSpPr/>
              <p:nvPr/>
            </p:nvSpPr>
            <p:spPr>
              <a:xfrm>
                <a:off x="4887" y="1682"/>
                <a:ext cx="0" cy="0"/>
              </a:xfrm>
              <a:prstGeom prst="line">
                <a:avLst/>
              </a:prstGeom>
              <a:ln w="11113" cap="flat" cmpd="sng">
                <a:solidFill>
                  <a:srgbClr val="FF0000"/>
                </a:solidFill>
                <a:prstDash val="solid"/>
                <a:headEnd type="none" w="med" len="med"/>
                <a:tailEnd type="none" w="med" len="med"/>
              </a:ln>
            </p:spPr>
          </p:sp>
          <p:sp>
            <p:nvSpPr>
              <p:cNvPr id="93212" name="Line 1988"/>
              <p:cNvSpPr/>
              <p:nvPr/>
            </p:nvSpPr>
            <p:spPr>
              <a:xfrm flipV="1">
                <a:off x="4905" y="1673"/>
                <a:ext cx="0" cy="3"/>
              </a:xfrm>
              <a:prstGeom prst="line">
                <a:avLst/>
              </a:prstGeom>
              <a:ln w="11113" cap="flat" cmpd="sng">
                <a:solidFill>
                  <a:srgbClr val="FF0000"/>
                </a:solidFill>
                <a:prstDash val="solid"/>
                <a:headEnd type="none" w="med" len="med"/>
                <a:tailEnd type="none" w="med" len="med"/>
              </a:ln>
            </p:spPr>
          </p:sp>
          <p:sp>
            <p:nvSpPr>
              <p:cNvPr id="93213" name="Line 1989"/>
              <p:cNvSpPr/>
              <p:nvPr/>
            </p:nvSpPr>
            <p:spPr>
              <a:xfrm>
                <a:off x="4905" y="1673"/>
                <a:ext cx="0" cy="0"/>
              </a:xfrm>
              <a:prstGeom prst="line">
                <a:avLst/>
              </a:prstGeom>
              <a:ln w="11113" cap="flat" cmpd="sng">
                <a:solidFill>
                  <a:srgbClr val="FF0000"/>
                </a:solidFill>
                <a:prstDash val="solid"/>
                <a:headEnd type="none" w="med" len="med"/>
                <a:tailEnd type="none" w="med" len="med"/>
              </a:ln>
            </p:spPr>
          </p:sp>
          <p:sp>
            <p:nvSpPr>
              <p:cNvPr id="93214" name="Line 1990"/>
              <p:cNvSpPr/>
              <p:nvPr/>
            </p:nvSpPr>
            <p:spPr>
              <a:xfrm>
                <a:off x="4905" y="1676"/>
                <a:ext cx="0" cy="1"/>
              </a:xfrm>
              <a:prstGeom prst="line">
                <a:avLst/>
              </a:prstGeom>
              <a:ln w="11113" cap="flat" cmpd="sng">
                <a:solidFill>
                  <a:srgbClr val="FF0000"/>
                </a:solidFill>
                <a:prstDash val="solid"/>
                <a:headEnd type="none" w="med" len="med"/>
                <a:tailEnd type="none" w="med" len="med"/>
              </a:ln>
            </p:spPr>
          </p:sp>
          <p:sp>
            <p:nvSpPr>
              <p:cNvPr id="93215" name="Line 1991"/>
              <p:cNvSpPr/>
              <p:nvPr/>
            </p:nvSpPr>
            <p:spPr>
              <a:xfrm>
                <a:off x="4905" y="1677"/>
                <a:ext cx="0" cy="0"/>
              </a:xfrm>
              <a:prstGeom prst="line">
                <a:avLst/>
              </a:prstGeom>
              <a:ln w="11113" cap="flat" cmpd="sng">
                <a:solidFill>
                  <a:srgbClr val="FF0000"/>
                </a:solidFill>
                <a:prstDash val="solid"/>
                <a:headEnd type="none" w="med" len="med"/>
                <a:tailEnd type="none" w="med" len="med"/>
              </a:ln>
            </p:spPr>
          </p:sp>
          <p:sp>
            <p:nvSpPr>
              <p:cNvPr id="93216" name="Line 1992"/>
              <p:cNvSpPr/>
              <p:nvPr/>
            </p:nvSpPr>
            <p:spPr>
              <a:xfrm flipV="1">
                <a:off x="4920" y="1705"/>
                <a:ext cx="0" cy="4"/>
              </a:xfrm>
              <a:prstGeom prst="line">
                <a:avLst/>
              </a:prstGeom>
              <a:ln w="11113" cap="flat" cmpd="sng">
                <a:solidFill>
                  <a:srgbClr val="FF0000"/>
                </a:solidFill>
                <a:prstDash val="solid"/>
                <a:headEnd type="none" w="med" len="med"/>
                <a:tailEnd type="none" w="med" len="med"/>
              </a:ln>
            </p:spPr>
          </p:sp>
          <p:sp>
            <p:nvSpPr>
              <p:cNvPr id="93217" name="Line 1993"/>
              <p:cNvSpPr/>
              <p:nvPr/>
            </p:nvSpPr>
            <p:spPr>
              <a:xfrm>
                <a:off x="4920" y="1705"/>
                <a:ext cx="0" cy="0"/>
              </a:xfrm>
              <a:prstGeom prst="line">
                <a:avLst/>
              </a:prstGeom>
              <a:ln w="11113" cap="flat" cmpd="sng">
                <a:solidFill>
                  <a:srgbClr val="FF0000"/>
                </a:solidFill>
                <a:prstDash val="solid"/>
                <a:headEnd type="none" w="med" len="med"/>
                <a:tailEnd type="none" w="med" len="med"/>
              </a:ln>
            </p:spPr>
          </p:sp>
          <p:sp>
            <p:nvSpPr>
              <p:cNvPr id="93218" name="Line 1994"/>
              <p:cNvSpPr/>
              <p:nvPr/>
            </p:nvSpPr>
            <p:spPr>
              <a:xfrm>
                <a:off x="4920" y="1709"/>
                <a:ext cx="0" cy="4"/>
              </a:xfrm>
              <a:prstGeom prst="line">
                <a:avLst/>
              </a:prstGeom>
              <a:ln w="11113" cap="flat" cmpd="sng">
                <a:solidFill>
                  <a:srgbClr val="FF0000"/>
                </a:solidFill>
                <a:prstDash val="solid"/>
                <a:headEnd type="none" w="med" len="med"/>
                <a:tailEnd type="none" w="med" len="med"/>
              </a:ln>
            </p:spPr>
          </p:sp>
          <p:sp>
            <p:nvSpPr>
              <p:cNvPr id="93219" name="Line 1995"/>
              <p:cNvSpPr/>
              <p:nvPr/>
            </p:nvSpPr>
            <p:spPr>
              <a:xfrm>
                <a:off x="4920" y="1713"/>
                <a:ext cx="0" cy="0"/>
              </a:xfrm>
              <a:prstGeom prst="line">
                <a:avLst/>
              </a:prstGeom>
              <a:ln w="11113" cap="flat" cmpd="sng">
                <a:solidFill>
                  <a:srgbClr val="FF0000"/>
                </a:solidFill>
                <a:prstDash val="solid"/>
                <a:headEnd type="none" w="med" len="med"/>
                <a:tailEnd type="none" w="med" len="med"/>
              </a:ln>
            </p:spPr>
          </p:sp>
          <p:sp>
            <p:nvSpPr>
              <p:cNvPr id="93220" name="Line 1996"/>
              <p:cNvSpPr/>
              <p:nvPr/>
            </p:nvSpPr>
            <p:spPr>
              <a:xfrm flipV="1">
                <a:off x="4938" y="1705"/>
                <a:ext cx="0" cy="4"/>
              </a:xfrm>
              <a:prstGeom prst="line">
                <a:avLst/>
              </a:prstGeom>
              <a:ln w="11113" cap="flat" cmpd="sng">
                <a:solidFill>
                  <a:srgbClr val="FF0000"/>
                </a:solidFill>
                <a:prstDash val="solid"/>
                <a:headEnd type="none" w="med" len="med"/>
                <a:tailEnd type="none" w="med" len="med"/>
              </a:ln>
            </p:spPr>
          </p:sp>
          <p:sp>
            <p:nvSpPr>
              <p:cNvPr id="93221" name="Line 1997"/>
              <p:cNvSpPr/>
              <p:nvPr/>
            </p:nvSpPr>
            <p:spPr>
              <a:xfrm>
                <a:off x="4938" y="1705"/>
                <a:ext cx="0" cy="0"/>
              </a:xfrm>
              <a:prstGeom prst="line">
                <a:avLst/>
              </a:prstGeom>
              <a:ln w="11113" cap="flat" cmpd="sng">
                <a:solidFill>
                  <a:srgbClr val="FF0000"/>
                </a:solidFill>
                <a:prstDash val="solid"/>
                <a:headEnd type="none" w="med" len="med"/>
                <a:tailEnd type="none" w="med" len="med"/>
              </a:ln>
            </p:spPr>
          </p:sp>
          <p:sp>
            <p:nvSpPr>
              <p:cNvPr id="93222" name="Line 1998"/>
              <p:cNvSpPr/>
              <p:nvPr/>
            </p:nvSpPr>
            <p:spPr>
              <a:xfrm>
                <a:off x="4938" y="1709"/>
                <a:ext cx="0" cy="4"/>
              </a:xfrm>
              <a:prstGeom prst="line">
                <a:avLst/>
              </a:prstGeom>
              <a:ln w="11113" cap="flat" cmpd="sng">
                <a:solidFill>
                  <a:srgbClr val="FF0000"/>
                </a:solidFill>
                <a:prstDash val="solid"/>
                <a:headEnd type="none" w="med" len="med"/>
                <a:tailEnd type="none" w="med" len="med"/>
              </a:ln>
            </p:spPr>
          </p:sp>
          <p:sp>
            <p:nvSpPr>
              <p:cNvPr id="93223" name="Line 1999"/>
              <p:cNvSpPr/>
              <p:nvPr/>
            </p:nvSpPr>
            <p:spPr>
              <a:xfrm>
                <a:off x="4938" y="1713"/>
                <a:ext cx="0" cy="0"/>
              </a:xfrm>
              <a:prstGeom prst="line">
                <a:avLst/>
              </a:prstGeom>
              <a:ln w="11113" cap="flat" cmpd="sng">
                <a:solidFill>
                  <a:srgbClr val="FF0000"/>
                </a:solidFill>
                <a:prstDash val="solid"/>
                <a:headEnd type="none" w="med" len="med"/>
                <a:tailEnd type="none" w="med" len="med"/>
              </a:ln>
            </p:spPr>
          </p:sp>
          <p:sp>
            <p:nvSpPr>
              <p:cNvPr id="93224" name="Line 2000"/>
              <p:cNvSpPr/>
              <p:nvPr/>
            </p:nvSpPr>
            <p:spPr>
              <a:xfrm flipV="1">
                <a:off x="4955" y="1722"/>
                <a:ext cx="0" cy="6"/>
              </a:xfrm>
              <a:prstGeom prst="line">
                <a:avLst/>
              </a:prstGeom>
              <a:ln w="11113" cap="flat" cmpd="sng">
                <a:solidFill>
                  <a:srgbClr val="FF0000"/>
                </a:solidFill>
                <a:prstDash val="solid"/>
                <a:headEnd type="none" w="med" len="med"/>
                <a:tailEnd type="none" w="med" len="med"/>
              </a:ln>
            </p:spPr>
          </p:sp>
          <p:sp>
            <p:nvSpPr>
              <p:cNvPr id="93225" name="Line 2001"/>
              <p:cNvSpPr/>
              <p:nvPr/>
            </p:nvSpPr>
            <p:spPr>
              <a:xfrm>
                <a:off x="4955" y="1722"/>
                <a:ext cx="0" cy="0"/>
              </a:xfrm>
              <a:prstGeom prst="line">
                <a:avLst/>
              </a:prstGeom>
              <a:ln w="11113" cap="flat" cmpd="sng">
                <a:solidFill>
                  <a:srgbClr val="FF0000"/>
                </a:solidFill>
                <a:prstDash val="solid"/>
                <a:headEnd type="none" w="med" len="med"/>
                <a:tailEnd type="none" w="med" len="med"/>
              </a:ln>
            </p:spPr>
          </p:sp>
          <p:sp>
            <p:nvSpPr>
              <p:cNvPr id="93226" name="Line 2002"/>
              <p:cNvSpPr/>
              <p:nvPr/>
            </p:nvSpPr>
            <p:spPr>
              <a:xfrm>
                <a:off x="4955" y="1728"/>
                <a:ext cx="0" cy="6"/>
              </a:xfrm>
              <a:prstGeom prst="line">
                <a:avLst/>
              </a:prstGeom>
              <a:ln w="11113" cap="flat" cmpd="sng">
                <a:solidFill>
                  <a:srgbClr val="FF0000"/>
                </a:solidFill>
                <a:prstDash val="solid"/>
                <a:headEnd type="none" w="med" len="med"/>
                <a:tailEnd type="none" w="med" len="med"/>
              </a:ln>
            </p:spPr>
          </p:sp>
          <p:sp>
            <p:nvSpPr>
              <p:cNvPr id="93227" name="Line 2003"/>
              <p:cNvSpPr/>
              <p:nvPr/>
            </p:nvSpPr>
            <p:spPr>
              <a:xfrm>
                <a:off x="4955" y="1734"/>
                <a:ext cx="0" cy="0"/>
              </a:xfrm>
              <a:prstGeom prst="line">
                <a:avLst/>
              </a:prstGeom>
              <a:ln w="11113" cap="flat" cmpd="sng">
                <a:solidFill>
                  <a:srgbClr val="FF0000"/>
                </a:solidFill>
                <a:prstDash val="solid"/>
                <a:headEnd type="none" w="med" len="med"/>
                <a:tailEnd type="none" w="med" len="med"/>
              </a:ln>
            </p:spPr>
          </p:sp>
          <p:sp>
            <p:nvSpPr>
              <p:cNvPr id="93228" name="Line 2004"/>
              <p:cNvSpPr/>
              <p:nvPr/>
            </p:nvSpPr>
            <p:spPr>
              <a:xfrm flipV="1">
                <a:off x="4971" y="1728"/>
                <a:ext cx="0" cy="6"/>
              </a:xfrm>
              <a:prstGeom prst="line">
                <a:avLst/>
              </a:prstGeom>
              <a:ln w="11113" cap="flat" cmpd="sng">
                <a:solidFill>
                  <a:srgbClr val="FF0000"/>
                </a:solidFill>
                <a:prstDash val="solid"/>
                <a:headEnd type="none" w="med" len="med"/>
                <a:tailEnd type="none" w="med" len="med"/>
              </a:ln>
            </p:spPr>
          </p:sp>
          <p:sp>
            <p:nvSpPr>
              <p:cNvPr id="93229" name="Line 2005"/>
              <p:cNvSpPr/>
              <p:nvPr/>
            </p:nvSpPr>
            <p:spPr>
              <a:xfrm>
                <a:off x="4971" y="1728"/>
                <a:ext cx="0" cy="0"/>
              </a:xfrm>
              <a:prstGeom prst="line">
                <a:avLst/>
              </a:prstGeom>
              <a:ln w="11113" cap="flat" cmpd="sng">
                <a:solidFill>
                  <a:srgbClr val="FF0000"/>
                </a:solidFill>
                <a:prstDash val="solid"/>
                <a:headEnd type="none" w="med" len="med"/>
                <a:tailEnd type="none" w="med" len="med"/>
              </a:ln>
            </p:spPr>
          </p:sp>
          <p:sp>
            <p:nvSpPr>
              <p:cNvPr id="93230" name="Line 2006"/>
              <p:cNvSpPr/>
              <p:nvPr/>
            </p:nvSpPr>
            <p:spPr>
              <a:xfrm>
                <a:off x="4971" y="1734"/>
                <a:ext cx="0" cy="7"/>
              </a:xfrm>
              <a:prstGeom prst="line">
                <a:avLst/>
              </a:prstGeom>
              <a:ln w="11113" cap="flat" cmpd="sng">
                <a:solidFill>
                  <a:srgbClr val="FF0000"/>
                </a:solidFill>
                <a:prstDash val="solid"/>
                <a:headEnd type="none" w="med" len="med"/>
                <a:tailEnd type="none" w="med" len="med"/>
              </a:ln>
            </p:spPr>
          </p:sp>
          <p:sp>
            <p:nvSpPr>
              <p:cNvPr id="93231" name="Line 2007"/>
              <p:cNvSpPr/>
              <p:nvPr/>
            </p:nvSpPr>
            <p:spPr>
              <a:xfrm>
                <a:off x="4971" y="1741"/>
                <a:ext cx="0" cy="0"/>
              </a:xfrm>
              <a:prstGeom prst="line">
                <a:avLst/>
              </a:prstGeom>
              <a:ln w="11113" cap="flat" cmpd="sng">
                <a:solidFill>
                  <a:srgbClr val="FF0000"/>
                </a:solidFill>
                <a:prstDash val="solid"/>
                <a:headEnd type="none" w="med" len="med"/>
                <a:tailEnd type="none" w="med" len="med"/>
              </a:ln>
            </p:spPr>
          </p:sp>
          <p:sp>
            <p:nvSpPr>
              <p:cNvPr id="93232" name="Line 2008"/>
              <p:cNvSpPr/>
              <p:nvPr/>
            </p:nvSpPr>
            <p:spPr>
              <a:xfrm flipV="1">
                <a:off x="4988" y="1692"/>
                <a:ext cx="0" cy="4"/>
              </a:xfrm>
              <a:prstGeom prst="line">
                <a:avLst/>
              </a:prstGeom>
              <a:ln w="11113" cap="flat" cmpd="sng">
                <a:solidFill>
                  <a:srgbClr val="FF0000"/>
                </a:solidFill>
                <a:prstDash val="solid"/>
                <a:headEnd type="none" w="med" len="med"/>
                <a:tailEnd type="none" w="med" len="med"/>
              </a:ln>
            </p:spPr>
          </p:sp>
          <p:sp>
            <p:nvSpPr>
              <p:cNvPr id="93233" name="Line 2009"/>
              <p:cNvSpPr/>
              <p:nvPr/>
            </p:nvSpPr>
            <p:spPr>
              <a:xfrm>
                <a:off x="4988" y="1692"/>
                <a:ext cx="0" cy="0"/>
              </a:xfrm>
              <a:prstGeom prst="line">
                <a:avLst/>
              </a:prstGeom>
              <a:ln w="11113" cap="flat" cmpd="sng">
                <a:solidFill>
                  <a:srgbClr val="FF0000"/>
                </a:solidFill>
                <a:prstDash val="solid"/>
                <a:headEnd type="none" w="med" len="med"/>
                <a:tailEnd type="none" w="med" len="med"/>
              </a:ln>
            </p:spPr>
          </p:sp>
          <p:sp>
            <p:nvSpPr>
              <p:cNvPr id="93234" name="Line 2010"/>
              <p:cNvSpPr/>
              <p:nvPr/>
            </p:nvSpPr>
            <p:spPr>
              <a:xfrm>
                <a:off x="4988" y="1696"/>
                <a:ext cx="0" cy="5"/>
              </a:xfrm>
              <a:prstGeom prst="line">
                <a:avLst/>
              </a:prstGeom>
              <a:ln w="11113" cap="flat" cmpd="sng">
                <a:solidFill>
                  <a:srgbClr val="FF0000"/>
                </a:solidFill>
                <a:prstDash val="solid"/>
                <a:headEnd type="none" w="med" len="med"/>
                <a:tailEnd type="none" w="med" len="med"/>
              </a:ln>
            </p:spPr>
          </p:sp>
          <p:sp>
            <p:nvSpPr>
              <p:cNvPr id="93235" name="Line 2011"/>
              <p:cNvSpPr/>
              <p:nvPr/>
            </p:nvSpPr>
            <p:spPr>
              <a:xfrm>
                <a:off x="4988" y="1701"/>
                <a:ext cx="0" cy="0"/>
              </a:xfrm>
              <a:prstGeom prst="line">
                <a:avLst/>
              </a:prstGeom>
              <a:ln w="11113" cap="flat" cmpd="sng">
                <a:solidFill>
                  <a:srgbClr val="FF0000"/>
                </a:solidFill>
                <a:prstDash val="solid"/>
                <a:headEnd type="none" w="med" len="med"/>
                <a:tailEnd type="none" w="med" len="med"/>
              </a:ln>
            </p:spPr>
          </p:sp>
          <p:sp>
            <p:nvSpPr>
              <p:cNvPr id="93236" name="Line 2012"/>
              <p:cNvSpPr/>
              <p:nvPr/>
            </p:nvSpPr>
            <p:spPr>
              <a:xfrm flipV="1">
                <a:off x="5004" y="1692"/>
                <a:ext cx="0" cy="3"/>
              </a:xfrm>
              <a:prstGeom prst="line">
                <a:avLst/>
              </a:prstGeom>
              <a:ln w="11113" cap="flat" cmpd="sng">
                <a:solidFill>
                  <a:srgbClr val="FF0000"/>
                </a:solidFill>
                <a:prstDash val="solid"/>
                <a:headEnd type="none" w="med" len="med"/>
                <a:tailEnd type="none" w="med" len="med"/>
              </a:ln>
            </p:spPr>
          </p:sp>
          <p:sp>
            <p:nvSpPr>
              <p:cNvPr id="93237" name="Line 2013"/>
              <p:cNvSpPr/>
              <p:nvPr/>
            </p:nvSpPr>
            <p:spPr>
              <a:xfrm>
                <a:off x="5004" y="1692"/>
                <a:ext cx="0" cy="0"/>
              </a:xfrm>
              <a:prstGeom prst="line">
                <a:avLst/>
              </a:prstGeom>
              <a:ln w="11113" cap="flat" cmpd="sng">
                <a:solidFill>
                  <a:srgbClr val="FF0000"/>
                </a:solidFill>
                <a:prstDash val="solid"/>
                <a:headEnd type="none" w="med" len="med"/>
                <a:tailEnd type="none" w="med" len="med"/>
              </a:ln>
            </p:spPr>
          </p:sp>
          <p:sp>
            <p:nvSpPr>
              <p:cNvPr id="93238" name="Line 2014"/>
              <p:cNvSpPr/>
              <p:nvPr/>
            </p:nvSpPr>
            <p:spPr>
              <a:xfrm>
                <a:off x="5004" y="1695"/>
                <a:ext cx="0" cy="1"/>
              </a:xfrm>
              <a:prstGeom prst="line">
                <a:avLst/>
              </a:prstGeom>
              <a:ln w="11113" cap="flat" cmpd="sng">
                <a:solidFill>
                  <a:srgbClr val="FF0000"/>
                </a:solidFill>
                <a:prstDash val="solid"/>
                <a:headEnd type="none" w="med" len="med"/>
                <a:tailEnd type="none" w="med" len="med"/>
              </a:ln>
            </p:spPr>
          </p:sp>
          <p:sp>
            <p:nvSpPr>
              <p:cNvPr id="93239" name="Line 2015"/>
              <p:cNvSpPr/>
              <p:nvPr/>
            </p:nvSpPr>
            <p:spPr>
              <a:xfrm>
                <a:off x="5004" y="1696"/>
                <a:ext cx="0" cy="0"/>
              </a:xfrm>
              <a:prstGeom prst="line">
                <a:avLst/>
              </a:prstGeom>
              <a:ln w="11113" cap="flat" cmpd="sng">
                <a:solidFill>
                  <a:srgbClr val="FF0000"/>
                </a:solidFill>
                <a:prstDash val="solid"/>
                <a:headEnd type="none" w="med" len="med"/>
                <a:tailEnd type="none" w="med" len="med"/>
              </a:ln>
            </p:spPr>
          </p:sp>
          <p:sp>
            <p:nvSpPr>
              <p:cNvPr id="93240" name="Line 2016"/>
              <p:cNvSpPr/>
              <p:nvPr/>
            </p:nvSpPr>
            <p:spPr>
              <a:xfrm flipV="1">
                <a:off x="5021" y="1699"/>
                <a:ext cx="0" cy="2"/>
              </a:xfrm>
              <a:prstGeom prst="line">
                <a:avLst/>
              </a:prstGeom>
              <a:ln w="11113" cap="flat" cmpd="sng">
                <a:solidFill>
                  <a:srgbClr val="FF0000"/>
                </a:solidFill>
                <a:prstDash val="solid"/>
                <a:headEnd type="none" w="med" len="med"/>
                <a:tailEnd type="none" w="med" len="med"/>
              </a:ln>
            </p:spPr>
          </p:sp>
          <p:sp>
            <p:nvSpPr>
              <p:cNvPr id="93241" name="Line 2017"/>
              <p:cNvSpPr/>
              <p:nvPr/>
            </p:nvSpPr>
            <p:spPr>
              <a:xfrm>
                <a:off x="5021" y="1699"/>
                <a:ext cx="0" cy="0"/>
              </a:xfrm>
              <a:prstGeom prst="line">
                <a:avLst/>
              </a:prstGeom>
              <a:ln w="11113" cap="flat" cmpd="sng">
                <a:solidFill>
                  <a:srgbClr val="FF0000"/>
                </a:solidFill>
                <a:prstDash val="solid"/>
                <a:headEnd type="none" w="med" len="med"/>
                <a:tailEnd type="none" w="med" len="med"/>
              </a:ln>
            </p:spPr>
          </p:sp>
        </p:grpSp>
        <p:grpSp>
          <p:nvGrpSpPr>
            <p:cNvPr id="85007" name="Group 2219"/>
            <p:cNvGrpSpPr/>
            <p:nvPr/>
          </p:nvGrpSpPr>
          <p:grpSpPr>
            <a:xfrm>
              <a:off x="4587" y="1686"/>
              <a:ext cx="837" cy="236"/>
              <a:chOff x="4587" y="1686"/>
              <a:chExt cx="837" cy="236"/>
            </a:xfrm>
          </p:grpSpPr>
          <p:sp>
            <p:nvSpPr>
              <p:cNvPr id="92842" name="Line 2019"/>
              <p:cNvSpPr/>
              <p:nvPr/>
            </p:nvSpPr>
            <p:spPr>
              <a:xfrm>
                <a:off x="5021" y="1701"/>
                <a:ext cx="0" cy="2"/>
              </a:xfrm>
              <a:prstGeom prst="line">
                <a:avLst/>
              </a:prstGeom>
              <a:ln w="11113" cap="flat" cmpd="sng">
                <a:solidFill>
                  <a:srgbClr val="FF0000"/>
                </a:solidFill>
                <a:prstDash val="solid"/>
                <a:headEnd type="none" w="med" len="med"/>
                <a:tailEnd type="none" w="med" len="med"/>
              </a:ln>
            </p:spPr>
          </p:sp>
          <p:sp>
            <p:nvSpPr>
              <p:cNvPr id="92843" name="Line 2020"/>
              <p:cNvSpPr/>
              <p:nvPr/>
            </p:nvSpPr>
            <p:spPr>
              <a:xfrm>
                <a:off x="5021" y="1703"/>
                <a:ext cx="0" cy="0"/>
              </a:xfrm>
              <a:prstGeom prst="line">
                <a:avLst/>
              </a:prstGeom>
              <a:ln w="11113" cap="flat" cmpd="sng">
                <a:solidFill>
                  <a:srgbClr val="FF0000"/>
                </a:solidFill>
                <a:prstDash val="solid"/>
                <a:headEnd type="none" w="med" len="med"/>
                <a:tailEnd type="none" w="med" len="med"/>
              </a:ln>
            </p:spPr>
          </p:sp>
          <p:sp>
            <p:nvSpPr>
              <p:cNvPr id="92844" name="Line 2021"/>
              <p:cNvSpPr/>
              <p:nvPr/>
            </p:nvSpPr>
            <p:spPr>
              <a:xfrm flipV="1">
                <a:off x="5039" y="1709"/>
                <a:ext cx="0" cy="2"/>
              </a:xfrm>
              <a:prstGeom prst="line">
                <a:avLst/>
              </a:prstGeom>
              <a:ln w="11113" cap="flat" cmpd="sng">
                <a:solidFill>
                  <a:srgbClr val="FF0000"/>
                </a:solidFill>
                <a:prstDash val="solid"/>
                <a:headEnd type="none" w="med" len="med"/>
                <a:tailEnd type="none" w="med" len="med"/>
              </a:ln>
            </p:spPr>
          </p:sp>
          <p:sp>
            <p:nvSpPr>
              <p:cNvPr id="92845" name="Line 2022"/>
              <p:cNvSpPr/>
              <p:nvPr/>
            </p:nvSpPr>
            <p:spPr>
              <a:xfrm>
                <a:off x="5039" y="1709"/>
                <a:ext cx="0" cy="0"/>
              </a:xfrm>
              <a:prstGeom prst="line">
                <a:avLst/>
              </a:prstGeom>
              <a:ln w="11113" cap="flat" cmpd="sng">
                <a:solidFill>
                  <a:srgbClr val="FF0000"/>
                </a:solidFill>
                <a:prstDash val="solid"/>
                <a:headEnd type="none" w="med" len="med"/>
                <a:tailEnd type="none" w="med" len="med"/>
              </a:ln>
            </p:spPr>
          </p:sp>
          <p:sp>
            <p:nvSpPr>
              <p:cNvPr id="92846" name="Line 2023"/>
              <p:cNvSpPr/>
              <p:nvPr/>
            </p:nvSpPr>
            <p:spPr>
              <a:xfrm>
                <a:off x="5039" y="1711"/>
                <a:ext cx="0" cy="2"/>
              </a:xfrm>
              <a:prstGeom prst="line">
                <a:avLst/>
              </a:prstGeom>
              <a:ln w="11113" cap="flat" cmpd="sng">
                <a:solidFill>
                  <a:srgbClr val="FF0000"/>
                </a:solidFill>
                <a:prstDash val="solid"/>
                <a:headEnd type="none" w="med" len="med"/>
                <a:tailEnd type="none" w="med" len="med"/>
              </a:ln>
            </p:spPr>
          </p:sp>
          <p:sp>
            <p:nvSpPr>
              <p:cNvPr id="92847" name="Line 2024"/>
              <p:cNvSpPr/>
              <p:nvPr/>
            </p:nvSpPr>
            <p:spPr>
              <a:xfrm>
                <a:off x="5039" y="1713"/>
                <a:ext cx="0" cy="0"/>
              </a:xfrm>
              <a:prstGeom prst="line">
                <a:avLst/>
              </a:prstGeom>
              <a:ln w="11113" cap="flat" cmpd="sng">
                <a:solidFill>
                  <a:srgbClr val="FF0000"/>
                </a:solidFill>
                <a:prstDash val="solid"/>
                <a:headEnd type="none" w="med" len="med"/>
                <a:tailEnd type="none" w="med" len="med"/>
              </a:ln>
            </p:spPr>
          </p:sp>
          <p:sp>
            <p:nvSpPr>
              <p:cNvPr id="92848" name="Line 2025"/>
              <p:cNvSpPr/>
              <p:nvPr/>
            </p:nvSpPr>
            <p:spPr>
              <a:xfrm flipV="1">
                <a:off x="5054" y="1711"/>
                <a:ext cx="0" cy="2"/>
              </a:xfrm>
              <a:prstGeom prst="line">
                <a:avLst/>
              </a:prstGeom>
              <a:ln w="11113" cap="flat" cmpd="sng">
                <a:solidFill>
                  <a:srgbClr val="FF0000"/>
                </a:solidFill>
                <a:prstDash val="solid"/>
                <a:headEnd type="none" w="med" len="med"/>
                <a:tailEnd type="none" w="med" len="med"/>
              </a:ln>
            </p:spPr>
          </p:sp>
          <p:sp>
            <p:nvSpPr>
              <p:cNvPr id="92849" name="Line 2026"/>
              <p:cNvSpPr/>
              <p:nvPr/>
            </p:nvSpPr>
            <p:spPr>
              <a:xfrm>
                <a:off x="5054" y="1711"/>
                <a:ext cx="0" cy="0"/>
              </a:xfrm>
              <a:prstGeom prst="line">
                <a:avLst/>
              </a:prstGeom>
              <a:ln w="11113" cap="flat" cmpd="sng">
                <a:solidFill>
                  <a:srgbClr val="FF0000"/>
                </a:solidFill>
                <a:prstDash val="solid"/>
                <a:headEnd type="none" w="med" len="med"/>
                <a:tailEnd type="none" w="med" len="med"/>
              </a:ln>
            </p:spPr>
          </p:sp>
          <p:sp>
            <p:nvSpPr>
              <p:cNvPr id="92850" name="Line 2027"/>
              <p:cNvSpPr/>
              <p:nvPr/>
            </p:nvSpPr>
            <p:spPr>
              <a:xfrm>
                <a:off x="5054" y="1713"/>
                <a:ext cx="0" cy="2"/>
              </a:xfrm>
              <a:prstGeom prst="line">
                <a:avLst/>
              </a:prstGeom>
              <a:ln w="11113" cap="flat" cmpd="sng">
                <a:solidFill>
                  <a:srgbClr val="FF0000"/>
                </a:solidFill>
                <a:prstDash val="solid"/>
                <a:headEnd type="none" w="med" len="med"/>
                <a:tailEnd type="none" w="med" len="med"/>
              </a:ln>
            </p:spPr>
          </p:sp>
          <p:sp>
            <p:nvSpPr>
              <p:cNvPr id="92851" name="Line 2028"/>
              <p:cNvSpPr/>
              <p:nvPr/>
            </p:nvSpPr>
            <p:spPr>
              <a:xfrm>
                <a:off x="5054" y="1715"/>
                <a:ext cx="0" cy="0"/>
              </a:xfrm>
              <a:prstGeom prst="line">
                <a:avLst/>
              </a:prstGeom>
              <a:ln w="11113" cap="flat" cmpd="sng">
                <a:solidFill>
                  <a:srgbClr val="FF0000"/>
                </a:solidFill>
                <a:prstDash val="solid"/>
                <a:headEnd type="none" w="med" len="med"/>
                <a:tailEnd type="none" w="med" len="med"/>
              </a:ln>
            </p:spPr>
          </p:sp>
          <p:sp>
            <p:nvSpPr>
              <p:cNvPr id="92852" name="Line 2029"/>
              <p:cNvSpPr/>
              <p:nvPr/>
            </p:nvSpPr>
            <p:spPr>
              <a:xfrm flipV="1">
                <a:off x="5072" y="1718"/>
                <a:ext cx="0" cy="1"/>
              </a:xfrm>
              <a:prstGeom prst="line">
                <a:avLst/>
              </a:prstGeom>
              <a:ln w="11113" cap="flat" cmpd="sng">
                <a:solidFill>
                  <a:srgbClr val="FF0000"/>
                </a:solidFill>
                <a:prstDash val="solid"/>
                <a:headEnd type="none" w="med" len="med"/>
                <a:tailEnd type="none" w="med" len="med"/>
              </a:ln>
            </p:spPr>
          </p:sp>
          <p:sp>
            <p:nvSpPr>
              <p:cNvPr id="92853" name="Line 2030"/>
              <p:cNvSpPr/>
              <p:nvPr/>
            </p:nvSpPr>
            <p:spPr>
              <a:xfrm>
                <a:off x="5072" y="1718"/>
                <a:ext cx="0" cy="0"/>
              </a:xfrm>
              <a:prstGeom prst="line">
                <a:avLst/>
              </a:prstGeom>
              <a:ln w="11113" cap="flat" cmpd="sng">
                <a:solidFill>
                  <a:srgbClr val="FF0000"/>
                </a:solidFill>
                <a:prstDash val="solid"/>
                <a:headEnd type="none" w="med" len="med"/>
                <a:tailEnd type="none" w="med" len="med"/>
              </a:ln>
            </p:spPr>
          </p:sp>
          <p:sp>
            <p:nvSpPr>
              <p:cNvPr id="92854" name="Line 2031"/>
              <p:cNvSpPr/>
              <p:nvPr/>
            </p:nvSpPr>
            <p:spPr>
              <a:xfrm>
                <a:off x="5072" y="1719"/>
                <a:ext cx="0" cy="3"/>
              </a:xfrm>
              <a:prstGeom prst="line">
                <a:avLst/>
              </a:prstGeom>
              <a:ln w="11113" cap="flat" cmpd="sng">
                <a:solidFill>
                  <a:srgbClr val="FF0000"/>
                </a:solidFill>
                <a:prstDash val="solid"/>
                <a:headEnd type="none" w="med" len="med"/>
                <a:tailEnd type="none" w="med" len="med"/>
              </a:ln>
            </p:spPr>
          </p:sp>
          <p:sp>
            <p:nvSpPr>
              <p:cNvPr id="92855" name="Line 2032"/>
              <p:cNvSpPr/>
              <p:nvPr/>
            </p:nvSpPr>
            <p:spPr>
              <a:xfrm>
                <a:off x="5072" y="1722"/>
                <a:ext cx="0" cy="0"/>
              </a:xfrm>
              <a:prstGeom prst="line">
                <a:avLst/>
              </a:prstGeom>
              <a:ln w="11113" cap="flat" cmpd="sng">
                <a:solidFill>
                  <a:srgbClr val="FF0000"/>
                </a:solidFill>
                <a:prstDash val="solid"/>
                <a:headEnd type="none" w="med" len="med"/>
                <a:tailEnd type="none" w="med" len="med"/>
              </a:ln>
            </p:spPr>
          </p:sp>
          <p:sp>
            <p:nvSpPr>
              <p:cNvPr id="92856" name="Line 2033"/>
              <p:cNvSpPr/>
              <p:nvPr/>
            </p:nvSpPr>
            <p:spPr>
              <a:xfrm flipV="1">
                <a:off x="5089" y="1728"/>
                <a:ext cx="0" cy="2"/>
              </a:xfrm>
              <a:prstGeom prst="line">
                <a:avLst/>
              </a:prstGeom>
              <a:ln w="11113" cap="flat" cmpd="sng">
                <a:solidFill>
                  <a:srgbClr val="FF0000"/>
                </a:solidFill>
                <a:prstDash val="solid"/>
                <a:headEnd type="none" w="med" len="med"/>
                <a:tailEnd type="none" w="med" len="med"/>
              </a:ln>
            </p:spPr>
          </p:sp>
          <p:sp>
            <p:nvSpPr>
              <p:cNvPr id="92857" name="Line 2034"/>
              <p:cNvSpPr/>
              <p:nvPr/>
            </p:nvSpPr>
            <p:spPr>
              <a:xfrm>
                <a:off x="5089" y="1728"/>
                <a:ext cx="0" cy="0"/>
              </a:xfrm>
              <a:prstGeom prst="line">
                <a:avLst/>
              </a:prstGeom>
              <a:ln w="11113" cap="flat" cmpd="sng">
                <a:solidFill>
                  <a:srgbClr val="FF0000"/>
                </a:solidFill>
                <a:prstDash val="solid"/>
                <a:headEnd type="none" w="med" len="med"/>
                <a:tailEnd type="none" w="med" len="med"/>
              </a:ln>
            </p:spPr>
          </p:sp>
          <p:sp>
            <p:nvSpPr>
              <p:cNvPr id="92858" name="Line 2035"/>
              <p:cNvSpPr/>
              <p:nvPr/>
            </p:nvSpPr>
            <p:spPr>
              <a:xfrm>
                <a:off x="5089" y="1730"/>
                <a:ext cx="0" cy="2"/>
              </a:xfrm>
              <a:prstGeom prst="line">
                <a:avLst/>
              </a:prstGeom>
              <a:ln w="11113" cap="flat" cmpd="sng">
                <a:solidFill>
                  <a:srgbClr val="FF0000"/>
                </a:solidFill>
                <a:prstDash val="solid"/>
                <a:headEnd type="none" w="med" len="med"/>
                <a:tailEnd type="none" w="med" len="med"/>
              </a:ln>
            </p:spPr>
          </p:sp>
          <p:sp>
            <p:nvSpPr>
              <p:cNvPr id="92859" name="Line 2036"/>
              <p:cNvSpPr/>
              <p:nvPr/>
            </p:nvSpPr>
            <p:spPr>
              <a:xfrm>
                <a:off x="5089" y="1732"/>
                <a:ext cx="0" cy="0"/>
              </a:xfrm>
              <a:prstGeom prst="line">
                <a:avLst/>
              </a:prstGeom>
              <a:ln w="11113" cap="flat" cmpd="sng">
                <a:solidFill>
                  <a:srgbClr val="FF0000"/>
                </a:solidFill>
                <a:prstDash val="solid"/>
                <a:headEnd type="none" w="med" len="med"/>
                <a:tailEnd type="none" w="med" len="med"/>
              </a:ln>
            </p:spPr>
          </p:sp>
          <p:sp>
            <p:nvSpPr>
              <p:cNvPr id="92860" name="Line 2037"/>
              <p:cNvSpPr/>
              <p:nvPr/>
            </p:nvSpPr>
            <p:spPr>
              <a:xfrm flipV="1">
                <a:off x="5104" y="1726"/>
                <a:ext cx="0" cy="2"/>
              </a:xfrm>
              <a:prstGeom prst="line">
                <a:avLst/>
              </a:prstGeom>
              <a:ln w="11113" cap="flat" cmpd="sng">
                <a:solidFill>
                  <a:srgbClr val="FF0000"/>
                </a:solidFill>
                <a:prstDash val="solid"/>
                <a:headEnd type="none" w="med" len="med"/>
                <a:tailEnd type="none" w="med" len="med"/>
              </a:ln>
            </p:spPr>
          </p:sp>
          <p:sp>
            <p:nvSpPr>
              <p:cNvPr id="92861" name="Line 2038"/>
              <p:cNvSpPr/>
              <p:nvPr/>
            </p:nvSpPr>
            <p:spPr>
              <a:xfrm>
                <a:off x="5104" y="1726"/>
                <a:ext cx="0" cy="0"/>
              </a:xfrm>
              <a:prstGeom prst="line">
                <a:avLst/>
              </a:prstGeom>
              <a:ln w="11113" cap="flat" cmpd="sng">
                <a:solidFill>
                  <a:srgbClr val="FF0000"/>
                </a:solidFill>
                <a:prstDash val="solid"/>
                <a:headEnd type="none" w="med" len="med"/>
                <a:tailEnd type="none" w="med" len="med"/>
              </a:ln>
            </p:spPr>
          </p:sp>
          <p:sp>
            <p:nvSpPr>
              <p:cNvPr id="92862" name="Line 2039"/>
              <p:cNvSpPr/>
              <p:nvPr/>
            </p:nvSpPr>
            <p:spPr>
              <a:xfrm>
                <a:off x="5104" y="1728"/>
                <a:ext cx="0" cy="2"/>
              </a:xfrm>
              <a:prstGeom prst="line">
                <a:avLst/>
              </a:prstGeom>
              <a:ln w="11113" cap="flat" cmpd="sng">
                <a:solidFill>
                  <a:srgbClr val="FF0000"/>
                </a:solidFill>
                <a:prstDash val="solid"/>
                <a:headEnd type="none" w="med" len="med"/>
                <a:tailEnd type="none" w="med" len="med"/>
              </a:ln>
            </p:spPr>
          </p:sp>
          <p:sp>
            <p:nvSpPr>
              <p:cNvPr id="92863" name="Line 2040"/>
              <p:cNvSpPr/>
              <p:nvPr/>
            </p:nvSpPr>
            <p:spPr>
              <a:xfrm>
                <a:off x="5104" y="1730"/>
                <a:ext cx="0" cy="0"/>
              </a:xfrm>
              <a:prstGeom prst="line">
                <a:avLst/>
              </a:prstGeom>
              <a:ln w="11113" cap="flat" cmpd="sng">
                <a:solidFill>
                  <a:srgbClr val="FF0000"/>
                </a:solidFill>
                <a:prstDash val="solid"/>
                <a:headEnd type="none" w="med" len="med"/>
                <a:tailEnd type="none" w="med" len="med"/>
              </a:ln>
            </p:spPr>
          </p:sp>
          <p:sp>
            <p:nvSpPr>
              <p:cNvPr id="92864" name="Line 2041"/>
              <p:cNvSpPr/>
              <p:nvPr/>
            </p:nvSpPr>
            <p:spPr>
              <a:xfrm flipV="1">
                <a:off x="5122" y="1738"/>
                <a:ext cx="0" cy="3"/>
              </a:xfrm>
              <a:prstGeom prst="line">
                <a:avLst/>
              </a:prstGeom>
              <a:ln w="11113" cap="flat" cmpd="sng">
                <a:solidFill>
                  <a:srgbClr val="FF0000"/>
                </a:solidFill>
                <a:prstDash val="solid"/>
                <a:headEnd type="none" w="med" len="med"/>
                <a:tailEnd type="none" w="med" len="med"/>
              </a:ln>
            </p:spPr>
          </p:sp>
          <p:sp>
            <p:nvSpPr>
              <p:cNvPr id="92865" name="Line 2042"/>
              <p:cNvSpPr/>
              <p:nvPr/>
            </p:nvSpPr>
            <p:spPr>
              <a:xfrm>
                <a:off x="5122" y="1738"/>
                <a:ext cx="0" cy="0"/>
              </a:xfrm>
              <a:prstGeom prst="line">
                <a:avLst/>
              </a:prstGeom>
              <a:ln w="11113" cap="flat" cmpd="sng">
                <a:solidFill>
                  <a:srgbClr val="FF0000"/>
                </a:solidFill>
                <a:prstDash val="solid"/>
                <a:headEnd type="none" w="med" len="med"/>
                <a:tailEnd type="none" w="med" len="med"/>
              </a:ln>
            </p:spPr>
          </p:sp>
          <p:sp>
            <p:nvSpPr>
              <p:cNvPr id="92866" name="Line 2043"/>
              <p:cNvSpPr/>
              <p:nvPr/>
            </p:nvSpPr>
            <p:spPr>
              <a:xfrm>
                <a:off x="5122" y="1741"/>
                <a:ext cx="0" cy="2"/>
              </a:xfrm>
              <a:prstGeom prst="line">
                <a:avLst/>
              </a:prstGeom>
              <a:ln w="11113" cap="flat" cmpd="sng">
                <a:solidFill>
                  <a:srgbClr val="FF0000"/>
                </a:solidFill>
                <a:prstDash val="solid"/>
                <a:headEnd type="none" w="med" len="med"/>
                <a:tailEnd type="none" w="med" len="med"/>
              </a:ln>
            </p:spPr>
          </p:sp>
          <p:sp>
            <p:nvSpPr>
              <p:cNvPr id="92867" name="Line 2044"/>
              <p:cNvSpPr/>
              <p:nvPr/>
            </p:nvSpPr>
            <p:spPr>
              <a:xfrm>
                <a:off x="5122" y="1743"/>
                <a:ext cx="0" cy="0"/>
              </a:xfrm>
              <a:prstGeom prst="line">
                <a:avLst/>
              </a:prstGeom>
              <a:ln w="11113" cap="flat" cmpd="sng">
                <a:solidFill>
                  <a:srgbClr val="FF0000"/>
                </a:solidFill>
                <a:prstDash val="solid"/>
                <a:headEnd type="none" w="med" len="med"/>
                <a:tailEnd type="none" w="med" len="med"/>
              </a:ln>
            </p:spPr>
          </p:sp>
          <p:sp>
            <p:nvSpPr>
              <p:cNvPr id="92868" name="Line 2045"/>
              <p:cNvSpPr/>
              <p:nvPr/>
            </p:nvSpPr>
            <p:spPr>
              <a:xfrm>
                <a:off x="5140" y="1743"/>
                <a:ext cx="0" cy="0"/>
              </a:xfrm>
              <a:prstGeom prst="line">
                <a:avLst/>
              </a:prstGeom>
              <a:ln w="11113" cap="flat" cmpd="sng">
                <a:solidFill>
                  <a:srgbClr val="FF0000"/>
                </a:solidFill>
                <a:prstDash val="solid"/>
                <a:headEnd type="none" w="med" len="med"/>
                <a:tailEnd type="none" w="med" len="med"/>
              </a:ln>
            </p:spPr>
          </p:sp>
          <p:sp>
            <p:nvSpPr>
              <p:cNvPr id="92869" name="Line 2046"/>
              <p:cNvSpPr/>
              <p:nvPr/>
            </p:nvSpPr>
            <p:spPr>
              <a:xfrm>
                <a:off x="5140" y="1743"/>
                <a:ext cx="0" cy="0"/>
              </a:xfrm>
              <a:prstGeom prst="line">
                <a:avLst/>
              </a:prstGeom>
              <a:ln w="11113" cap="flat" cmpd="sng">
                <a:solidFill>
                  <a:srgbClr val="FF0000"/>
                </a:solidFill>
                <a:prstDash val="solid"/>
                <a:headEnd type="none" w="med" len="med"/>
                <a:tailEnd type="none" w="med" len="med"/>
              </a:ln>
            </p:spPr>
          </p:sp>
          <p:sp>
            <p:nvSpPr>
              <p:cNvPr id="92870" name="Line 2047"/>
              <p:cNvSpPr/>
              <p:nvPr/>
            </p:nvSpPr>
            <p:spPr>
              <a:xfrm>
                <a:off x="5140" y="1743"/>
                <a:ext cx="0" cy="0"/>
              </a:xfrm>
              <a:prstGeom prst="line">
                <a:avLst/>
              </a:prstGeom>
              <a:ln w="11113" cap="flat" cmpd="sng">
                <a:solidFill>
                  <a:srgbClr val="FF0000"/>
                </a:solidFill>
                <a:prstDash val="solid"/>
                <a:headEnd type="none" w="med" len="med"/>
                <a:tailEnd type="none" w="med" len="med"/>
              </a:ln>
            </p:spPr>
          </p:sp>
          <p:sp>
            <p:nvSpPr>
              <p:cNvPr id="92871" name="Line 2048"/>
              <p:cNvSpPr/>
              <p:nvPr/>
            </p:nvSpPr>
            <p:spPr>
              <a:xfrm>
                <a:off x="5140" y="1743"/>
                <a:ext cx="0" cy="0"/>
              </a:xfrm>
              <a:prstGeom prst="line">
                <a:avLst/>
              </a:prstGeom>
              <a:ln w="11113" cap="flat" cmpd="sng">
                <a:solidFill>
                  <a:srgbClr val="FF0000"/>
                </a:solidFill>
                <a:prstDash val="solid"/>
                <a:headEnd type="none" w="med" len="med"/>
                <a:tailEnd type="none" w="med" len="med"/>
              </a:ln>
            </p:spPr>
          </p:sp>
          <p:sp>
            <p:nvSpPr>
              <p:cNvPr id="92872" name="Line 2049"/>
              <p:cNvSpPr/>
              <p:nvPr/>
            </p:nvSpPr>
            <p:spPr>
              <a:xfrm>
                <a:off x="5155" y="1747"/>
                <a:ext cx="0" cy="0"/>
              </a:xfrm>
              <a:prstGeom prst="line">
                <a:avLst/>
              </a:prstGeom>
              <a:ln w="11113" cap="flat" cmpd="sng">
                <a:solidFill>
                  <a:srgbClr val="FF0000"/>
                </a:solidFill>
                <a:prstDash val="solid"/>
                <a:headEnd type="none" w="med" len="med"/>
                <a:tailEnd type="none" w="med" len="med"/>
              </a:ln>
            </p:spPr>
          </p:sp>
          <p:sp>
            <p:nvSpPr>
              <p:cNvPr id="92873" name="Line 2050"/>
              <p:cNvSpPr/>
              <p:nvPr/>
            </p:nvSpPr>
            <p:spPr>
              <a:xfrm>
                <a:off x="5155" y="1747"/>
                <a:ext cx="0" cy="0"/>
              </a:xfrm>
              <a:prstGeom prst="line">
                <a:avLst/>
              </a:prstGeom>
              <a:ln w="11113" cap="flat" cmpd="sng">
                <a:solidFill>
                  <a:srgbClr val="FF0000"/>
                </a:solidFill>
                <a:prstDash val="solid"/>
                <a:headEnd type="none" w="med" len="med"/>
                <a:tailEnd type="none" w="med" len="med"/>
              </a:ln>
            </p:spPr>
          </p:sp>
          <p:sp>
            <p:nvSpPr>
              <p:cNvPr id="92874" name="Line 2051"/>
              <p:cNvSpPr/>
              <p:nvPr/>
            </p:nvSpPr>
            <p:spPr>
              <a:xfrm>
                <a:off x="5155" y="1747"/>
                <a:ext cx="0" cy="0"/>
              </a:xfrm>
              <a:prstGeom prst="line">
                <a:avLst/>
              </a:prstGeom>
              <a:ln w="11113" cap="flat" cmpd="sng">
                <a:solidFill>
                  <a:srgbClr val="FF0000"/>
                </a:solidFill>
                <a:prstDash val="solid"/>
                <a:headEnd type="none" w="med" len="med"/>
                <a:tailEnd type="none" w="med" len="med"/>
              </a:ln>
            </p:spPr>
          </p:sp>
          <p:sp>
            <p:nvSpPr>
              <p:cNvPr id="92875" name="Line 2052"/>
              <p:cNvSpPr/>
              <p:nvPr/>
            </p:nvSpPr>
            <p:spPr>
              <a:xfrm>
                <a:off x="5155" y="1747"/>
                <a:ext cx="0" cy="0"/>
              </a:xfrm>
              <a:prstGeom prst="line">
                <a:avLst/>
              </a:prstGeom>
              <a:ln w="11113" cap="flat" cmpd="sng">
                <a:solidFill>
                  <a:srgbClr val="FF0000"/>
                </a:solidFill>
                <a:prstDash val="solid"/>
                <a:headEnd type="none" w="med" len="med"/>
                <a:tailEnd type="none" w="med" len="med"/>
              </a:ln>
            </p:spPr>
          </p:sp>
          <p:sp>
            <p:nvSpPr>
              <p:cNvPr id="92876" name="Line 2053"/>
              <p:cNvSpPr/>
              <p:nvPr/>
            </p:nvSpPr>
            <p:spPr>
              <a:xfrm>
                <a:off x="5172" y="1749"/>
                <a:ext cx="0" cy="0"/>
              </a:xfrm>
              <a:prstGeom prst="line">
                <a:avLst/>
              </a:prstGeom>
              <a:ln w="11113" cap="flat" cmpd="sng">
                <a:solidFill>
                  <a:srgbClr val="FF0000"/>
                </a:solidFill>
                <a:prstDash val="solid"/>
                <a:headEnd type="none" w="med" len="med"/>
                <a:tailEnd type="none" w="med" len="med"/>
              </a:ln>
            </p:spPr>
          </p:sp>
          <p:sp>
            <p:nvSpPr>
              <p:cNvPr id="92877" name="Line 2054"/>
              <p:cNvSpPr/>
              <p:nvPr/>
            </p:nvSpPr>
            <p:spPr>
              <a:xfrm>
                <a:off x="5172" y="1749"/>
                <a:ext cx="0" cy="0"/>
              </a:xfrm>
              <a:prstGeom prst="line">
                <a:avLst/>
              </a:prstGeom>
              <a:ln w="11113" cap="flat" cmpd="sng">
                <a:solidFill>
                  <a:srgbClr val="FF0000"/>
                </a:solidFill>
                <a:prstDash val="solid"/>
                <a:headEnd type="none" w="med" len="med"/>
                <a:tailEnd type="none" w="med" len="med"/>
              </a:ln>
            </p:spPr>
          </p:sp>
          <p:sp>
            <p:nvSpPr>
              <p:cNvPr id="92878" name="Line 2055"/>
              <p:cNvSpPr/>
              <p:nvPr/>
            </p:nvSpPr>
            <p:spPr>
              <a:xfrm>
                <a:off x="5172" y="1749"/>
                <a:ext cx="0" cy="0"/>
              </a:xfrm>
              <a:prstGeom prst="line">
                <a:avLst/>
              </a:prstGeom>
              <a:ln w="11113" cap="flat" cmpd="sng">
                <a:solidFill>
                  <a:srgbClr val="FF0000"/>
                </a:solidFill>
                <a:prstDash val="solid"/>
                <a:headEnd type="none" w="med" len="med"/>
                <a:tailEnd type="none" w="med" len="med"/>
              </a:ln>
            </p:spPr>
          </p:sp>
          <p:sp>
            <p:nvSpPr>
              <p:cNvPr id="92879" name="Line 2056"/>
              <p:cNvSpPr/>
              <p:nvPr/>
            </p:nvSpPr>
            <p:spPr>
              <a:xfrm>
                <a:off x="5172" y="1749"/>
                <a:ext cx="0" cy="0"/>
              </a:xfrm>
              <a:prstGeom prst="line">
                <a:avLst/>
              </a:prstGeom>
              <a:ln w="11113" cap="flat" cmpd="sng">
                <a:solidFill>
                  <a:srgbClr val="FF0000"/>
                </a:solidFill>
                <a:prstDash val="solid"/>
                <a:headEnd type="none" w="med" len="med"/>
                <a:tailEnd type="none" w="med" len="med"/>
              </a:ln>
            </p:spPr>
          </p:sp>
          <p:sp>
            <p:nvSpPr>
              <p:cNvPr id="92880" name="Line 2057"/>
              <p:cNvSpPr/>
              <p:nvPr/>
            </p:nvSpPr>
            <p:spPr>
              <a:xfrm>
                <a:off x="5190" y="1756"/>
                <a:ext cx="0" cy="0"/>
              </a:xfrm>
              <a:prstGeom prst="line">
                <a:avLst/>
              </a:prstGeom>
              <a:ln w="11113" cap="flat" cmpd="sng">
                <a:solidFill>
                  <a:srgbClr val="FF0000"/>
                </a:solidFill>
                <a:prstDash val="solid"/>
                <a:headEnd type="none" w="med" len="med"/>
                <a:tailEnd type="none" w="med" len="med"/>
              </a:ln>
            </p:spPr>
          </p:sp>
          <p:sp>
            <p:nvSpPr>
              <p:cNvPr id="92881" name="Line 2058"/>
              <p:cNvSpPr/>
              <p:nvPr/>
            </p:nvSpPr>
            <p:spPr>
              <a:xfrm>
                <a:off x="5190" y="1756"/>
                <a:ext cx="0" cy="0"/>
              </a:xfrm>
              <a:prstGeom prst="line">
                <a:avLst/>
              </a:prstGeom>
              <a:ln w="11113" cap="flat" cmpd="sng">
                <a:solidFill>
                  <a:srgbClr val="FF0000"/>
                </a:solidFill>
                <a:prstDash val="solid"/>
                <a:headEnd type="none" w="med" len="med"/>
                <a:tailEnd type="none" w="med" len="med"/>
              </a:ln>
            </p:spPr>
          </p:sp>
          <p:sp>
            <p:nvSpPr>
              <p:cNvPr id="92882" name="Line 2059"/>
              <p:cNvSpPr/>
              <p:nvPr/>
            </p:nvSpPr>
            <p:spPr>
              <a:xfrm>
                <a:off x="5190" y="1756"/>
                <a:ext cx="0" cy="0"/>
              </a:xfrm>
              <a:prstGeom prst="line">
                <a:avLst/>
              </a:prstGeom>
              <a:ln w="11113" cap="flat" cmpd="sng">
                <a:solidFill>
                  <a:srgbClr val="FF0000"/>
                </a:solidFill>
                <a:prstDash val="solid"/>
                <a:headEnd type="none" w="med" len="med"/>
                <a:tailEnd type="none" w="med" len="med"/>
              </a:ln>
            </p:spPr>
          </p:sp>
          <p:sp>
            <p:nvSpPr>
              <p:cNvPr id="92883" name="Line 2060"/>
              <p:cNvSpPr/>
              <p:nvPr/>
            </p:nvSpPr>
            <p:spPr>
              <a:xfrm>
                <a:off x="5190" y="1756"/>
                <a:ext cx="0" cy="0"/>
              </a:xfrm>
              <a:prstGeom prst="line">
                <a:avLst/>
              </a:prstGeom>
              <a:ln w="11113" cap="flat" cmpd="sng">
                <a:solidFill>
                  <a:srgbClr val="FF0000"/>
                </a:solidFill>
                <a:prstDash val="solid"/>
                <a:headEnd type="none" w="med" len="med"/>
                <a:tailEnd type="none" w="med" len="med"/>
              </a:ln>
            </p:spPr>
          </p:sp>
          <p:sp>
            <p:nvSpPr>
              <p:cNvPr id="92884" name="Line 2061"/>
              <p:cNvSpPr/>
              <p:nvPr/>
            </p:nvSpPr>
            <p:spPr>
              <a:xfrm flipV="1">
                <a:off x="5205" y="1753"/>
                <a:ext cx="0" cy="3"/>
              </a:xfrm>
              <a:prstGeom prst="line">
                <a:avLst/>
              </a:prstGeom>
              <a:ln w="11113" cap="flat" cmpd="sng">
                <a:solidFill>
                  <a:srgbClr val="FF0000"/>
                </a:solidFill>
                <a:prstDash val="solid"/>
                <a:headEnd type="none" w="med" len="med"/>
                <a:tailEnd type="none" w="med" len="med"/>
              </a:ln>
            </p:spPr>
          </p:sp>
          <p:sp>
            <p:nvSpPr>
              <p:cNvPr id="92885" name="Line 2062"/>
              <p:cNvSpPr/>
              <p:nvPr/>
            </p:nvSpPr>
            <p:spPr>
              <a:xfrm>
                <a:off x="5205" y="1753"/>
                <a:ext cx="0" cy="0"/>
              </a:xfrm>
              <a:prstGeom prst="line">
                <a:avLst/>
              </a:prstGeom>
              <a:ln w="11113" cap="flat" cmpd="sng">
                <a:solidFill>
                  <a:srgbClr val="FF0000"/>
                </a:solidFill>
                <a:prstDash val="solid"/>
                <a:headEnd type="none" w="med" len="med"/>
                <a:tailEnd type="none" w="med" len="med"/>
              </a:ln>
            </p:spPr>
          </p:sp>
          <p:sp>
            <p:nvSpPr>
              <p:cNvPr id="92886" name="Line 2063"/>
              <p:cNvSpPr/>
              <p:nvPr/>
            </p:nvSpPr>
            <p:spPr>
              <a:xfrm>
                <a:off x="5205" y="1756"/>
                <a:ext cx="0" cy="1"/>
              </a:xfrm>
              <a:prstGeom prst="line">
                <a:avLst/>
              </a:prstGeom>
              <a:ln w="11113" cap="flat" cmpd="sng">
                <a:solidFill>
                  <a:srgbClr val="FF0000"/>
                </a:solidFill>
                <a:prstDash val="solid"/>
                <a:headEnd type="none" w="med" len="med"/>
                <a:tailEnd type="none" w="med" len="med"/>
              </a:ln>
            </p:spPr>
          </p:sp>
          <p:sp>
            <p:nvSpPr>
              <p:cNvPr id="92887" name="Line 2064"/>
              <p:cNvSpPr/>
              <p:nvPr/>
            </p:nvSpPr>
            <p:spPr>
              <a:xfrm>
                <a:off x="5205" y="1757"/>
                <a:ext cx="0" cy="0"/>
              </a:xfrm>
              <a:prstGeom prst="line">
                <a:avLst/>
              </a:prstGeom>
              <a:ln w="11113" cap="flat" cmpd="sng">
                <a:solidFill>
                  <a:srgbClr val="FF0000"/>
                </a:solidFill>
                <a:prstDash val="solid"/>
                <a:headEnd type="none" w="med" len="med"/>
                <a:tailEnd type="none" w="med" len="med"/>
              </a:ln>
            </p:spPr>
          </p:sp>
          <p:sp>
            <p:nvSpPr>
              <p:cNvPr id="92888" name="Line 2065"/>
              <p:cNvSpPr/>
              <p:nvPr/>
            </p:nvSpPr>
            <p:spPr>
              <a:xfrm flipV="1">
                <a:off x="5222" y="1757"/>
                <a:ext cx="0" cy="3"/>
              </a:xfrm>
              <a:prstGeom prst="line">
                <a:avLst/>
              </a:prstGeom>
              <a:ln w="11113" cap="flat" cmpd="sng">
                <a:solidFill>
                  <a:srgbClr val="FF0000"/>
                </a:solidFill>
                <a:prstDash val="solid"/>
                <a:headEnd type="none" w="med" len="med"/>
                <a:tailEnd type="none" w="med" len="med"/>
              </a:ln>
            </p:spPr>
          </p:sp>
          <p:sp>
            <p:nvSpPr>
              <p:cNvPr id="92889" name="Line 2066"/>
              <p:cNvSpPr/>
              <p:nvPr/>
            </p:nvSpPr>
            <p:spPr>
              <a:xfrm>
                <a:off x="5222" y="1757"/>
                <a:ext cx="0" cy="0"/>
              </a:xfrm>
              <a:prstGeom prst="line">
                <a:avLst/>
              </a:prstGeom>
              <a:ln w="11113" cap="flat" cmpd="sng">
                <a:solidFill>
                  <a:srgbClr val="FF0000"/>
                </a:solidFill>
                <a:prstDash val="solid"/>
                <a:headEnd type="none" w="med" len="med"/>
                <a:tailEnd type="none" w="med" len="med"/>
              </a:ln>
            </p:spPr>
          </p:sp>
          <p:sp>
            <p:nvSpPr>
              <p:cNvPr id="92890" name="Line 2067"/>
              <p:cNvSpPr/>
              <p:nvPr/>
            </p:nvSpPr>
            <p:spPr>
              <a:xfrm>
                <a:off x="5222" y="1760"/>
                <a:ext cx="0" cy="2"/>
              </a:xfrm>
              <a:prstGeom prst="line">
                <a:avLst/>
              </a:prstGeom>
              <a:ln w="11113" cap="flat" cmpd="sng">
                <a:solidFill>
                  <a:srgbClr val="FF0000"/>
                </a:solidFill>
                <a:prstDash val="solid"/>
                <a:headEnd type="none" w="med" len="med"/>
                <a:tailEnd type="none" w="med" len="med"/>
              </a:ln>
            </p:spPr>
          </p:sp>
          <p:sp>
            <p:nvSpPr>
              <p:cNvPr id="92891" name="Line 2068"/>
              <p:cNvSpPr/>
              <p:nvPr/>
            </p:nvSpPr>
            <p:spPr>
              <a:xfrm>
                <a:off x="5222" y="1762"/>
                <a:ext cx="0" cy="0"/>
              </a:xfrm>
              <a:prstGeom prst="line">
                <a:avLst/>
              </a:prstGeom>
              <a:ln w="11113" cap="flat" cmpd="sng">
                <a:solidFill>
                  <a:srgbClr val="FF0000"/>
                </a:solidFill>
                <a:prstDash val="solid"/>
                <a:headEnd type="none" w="med" len="med"/>
                <a:tailEnd type="none" w="med" len="med"/>
              </a:ln>
            </p:spPr>
          </p:sp>
          <p:sp>
            <p:nvSpPr>
              <p:cNvPr id="92892" name="Line 2069"/>
              <p:cNvSpPr/>
              <p:nvPr/>
            </p:nvSpPr>
            <p:spPr>
              <a:xfrm flipV="1">
                <a:off x="5240" y="1762"/>
                <a:ext cx="0" cy="2"/>
              </a:xfrm>
              <a:prstGeom prst="line">
                <a:avLst/>
              </a:prstGeom>
              <a:ln w="11113" cap="flat" cmpd="sng">
                <a:solidFill>
                  <a:srgbClr val="FF0000"/>
                </a:solidFill>
                <a:prstDash val="solid"/>
                <a:headEnd type="none" w="med" len="med"/>
                <a:tailEnd type="none" w="med" len="med"/>
              </a:ln>
            </p:spPr>
          </p:sp>
          <p:sp>
            <p:nvSpPr>
              <p:cNvPr id="92893" name="Line 2070"/>
              <p:cNvSpPr/>
              <p:nvPr/>
            </p:nvSpPr>
            <p:spPr>
              <a:xfrm>
                <a:off x="5240" y="1762"/>
                <a:ext cx="0" cy="0"/>
              </a:xfrm>
              <a:prstGeom prst="line">
                <a:avLst/>
              </a:prstGeom>
              <a:ln w="11113" cap="flat" cmpd="sng">
                <a:solidFill>
                  <a:srgbClr val="FF0000"/>
                </a:solidFill>
                <a:prstDash val="solid"/>
                <a:headEnd type="none" w="med" len="med"/>
                <a:tailEnd type="none" w="med" len="med"/>
              </a:ln>
            </p:spPr>
          </p:sp>
          <p:sp>
            <p:nvSpPr>
              <p:cNvPr id="92894" name="Line 2071"/>
              <p:cNvSpPr/>
              <p:nvPr/>
            </p:nvSpPr>
            <p:spPr>
              <a:xfrm>
                <a:off x="5240" y="1764"/>
                <a:ext cx="0" cy="2"/>
              </a:xfrm>
              <a:prstGeom prst="line">
                <a:avLst/>
              </a:prstGeom>
              <a:ln w="11113" cap="flat" cmpd="sng">
                <a:solidFill>
                  <a:srgbClr val="FF0000"/>
                </a:solidFill>
                <a:prstDash val="solid"/>
                <a:headEnd type="none" w="med" len="med"/>
                <a:tailEnd type="none" w="med" len="med"/>
              </a:ln>
            </p:spPr>
          </p:sp>
          <p:sp>
            <p:nvSpPr>
              <p:cNvPr id="92895" name="Line 2072"/>
              <p:cNvSpPr/>
              <p:nvPr/>
            </p:nvSpPr>
            <p:spPr>
              <a:xfrm>
                <a:off x="5240" y="1766"/>
                <a:ext cx="0" cy="0"/>
              </a:xfrm>
              <a:prstGeom prst="line">
                <a:avLst/>
              </a:prstGeom>
              <a:ln w="11113" cap="flat" cmpd="sng">
                <a:solidFill>
                  <a:srgbClr val="FF0000"/>
                </a:solidFill>
                <a:prstDash val="solid"/>
                <a:headEnd type="none" w="med" len="med"/>
                <a:tailEnd type="none" w="med" len="med"/>
              </a:ln>
            </p:spPr>
          </p:sp>
          <p:sp>
            <p:nvSpPr>
              <p:cNvPr id="92896" name="Line 2073"/>
              <p:cNvSpPr/>
              <p:nvPr/>
            </p:nvSpPr>
            <p:spPr>
              <a:xfrm flipV="1">
                <a:off x="5255" y="1770"/>
                <a:ext cx="0" cy="2"/>
              </a:xfrm>
              <a:prstGeom prst="line">
                <a:avLst/>
              </a:prstGeom>
              <a:ln w="11113" cap="flat" cmpd="sng">
                <a:solidFill>
                  <a:srgbClr val="FF0000"/>
                </a:solidFill>
                <a:prstDash val="solid"/>
                <a:headEnd type="none" w="med" len="med"/>
                <a:tailEnd type="none" w="med" len="med"/>
              </a:ln>
            </p:spPr>
          </p:sp>
          <p:sp>
            <p:nvSpPr>
              <p:cNvPr id="92897" name="Line 2074"/>
              <p:cNvSpPr/>
              <p:nvPr/>
            </p:nvSpPr>
            <p:spPr>
              <a:xfrm>
                <a:off x="5255" y="1770"/>
                <a:ext cx="0" cy="0"/>
              </a:xfrm>
              <a:prstGeom prst="line">
                <a:avLst/>
              </a:prstGeom>
              <a:ln w="11113" cap="flat" cmpd="sng">
                <a:solidFill>
                  <a:srgbClr val="FF0000"/>
                </a:solidFill>
                <a:prstDash val="solid"/>
                <a:headEnd type="none" w="med" len="med"/>
                <a:tailEnd type="none" w="med" len="med"/>
              </a:ln>
            </p:spPr>
          </p:sp>
          <p:sp>
            <p:nvSpPr>
              <p:cNvPr id="92898" name="Line 2075"/>
              <p:cNvSpPr/>
              <p:nvPr/>
            </p:nvSpPr>
            <p:spPr>
              <a:xfrm>
                <a:off x="5255" y="1772"/>
                <a:ext cx="0" cy="2"/>
              </a:xfrm>
              <a:prstGeom prst="line">
                <a:avLst/>
              </a:prstGeom>
              <a:ln w="11113" cap="flat" cmpd="sng">
                <a:solidFill>
                  <a:srgbClr val="FF0000"/>
                </a:solidFill>
                <a:prstDash val="solid"/>
                <a:headEnd type="none" w="med" len="med"/>
                <a:tailEnd type="none" w="med" len="med"/>
              </a:ln>
            </p:spPr>
          </p:sp>
          <p:sp>
            <p:nvSpPr>
              <p:cNvPr id="92899" name="Line 2076"/>
              <p:cNvSpPr/>
              <p:nvPr/>
            </p:nvSpPr>
            <p:spPr>
              <a:xfrm>
                <a:off x="5255" y="1774"/>
                <a:ext cx="0" cy="0"/>
              </a:xfrm>
              <a:prstGeom prst="line">
                <a:avLst/>
              </a:prstGeom>
              <a:ln w="11113" cap="flat" cmpd="sng">
                <a:solidFill>
                  <a:srgbClr val="FF0000"/>
                </a:solidFill>
                <a:prstDash val="solid"/>
                <a:headEnd type="none" w="med" len="med"/>
                <a:tailEnd type="none" w="med" len="med"/>
              </a:ln>
            </p:spPr>
          </p:sp>
          <p:sp>
            <p:nvSpPr>
              <p:cNvPr id="92900" name="Line 2077"/>
              <p:cNvSpPr/>
              <p:nvPr/>
            </p:nvSpPr>
            <p:spPr>
              <a:xfrm flipV="1">
                <a:off x="5273" y="1776"/>
                <a:ext cx="0" cy="3"/>
              </a:xfrm>
              <a:prstGeom prst="line">
                <a:avLst/>
              </a:prstGeom>
              <a:ln w="11113" cap="flat" cmpd="sng">
                <a:solidFill>
                  <a:srgbClr val="FF0000"/>
                </a:solidFill>
                <a:prstDash val="solid"/>
                <a:headEnd type="none" w="med" len="med"/>
                <a:tailEnd type="none" w="med" len="med"/>
              </a:ln>
            </p:spPr>
          </p:sp>
          <p:sp>
            <p:nvSpPr>
              <p:cNvPr id="92901" name="Line 2078"/>
              <p:cNvSpPr/>
              <p:nvPr/>
            </p:nvSpPr>
            <p:spPr>
              <a:xfrm>
                <a:off x="5273" y="1776"/>
                <a:ext cx="0" cy="0"/>
              </a:xfrm>
              <a:prstGeom prst="line">
                <a:avLst/>
              </a:prstGeom>
              <a:ln w="11113" cap="flat" cmpd="sng">
                <a:solidFill>
                  <a:srgbClr val="FF0000"/>
                </a:solidFill>
                <a:prstDash val="solid"/>
                <a:headEnd type="none" w="med" len="med"/>
                <a:tailEnd type="none" w="med" len="med"/>
              </a:ln>
            </p:spPr>
          </p:sp>
          <p:sp>
            <p:nvSpPr>
              <p:cNvPr id="92902" name="Line 2079"/>
              <p:cNvSpPr/>
              <p:nvPr/>
            </p:nvSpPr>
            <p:spPr>
              <a:xfrm>
                <a:off x="5273" y="1779"/>
                <a:ext cx="0" cy="1"/>
              </a:xfrm>
              <a:prstGeom prst="line">
                <a:avLst/>
              </a:prstGeom>
              <a:ln w="11113" cap="flat" cmpd="sng">
                <a:solidFill>
                  <a:srgbClr val="FF0000"/>
                </a:solidFill>
                <a:prstDash val="solid"/>
                <a:headEnd type="none" w="med" len="med"/>
                <a:tailEnd type="none" w="med" len="med"/>
              </a:ln>
            </p:spPr>
          </p:sp>
          <p:sp>
            <p:nvSpPr>
              <p:cNvPr id="92903" name="Line 2080"/>
              <p:cNvSpPr/>
              <p:nvPr/>
            </p:nvSpPr>
            <p:spPr>
              <a:xfrm>
                <a:off x="5273" y="1780"/>
                <a:ext cx="0" cy="0"/>
              </a:xfrm>
              <a:prstGeom prst="line">
                <a:avLst/>
              </a:prstGeom>
              <a:ln w="11113" cap="flat" cmpd="sng">
                <a:solidFill>
                  <a:srgbClr val="FF0000"/>
                </a:solidFill>
                <a:prstDash val="solid"/>
                <a:headEnd type="none" w="med" len="med"/>
                <a:tailEnd type="none" w="med" len="med"/>
              </a:ln>
            </p:spPr>
          </p:sp>
          <p:sp>
            <p:nvSpPr>
              <p:cNvPr id="92904" name="Line 2081"/>
              <p:cNvSpPr/>
              <p:nvPr/>
            </p:nvSpPr>
            <p:spPr>
              <a:xfrm flipV="1">
                <a:off x="5290" y="1779"/>
                <a:ext cx="0" cy="1"/>
              </a:xfrm>
              <a:prstGeom prst="line">
                <a:avLst/>
              </a:prstGeom>
              <a:ln w="11113" cap="flat" cmpd="sng">
                <a:solidFill>
                  <a:srgbClr val="FF0000"/>
                </a:solidFill>
                <a:prstDash val="solid"/>
                <a:headEnd type="none" w="med" len="med"/>
                <a:tailEnd type="none" w="med" len="med"/>
              </a:ln>
            </p:spPr>
          </p:sp>
          <p:sp>
            <p:nvSpPr>
              <p:cNvPr id="92905" name="Line 2082"/>
              <p:cNvSpPr/>
              <p:nvPr/>
            </p:nvSpPr>
            <p:spPr>
              <a:xfrm>
                <a:off x="5290" y="1779"/>
                <a:ext cx="0" cy="0"/>
              </a:xfrm>
              <a:prstGeom prst="line">
                <a:avLst/>
              </a:prstGeom>
              <a:ln w="11113" cap="flat" cmpd="sng">
                <a:solidFill>
                  <a:srgbClr val="FF0000"/>
                </a:solidFill>
                <a:prstDash val="solid"/>
                <a:headEnd type="none" w="med" len="med"/>
                <a:tailEnd type="none" w="med" len="med"/>
              </a:ln>
            </p:spPr>
          </p:sp>
          <p:sp>
            <p:nvSpPr>
              <p:cNvPr id="92906" name="Line 2083"/>
              <p:cNvSpPr/>
              <p:nvPr/>
            </p:nvSpPr>
            <p:spPr>
              <a:xfrm>
                <a:off x="5290" y="1780"/>
                <a:ext cx="0" cy="3"/>
              </a:xfrm>
              <a:prstGeom prst="line">
                <a:avLst/>
              </a:prstGeom>
              <a:ln w="11113" cap="flat" cmpd="sng">
                <a:solidFill>
                  <a:srgbClr val="FF0000"/>
                </a:solidFill>
                <a:prstDash val="solid"/>
                <a:headEnd type="none" w="med" len="med"/>
                <a:tailEnd type="none" w="med" len="med"/>
              </a:ln>
            </p:spPr>
          </p:sp>
          <p:sp>
            <p:nvSpPr>
              <p:cNvPr id="92907" name="Line 2084"/>
              <p:cNvSpPr/>
              <p:nvPr/>
            </p:nvSpPr>
            <p:spPr>
              <a:xfrm>
                <a:off x="5290" y="1783"/>
                <a:ext cx="0" cy="0"/>
              </a:xfrm>
              <a:prstGeom prst="line">
                <a:avLst/>
              </a:prstGeom>
              <a:ln w="11113" cap="flat" cmpd="sng">
                <a:solidFill>
                  <a:srgbClr val="FF0000"/>
                </a:solidFill>
                <a:prstDash val="solid"/>
                <a:headEnd type="none" w="med" len="med"/>
                <a:tailEnd type="none" w="med" len="med"/>
              </a:ln>
            </p:spPr>
          </p:sp>
          <p:sp>
            <p:nvSpPr>
              <p:cNvPr id="92908" name="Line 2085"/>
              <p:cNvSpPr/>
              <p:nvPr/>
            </p:nvSpPr>
            <p:spPr>
              <a:xfrm flipV="1">
                <a:off x="5306" y="1785"/>
                <a:ext cx="0" cy="2"/>
              </a:xfrm>
              <a:prstGeom prst="line">
                <a:avLst/>
              </a:prstGeom>
              <a:ln w="11113" cap="flat" cmpd="sng">
                <a:solidFill>
                  <a:srgbClr val="FF0000"/>
                </a:solidFill>
                <a:prstDash val="solid"/>
                <a:headEnd type="none" w="med" len="med"/>
                <a:tailEnd type="none" w="med" len="med"/>
              </a:ln>
            </p:spPr>
          </p:sp>
          <p:sp>
            <p:nvSpPr>
              <p:cNvPr id="92909" name="Line 2086"/>
              <p:cNvSpPr/>
              <p:nvPr/>
            </p:nvSpPr>
            <p:spPr>
              <a:xfrm>
                <a:off x="5306" y="1785"/>
                <a:ext cx="0" cy="0"/>
              </a:xfrm>
              <a:prstGeom prst="line">
                <a:avLst/>
              </a:prstGeom>
              <a:ln w="11113" cap="flat" cmpd="sng">
                <a:solidFill>
                  <a:srgbClr val="FF0000"/>
                </a:solidFill>
                <a:prstDash val="solid"/>
                <a:headEnd type="none" w="med" len="med"/>
                <a:tailEnd type="none" w="med" len="med"/>
              </a:ln>
            </p:spPr>
          </p:sp>
          <p:sp>
            <p:nvSpPr>
              <p:cNvPr id="92910" name="Line 2087"/>
              <p:cNvSpPr/>
              <p:nvPr/>
            </p:nvSpPr>
            <p:spPr>
              <a:xfrm>
                <a:off x="5306" y="1787"/>
                <a:ext cx="0" cy="2"/>
              </a:xfrm>
              <a:prstGeom prst="line">
                <a:avLst/>
              </a:prstGeom>
              <a:ln w="11113" cap="flat" cmpd="sng">
                <a:solidFill>
                  <a:srgbClr val="FF0000"/>
                </a:solidFill>
                <a:prstDash val="solid"/>
                <a:headEnd type="none" w="med" len="med"/>
                <a:tailEnd type="none" w="med" len="med"/>
              </a:ln>
            </p:spPr>
          </p:sp>
          <p:sp>
            <p:nvSpPr>
              <p:cNvPr id="92911" name="Line 2088"/>
              <p:cNvSpPr/>
              <p:nvPr/>
            </p:nvSpPr>
            <p:spPr>
              <a:xfrm>
                <a:off x="5306" y="1789"/>
                <a:ext cx="0" cy="0"/>
              </a:xfrm>
              <a:prstGeom prst="line">
                <a:avLst/>
              </a:prstGeom>
              <a:ln w="11113" cap="flat" cmpd="sng">
                <a:solidFill>
                  <a:srgbClr val="FF0000"/>
                </a:solidFill>
                <a:prstDash val="solid"/>
                <a:headEnd type="none" w="med" len="med"/>
                <a:tailEnd type="none" w="med" len="med"/>
              </a:ln>
            </p:spPr>
          </p:sp>
          <p:sp>
            <p:nvSpPr>
              <p:cNvPr id="92912" name="Line 2089"/>
              <p:cNvSpPr/>
              <p:nvPr/>
            </p:nvSpPr>
            <p:spPr>
              <a:xfrm flipV="1">
                <a:off x="5323" y="1789"/>
                <a:ext cx="0" cy="2"/>
              </a:xfrm>
              <a:prstGeom prst="line">
                <a:avLst/>
              </a:prstGeom>
              <a:ln w="11113" cap="flat" cmpd="sng">
                <a:solidFill>
                  <a:srgbClr val="FF0000"/>
                </a:solidFill>
                <a:prstDash val="solid"/>
                <a:headEnd type="none" w="med" len="med"/>
                <a:tailEnd type="none" w="med" len="med"/>
              </a:ln>
            </p:spPr>
          </p:sp>
          <p:sp>
            <p:nvSpPr>
              <p:cNvPr id="92913" name="Line 2090"/>
              <p:cNvSpPr/>
              <p:nvPr/>
            </p:nvSpPr>
            <p:spPr>
              <a:xfrm>
                <a:off x="5323" y="1789"/>
                <a:ext cx="0" cy="0"/>
              </a:xfrm>
              <a:prstGeom prst="line">
                <a:avLst/>
              </a:prstGeom>
              <a:ln w="11113" cap="flat" cmpd="sng">
                <a:solidFill>
                  <a:srgbClr val="FF0000"/>
                </a:solidFill>
                <a:prstDash val="solid"/>
                <a:headEnd type="none" w="med" len="med"/>
                <a:tailEnd type="none" w="med" len="med"/>
              </a:ln>
            </p:spPr>
          </p:sp>
          <p:sp>
            <p:nvSpPr>
              <p:cNvPr id="92914" name="Line 2091"/>
              <p:cNvSpPr/>
              <p:nvPr/>
            </p:nvSpPr>
            <p:spPr>
              <a:xfrm>
                <a:off x="5323" y="1791"/>
                <a:ext cx="0" cy="2"/>
              </a:xfrm>
              <a:prstGeom prst="line">
                <a:avLst/>
              </a:prstGeom>
              <a:ln w="11113" cap="flat" cmpd="sng">
                <a:solidFill>
                  <a:srgbClr val="FF0000"/>
                </a:solidFill>
                <a:prstDash val="solid"/>
                <a:headEnd type="none" w="med" len="med"/>
                <a:tailEnd type="none" w="med" len="med"/>
              </a:ln>
            </p:spPr>
          </p:sp>
          <p:sp>
            <p:nvSpPr>
              <p:cNvPr id="92915" name="Line 2092"/>
              <p:cNvSpPr/>
              <p:nvPr/>
            </p:nvSpPr>
            <p:spPr>
              <a:xfrm>
                <a:off x="5323" y="1793"/>
                <a:ext cx="0" cy="0"/>
              </a:xfrm>
              <a:prstGeom prst="line">
                <a:avLst/>
              </a:prstGeom>
              <a:ln w="11113" cap="flat" cmpd="sng">
                <a:solidFill>
                  <a:srgbClr val="FF0000"/>
                </a:solidFill>
                <a:prstDash val="solid"/>
                <a:headEnd type="none" w="med" len="med"/>
                <a:tailEnd type="none" w="med" len="med"/>
              </a:ln>
            </p:spPr>
          </p:sp>
          <p:sp>
            <p:nvSpPr>
              <p:cNvPr id="92916" name="Line 2093"/>
              <p:cNvSpPr/>
              <p:nvPr/>
            </p:nvSpPr>
            <p:spPr>
              <a:xfrm flipV="1">
                <a:off x="5341" y="1795"/>
                <a:ext cx="0" cy="3"/>
              </a:xfrm>
              <a:prstGeom prst="line">
                <a:avLst/>
              </a:prstGeom>
              <a:ln w="11113" cap="flat" cmpd="sng">
                <a:solidFill>
                  <a:srgbClr val="FF0000"/>
                </a:solidFill>
                <a:prstDash val="solid"/>
                <a:headEnd type="none" w="med" len="med"/>
                <a:tailEnd type="none" w="med" len="med"/>
              </a:ln>
            </p:spPr>
          </p:sp>
          <p:sp>
            <p:nvSpPr>
              <p:cNvPr id="92917" name="Line 2094"/>
              <p:cNvSpPr/>
              <p:nvPr/>
            </p:nvSpPr>
            <p:spPr>
              <a:xfrm>
                <a:off x="5341" y="1795"/>
                <a:ext cx="0" cy="0"/>
              </a:xfrm>
              <a:prstGeom prst="line">
                <a:avLst/>
              </a:prstGeom>
              <a:ln w="11113" cap="flat" cmpd="sng">
                <a:solidFill>
                  <a:srgbClr val="FF0000"/>
                </a:solidFill>
                <a:prstDash val="solid"/>
                <a:headEnd type="none" w="med" len="med"/>
                <a:tailEnd type="none" w="med" len="med"/>
              </a:ln>
            </p:spPr>
          </p:sp>
          <p:sp>
            <p:nvSpPr>
              <p:cNvPr id="92918" name="Line 2095"/>
              <p:cNvSpPr/>
              <p:nvPr/>
            </p:nvSpPr>
            <p:spPr>
              <a:xfrm>
                <a:off x="5341" y="1798"/>
                <a:ext cx="0" cy="1"/>
              </a:xfrm>
              <a:prstGeom prst="line">
                <a:avLst/>
              </a:prstGeom>
              <a:ln w="11113" cap="flat" cmpd="sng">
                <a:solidFill>
                  <a:srgbClr val="FF0000"/>
                </a:solidFill>
                <a:prstDash val="solid"/>
                <a:headEnd type="none" w="med" len="med"/>
                <a:tailEnd type="none" w="med" len="med"/>
              </a:ln>
            </p:spPr>
          </p:sp>
          <p:sp>
            <p:nvSpPr>
              <p:cNvPr id="92919" name="Line 2096"/>
              <p:cNvSpPr/>
              <p:nvPr/>
            </p:nvSpPr>
            <p:spPr>
              <a:xfrm>
                <a:off x="5341" y="1799"/>
                <a:ext cx="0" cy="0"/>
              </a:xfrm>
              <a:prstGeom prst="line">
                <a:avLst/>
              </a:prstGeom>
              <a:ln w="11113" cap="flat" cmpd="sng">
                <a:solidFill>
                  <a:srgbClr val="FF0000"/>
                </a:solidFill>
                <a:prstDash val="solid"/>
                <a:headEnd type="none" w="med" len="med"/>
                <a:tailEnd type="none" w="med" len="med"/>
              </a:ln>
            </p:spPr>
          </p:sp>
          <p:sp>
            <p:nvSpPr>
              <p:cNvPr id="92920" name="Line 2097"/>
              <p:cNvSpPr/>
              <p:nvPr/>
            </p:nvSpPr>
            <p:spPr>
              <a:xfrm flipV="1">
                <a:off x="5356" y="1812"/>
                <a:ext cx="0" cy="2"/>
              </a:xfrm>
              <a:prstGeom prst="line">
                <a:avLst/>
              </a:prstGeom>
              <a:ln w="11113" cap="flat" cmpd="sng">
                <a:solidFill>
                  <a:srgbClr val="FF0000"/>
                </a:solidFill>
                <a:prstDash val="solid"/>
                <a:headEnd type="none" w="med" len="med"/>
                <a:tailEnd type="none" w="med" len="med"/>
              </a:ln>
            </p:spPr>
          </p:sp>
          <p:sp>
            <p:nvSpPr>
              <p:cNvPr id="92921" name="Line 2098"/>
              <p:cNvSpPr/>
              <p:nvPr/>
            </p:nvSpPr>
            <p:spPr>
              <a:xfrm>
                <a:off x="5356" y="1812"/>
                <a:ext cx="0" cy="0"/>
              </a:xfrm>
              <a:prstGeom prst="line">
                <a:avLst/>
              </a:prstGeom>
              <a:ln w="11113" cap="flat" cmpd="sng">
                <a:solidFill>
                  <a:srgbClr val="FF0000"/>
                </a:solidFill>
                <a:prstDash val="solid"/>
                <a:headEnd type="none" w="med" len="med"/>
                <a:tailEnd type="none" w="med" len="med"/>
              </a:ln>
            </p:spPr>
          </p:sp>
          <p:sp>
            <p:nvSpPr>
              <p:cNvPr id="92922" name="Line 2099"/>
              <p:cNvSpPr/>
              <p:nvPr/>
            </p:nvSpPr>
            <p:spPr>
              <a:xfrm>
                <a:off x="5356" y="1814"/>
                <a:ext cx="0" cy="3"/>
              </a:xfrm>
              <a:prstGeom prst="line">
                <a:avLst/>
              </a:prstGeom>
              <a:ln w="11113" cap="flat" cmpd="sng">
                <a:solidFill>
                  <a:srgbClr val="FF0000"/>
                </a:solidFill>
                <a:prstDash val="solid"/>
                <a:headEnd type="none" w="med" len="med"/>
                <a:tailEnd type="none" w="med" len="med"/>
              </a:ln>
            </p:spPr>
          </p:sp>
          <p:sp>
            <p:nvSpPr>
              <p:cNvPr id="92923" name="Line 2100"/>
              <p:cNvSpPr/>
              <p:nvPr/>
            </p:nvSpPr>
            <p:spPr>
              <a:xfrm>
                <a:off x="5356" y="1817"/>
                <a:ext cx="0" cy="0"/>
              </a:xfrm>
              <a:prstGeom prst="line">
                <a:avLst/>
              </a:prstGeom>
              <a:ln w="11113" cap="flat" cmpd="sng">
                <a:solidFill>
                  <a:srgbClr val="FF0000"/>
                </a:solidFill>
                <a:prstDash val="solid"/>
                <a:headEnd type="none" w="med" len="med"/>
                <a:tailEnd type="none" w="med" len="med"/>
              </a:ln>
            </p:spPr>
          </p:sp>
          <p:sp>
            <p:nvSpPr>
              <p:cNvPr id="92924" name="Line 2101"/>
              <p:cNvSpPr/>
              <p:nvPr/>
            </p:nvSpPr>
            <p:spPr>
              <a:xfrm flipV="1">
                <a:off x="5374" y="1827"/>
                <a:ext cx="0" cy="6"/>
              </a:xfrm>
              <a:prstGeom prst="line">
                <a:avLst/>
              </a:prstGeom>
              <a:ln w="11113" cap="flat" cmpd="sng">
                <a:solidFill>
                  <a:srgbClr val="FF0000"/>
                </a:solidFill>
                <a:prstDash val="solid"/>
                <a:headEnd type="none" w="med" len="med"/>
                <a:tailEnd type="none" w="med" len="med"/>
              </a:ln>
            </p:spPr>
          </p:sp>
          <p:sp>
            <p:nvSpPr>
              <p:cNvPr id="92925" name="Line 2102"/>
              <p:cNvSpPr/>
              <p:nvPr/>
            </p:nvSpPr>
            <p:spPr>
              <a:xfrm>
                <a:off x="5374" y="1827"/>
                <a:ext cx="0" cy="0"/>
              </a:xfrm>
              <a:prstGeom prst="line">
                <a:avLst/>
              </a:prstGeom>
              <a:ln w="11113" cap="flat" cmpd="sng">
                <a:solidFill>
                  <a:srgbClr val="FF0000"/>
                </a:solidFill>
                <a:prstDash val="solid"/>
                <a:headEnd type="none" w="med" len="med"/>
                <a:tailEnd type="none" w="med" len="med"/>
              </a:ln>
            </p:spPr>
          </p:sp>
          <p:sp>
            <p:nvSpPr>
              <p:cNvPr id="92926" name="Line 2103"/>
              <p:cNvSpPr/>
              <p:nvPr/>
            </p:nvSpPr>
            <p:spPr>
              <a:xfrm>
                <a:off x="5374" y="1833"/>
                <a:ext cx="0" cy="7"/>
              </a:xfrm>
              <a:prstGeom prst="line">
                <a:avLst/>
              </a:prstGeom>
              <a:ln w="11113" cap="flat" cmpd="sng">
                <a:solidFill>
                  <a:srgbClr val="FF0000"/>
                </a:solidFill>
                <a:prstDash val="solid"/>
                <a:headEnd type="none" w="med" len="med"/>
                <a:tailEnd type="none" w="med" len="med"/>
              </a:ln>
            </p:spPr>
          </p:sp>
          <p:sp>
            <p:nvSpPr>
              <p:cNvPr id="92927" name="Line 2104"/>
              <p:cNvSpPr/>
              <p:nvPr/>
            </p:nvSpPr>
            <p:spPr>
              <a:xfrm>
                <a:off x="5374" y="1840"/>
                <a:ext cx="0" cy="0"/>
              </a:xfrm>
              <a:prstGeom prst="line">
                <a:avLst/>
              </a:prstGeom>
              <a:ln w="11113" cap="flat" cmpd="sng">
                <a:solidFill>
                  <a:srgbClr val="FF0000"/>
                </a:solidFill>
                <a:prstDash val="solid"/>
                <a:headEnd type="none" w="med" len="med"/>
                <a:tailEnd type="none" w="med" len="med"/>
              </a:ln>
            </p:spPr>
          </p:sp>
          <p:sp>
            <p:nvSpPr>
              <p:cNvPr id="92928" name="Line 2105"/>
              <p:cNvSpPr/>
              <p:nvPr/>
            </p:nvSpPr>
            <p:spPr>
              <a:xfrm flipV="1">
                <a:off x="5391" y="1833"/>
                <a:ext cx="0" cy="7"/>
              </a:xfrm>
              <a:prstGeom prst="line">
                <a:avLst/>
              </a:prstGeom>
              <a:ln w="11113" cap="flat" cmpd="sng">
                <a:solidFill>
                  <a:srgbClr val="FF0000"/>
                </a:solidFill>
                <a:prstDash val="solid"/>
                <a:headEnd type="none" w="med" len="med"/>
                <a:tailEnd type="none" w="med" len="med"/>
              </a:ln>
            </p:spPr>
          </p:sp>
          <p:sp>
            <p:nvSpPr>
              <p:cNvPr id="92929" name="Line 2106"/>
              <p:cNvSpPr/>
              <p:nvPr/>
            </p:nvSpPr>
            <p:spPr>
              <a:xfrm>
                <a:off x="5391" y="1833"/>
                <a:ext cx="0" cy="0"/>
              </a:xfrm>
              <a:prstGeom prst="line">
                <a:avLst/>
              </a:prstGeom>
              <a:ln w="11113" cap="flat" cmpd="sng">
                <a:solidFill>
                  <a:srgbClr val="FF0000"/>
                </a:solidFill>
                <a:prstDash val="solid"/>
                <a:headEnd type="none" w="med" len="med"/>
                <a:tailEnd type="none" w="med" len="med"/>
              </a:ln>
            </p:spPr>
          </p:sp>
          <p:sp>
            <p:nvSpPr>
              <p:cNvPr id="92930" name="Line 2107"/>
              <p:cNvSpPr/>
              <p:nvPr/>
            </p:nvSpPr>
            <p:spPr>
              <a:xfrm>
                <a:off x="5391" y="1840"/>
                <a:ext cx="0" cy="6"/>
              </a:xfrm>
              <a:prstGeom prst="line">
                <a:avLst/>
              </a:prstGeom>
              <a:ln w="11113" cap="flat" cmpd="sng">
                <a:solidFill>
                  <a:srgbClr val="FF0000"/>
                </a:solidFill>
                <a:prstDash val="solid"/>
                <a:headEnd type="none" w="med" len="med"/>
                <a:tailEnd type="none" w="med" len="med"/>
              </a:ln>
            </p:spPr>
          </p:sp>
          <p:sp>
            <p:nvSpPr>
              <p:cNvPr id="92931" name="Line 2108"/>
              <p:cNvSpPr/>
              <p:nvPr/>
            </p:nvSpPr>
            <p:spPr>
              <a:xfrm>
                <a:off x="5391" y="1846"/>
                <a:ext cx="0" cy="0"/>
              </a:xfrm>
              <a:prstGeom prst="line">
                <a:avLst/>
              </a:prstGeom>
              <a:ln w="11113" cap="flat" cmpd="sng">
                <a:solidFill>
                  <a:srgbClr val="FF0000"/>
                </a:solidFill>
                <a:prstDash val="solid"/>
                <a:headEnd type="none" w="med" len="med"/>
                <a:tailEnd type="none" w="med" len="med"/>
              </a:ln>
            </p:spPr>
          </p:sp>
          <p:sp>
            <p:nvSpPr>
              <p:cNvPr id="92932" name="Line 2109"/>
              <p:cNvSpPr/>
              <p:nvPr/>
            </p:nvSpPr>
            <p:spPr>
              <a:xfrm flipV="1">
                <a:off x="5407" y="1856"/>
                <a:ext cx="0" cy="15"/>
              </a:xfrm>
              <a:prstGeom prst="line">
                <a:avLst/>
              </a:prstGeom>
              <a:ln w="11113" cap="flat" cmpd="sng">
                <a:solidFill>
                  <a:srgbClr val="FF0000"/>
                </a:solidFill>
                <a:prstDash val="solid"/>
                <a:headEnd type="none" w="med" len="med"/>
                <a:tailEnd type="none" w="med" len="med"/>
              </a:ln>
            </p:spPr>
          </p:sp>
          <p:sp>
            <p:nvSpPr>
              <p:cNvPr id="92933" name="Line 2110"/>
              <p:cNvSpPr/>
              <p:nvPr/>
            </p:nvSpPr>
            <p:spPr>
              <a:xfrm>
                <a:off x="5407" y="1856"/>
                <a:ext cx="0" cy="0"/>
              </a:xfrm>
              <a:prstGeom prst="line">
                <a:avLst/>
              </a:prstGeom>
              <a:ln w="11113" cap="flat" cmpd="sng">
                <a:solidFill>
                  <a:srgbClr val="FF0000"/>
                </a:solidFill>
                <a:prstDash val="solid"/>
                <a:headEnd type="none" w="med" len="med"/>
                <a:tailEnd type="none" w="med" len="med"/>
              </a:ln>
            </p:spPr>
          </p:sp>
          <p:sp>
            <p:nvSpPr>
              <p:cNvPr id="92934" name="Line 2111"/>
              <p:cNvSpPr/>
              <p:nvPr/>
            </p:nvSpPr>
            <p:spPr>
              <a:xfrm>
                <a:off x="5407" y="1871"/>
                <a:ext cx="0" cy="15"/>
              </a:xfrm>
              <a:prstGeom prst="line">
                <a:avLst/>
              </a:prstGeom>
              <a:ln w="11113" cap="flat" cmpd="sng">
                <a:solidFill>
                  <a:srgbClr val="FF0000"/>
                </a:solidFill>
                <a:prstDash val="solid"/>
                <a:headEnd type="none" w="med" len="med"/>
                <a:tailEnd type="none" w="med" len="med"/>
              </a:ln>
            </p:spPr>
          </p:sp>
          <p:sp>
            <p:nvSpPr>
              <p:cNvPr id="92935" name="Line 2112"/>
              <p:cNvSpPr/>
              <p:nvPr/>
            </p:nvSpPr>
            <p:spPr>
              <a:xfrm>
                <a:off x="5407" y="1886"/>
                <a:ext cx="0" cy="0"/>
              </a:xfrm>
              <a:prstGeom prst="line">
                <a:avLst/>
              </a:prstGeom>
              <a:ln w="11113" cap="flat" cmpd="sng">
                <a:solidFill>
                  <a:srgbClr val="FF0000"/>
                </a:solidFill>
                <a:prstDash val="solid"/>
                <a:headEnd type="none" w="med" len="med"/>
                <a:tailEnd type="none" w="med" len="med"/>
              </a:ln>
            </p:spPr>
          </p:sp>
          <p:sp>
            <p:nvSpPr>
              <p:cNvPr id="92936" name="Line 2113"/>
              <p:cNvSpPr/>
              <p:nvPr/>
            </p:nvSpPr>
            <p:spPr>
              <a:xfrm flipV="1">
                <a:off x="5424" y="1880"/>
                <a:ext cx="0" cy="21"/>
              </a:xfrm>
              <a:prstGeom prst="line">
                <a:avLst/>
              </a:prstGeom>
              <a:ln w="11113" cap="flat" cmpd="sng">
                <a:solidFill>
                  <a:srgbClr val="FF0000"/>
                </a:solidFill>
                <a:prstDash val="solid"/>
                <a:headEnd type="none" w="med" len="med"/>
                <a:tailEnd type="none" w="med" len="med"/>
              </a:ln>
            </p:spPr>
          </p:sp>
          <p:sp>
            <p:nvSpPr>
              <p:cNvPr id="92937" name="Line 2114"/>
              <p:cNvSpPr/>
              <p:nvPr/>
            </p:nvSpPr>
            <p:spPr>
              <a:xfrm>
                <a:off x="5424" y="1880"/>
                <a:ext cx="0" cy="0"/>
              </a:xfrm>
              <a:prstGeom prst="line">
                <a:avLst/>
              </a:prstGeom>
              <a:ln w="11113" cap="flat" cmpd="sng">
                <a:solidFill>
                  <a:srgbClr val="FF0000"/>
                </a:solidFill>
                <a:prstDash val="solid"/>
                <a:headEnd type="none" w="med" len="med"/>
                <a:tailEnd type="none" w="med" len="med"/>
              </a:ln>
            </p:spPr>
          </p:sp>
          <p:sp>
            <p:nvSpPr>
              <p:cNvPr id="92938" name="Line 2115"/>
              <p:cNvSpPr/>
              <p:nvPr/>
            </p:nvSpPr>
            <p:spPr>
              <a:xfrm>
                <a:off x="5424" y="1901"/>
                <a:ext cx="0" cy="21"/>
              </a:xfrm>
              <a:prstGeom prst="line">
                <a:avLst/>
              </a:prstGeom>
              <a:ln w="11113" cap="flat" cmpd="sng">
                <a:solidFill>
                  <a:srgbClr val="FF0000"/>
                </a:solidFill>
                <a:prstDash val="solid"/>
                <a:headEnd type="none" w="med" len="med"/>
                <a:tailEnd type="none" w="med" len="med"/>
              </a:ln>
            </p:spPr>
          </p:sp>
          <p:sp>
            <p:nvSpPr>
              <p:cNvPr id="92939" name="Line 2116"/>
              <p:cNvSpPr/>
              <p:nvPr/>
            </p:nvSpPr>
            <p:spPr>
              <a:xfrm>
                <a:off x="5424" y="1922"/>
                <a:ext cx="0" cy="0"/>
              </a:xfrm>
              <a:prstGeom prst="line">
                <a:avLst/>
              </a:prstGeom>
              <a:ln w="11113" cap="flat" cmpd="sng">
                <a:solidFill>
                  <a:srgbClr val="FF0000"/>
                </a:solidFill>
                <a:prstDash val="solid"/>
                <a:headEnd type="none" w="med" len="med"/>
                <a:tailEnd type="none" w="med" len="med"/>
              </a:ln>
            </p:spPr>
          </p:sp>
          <p:sp>
            <p:nvSpPr>
              <p:cNvPr id="92940" name="Line 2117"/>
              <p:cNvSpPr/>
              <p:nvPr/>
            </p:nvSpPr>
            <p:spPr>
              <a:xfrm>
                <a:off x="4589" y="1808"/>
                <a:ext cx="0" cy="0"/>
              </a:xfrm>
              <a:prstGeom prst="line">
                <a:avLst/>
              </a:prstGeom>
              <a:ln w="11113" cap="flat" cmpd="sng">
                <a:solidFill>
                  <a:srgbClr val="0000FF"/>
                </a:solidFill>
                <a:prstDash val="solid"/>
                <a:headEnd type="none" w="med" len="med"/>
                <a:tailEnd type="none" w="med" len="med"/>
              </a:ln>
            </p:spPr>
          </p:sp>
          <p:sp>
            <p:nvSpPr>
              <p:cNvPr id="92941" name="Line 2118"/>
              <p:cNvSpPr/>
              <p:nvPr/>
            </p:nvSpPr>
            <p:spPr>
              <a:xfrm>
                <a:off x="4587" y="1808"/>
                <a:ext cx="5" cy="0"/>
              </a:xfrm>
              <a:prstGeom prst="line">
                <a:avLst/>
              </a:prstGeom>
              <a:ln w="11113" cap="flat" cmpd="sng">
                <a:solidFill>
                  <a:srgbClr val="0000FF"/>
                </a:solidFill>
                <a:prstDash val="solid"/>
                <a:headEnd type="none" w="med" len="med"/>
                <a:tailEnd type="none" w="med" len="med"/>
              </a:ln>
            </p:spPr>
          </p:sp>
          <p:sp>
            <p:nvSpPr>
              <p:cNvPr id="92942" name="Line 2119"/>
              <p:cNvSpPr/>
              <p:nvPr/>
            </p:nvSpPr>
            <p:spPr>
              <a:xfrm>
                <a:off x="4589" y="1808"/>
                <a:ext cx="0" cy="0"/>
              </a:xfrm>
              <a:prstGeom prst="line">
                <a:avLst/>
              </a:prstGeom>
              <a:ln w="11113" cap="flat" cmpd="sng">
                <a:solidFill>
                  <a:srgbClr val="0000FF"/>
                </a:solidFill>
                <a:prstDash val="solid"/>
                <a:headEnd type="none" w="med" len="med"/>
                <a:tailEnd type="none" w="med" len="med"/>
              </a:ln>
            </p:spPr>
          </p:sp>
          <p:sp>
            <p:nvSpPr>
              <p:cNvPr id="92943" name="Line 2120"/>
              <p:cNvSpPr/>
              <p:nvPr/>
            </p:nvSpPr>
            <p:spPr>
              <a:xfrm>
                <a:off x="4587" y="1808"/>
                <a:ext cx="5" cy="0"/>
              </a:xfrm>
              <a:prstGeom prst="line">
                <a:avLst/>
              </a:prstGeom>
              <a:ln w="11113" cap="flat" cmpd="sng">
                <a:solidFill>
                  <a:srgbClr val="0000FF"/>
                </a:solidFill>
                <a:prstDash val="solid"/>
                <a:headEnd type="none" w="med" len="med"/>
                <a:tailEnd type="none" w="med" len="med"/>
              </a:ln>
            </p:spPr>
          </p:sp>
          <p:sp>
            <p:nvSpPr>
              <p:cNvPr id="92944" name="Line 2121"/>
              <p:cNvSpPr/>
              <p:nvPr/>
            </p:nvSpPr>
            <p:spPr>
              <a:xfrm>
                <a:off x="4607" y="1802"/>
                <a:ext cx="0" cy="0"/>
              </a:xfrm>
              <a:prstGeom prst="line">
                <a:avLst/>
              </a:prstGeom>
              <a:ln w="11113" cap="flat" cmpd="sng">
                <a:solidFill>
                  <a:srgbClr val="0000FF"/>
                </a:solidFill>
                <a:prstDash val="solid"/>
                <a:headEnd type="none" w="med" len="med"/>
                <a:tailEnd type="none" w="med" len="med"/>
              </a:ln>
            </p:spPr>
          </p:sp>
          <p:sp>
            <p:nvSpPr>
              <p:cNvPr id="92945" name="Line 2122"/>
              <p:cNvSpPr/>
              <p:nvPr/>
            </p:nvSpPr>
            <p:spPr>
              <a:xfrm>
                <a:off x="4604" y="1802"/>
                <a:ext cx="5" cy="0"/>
              </a:xfrm>
              <a:prstGeom prst="line">
                <a:avLst/>
              </a:prstGeom>
              <a:ln w="11113" cap="flat" cmpd="sng">
                <a:solidFill>
                  <a:srgbClr val="0000FF"/>
                </a:solidFill>
                <a:prstDash val="solid"/>
                <a:headEnd type="none" w="med" len="med"/>
                <a:tailEnd type="none" w="med" len="med"/>
              </a:ln>
            </p:spPr>
          </p:sp>
          <p:sp>
            <p:nvSpPr>
              <p:cNvPr id="92946" name="Line 2123"/>
              <p:cNvSpPr/>
              <p:nvPr/>
            </p:nvSpPr>
            <p:spPr>
              <a:xfrm>
                <a:off x="4607" y="1802"/>
                <a:ext cx="0" cy="0"/>
              </a:xfrm>
              <a:prstGeom prst="line">
                <a:avLst/>
              </a:prstGeom>
              <a:ln w="11113" cap="flat" cmpd="sng">
                <a:solidFill>
                  <a:srgbClr val="0000FF"/>
                </a:solidFill>
                <a:prstDash val="solid"/>
                <a:headEnd type="none" w="med" len="med"/>
                <a:tailEnd type="none" w="med" len="med"/>
              </a:ln>
            </p:spPr>
          </p:sp>
          <p:sp>
            <p:nvSpPr>
              <p:cNvPr id="92947" name="Line 2124"/>
              <p:cNvSpPr/>
              <p:nvPr/>
            </p:nvSpPr>
            <p:spPr>
              <a:xfrm>
                <a:off x="4604" y="1802"/>
                <a:ext cx="5" cy="0"/>
              </a:xfrm>
              <a:prstGeom prst="line">
                <a:avLst/>
              </a:prstGeom>
              <a:ln w="11113" cap="flat" cmpd="sng">
                <a:solidFill>
                  <a:srgbClr val="0000FF"/>
                </a:solidFill>
                <a:prstDash val="solid"/>
                <a:headEnd type="none" w="med" len="med"/>
                <a:tailEnd type="none" w="med" len="med"/>
              </a:ln>
            </p:spPr>
          </p:sp>
          <p:sp>
            <p:nvSpPr>
              <p:cNvPr id="92948" name="Line 2125"/>
              <p:cNvSpPr/>
              <p:nvPr/>
            </p:nvSpPr>
            <p:spPr>
              <a:xfrm>
                <a:off x="4622" y="1795"/>
                <a:ext cx="0" cy="0"/>
              </a:xfrm>
              <a:prstGeom prst="line">
                <a:avLst/>
              </a:prstGeom>
              <a:ln w="11113" cap="flat" cmpd="sng">
                <a:solidFill>
                  <a:srgbClr val="0000FF"/>
                </a:solidFill>
                <a:prstDash val="solid"/>
                <a:headEnd type="none" w="med" len="med"/>
                <a:tailEnd type="none" w="med" len="med"/>
              </a:ln>
            </p:spPr>
          </p:sp>
          <p:sp>
            <p:nvSpPr>
              <p:cNvPr id="92949" name="Line 2126"/>
              <p:cNvSpPr/>
              <p:nvPr/>
            </p:nvSpPr>
            <p:spPr>
              <a:xfrm>
                <a:off x="4620" y="1795"/>
                <a:ext cx="5" cy="0"/>
              </a:xfrm>
              <a:prstGeom prst="line">
                <a:avLst/>
              </a:prstGeom>
              <a:ln w="11113" cap="flat" cmpd="sng">
                <a:solidFill>
                  <a:srgbClr val="0000FF"/>
                </a:solidFill>
                <a:prstDash val="solid"/>
                <a:headEnd type="none" w="med" len="med"/>
                <a:tailEnd type="none" w="med" len="med"/>
              </a:ln>
            </p:spPr>
          </p:sp>
          <p:sp>
            <p:nvSpPr>
              <p:cNvPr id="92950" name="Line 2127"/>
              <p:cNvSpPr/>
              <p:nvPr/>
            </p:nvSpPr>
            <p:spPr>
              <a:xfrm>
                <a:off x="4622" y="1795"/>
                <a:ext cx="0" cy="0"/>
              </a:xfrm>
              <a:prstGeom prst="line">
                <a:avLst/>
              </a:prstGeom>
              <a:ln w="11113" cap="flat" cmpd="sng">
                <a:solidFill>
                  <a:srgbClr val="0000FF"/>
                </a:solidFill>
                <a:prstDash val="solid"/>
                <a:headEnd type="none" w="med" len="med"/>
                <a:tailEnd type="none" w="med" len="med"/>
              </a:ln>
            </p:spPr>
          </p:sp>
          <p:sp>
            <p:nvSpPr>
              <p:cNvPr id="92951" name="Line 2128"/>
              <p:cNvSpPr/>
              <p:nvPr/>
            </p:nvSpPr>
            <p:spPr>
              <a:xfrm>
                <a:off x="4620" y="1795"/>
                <a:ext cx="5" cy="0"/>
              </a:xfrm>
              <a:prstGeom prst="line">
                <a:avLst/>
              </a:prstGeom>
              <a:ln w="11113" cap="flat" cmpd="sng">
                <a:solidFill>
                  <a:srgbClr val="0000FF"/>
                </a:solidFill>
                <a:prstDash val="solid"/>
                <a:headEnd type="none" w="med" len="med"/>
                <a:tailEnd type="none" w="med" len="med"/>
              </a:ln>
            </p:spPr>
          </p:sp>
          <p:sp>
            <p:nvSpPr>
              <p:cNvPr id="92952" name="Line 2129"/>
              <p:cNvSpPr/>
              <p:nvPr/>
            </p:nvSpPr>
            <p:spPr>
              <a:xfrm>
                <a:off x="4640" y="1789"/>
                <a:ext cx="0" cy="0"/>
              </a:xfrm>
              <a:prstGeom prst="line">
                <a:avLst/>
              </a:prstGeom>
              <a:ln w="11113" cap="flat" cmpd="sng">
                <a:solidFill>
                  <a:srgbClr val="0000FF"/>
                </a:solidFill>
                <a:prstDash val="solid"/>
                <a:headEnd type="none" w="med" len="med"/>
                <a:tailEnd type="none" w="med" len="med"/>
              </a:ln>
            </p:spPr>
          </p:sp>
          <p:sp>
            <p:nvSpPr>
              <p:cNvPr id="92953" name="Line 2130"/>
              <p:cNvSpPr/>
              <p:nvPr/>
            </p:nvSpPr>
            <p:spPr>
              <a:xfrm>
                <a:off x="4638" y="1789"/>
                <a:ext cx="4" cy="0"/>
              </a:xfrm>
              <a:prstGeom prst="line">
                <a:avLst/>
              </a:prstGeom>
              <a:ln w="11113" cap="flat" cmpd="sng">
                <a:solidFill>
                  <a:srgbClr val="0000FF"/>
                </a:solidFill>
                <a:prstDash val="solid"/>
                <a:headEnd type="none" w="med" len="med"/>
                <a:tailEnd type="none" w="med" len="med"/>
              </a:ln>
            </p:spPr>
          </p:sp>
          <p:sp>
            <p:nvSpPr>
              <p:cNvPr id="92954" name="Line 2131"/>
              <p:cNvSpPr/>
              <p:nvPr/>
            </p:nvSpPr>
            <p:spPr>
              <a:xfrm>
                <a:off x="4640" y="1789"/>
                <a:ext cx="0" cy="0"/>
              </a:xfrm>
              <a:prstGeom prst="line">
                <a:avLst/>
              </a:prstGeom>
              <a:ln w="11113" cap="flat" cmpd="sng">
                <a:solidFill>
                  <a:srgbClr val="0000FF"/>
                </a:solidFill>
                <a:prstDash val="solid"/>
                <a:headEnd type="none" w="med" len="med"/>
                <a:tailEnd type="none" w="med" len="med"/>
              </a:ln>
            </p:spPr>
          </p:sp>
          <p:sp>
            <p:nvSpPr>
              <p:cNvPr id="92955" name="Line 2132"/>
              <p:cNvSpPr/>
              <p:nvPr/>
            </p:nvSpPr>
            <p:spPr>
              <a:xfrm>
                <a:off x="4638" y="1789"/>
                <a:ext cx="4" cy="0"/>
              </a:xfrm>
              <a:prstGeom prst="line">
                <a:avLst/>
              </a:prstGeom>
              <a:ln w="11113" cap="flat" cmpd="sng">
                <a:solidFill>
                  <a:srgbClr val="0000FF"/>
                </a:solidFill>
                <a:prstDash val="solid"/>
                <a:headEnd type="none" w="med" len="med"/>
                <a:tailEnd type="none" w="med" len="med"/>
              </a:ln>
            </p:spPr>
          </p:sp>
          <p:sp>
            <p:nvSpPr>
              <p:cNvPr id="92956" name="Line 2133"/>
              <p:cNvSpPr/>
              <p:nvPr/>
            </p:nvSpPr>
            <p:spPr>
              <a:xfrm>
                <a:off x="4657" y="1783"/>
                <a:ext cx="0" cy="0"/>
              </a:xfrm>
              <a:prstGeom prst="line">
                <a:avLst/>
              </a:prstGeom>
              <a:ln w="11113" cap="flat" cmpd="sng">
                <a:solidFill>
                  <a:srgbClr val="0000FF"/>
                </a:solidFill>
                <a:prstDash val="solid"/>
                <a:headEnd type="none" w="med" len="med"/>
                <a:tailEnd type="none" w="med" len="med"/>
              </a:ln>
            </p:spPr>
          </p:sp>
          <p:sp>
            <p:nvSpPr>
              <p:cNvPr id="92957" name="Line 2134"/>
              <p:cNvSpPr/>
              <p:nvPr/>
            </p:nvSpPr>
            <p:spPr>
              <a:xfrm>
                <a:off x="4655" y="1783"/>
                <a:ext cx="5" cy="0"/>
              </a:xfrm>
              <a:prstGeom prst="line">
                <a:avLst/>
              </a:prstGeom>
              <a:ln w="11113" cap="flat" cmpd="sng">
                <a:solidFill>
                  <a:srgbClr val="0000FF"/>
                </a:solidFill>
                <a:prstDash val="solid"/>
                <a:headEnd type="none" w="med" len="med"/>
                <a:tailEnd type="none" w="med" len="med"/>
              </a:ln>
            </p:spPr>
          </p:sp>
          <p:sp>
            <p:nvSpPr>
              <p:cNvPr id="92958" name="Line 2135"/>
              <p:cNvSpPr/>
              <p:nvPr/>
            </p:nvSpPr>
            <p:spPr>
              <a:xfrm>
                <a:off x="4657" y="1783"/>
                <a:ext cx="0" cy="0"/>
              </a:xfrm>
              <a:prstGeom prst="line">
                <a:avLst/>
              </a:prstGeom>
              <a:ln w="11113" cap="flat" cmpd="sng">
                <a:solidFill>
                  <a:srgbClr val="0000FF"/>
                </a:solidFill>
                <a:prstDash val="solid"/>
                <a:headEnd type="none" w="med" len="med"/>
                <a:tailEnd type="none" w="med" len="med"/>
              </a:ln>
            </p:spPr>
          </p:sp>
          <p:sp>
            <p:nvSpPr>
              <p:cNvPr id="92959" name="Line 2136"/>
              <p:cNvSpPr/>
              <p:nvPr/>
            </p:nvSpPr>
            <p:spPr>
              <a:xfrm>
                <a:off x="4655" y="1783"/>
                <a:ext cx="5" cy="0"/>
              </a:xfrm>
              <a:prstGeom prst="line">
                <a:avLst/>
              </a:prstGeom>
              <a:ln w="11113" cap="flat" cmpd="sng">
                <a:solidFill>
                  <a:srgbClr val="0000FF"/>
                </a:solidFill>
                <a:prstDash val="solid"/>
                <a:headEnd type="none" w="med" len="med"/>
                <a:tailEnd type="none" w="med" len="med"/>
              </a:ln>
            </p:spPr>
          </p:sp>
          <p:sp>
            <p:nvSpPr>
              <p:cNvPr id="92960" name="Line 2137"/>
              <p:cNvSpPr/>
              <p:nvPr/>
            </p:nvSpPr>
            <p:spPr>
              <a:xfrm>
                <a:off x="4672" y="1779"/>
                <a:ext cx="0" cy="0"/>
              </a:xfrm>
              <a:prstGeom prst="line">
                <a:avLst/>
              </a:prstGeom>
              <a:ln w="11113" cap="flat" cmpd="sng">
                <a:solidFill>
                  <a:srgbClr val="0000FF"/>
                </a:solidFill>
                <a:prstDash val="solid"/>
                <a:headEnd type="none" w="med" len="med"/>
                <a:tailEnd type="none" w="med" len="med"/>
              </a:ln>
            </p:spPr>
          </p:sp>
          <p:sp>
            <p:nvSpPr>
              <p:cNvPr id="92961" name="Line 2138"/>
              <p:cNvSpPr/>
              <p:nvPr/>
            </p:nvSpPr>
            <p:spPr>
              <a:xfrm>
                <a:off x="4671" y="1779"/>
                <a:ext cx="4" cy="0"/>
              </a:xfrm>
              <a:prstGeom prst="line">
                <a:avLst/>
              </a:prstGeom>
              <a:ln w="11113" cap="flat" cmpd="sng">
                <a:solidFill>
                  <a:srgbClr val="0000FF"/>
                </a:solidFill>
                <a:prstDash val="solid"/>
                <a:headEnd type="none" w="med" len="med"/>
                <a:tailEnd type="none" w="med" len="med"/>
              </a:ln>
            </p:spPr>
          </p:sp>
          <p:sp>
            <p:nvSpPr>
              <p:cNvPr id="92962" name="Line 2139"/>
              <p:cNvSpPr/>
              <p:nvPr/>
            </p:nvSpPr>
            <p:spPr>
              <a:xfrm>
                <a:off x="4672" y="1779"/>
                <a:ext cx="0" cy="0"/>
              </a:xfrm>
              <a:prstGeom prst="line">
                <a:avLst/>
              </a:prstGeom>
              <a:ln w="11113" cap="flat" cmpd="sng">
                <a:solidFill>
                  <a:srgbClr val="0000FF"/>
                </a:solidFill>
                <a:prstDash val="solid"/>
                <a:headEnd type="none" w="med" len="med"/>
                <a:tailEnd type="none" w="med" len="med"/>
              </a:ln>
            </p:spPr>
          </p:sp>
          <p:sp>
            <p:nvSpPr>
              <p:cNvPr id="92963" name="Line 2140"/>
              <p:cNvSpPr/>
              <p:nvPr/>
            </p:nvSpPr>
            <p:spPr>
              <a:xfrm>
                <a:off x="4671" y="1779"/>
                <a:ext cx="4" cy="0"/>
              </a:xfrm>
              <a:prstGeom prst="line">
                <a:avLst/>
              </a:prstGeom>
              <a:ln w="11113" cap="flat" cmpd="sng">
                <a:solidFill>
                  <a:srgbClr val="0000FF"/>
                </a:solidFill>
                <a:prstDash val="solid"/>
                <a:headEnd type="none" w="med" len="med"/>
                <a:tailEnd type="none" w="med" len="med"/>
              </a:ln>
            </p:spPr>
          </p:sp>
          <p:sp>
            <p:nvSpPr>
              <p:cNvPr id="92964" name="Line 2141"/>
              <p:cNvSpPr/>
              <p:nvPr/>
            </p:nvSpPr>
            <p:spPr>
              <a:xfrm>
                <a:off x="4690" y="1774"/>
                <a:ext cx="0" cy="0"/>
              </a:xfrm>
              <a:prstGeom prst="line">
                <a:avLst/>
              </a:prstGeom>
              <a:ln w="11113" cap="flat" cmpd="sng">
                <a:solidFill>
                  <a:srgbClr val="0000FF"/>
                </a:solidFill>
                <a:prstDash val="solid"/>
                <a:headEnd type="none" w="med" len="med"/>
                <a:tailEnd type="none" w="med" len="med"/>
              </a:ln>
            </p:spPr>
          </p:sp>
          <p:sp>
            <p:nvSpPr>
              <p:cNvPr id="92965" name="Line 2142"/>
              <p:cNvSpPr/>
              <p:nvPr/>
            </p:nvSpPr>
            <p:spPr>
              <a:xfrm>
                <a:off x="4688" y="1774"/>
                <a:ext cx="5" cy="0"/>
              </a:xfrm>
              <a:prstGeom prst="line">
                <a:avLst/>
              </a:prstGeom>
              <a:ln w="11113" cap="flat" cmpd="sng">
                <a:solidFill>
                  <a:srgbClr val="0000FF"/>
                </a:solidFill>
                <a:prstDash val="solid"/>
                <a:headEnd type="none" w="med" len="med"/>
                <a:tailEnd type="none" w="med" len="med"/>
              </a:ln>
            </p:spPr>
          </p:sp>
          <p:sp>
            <p:nvSpPr>
              <p:cNvPr id="92966" name="Line 2143"/>
              <p:cNvSpPr/>
              <p:nvPr/>
            </p:nvSpPr>
            <p:spPr>
              <a:xfrm>
                <a:off x="4690" y="1774"/>
                <a:ext cx="0" cy="0"/>
              </a:xfrm>
              <a:prstGeom prst="line">
                <a:avLst/>
              </a:prstGeom>
              <a:ln w="11113" cap="flat" cmpd="sng">
                <a:solidFill>
                  <a:srgbClr val="0000FF"/>
                </a:solidFill>
                <a:prstDash val="solid"/>
                <a:headEnd type="none" w="med" len="med"/>
                <a:tailEnd type="none" w="med" len="med"/>
              </a:ln>
            </p:spPr>
          </p:sp>
          <p:sp>
            <p:nvSpPr>
              <p:cNvPr id="92967" name="Line 2144"/>
              <p:cNvSpPr/>
              <p:nvPr/>
            </p:nvSpPr>
            <p:spPr>
              <a:xfrm>
                <a:off x="4688" y="1774"/>
                <a:ext cx="5" cy="0"/>
              </a:xfrm>
              <a:prstGeom prst="line">
                <a:avLst/>
              </a:prstGeom>
              <a:ln w="11113" cap="flat" cmpd="sng">
                <a:solidFill>
                  <a:srgbClr val="0000FF"/>
                </a:solidFill>
                <a:prstDash val="solid"/>
                <a:headEnd type="none" w="med" len="med"/>
                <a:tailEnd type="none" w="med" len="med"/>
              </a:ln>
            </p:spPr>
          </p:sp>
          <p:sp>
            <p:nvSpPr>
              <p:cNvPr id="92968" name="Line 2145"/>
              <p:cNvSpPr/>
              <p:nvPr/>
            </p:nvSpPr>
            <p:spPr>
              <a:xfrm>
                <a:off x="4708" y="1770"/>
                <a:ext cx="0" cy="0"/>
              </a:xfrm>
              <a:prstGeom prst="line">
                <a:avLst/>
              </a:prstGeom>
              <a:ln w="11113" cap="flat" cmpd="sng">
                <a:solidFill>
                  <a:srgbClr val="0000FF"/>
                </a:solidFill>
                <a:prstDash val="solid"/>
                <a:headEnd type="none" w="med" len="med"/>
                <a:tailEnd type="none" w="med" len="med"/>
              </a:ln>
            </p:spPr>
          </p:sp>
          <p:sp>
            <p:nvSpPr>
              <p:cNvPr id="92969" name="Line 2146"/>
              <p:cNvSpPr/>
              <p:nvPr/>
            </p:nvSpPr>
            <p:spPr>
              <a:xfrm>
                <a:off x="4705" y="1770"/>
                <a:ext cx="5" cy="0"/>
              </a:xfrm>
              <a:prstGeom prst="line">
                <a:avLst/>
              </a:prstGeom>
              <a:ln w="11113" cap="flat" cmpd="sng">
                <a:solidFill>
                  <a:srgbClr val="0000FF"/>
                </a:solidFill>
                <a:prstDash val="solid"/>
                <a:headEnd type="none" w="med" len="med"/>
                <a:tailEnd type="none" w="med" len="med"/>
              </a:ln>
            </p:spPr>
          </p:sp>
          <p:sp>
            <p:nvSpPr>
              <p:cNvPr id="92970" name="Line 2147"/>
              <p:cNvSpPr/>
              <p:nvPr/>
            </p:nvSpPr>
            <p:spPr>
              <a:xfrm>
                <a:off x="4708" y="1770"/>
                <a:ext cx="0" cy="0"/>
              </a:xfrm>
              <a:prstGeom prst="line">
                <a:avLst/>
              </a:prstGeom>
              <a:ln w="11113" cap="flat" cmpd="sng">
                <a:solidFill>
                  <a:srgbClr val="0000FF"/>
                </a:solidFill>
                <a:prstDash val="solid"/>
                <a:headEnd type="none" w="med" len="med"/>
                <a:tailEnd type="none" w="med" len="med"/>
              </a:ln>
            </p:spPr>
          </p:sp>
          <p:sp>
            <p:nvSpPr>
              <p:cNvPr id="92971" name="Line 2148"/>
              <p:cNvSpPr/>
              <p:nvPr/>
            </p:nvSpPr>
            <p:spPr>
              <a:xfrm>
                <a:off x="4705" y="1770"/>
                <a:ext cx="5" cy="0"/>
              </a:xfrm>
              <a:prstGeom prst="line">
                <a:avLst/>
              </a:prstGeom>
              <a:ln w="11113" cap="flat" cmpd="sng">
                <a:solidFill>
                  <a:srgbClr val="0000FF"/>
                </a:solidFill>
                <a:prstDash val="solid"/>
                <a:headEnd type="none" w="med" len="med"/>
                <a:tailEnd type="none" w="med" len="med"/>
              </a:ln>
            </p:spPr>
          </p:sp>
          <p:sp>
            <p:nvSpPr>
              <p:cNvPr id="92972" name="Line 2149"/>
              <p:cNvSpPr/>
              <p:nvPr/>
            </p:nvSpPr>
            <p:spPr>
              <a:xfrm>
                <a:off x="4723" y="1764"/>
                <a:ext cx="0" cy="0"/>
              </a:xfrm>
              <a:prstGeom prst="line">
                <a:avLst/>
              </a:prstGeom>
              <a:ln w="11113" cap="flat" cmpd="sng">
                <a:solidFill>
                  <a:srgbClr val="0000FF"/>
                </a:solidFill>
                <a:prstDash val="solid"/>
                <a:headEnd type="none" w="med" len="med"/>
                <a:tailEnd type="none" w="med" len="med"/>
              </a:ln>
            </p:spPr>
          </p:sp>
          <p:sp>
            <p:nvSpPr>
              <p:cNvPr id="92973" name="Line 2150"/>
              <p:cNvSpPr/>
              <p:nvPr/>
            </p:nvSpPr>
            <p:spPr>
              <a:xfrm>
                <a:off x="4721" y="1764"/>
                <a:ext cx="4" cy="0"/>
              </a:xfrm>
              <a:prstGeom prst="line">
                <a:avLst/>
              </a:prstGeom>
              <a:ln w="11113" cap="flat" cmpd="sng">
                <a:solidFill>
                  <a:srgbClr val="0000FF"/>
                </a:solidFill>
                <a:prstDash val="solid"/>
                <a:headEnd type="none" w="med" len="med"/>
                <a:tailEnd type="none" w="med" len="med"/>
              </a:ln>
            </p:spPr>
          </p:sp>
          <p:sp>
            <p:nvSpPr>
              <p:cNvPr id="92974" name="Line 2151"/>
              <p:cNvSpPr/>
              <p:nvPr/>
            </p:nvSpPr>
            <p:spPr>
              <a:xfrm>
                <a:off x="4723" y="1764"/>
                <a:ext cx="0" cy="0"/>
              </a:xfrm>
              <a:prstGeom prst="line">
                <a:avLst/>
              </a:prstGeom>
              <a:ln w="11113" cap="flat" cmpd="sng">
                <a:solidFill>
                  <a:srgbClr val="0000FF"/>
                </a:solidFill>
                <a:prstDash val="solid"/>
                <a:headEnd type="none" w="med" len="med"/>
                <a:tailEnd type="none" w="med" len="med"/>
              </a:ln>
            </p:spPr>
          </p:sp>
          <p:sp>
            <p:nvSpPr>
              <p:cNvPr id="92975" name="Line 2152"/>
              <p:cNvSpPr/>
              <p:nvPr/>
            </p:nvSpPr>
            <p:spPr>
              <a:xfrm>
                <a:off x="4721" y="1764"/>
                <a:ext cx="4" cy="0"/>
              </a:xfrm>
              <a:prstGeom prst="line">
                <a:avLst/>
              </a:prstGeom>
              <a:ln w="11113" cap="flat" cmpd="sng">
                <a:solidFill>
                  <a:srgbClr val="0000FF"/>
                </a:solidFill>
                <a:prstDash val="solid"/>
                <a:headEnd type="none" w="med" len="med"/>
                <a:tailEnd type="none" w="med" len="med"/>
              </a:ln>
            </p:spPr>
          </p:sp>
          <p:sp>
            <p:nvSpPr>
              <p:cNvPr id="92976" name="Line 2153"/>
              <p:cNvSpPr/>
              <p:nvPr/>
            </p:nvSpPr>
            <p:spPr>
              <a:xfrm>
                <a:off x="4740" y="1756"/>
                <a:ext cx="0" cy="0"/>
              </a:xfrm>
              <a:prstGeom prst="line">
                <a:avLst/>
              </a:prstGeom>
              <a:ln w="11113" cap="flat" cmpd="sng">
                <a:solidFill>
                  <a:srgbClr val="0000FF"/>
                </a:solidFill>
                <a:prstDash val="solid"/>
                <a:headEnd type="none" w="med" len="med"/>
                <a:tailEnd type="none" w="med" len="med"/>
              </a:ln>
            </p:spPr>
          </p:sp>
          <p:sp>
            <p:nvSpPr>
              <p:cNvPr id="92977" name="Line 2154"/>
              <p:cNvSpPr/>
              <p:nvPr/>
            </p:nvSpPr>
            <p:spPr>
              <a:xfrm>
                <a:off x="4739" y="1756"/>
                <a:ext cx="4" cy="0"/>
              </a:xfrm>
              <a:prstGeom prst="line">
                <a:avLst/>
              </a:prstGeom>
              <a:ln w="11113" cap="flat" cmpd="sng">
                <a:solidFill>
                  <a:srgbClr val="0000FF"/>
                </a:solidFill>
                <a:prstDash val="solid"/>
                <a:headEnd type="none" w="med" len="med"/>
                <a:tailEnd type="none" w="med" len="med"/>
              </a:ln>
            </p:spPr>
          </p:sp>
          <p:sp>
            <p:nvSpPr>
              <p:cNvPr id="92978" name="Line 2155"/>
              <p:cNvSpPr/>
              <p:nvPr/>
            </p:nvSpPr>
            <p:spPr>
              <a:xfrm>
                <a:off x="4740" y="1756"/>
                <a:ext cx="0" cy="0"/>
              </a:xfrm>
              <a:prstGeom prst="line">
                <a:avLst/>
              </a:prstGeom>
              <a:ln w="11113" cap="flat" cmpd="sng">
                <a:solidFill>
                  <a:srgbClr val="0000FF"/>
                </a:solidFill>
                <a:prstDash val="solid"/>
                <a:headEnd type="none" w="med" len="med"/>
                <a:tailEnd type="none" w="med" len="med"/>
              </a:ln>
            </p:spPr>
          </p:sp>
          <p:sp>
            <p:nvSpPr>
              <p:cNvPr id="92979" name="Line 2156"/>
              <p:cNvSpPr/>
              <p:nvPr/>
            </p:nvSpPr>
            <p:spPr>
              <a:xfrm>
                <a:off x="4739" y="1756"/>
                <a:ext cx="4" cy="0"/>
              </a:xfrm>
              <a:prstGeom prst="line">
                <a:avLst/>
              </a:prstGeom>
              <a:ln w="11113" cap="flat" cmpd="sng">
                <a:solidFill>
                  <a:srgbClr val="0000FF"/>
                </a:solidFill>
                <a:prstDash val="solid"/>
                <a:headEnd type="none" w="med" len="med"/>
                <a:tailEnd type="none" w="med" len="med"/>
              </a:ln>
            </p:spPr>
          </p:sp>
          <p:sp>
            <p:nvSpPr>
              <p:cNvPr id="92980" name="Line 2157"/>
              <p:cNvSpPr/>
              <p:nvPr/>
            </p:nvSpPr>
            <p:spPr>
              <a:xfrm>
                <a:off x="4758" y="1743"/>
                <a:ext cx="0" cy="0"/>
              </a:xfrm>
              <a:prstGeom prst="line">
                <a:avLst/>
              </a:prstGeom>
              <a:ln w="11113" cap="flat" cmpd="sng">
                <a:solidFill>
                  <a:srgbClr val="0000FF"/>
                </a:solidFill>
                <a:prstDash val="solid"/>
                <a:headEnd type="none" w="med" len="med"/>
                <a:tailEnd type="none" w="med" len="med"/>
              </a:ln>
            </p:spPr>
          </p:sp>
          <p:sp>
            <p:nvSpPr>
              <p:cNvPr id="92981" name="Line 2158"/>
              <p:cNvSpPr/>
              <p:nvPr/>
            </p:nvSpPr>
            <p:spPr>
              <a:xfrm>
                <a:off x="4756" y="1743"/>
                <a:ext cx="4" cy="0"/>
              </a:xfrm>
              <a:prstGeom prst="line">
                <a:avLst/>
              </a:prstGeom>
              <a:ln w="11113" cap="flat" cmpd="sng">
                <a:solidFill>
                  <a:srgbClr val="0000FF"/>
                </a:solidFill>
                <a:prstDash val="solid"/>
                <a:headEnd type="none" w="med" len="med"/>
                <a:tailEnd type="none" w="med" len="med"/>
              </a:ln>
            </p:spPr>
          </p:sp>
          <p:sp>
            <p:nvSpPr>
              <p:cNvPr id="92982" name="Line 2159"/>
              <p:cNvSpPr/>
              <p:nvPr/>
            </p:nvSpPr>
            <p:spPr>
              <a:xfrm>
                <a:off x="4758" y="1743"/>
                <a:ext cx="0" cy="0"/>
              </a:xfrm>
              <a:prstGeom prst="line">
                <a:avLst/>
              </a:prstGeom>
              <a:ln w="11113" cap="flat" cmpd="sng">
                <a:solidFill>
                  <a:srgbClr val="0000FF"/>
                </a:solidFill>
                <a:prstDash val="solid"/>
                <a:headEnd type="none" w="med" len="med"/>
                <a:tailEnd type="none" w="med" len="med"/>
              </a:ln>
            </p:spPr>
          </p:sp>
          <p:sp>
            <p:nvSpPr>
              <p:cNvPr id="92983" name="Line 2160"/>
              <p:cNvSpPr/>
              <p:nvPr/>
            </p:nvSpPr>
            <p:spPr>
              <a:xfrm>
                <a:off x="4756" y="1743"/>
                <a:ext cx="4" cy="0"/>
              </a:xfrm>
              <a:prstGeom prst="line">
                <a:avLst/>
              </a:prstGeom>
              <a:ln w="11113" cap="flat" cmpd="sng">
                <a:solidFill>
                  <a:srgbClr val="0000FF"/>
                </a:solidFill>
                <a:prstDash val="solid"/>
                <a:headEnd type="none" w="med" len="med"/>
                <a:tailEnd type="none" w="med" len="med"/>
              </a:ln>
            </p:spPr>
          </p:sp>
          <p:sp>
            <p:nvSpPr>
              <p:cNvPr id="92984" name="Line 2161"/>
              <p:cNvSpPr/>
              <p:nvPr/>
            </p:nvSpPr>
            <p:spPr>
              <a:xfrm>
                <a:off x="4773" y="1732"/>
                <a:ext cx="0" cy="0"/>
              </a:xfrm>
              <a:prstGeom prst="line">
                <a:avLst/>
              </a:prstGeom>
              <a:ln w="11113" cap="flat" cmpd="sng">
                <a:solidFill>
                  <a:srgbClr val="0000FF"/>
                </a:solidFill>
                <a:prstDash val="solid"/>
                <a:headEnd type="none" w="med" len="med"/>
                <a:tailEnd type="none" w="med" len="med"/>
              </a:ln>
            </p:spPr>
          </p:sp>
          <p:sp>
            <p:nvSpPr>
              <p:cNvPr id="92985" name="Line 2162"/>
              <p:cNvSpPr/>
              <p:nvPr/>
            </p:nvSpPr>
            <p:spPr>
              <a:xfrm>
                <a:off x="4771" y="1732"/>
                <a:ext cx="4" cy="0"/>
              </a:xfrm>
              <a:prstGeom prst="line">
                <a:avLst/>
              </a:prstGeom>
              <a:ln w="11113" cap="flat" cmpd="sng">
                <a:solidFill>
                  <a:srgbClr val="0000FF"/>
                </a:solidFill>
                <a:prstDash val="solid"/>
                <a:headEnd type="none" w="med" len="med"/>
                <a:tailEnd type="none" w="med" len="med"/>
              </a:ln>
            </p:spPr>
          </p:sp>
          <p:sp>
            <p:nvSpPr>
              <p:cNvPr id="92986" name="Line 2163"/>
              <p:cNvSpPr/>
              <p:nvPr/>
            </p:nvSpPr>
            <p:spPr>
              <a:xfrm>
                <a:off x="4773" y="1732"/>
                <a:ext cx="0" cy="0"/>
              </a:xfrm>
              <a:prstGeom prst="line">
                <a:avLst/>
              </a:prstGeom>
              <a:ln w="11113" cap="flat" cmpd="sng">
                <a:solidFill>
                  <a:srgbClr val="0000FF"/>
                </a:solidFill>
                <a:prstDash val="solid"/>
                <a:headEnd type="none" w="med" len="med"/>
                <a:tailEnd type="none" w="med" len="med"/>
              </a:ln>
            </p:spPr>
          </p:sp>
          <p:sp>
            <p:nvSpPr>
              <p:cNvPr id="92987" name="Line 2164"/>
              <p:cNvSpPr/>
              <p:nvPr/>
            </p:nvSpPr>
            <p:spPr>
              <a:xfrm>
                <a:off x="4771" y="1732"/>
                <a:ext cx="4" cy="0"/>
              </a:xfrm>
              <a:prstGeom prst="line">
                <a:avLst/>
              </a:prstGeom>
              <a:ln w="11113" cap="flat" cmpd="sng">
                <a:solidFill>
                  <a:srgbClr val="0000FF"/>
                </a:solidFill>
                <a:prstDash val="solid"/>
                <a:headEnd type="none" w="med" len="med"/>
                <a:tailEnd type="none" w="med" len="med"/>
              </a:ln>
            </p:spPr>
          </p:sp>
          <p:sp>
            <p:nvSpPr>
              <p:cNvPr id="92988" name="Line 2165"/>
              <p:cNvSpPr/>
              <p:nvPr/>
            </p:nvSpPr>
            <p:spPr>
              <a:xfrm>
                <a:off x="4791" y="1726"/>
                <a:ext cx="0" cy="0"/>
              </a:xfrm>
              <a:prstGeom prst="line">
                <a:avLst/>
              </a:prstGeom>
              <a:ln w="11113" cap="flat" cmpd="sng">
                <a:solidFill>
                  <a:srgbClr val="0000FF"/>
                </a:solidFill>
                <a:prstDash val="solid"/>
                <a:headEnd type="none" w="med" len="med"/>
                <a:tailEnd type="none" w="med" len="med"/>
              </a:ln>
            </p:spPr>
          </p:sp>
          <p:sp>
            <p:nvSpPr>
              <p:cNvPr id="92989" name="Line 2166"/>
              <p:cNvSpPr/>
              <p:nvPr/>
            </p:nvSpPr>
            <p:spPr>
              <a:xfrm>
                <a:off x="4789" y="1726"/>
                <a:ext cx="4" cy="0"/>
              </a:xfrm>
              <a:prstGeom prst="line">
                <a:avLst/>
              </a:prstGeom>
              <a:ln w="11113" cap="flat" cmpd="sng">
                <a:solidFill>
                  <a:srgbClr val="0000FF"/>
                </a:solidFill>
                <a:prstDash val="solid"/>
                <a:headEnd type="none" w="med" len="med"/>
                <a:tailEnd type="none" w="med" len="med"/>
              </a:ln>
            </p:spPr>
          </p:sp>
          <p:sp>
            <p:nvSpPr>
              <p:cNvPr id="92990" name="Line 2167"/>
              <p:cNvSpPr/>
              <p:nvPr/>
            </p:nvSpPr>
            <p:spPr>
              <a:xfrm>
                <a:off x="4791" y="1726"/>
                <a:ext cx="0" cy="0"/>
              </a:xfrm>
              <a:prstGeom prst="line">
                <a:avLst/>
              </a:prstGeom>
              <a:ln w="11113" cap="flat" cmpd="sng">
                <a:solidFill>
                  <a:srgbClr val="0000FF"/>
                </a:solidFill>
                <a:prstDash val="solid"/>
                <a:headEnd type="none" w="med" len="med"/>
                <a:tailEnd type="none" w="med" len="med"/>
              </a:ln>
            </p:spPr>
          </p:sp>
          <p:sp>
            <p:nvSpPr>
              <p:cNvPr id="92991" name="Line 2168"/>
              <p:cNvSpPr/>
              <p:nvPr/>
            </p:nvSpPr>
            <p:spPr>
              <a:xfrm>
                <a:off x="4789" y="1726"/>
                <a:ext cx="4" cy="0"/>
              </a:xfrm>
              <a:prstGeom prst="line">
                <a:avLst/>
              </a:prstGeom>
              <a:ln w="11113" cap="flat" cmpd="sng">
                <a:solidFill>
                  <a:srgbClr val="0000FF"/>
                </a:solidFill>
                <a:prstDash val="solid"/>
                <a:headEnd type="none" w="med" len="med"/>
                <a:tailEnd type="none" w="med" len="med"/>
              </a:ln>
            </p:spPr>
          </p:sp>
          <p:sp>
            <p:nvSpPr>
              <p:cNvPr id="92992" name="Line 2169"/>
              <p:cNvSpPr/>
              <p:nvPr/>
            </p:nvSpPr>
            <p:spPr>
              <a:xfrm>
                <a:off x="4808" y="1722"/>
                <a:ext cx="0" cy="0"/>
              </a:xfrm>
              <a:prstGeom prst="line">
                <a:avLst/>
              </a:prstGeom>
              <a:ln w="11113" cap="flat" cmpd="sng">
                <a:solidFill>
                  <a:srgbClr val="0000FF"/>
                </a:solidFill>
                <a:prstDash val="solid"/>
                <a:headEnd type="none" w="med" len="med"/>
                <a:tailEnd type="none" w="med" len="med"/>
              </a:ln>
            </p:spPr>
          </p:sp>
          <p:sp>
            <p:nvSpPr>
              <p:cNvPr id="92993" name="Line 2170"/>
              <p:cNvSpPr/>
              <p:nvPr/>
            </p:nvSpPr>
            <p:spPr>
              <a:xfrm>
                <a:off x="4807" y="1722"/>
                <a:ext cx="4" cy="0"/>
              </a:xfrm>
              <a:prstGeom prst="line">
                <a:avLst/>
              </a:prstGeom>
              <a:ln w="11113" cap="flat" cmpd="sng">
                <a:solidFill>
                  <a:srgbClr val="0000FF"/>
                </a:solidFill>
                <a:prstDash val="solid"/>
                <a:headEnd type="none" w="med" len="med"/>
                <a:tailEnd type="none" w="med" len="med"/>
              </a:ln>
            </p:spPr>
          </p:sp>
          <p:sp>
            <p:nvSpPr>
              <p:cNvPr id="92994" name="Line 2171"/>
              <p:cNvSpPr/>
              <p:nvPr/>
            </p:nvSpPr>
            <p:spPr>
              <a:xfrm>
                <a:off x="4808" y="1722"/>
                <a:ext cx="0" cy="0"/>
              </a:xfrm>
              <a:prstGeom prst="line">
                <a:avLst/>
              </a:prstGeom>
              <a:ln w="11113" cap="flat" cmpd="sng">
                <a:solidFill>
                  <a:srgbClr val="0000FF"/>
                </a:solidFill>
                <a:prstDash val="solid"/>
                <a:headEnd type="none" w="med" len="med"/>
                <a:tailEnd type="none" w="med" len="med"/>
              </a:ln>
            </p:spPr>
          </p:sp>
          <p:sp>
            <p:nvSpPr>
              <p:cNvPr id="92995" name="Line 2172"/>
              <p:cNvSpPr/>
              <p:nvPr/>
            </p:nvSpPr>
            <p:spPr>
              <a:xfrm>
                <a:off x="4807" y="1722"/>
                <a:ext cx="4" cy="0"/>
              </a:xfrm>
              <a:prstGeom prst="line">
                <a:avLst/>
              </a:prstGeom>
              <a:ln w="11113" cap="flat" cmpd="sng">
                <a:solidFill>
                  <a:srgbClr val="0000FF"/>
                </a:solidFill>
                <a:prstDash val="solid"/>
                <a:headEnd type="none" w="med" len="med"/>
                <a:tailEnd type="none" w="med" len="med"/>
              </a:ln>
            </p:spPr>
          </p:sp>
          <p:sp>
            <p:nvSpPr>
              <p:cNvPr id="92996" name="Line 2173"/>
              <p:cNvSpPr/>
              <p:nvPr/>
            </p:nvSpPr>
            <p:spPr>
              <a:xfrm>
                <a:off x="4824" y="1707"/>
                <a:ext cx="0" cy="0"/>
              </a:xfrm>
              <a:prstGeom prst="line">
                <a:avLst/>
              </a:prstGeom>
              <a:ln w="11113" cap="flat" cmpd="sng">
                <a:solidFill>
                  <a:srgbClr val="0000FF"/>
                </a:solidFill>
                <a:prstDash val="solid"/>
                <a:headEnd type="none" w="med" len="med"/>
                <a:tailEnd type="none" w="med" len="med"/>
              </a:ln>
            </p:spPr>
          </p:sp>
          <p:sp>
            <p:nvSpPr>
              <p:cNvPr id="92997" name="Line 2174"/>
              <p:cNvSpPr/>
              <p:nvPr/>
            </p:nvSpPr>
            <p:spPr>
              <a:xfrm>
                <a:off x="4822" y="1707"/>
                <a:ext cx="4" cy="0"/>
              </a:xfrm>
              <a:prstGeom prst="line">
                <a:avLst/>
              </a:prstGeom>
              <a:ln w="11113" cap="flat" cmpd="sng">
                <a:solidFill>
                  <a:srgbClr val="0000FF"/>
                </a:solidFill>
                <a:prstDash val="solid"/>
                <a:headEnd type="none" w="med" len="med"/>
                <a:tailEnd type="none" w="med" len="med"/>
              </a:ln>
            </p:spPr>
          </p:sp>
          <p:sp>
            <p:nvSpPr>
              <p:cNvPr id="92998" name="Line 2175"/>
              <p:cNvSpPr/>
              <p:nvPr/>
            </p:nvSpPr>
            <p:spPr>
              <a:xfrm>
                <a:off x="4824" y="1707"/>
                <a:ext cx="0" cy="0"/>
              </a:xfrm>
              <a:prstGeom prst="line">
                <a:avLst/>
              </a:prstGeom>
              <a:ln w="11113" cap="flat" cmpd="sng">
                <a:solidFill>
                  <a:srgbClr val="0000FF"/>
                </a:solidFill>
                <a:prstDash val="solid"/>
                <a:headEnd type="none" w="med" len="med"/>
                <a:tailEnd type="none" w="med" len="med"/>
              </a:ln>
            </p:spPr>
          </p:sp>
          <p:sp>
            <p:nvSpPr>
              <p:cNvPr id="92999" name="Line 2176"/>
              <p:cNvSpPr/>
              <p:nvPr/>
            </p:nvSpPr>
            <p:spPr>
              <a:xfrm>
                <a:off x="4822" y="1707"/>
                <a:ext cx="4" cy="0"/>
              </a:xfrm>
              <a:prstGeom prst="line">
                <a:avLst/>
              </a:prstGeom>
              <a:ln w="11113" cap="flat" cmpd="sng">
                <a:solidFill>
                  <a:srgbClr val="0000FF"/>
                </a:solidFill>
                <a:prstDash val="solid"/>
                <a:headEnd type="none" w="med" len="med"/>
                <a:tailEnd type="none" w="med" len="med"/>
              </a:ln>
            </p:spPr>
          </p:sp>
          <p:sp>
            <p:nvSpPr>
              <p:cNvPr id="93000" name="Line 2177"/>
              <p:cNvSpPr/>
              <p:nvPr/>
            </p:nvSpPr>
            <p:spPr>
              <a:xfrm>
                <a:off x="4841" y="1703"/>
                <a:ext cx="0" cy="0"/>
              </a:xfrm>
              <a:prstGeom prst="line">
                <a:avLst/>
              </a:prstGeom>
              <a:ln w="11113" cap="flat" cmpd="sng">
                <a:solidFill>
                  <a:srgbClr val="0000FF"/>
                </a:solidFill>
                <a:prstDash val="solid"/>
                <a:headEnd type="none" w="med" len="med"/>
                <a:tailEnd type="none" w="med" len="med"/>
              </a:ln>
            </p:spPr>
          </p:sp>
          <p:sp>
            <p:nvSpPr>
              <p:cNvPr id="93001" name="Line 2178"/>
              <p:cNvSpPr/>
              <p:nvPr/>
            </p:nvSpPr>
            <p:spPr>
              <a:xfrm>
                <a:off x="4839" y="1703"/>
                <a:ext cx="4" cy="0"/>
              </a:xfrm>
              <a:prstGeom prst="line">
                <a:avLst/>
              </a:prstGeom>
              <a:ln w="11113" cap="flat" cmpd="sng">
                <a:solidFill>
                  <a:srgbClr val="0000FF"/>
                </a:solidFill>
                <a:prstDash val="solid"/>
                <a:headEnd type="none" w="med" len="med"/>
                <a:tailEnd type="none" w="med" len="med"/>
              </a:ln>
            </p:spPr>
          </p:sp>
          <p:sp>
            <p:nvSpPr>
              <p:cNvPr id="93002" name="Line 2179"/>
              <p:cNvSpPr/>
              <p:nvPr/>
            </p:nvSpPr>
            <p:spPr>
              <a:xfrm>
                <a:off x="4841" y="1703"/>
                <a:ext cx="0" cy="0"/>
              </a:xfrm>
              <a:prstGeom prst="line">
                <a:avLst/>
              </a:prstGeom>
              <a:ln w="11113" cap="flat" cmpd="sng">
                <a:solidFill>
                  <a:srgbClr val="0000FF"/>
                </a:solidFill>
                <a:prstDash val="solid"/>
                <a:headEnd type="none" w="med" len="med"/>
                <a:tailEnd type="none" w="med" len="med"/>
              </a:ln>
            </p:spPr>
          </p:sp>
          <p:sp>
            <p:nvSpPr>
              <p:cNvPr id="93003" name="Line 2180"/>
              <p:cNvSpPr/>
              <p:nvPr/>
            </p:nvSpPr>
            <p:spPr>
              <a:xfrm>
                <a:off x="4839" y="1703"/>
                <a:ext cx="4" cy="0"/>
              </a:xfrm>
              <a:prstGeom prst="line">
                <a:avLst/>
              </a:prstGeom>
              <a:ln w="11113" cap="flat" cmpd="sng">
                <a:solidFill>
                  <a:srgbClr val="0000FF"/>
                </a:solidFill>
                <a:prstDash val="solid"/>
                <a:headEnd type="none" w="med" len="med"/>
                <a:tailEnd type="none" w="med" len="med"/>
              </a:ln>
            </p:spPr>
          </p:sp>
          <p:sp>
            <p:nvSpPr>
              <p:cNvPr id="93004" name="Line 2181"/>
              <p:cNvSpPr/>
              <p:nvPr/>
            </p:nvSpPr>
            <p:spPr>
              <a:xfrm>
                <a:off x="4859" y="1695"/>
                <a:ext cx="0" cy="0"/>
              </a:xfrm>
              <a:prstGeom prst="line">
                <a:avLst/>
              </a:prstGeom>
              <a:ln w="11113" cap="flat" cmpd="sng">
                <a:solidFill>
                  <a:srgbClr val="0000FF"/>
                </a:solidFill>
                <a:prstDash val="solid"/>
                <a:headEnd type="none" w="med" len="med"/>
                <a:tailEnd type="none" w="med" len="med"/>
              </a:ln>
            </p:spPr>
          </p:sp>
          <p:sp>
            <p:nvSpPr>
              <p:cNvPr id="93005" name="Line 2182"/>
              <p:cNvSpPr/>
              <p:nvPr/>
            </p:nvSpPr>
            <p:spPr>
              <a:xfrm>
                <a:off x="4857" y="1695"/>
                <a:ext cx="4" cy="0"/>
              </a:xfrm>
              <a:prstGeom prst="line">
                <a:avLst/>
              </a:prstGeom>
              <a:ln w="11113" cap="flat" cmpd="sng">
                <a:solidFill>
                  <a:srgbClr val="0000FF"/>
                </a:solidFill>
                <a:prstDash val="solid"/>
                <a:headEnd type="none" w="med" len="med"/>
                <a:tailEnd type="none" w="med" len="med"/>
              </a:ln>
            </p:spPr>
          </p:sp>
          <p:sp>
            <p:nvSpPr>
              <p:cNvPr id="93006" name="Line 2183"/>
              <p:cNvSpPr/>
              <p:nvPr/>
            </p:nvSpPr>
            <p:spPr>
              <a:xfrm>
                <a:off x="4859" y="1695"/>
                <a:ext cx="0" cy="0"/>
              </a:xfrm>
              <a:prstGeom prst="line">
                <a:avLst/>
              </a:prstGeom>
              <a:ln w="11113" cap="flat" cmpd="sng">
                <a:solidFill>
                  <a:srgbClr val="0000FF"/>
                </a:solidFill>
                <a:prstDash val="solid"/>
                <a:headEnd type="none" w="med" len="med"/>
                <a:tailEnd type="none" w="med" len="med"/>
              </a:ln>
            </p:spPr>
          </p:sp>
          <p:sp>
            <p:nvSpPr>
              <p:cNvPr id="93007" name="Line 2184"/>
              <p:cNvSpPr/>
              <p:nvPr/>
            </p:nvSpPr>
            <p:spPr>
              <a:xfrm>
                <a:off x="4857" y="1695"/>
                <a:ext cx="4" cy="0"/>
              </a:xfrm>
              <a:prstGeom prst="line">
                <a:avLst/>
              </a:prstGeom>
              <a:ln w="11113" cap="flat" cmpd="sng">
                <a:solidFill>
                  <a:srgbClr val="0000FF"/>
                </a:solidFill>
                <a:prstDash val="solid"/>
                <a:headEnd type="none" w="med" len="med"/>
                <a:tailEnd type="none" w="med" len="med"/>
              </a:ln>
            </p:spPr>
          </p:sp>
          <p:sp>
            <p:nvSpPr>
              <p:cNvPr id="93008" name="Line 2185"/>
              <p:cNvSpPr/>
              <p:nvPr/>
            </p:nvSpPr>
            <p:spPr>
              <a:xfrm flipV="1">
                <a:off x="4874" y="1690"/>
                <a:ext cx="0" cy="2"/>
              </a:xfrm>
              <a:prstGeom prst="line">
                <a:avLst/>
              </a:prstGeom>
              <a:ln w="11113" cap="flat" cmpd="sng">
                <a:solidFill>
                  <a:srgbClr val="0000FF"/>
                </a:solidFill>
                <a:prstDash val="solid"/>
                <a:headEnd type="none" w="med" len="med"/>
                <a:tailEnd type="none" w="med" len="med"/>
              </a:ln>
            </p:spPr>
          </p:sp>
          <p:sp>
            <p:nvSpPr>
              <p:cNvPr id="93009" name="Line 2186"/>
              <p:cNvSpPr/>
              <p:nvPr/>
            </p:nvSpPr>
            <p:spPr>
              <a:xfrm>
                <a:off x="4872" y="1690"/>
                <a:ext cx="4" cy="0"/>
              </a:xfrm>
              <a:prstGeom prst="line">
                <a:avLst/>
              </a:prstGeom>
              <a:ln w="11113" cap="flat" cmpd="sng">
                <a:solidFill>
                  <a:srgbClr val="0000FF"/>
                </a:solidFill>
                <a:prstDash val="solid"/>
                <a:headEnd type="none" w="med" len="med"/>
                <a:tailEnd type="none" w="med" len="med"/>
              </a:ln>
            </p:spPr>
          </p:sp>
          <p:sp>
            <p:nvSpPr>
              <p:cNvPr id="93010" name="Line 2187"/>
              <p:cNvSpPr/>
              <p:nvPr/>
            </p:nvSpPr>
            <p:spPr>
              <a:xfrm>
                <a:off x="4874" y="1692"/>
                <a:ext cx="0" cy="3"/>
              </a:xfrm>
              <a:prstGeom prst="line">
                <a:avLst/>
              </a:prstGeom>
              <a:ln w="11113" cap="flat" cmpd="sng">
                <a:solidFill>
                  <a:srgbClr val="0000FF"/>
                </a:solidFill>
                <a:prstDash val="solid"/>
                <a:headEnd type="none" w="med" len="med"/>
                <a:tailEnd type="none" w="med" len="med"/>
              </a:ln>
            </p:spPr>
          </p:sp>
          <p:sp>
            <p:nvSpPr>
              <p:cNvPr id="93011" name="Line 2188"/>
              <p:cNvSpPr/>
              <p:nvPr/>
            </p:nvSpPr>
            <p:spPr>
              <a:xfrm>
                <a:off x="4872" y="1695"/>
                <a:ext cx="4" cy="0"/>
              </a:xfrm>
              <a:prstGeom prst="line">
                <a:avLst/>
              </a:prstGeom>
              <a:ln w="11113" cap="flat" cmpd="sng">
                <a:solidFill>
                  <a:srgbClr val="0000FF"/>
                </a:solidFill>
                <a:prstDash val="solid"/>
                <a:headEnd type="none" w="med" len="med"/>
                <a:tailEnd type="none" w="med" len="med"/>
              </a:ln>
            </p:spPr>
          </p:sp>
          <p:sp>
            <p:nvSpPr>
              <p:cNvPr id="93012" name="Line 2189"/>
              <p:cNvSpPr/>
              <p:nvPr/>
            </p:nvSpPr>
            <p:spPr>
              <a:xfrm flipV="1">
                <a:off x="4892" y="1688"/>
                <a:ext cx="0" cy="2"/>
              </a:xfrm>
              <a:prstGeom prst="line">
                <a:avLst/>
              </a:prstGeom>
              <a:ln w="11113" cap="flat" cmpd="sng">
                <a:solidFill>
                  <a:srgbClr val="0000FF"/>
                </a:solidFill>
                <a:prstDash val="solid"/>
                <a:headEnd type="none" w="med" len="med"/>
                <a:tailEnd type="none" w="med" len="med"/>
              </a:ln>
            </p:spPr>
          </p:sp>
          <p:sp>
            <p:nvSpPr>
              <p:cNvPr id="93013" name="Line 2190"/>
              <p:cNvSpPr/>
              <p:nvPr/>
            </p:nvSpPr>
            <p:spPr>
              <a:xfrm>
                <a:off x="4890" y="1688"/>
                <a:ext cx="4" cy="0"/>
              </a:xfrm>
              <a:prstGeom prst="line">
                <a:avLst/>
              </a:prstGeom>
              <a:ln w="11113" cap="flat" cmpd="sng">
                <a:solidFill>
                  <a:srgbClr val="0000FF"/>
                </a:solidFill>
                <a:prstDash val="solid"/>
                <a:headEnd type="none" w="med" len="med"/>
                <a:tailEnd type="none" w="med" len="med"/>
              </a:ln>
            </p:spPr>
          </p:sp>
          <p:sp>
            <p:nvSpPr>
              <p:cNvPr id="93014" name="Line 2191"/>
              <p:cNvSpPr/>
              <p:nvPr/>
            </p:nvSpPr>
            <p:spPr>
              <a:xfrm>
                <a:off x="4892" y="1690"/>
                <a:ext cx="0" cy="2"/>
              </a:xfrm>
              <a:prstGeom prst="line">
                <a:avLst/>
              </a:prstGeom>
              <a:ln w="11113" cap="flat" cmpd="sng">
                <a:solidFill>
                  <a:srgbClr val="0000FF"/>
                </a:solidFill>
                <a:prstDash val="solid"/>
                <a:headEnd type="none" w="med" len="med"/>
                <a:tailEnd type="none" w="med" len="med"/>
              </a:ln>
            </p:spPr>
          </p:sp>
          <p:sp>
            <p:nvSpPr>
              <p:cNvPr id="93015" name="Line 2192"/>
              <p:cNvSpPr/>
              <p:nvPr/>
            </p:nvSpPr>
            <p:spPr>
              <a:xfrm>
                <a:off x="4890" y="1692"/>
                <a:ext cx="4" cy="0"/>
              </a:xfrm>
              <a:prstGeom prst="line">
                <a:avLst/>
              </a:prstGeom>
              <a:ln w="11113" cap="flat" cmpd="sng">
                <a:solidFill>
                  <a:srgbClr val="0000FF"/>
                </a:solidFill>
                <a:prstDash val="solid"/>
                <a:headEnd type="none" w="med" len="med"/>
                <a:tailEnd type="none" w="med" len="med"/>
              </a:ln>
            </p:spPr>
          </p:sp>
          <p:sp>
            <p:nvSpPr>
              <p:cNvPr id="93016" name="Line 2193"/>
              <p:cNvSpPr/>
              <p:nvPr/>
            </p:nvSpPr>
            <p:spPr>
              <a:xfrm flipV="1">
                <a:off x="4909" y="1686"/>
                <a:ext cx="0" cy="2"/>
              </a:xfrm>
              <a:prstGeom prst="line">
                <a:avLst/>
              </a:prstGeom>
              <a:ln w="11113" cap="flat" cmpd="sng">
                <a:solidFill>
                  <a:srgbClr val="0000FF"/>
                </a:solidFill>
                <a:prstDash val="solid"/>
                <a:headEnd type="none" w="med" len="med"/>
                <a:tailEnd type="none" w="med" len="med"/>
              </a:ln>
            </p:spPr>
          </p:sp>
          <p:sp>
            <p:nvSpPr>
              <p:cNvPr id="93017" name="Line 2194"/>
              <p:cNvSpPr/>
              <p:nvPr/>
            </p:nvSpPr>
            <p:spPr>
              <a:xfrm>
                <a:off x="4907" y="1686"/>
                <a:ext cx="4" cy="0"/>
              </a:xfrm>
              <a:prstGeom prst="line">
                <a:avLst/>
              </a:prstGeom>
              <a:ln w="11113" cap="flat" cmpd="sng">
                <a:solidFill>
                  <a:srgbClr val="0000FF"/>
                </a:solidFill>
                <a:prstDash val="solid"/>
                <a:headEnd type="none" w="med" len="med"/>
                <a:tailEnd type="none" w="med" len="med"/>
              </a:ln>
            </p:spPr>
          </p:sp>
          <p:sp>
            <p:nvSpPr>
              <p:cNvPr id="93018" name="Line 2195"/>
              <p:cNvSpPr/>
              <p:nvPr/>
            </p:nvSpPr>
            <p:spPr>
              <a:xfrm>
                <a:off x="4909" y="1688"/>
                <a:ext cx="0" cy="2"/>
              </a:xfrm>
              <a:prstGeom prst="line">
                <a:avLst/>
              </a:prstGeom>
              <a:ln w="11113" cap="flat" cmpd="sng">
                <a:solidFill>
                  <a:srgbClr val="0000FF"/>
                </a:solidFill>
                <a:prstDash val="solid"/>
                <a:headEnd type="none" w="med" len="med"/>
                <a:tailEnd type="none" w="med" len="med"/>
              </a:ln>
            </p:spPr>
          </p:sp>
          <p:sp>
            <p:nvSpPr>
              <p:cNvPr id="93019" name="Line 2196"/>
              <p:cNvSpPr/>
              <p:nvPr/>
            </p:nvSpPr>
            <p:spPr>
              <a:xfrm>
                <a:off x="4907" y="1690"/>
                <a:ext cx="4" cy="0"/>
              </a:xfrm>
              <a:prstGeom prst="line">
                <a:avLst/>
              </a:prstGeom>
              <a:ln w="11113" cap="flat" cmpd="sng">
                <a:solidFill>
                  <a:srgbClr val="0000FF"/>
                </a:solidFill>
                <a:prstDash val="solid"/>
                <a:headEnd type="none" w="med" len="med"/>
                <a:tailEnd type="none" w="med" len="med"/>
              </a:ln>
            </p:spPr>
          </p:sp>
          <p:sp>
            <p:nvSpPr>
              <p:cNvPr id="93020" name="Line 2197"/>
              <p:cNvSpPr/>
              <p:nvPr/>
            </p:nvSpPr>
            <p:spPr>
              <a:xfrm flipV="1">
                <a:off x="4925" y="1798"/>
                <a:ext cx="0" cy="10"/>
              </a:xfrm>
              <a:prstGeom prst="line">
                <a:avLst/>
              </a:prstGeom>
              <a:ln w="11113" cap="flat" cmpd="sng">
                <a:solidFill>
                  <a:srgbClr val="0000FF"/>
                </a:solidFill>
                <a:prstDash val="solid"/>
                <a:headEnd type="none" w="med" len="med"/>
                <a:tailEnd type="none" w="med" len="med"/>
              </a:ln>
            </p:spPr>
          </p:sp>
          <p:sp>
            <p:nvSpPr>
              <p:cNvPr id="93021" name="Line 2198"/>
              <p:cNvSpPr/>
              <p:nvPr/>
            </p:nvSpPr>
            <p:spPr>
              <a:xfrm>
                <a:off x="4922" y="1798"/>
                <a:ext cx="5" cy="0"/>
              </a:xfrm>
              <a:prstGeom prst="line">
                <a:avLst/>
              </a:prstGeom>
              <a:ln w="11113" cap="flat" cmpd="sng">
                <a:solidFill>
                  <a:srgbClr val="0000FF"/>
                </a:solidFill>
                <a:prstDash val="solid"/>
                <a:headEnd type="none" w="med" len="med"/>
                <a:tailEnd type="none" w="med" len="med"/>
              </a:ln>
            </p:spPr>
          </p:sp>
          <p:sp>
            <p:nvSpPr>
              <p:cNvPr id="93022" name="Line 2199"/>
              <p:cNvSpPr/>
              <p:nvPr/>
            </p:nvSpPr>
            <p:spPr>
              <a:xfrm>
                <a:off x="4925" y="1808"/>
                <a:ext cx="0" cy="10"/>
              </a:xfrm>
              <a:prstGeom prst="line">
                <a:avLst/>
              </a:prstGeom>
              <a:ln w="11113" cap="flat" cmpd="sng">
                <a:solidFill>
                  <a:srgbClr val="0000FF"/>
                </a:solidFill>
                <a:prstDash val="solid"/>
                <a:headEnd type="none" w="med" len="med"/>
                <a:tailEnd type="none" w="med" len="med"/>
              </a:ln>
            </p:spPr>
          </p:sp>
          <p:sp>
            <p:nvSpPr>
              <p:cNvPr id="93023" name="Line 2200"/>
              <p:cNvSpPr/>
              <p:nvPr/>
            </p:nvSpPr>
            <p:spPr>
              <a:xfrm>
                <a:off x="4922" y="1818"/>
                <a:ext cx="5" cy="0"/>
              </a:xfrm>
              <a:prstGeom prst="line">
                <a:avLst/>
              </a:prstGeom>
              <a:ln w="11113" cap="flat" cmpd="sng">
                <a:solidFill>
                  <a:srgbClr val="0000FF"/>
                </a:solidFill>
                <a:prstDash val="solid"/>
                <a:headEnd type="none" w="med" len="med"/>
                <a:tailEnd type="none" w="med" len="med"/>
              </a:ln>
            </p:spPr>
          </p:sp>
          <p:sp>
            <p:nvSpPr>
              <p:cNvPr id="93024" name="Line 2201"/>
              <p:cNvSpPr/>
              <p:nvPr/>
            </p:nvSpPr>
            <p:spPr>
              <a:xfrm flipV="1">
                <a:off x="4942" y="1779"/>
                <a:ext cx="0" cy="8"/>
              </a:xfrm>
              <a:prstGeom prst="line">
                <a:avLst/>
              </a:prstGeom>
              <a:ln w="11113" cap="flat" cmpd="sng">
                <a:solidFill>
                  <a:srgbClr val="0000FF"/>
                </a:solidFill>
                <a:prstDash val="solid"/>
                <a:headEnd type="none" w="med" len="med"/>
                <a:tailEnd type="none" w="med" len="med"/>
              </a:ln>
            </p:spPr>
          </p:sp>
          <p:sp>
            <p:nvSpPr>
              <p:cNvPr id="93025" name="Line 2202"/>
              <p:cNvSpPr/>
              <p:nvPr/>
            </p:nvSpPr>
            <p:spPr>
              <a:xfrm>
                <a:off x="4940" y="1779"/>
                <a:ext cx="4" cy="0"/>
              </a:xfrm>
              <a:prstGeom prst="line">
                <a:avLst/>
              </a:prstGeom>
              <a:ln w="11113" cap="flat" cmpd="sng">
                <a:solidFill>
                  <a:srgbClr val="0000FF"/>
                </a:solidFill>
                <a:prstDash val="solid"/>
                <a:headEnd type="none" w="med" len="med"/>
                <a:tailEnd type="none" w="med" len="med"/>
              </a:ln>
            </p:spPr>
          </p:sp>
          <p:sp>
            <p:nvSpPr>
              <p:cNvPr id="93026" name="Line 2203"/>
              <p:cNvSpPr/>
              <p:nvPr/>
            </p:nvSpPr>
            <p:spPr>
              <a:xfrm>
                <a:off x="4942" y="1787"/>
                <a:ext cx="0" cy="8"/>
              </a:xfrm>
              <a:prstGeom prst="line">
                <a:avLst/>
              </a:prstGeom>
              <a:ln w="11113" cap="flat" cmpd="sng">
                <a:solidFill>
                  <a:srgbClr val="0000FF"/>
                </a:solidFill>
                <a:prstDash val="solid"/>
                <a:headEnd type="none" w="med" len="med"/>
                <a:tailEnd type="none" w="med" len="med"/>
              </a:ln>
            </p:spPr>
          </p:sp>
          <p:sp>
            <p:nvSpPr>
              <p:cNvPr id="93027" name="Line 2204"/>
              <p:cNvSpPr/>
              <p:nvPr/>
            </p:nvSpPr>
            <p:spPr>
              <a:xfrm>
                <a:off x="4940" y="1795"/>
                <a:ext cx="4" cy="0"/>
              </a:xfrm>
              <a:prstGeom prst="line">
                <a:avLst/>
              </a:prstGeom>
              <a:ln w="11113" cap="flat" cmpd="sng">
                <a:solidFill>
                  <a:srgbClr val="0000FF"/>
                </a:solidFill>
                <a:prstDash val="solid"/>
                <a:headEnd type="none" w="med" len="med"/>
                <a:tailEnd type="none" w="med" len="med"/>
              </a:ln>
            </p:spPr>
          </p:sp>
          <p:sp>
            <p:nvSpPr>
              <p:cNvPr id="93028" name="Line 2205"/>
              <p:cNvSpPr/>
              <p:nvPr/>
            </p:nvSpPr>
            <p:spPr>
              <a:xfrm flipV="1">
                <a:off x="4960" y="1812"/>
                <a:ext cx="0" cy="13"/>
              </a:xfrm>
              <a:prstGeom prst="line">
                <a:avLst/>
              </a:prstGeom>
              <a:ln w="11113" cap="flat" cmpd="sng">
                <a:solidFill>
                  <a:srgbClr val="0000FF"/>
                </a:solidFill>
                <a:prstDash val="solid"/>
                <a:headEnd type="none" w="med" len="med"/>
                <a:tailEnd type="none" w="med" len="med"/>
              </a:ln>
            </p:spPr>
          </p:sp>
          <p:sp>
            <p:nvSpPr>
              <p:cNvPr id="93029" name="Line 2206"/>
              <p:cNvSpPr/>
              <p:nvPr/>
            </p:nvSpPr>
            <p:spPr>
              <a:xfrm>
                <a:off x="4958" y="1812"/>
                <a:ext cx="4" cy="0"/>
              </a:xfrm>
              <a:prstGeom prst="line">
                <a:avLst/>
              </a:prstGeom>
              <a:ln w="11113" cap="flat" cmpd="sng">
                <a:solidFill>
                  <a:srgbClr val="0000FF"/>
                </a:solidFill>
                <a:prstDash val="solid"/>
                <a:headEnd type="none" w="med" len="med"/>
                <a:tailEnd type="none" w="med" len="med"/>
              </a:ln>
            </p:spPr>
          </p:sp>
          <p:sp>
            <p:nvSpPr>
              <p:cNvPr id="93030" name="Line 2207"/>
              <p:cNvSpPr/>
              <p:nvPr/>
            </p:nvSpPr>
            <p:spPr>
              <a:xfrm>
                <a:off x="4960" y="1825"/>
                <a:ext cx="0" cy="12"/>
              </a:xfrm>
              <a:prstGeom prst="line">
                <a:avLst/>
              </a:prstGeom>
              <a:ln w="11113" cap="flat" cmpd="sng">
                <a:solidFill>
                  <a:srgbClr val="0000FF"/>
                </a:solidFill>
                <a:prstDash val="solid"/>
                <a:headEnd type="none" w="med" len="med"/>
                <a:tailEnd type="none" w="med" len="med"/>
              </a:ln>
            </p:spPr>
          </p:sp>
          <p:sp>
            <p:nvSpPr>
              <p:cNvPr id="93031" name="Line 2208"/>
              <p:cNvSpPr/>
              <p:nvPr/>
            </p:nvSpPr>
            <p:spPr>
              <a:xfrm>
                <a:off x="4958" y="1837"/>
                <a:ext cx="4" cy="0"/>
              </a:xfrm>
              <a:prstGeom prst="line">
                <a:avLst/>
              </a:prstGeom>
              <a:ln w="11113" cap="flat" cmpd="sng">
                <a:solidFill>
                  <a:srgbClr val="0000FF"/>
                </a:solidFill>
                <a:prstDash val="solid"/>
                <a:headEnd type="none" w="med" len="med"/>
                <a:tailEnd type="none" w="med" len="med"/>
              </a:ln>
            </p:spPr>
          </p:sp>
          <p:sp>
            <p:nvSpPr>
              <p:cNvPr id="93032" name="Line 2209"/>
              <p:cNvSpPr/>
              <p:nvPr/>
            </p:nvSpPr>
            <p:spPr>
              <a:xfrm flipV="1">
                <a:off x="4975" y="1804"/>
                <a:ext cx="0" cy="10"/>
              </a:xfrm>
              <a:prstGeom prst="line">
                <a:avLst/>
              </a:prstGeom>
              <a:ln w="11113" cap="flat" cmpd="sng">
                <a:solidFill>
                  <a:srgbClr val="0000FF"/>
                </a:solidFill>
                <a:prstDash val="solid"/>
                <a:headEnd type="none" w="med" len="med"/>
                <a:tailEnd type="none" w="med" len="med"/>
              </a:ln>
            </p:spPr>
          </p:sp>
          <p:sp>
            <p:nvSpPr>
              <p:cNvPr id="93033" name="Line 2210"/>
              <p:cNvSpPr/>
              <p:nvPr/>
            </p:nvSpPr>
            <p:spPr>
              <a:xfrm>
                <a:off x="4973" y="1804"/>
                <a:ext cx="4" cy="0"/>
              </a:xfrm>
              <a:prstGeom prst="line">
                <a:avLst/>
              </a:prstGeom>
              <a:ln w="11113" cap="flat" cmpd="sng">
                <a:solidFill>
                  <a:srgbClr val="0000FF"/>
                </a:solidFill>
                <a:prstDash val="solid"/>
                <a:headEnd type="none" w="med" len="med"/>
                <a:tailEnd type="none" w="med" len="med"/>
              </a:ln>
            </p:spPr>
          </p:sp>
          <p:sp>
            <p:nvSpPr>
              <p:cNvPr id="93034" name="Line 2211"/>
              <p:cNvSpPr/>
              <p:nvPr/>
            </p:nvSpPr>
            <p:spPr>
              <a:xfrm>
                <a:off x="4975" y="1814"/>
                <a:ext cx="0" cy="11"/>
              </a:xfrm>
              <a:prstGeom prst="line">
                <a:avLst/>
              </a:prstGeom>
              <a:ln w="11113" cap="flat" cmpd="sng">
                <a:solidFill>
                  <a:srgbClr val="0000FF"/>
                </a:solidFill>
                <a:prstDash val="solid"/>
                <a:headEnd type="none" w="med" len="med"/>
                <a:tailEnd type="none" w="med" len="med"/>
              </a:ln>
            </p:spPr>
          </p:sp>
          <p:sp>
            <p:nvSpPr>
              <p:cNvPr id="93035" name="Line 2212"/>
              <p:cNvSpPr/>
              <p:nvPr/>
            </p:nvSpPr>
            <p:spPr>
              <a:xfrm>
                <a:off x="4973" y="1825"/>
                <a:ext cx="4" cy="0"/>
              </a:xfrm>
              <a:prstGeom prst="line">
                <a:avLst/>
              </a:prstGeom>
              <a:ln w="11113" cap="flat" cmpd="sng">
                <a:solidFill>
                  <a:srgbClr val="0000FF"/>
                </a:solidFill>
                <a:prstDash val="solid"/>
                <a:headEnd type="none" w="med" len="med"/>
                <a:tailEnd type="none" w="med" len="med"/>
              </a:ln>
            </p:spPr>
          </p:sp>
          <p:sp>
            <p:nvSpPr>
              <p:cNvPr id="93036" name="Line 2213"/>
              <p:cNvSpPr/>
              <p:nvPr/>
            </p:nvSpPr>
            <p:spPr>
              <a:xfrm flipV="1">
                <a:off x="4993" y="1751"/>
                <a:ext cx="0" cy="6"/>
              </a:xfrm>
              <a:prstGeom prst="line">
                <a:avLst/>
              </a:prstGeom>
              <a:ln w="11113" cap="flat" cmpd="sng">
                <a:solidFill>
                  <a:srgbClr val="0000FF"/>
                </a:solidFill>
                <a:prstDash val="solid"/>
                <a:headEnd type="none" w="med" len="med"/>
                <a:tailEnd type="none" w="med" len="med"/>
              </a:ln>
            </p:spPr>
          </p:sp>
          <p:sp>
            <p:nvSpPr>
              <p:cNvPr id="93037" name="Line 2214"/>
              <p:cNvSpPr/>
              <p:nvPr/>
            </p:nvSpPr>
            <p:spPr>
              <a:xfrm>
                <a:off x="4990" y="1751"/>
                <a:ext cx="5" cy="0"/>
              </a:xfrm>
              <a:prstGeom prst="line">
                <a:avLst/>
              </a:prstGeom>
              <a:ln w="11113" cap="flat" cmpd="sng">
                <a:solidFill>
                  <a:srgbClr val="0000FF"/>
                </a:solidFill>
                <a:prstDash val="solid"/>
                <a:headEnd type="none" w="med" len="med"/>
                <a:tailEnd type="none" w="med" len="med"/>
              </a:ln>
            </p:spPr>
          </p:sp>
          <p:sp>
            <p:nvSpPr>
              <p:cNvPr id="93038" name="Line 2215"/>
              <p:cNvSpPr/>
              <p:nvPr/>
            </p:nvSpPr>
            <p:spPr>
              <a:xfrm>
                <a:off x="4993" y="1757"/>
                <a:ext cx="0" cy="7"/>
              </a:xfrm>
              <a:prstGeom prst="line">
                <a:avLst/>
              </a:prstGeom>
              <a:ln w="11113" cap="flat" cmpd="sng">
                <a:solidFill>
                  <a:srgbClr val="0000FF"/>
                </a:solidFill>
                <a:prstDash val="solid"/>
                <a:headEnd type="none" w="med" len="med"/>
                <a:tailEnd type="none" w="med" len="med"/>
              </a:ln>
            </p:spPr>
          </p:sp>
          <p:sp>
            <p:nvSpPr>
              <p:cNvPr id="93039" name="Line 2216"/>
              <p:cNvSpPr/>
              <p:nvPr/>
            </p:nvSpPr>
            <p:spPr>
              <a:xfrm>
                <a:off x="4990" y="1764"/>
                <a:ext cx="5" cy="0"/>
              </a:xfrm>
              <a:prstGeom prst="line">
                <a:avLst/>
              </a:prstGeom>
              <a:ln w="11113" cap="flat" cmpd="sng">
                <a:solidFill>
                  <a:srgbClr val="0000FF"/>
                </a:solidFill>
                <a:prstDash val="solid"/>
                <a:headEnd type="none" w="med" len="med"/>
                <a:tailEnd type="none" w="med" len="med"/>
              </a:ln>
            </p:spPr>
          </p:sp>
          <p:sp>
            <p:nvSpPr>
              <p:cNvPr id="93040" name="Line 2217"/>
              <p:cNvSpPr/>
              <p:nvPr/>
            </p:nvSpPr>
            <p:spPr>
              <a:xfrm flipV="1">
                <a:off x="5008" y="1760"/>
                <a:ext cx="0" cy="4"/>
              </a:xfrm>
              <a:prstGeom prst="line">
                <a:avLst/>
              </a:prstGeom>
              <a:ln w="11113" cap="flat" cmpd="sng">
                <a:solidFill>
                  <a:srgbClr val="0000FF"/>
                </a:solidFill>
                <a:prstDash val="solid"/>
                <a:headEnd type="none" w="med" len="med"/>
                <a:tailEnd type="none" w="med" len="med"/>
              </a:ln>
            </p:spPr>
          </p:sp>
          <p:sp>
            <p:nvSpPr>
              <p:cNvPr id="93041" name="Line 2218"/>
              <p:cNvSpPr/>
              <p:nvPr/>
            </p:nvSpPr>
            <p:spPr>
              <a:xfrm>
                <a:off x="5006" y="1760"/>
                <a:ext cx="4" cy="0"/>
              </a:xfrm>
              <a:prstGeom prst="line">
                <a:avLst/>
              </a:prstGeom>
              <a:ln w="11113" cap="flat" cmpd="sng">
                <a:solidFill>
                  <a:srgbClr val="0000FF"/>
                </a:solidFill>
                <a:prstDash val="solid"/>
                <a:headEnd type="none" w="med" len="med"/>
                <a:tailEnd type="none" w="med" len="med"/>
              </a:ln>
            </p:spPr>
          </p:sp>
        </p:grpSp>
        <p:grpSp>
          <p:nvGrpSpPr>
            <p:cNvPr id="85008" name="Group 2420"/>
            <p:cNvGrpSpPr/>
            <p:nvPr/>
          </p:nvGrpSpPr>
          <p:grpSpPr>
            <a:xfrm>
              <a:off x="4592" y="1676"/>
              <a:ext cx="845" cy="560"/>
              <a:chOff x="4592" y="1676"/>
              <a:chExt cx="845" cy="560"/>
            </a:xfrm>
          </p:grpSpPr>
          <p:sp>
            <p:nvSpPr>
              <p:cNvPr id="92642" name="Line 2220"/>
              <p:cNvSpPr/>
              <p:nvPr/>
            </p:nvSpPr>
            <p:spPr>
              <a:xfrm>
                <a:off x="5008" y="1764"/>
                <a:ext cx="0" cy="4"/>
              </a:xfrm>
              <a:prstGeom prst="line">
                <a:avLst/>
              </a:prstGeom>
              <a:ln w="11113" cap="flat" cmpd="sng">
                <a:solidFill>
                  <a:srgbClr val="0000FF"/>
                </a:solidFill>
                <a:prstDash val="solid"/>
                <a:headEnd type="none" w="med" len="med"/>
                <a:tailEnd type="none" w="med" len="med"/>
              </a:ln>
            </p:spPr>
          </p:sp>
          <p:sp>
            <p:nvSpPr>
              <p:cNvPr id="92643" name="Line 2221"/>
              <p:cNvSpPr/>
              <p:nvPr/>
            </p:nvSpPr>
            <p:spPr>
              <a:xfrm>
                <a:off x="5006" y="1768"/>
                <a:ext cx="4" cy="0"/>
              </a:xfrm>
              <a:prstGeom prst="line">
                <a:avLst/>
              </a:prstGeom>
              <a:ln w="11113" cap="flat" cmpd="sng">
                <a:solidFill>
                  <a:srgbClr val="0000FF"/>
                </a:solidFill>
                <a:prstDash val="solid"/>
                <a:headEnd type="none" w="med" len="med"/>
                <a:tailEnd type="none" w="med" len="med"/>
              </a:ln>
            </p:spPr>
          </p:sp>
          <p:sp>
            <p:nvSpPr>
              <p:cNvPr id="92644" name="Line 2222"/>
              <p:cNvSpPr/>
              <p:nvPr/>
            </p:nvSpPr>
            <p:spPr>
              <a:xfrm flipV="1">
                <a:off x="5025" y="1734"/>
                <a:ext cx="0" cy="4"/>
              </a:xfrm>
              <a:prstGeom prst="line">
                <a:avLst/>
              </a:prstGeom>
              <a:ln w="11113" cap="flat" cmpd="sng">
                <a:solidFill>
                  <a:srgbClr val="0000FF"/>
                </a:solidFill>
                <a:prstDash val="solid"/>
                <a:headEnd type="none" w="med" len="med"/>
                <a:tailEnd type="none" w="med" len="med"/>
              </a:ln>
            </p:spPr>
          </p:sp>
          <p:sp>
            <p:nvSpPr>
              <p:cNvPr id="92645" name="Line 2223"/>
              <p:cNvSpPr/>
              <p:nvPr/>
            </p:nvSpPr>
            <p:spPr>
              <a:xfrm>
                <a:off x="5023" y="1734"/>
                <a:ext cx="5" cy="0"/>
              </a:xfrm>
              <a:prstGeom prst="line">
                <a:avLst/>
              </a:prstGeom>
              <a:ln w="11113" cap="flat" cmpd="sng">
                <a:solidFill>
                  <a:srgbClr val="0000FF"/>
                </a:solidFill>
                <a:prstDash val="solid"/>
                <a:headEnd type="none" w="med" len="med"/>
                <a:tailEnd type="none" w="med" len="med"/>
              </a:ln>
            </p:spPr>
          </p:sp>
          <p:sp>
            <p:nvSpPr>
              <p:cNvPr id="92646" name="Line 2224"/>
              <p:cNvSpPr/>
              <p:nvPr/>
            </p:nvSpPr>
            <p:spPr>
              <a:xfrm>
                <a:off x="5025" y="1738"/>
                <a:ext cx="0" cy="5"/>
              </a:xfrm>
              <a:prstGeom prst="line">
                <a:avLst/>
              </a:prstGeom>
              <a:ln w="11113" cap="flat" cmpd="sng">
                <a:solidFill>
                  <a:srgbClr val="0000FF"/>
                </a:solidFill>
                <a:prstDash val="solid"/>
                <a:headEnd type="none" w="med" len="med"/>
                <a:tailEnd type="none" w="med" len="med"/>
              </a:ln>
            </p:spPr>
          </p:sp>
          <p:sp>
            <p:nvSpPr>
              <p:cNvPr id="92647" name="Line 2225"/>
              <p:cNvSpPr/>
              <p:nvPr/>
            </p:nvSpPr>
            <p:spPr>
              <a:xfrm>
                <a:off x="5023" y="1743"/>
                <a:ext cx="5" cy="0"/>
              </a:xfrm>
              <a:prstGeom prst="line">
                <a:avLst/>
              </a:prstGeom>
              <a:ln w="11113" cap="flat" cmpd="sng">
                <a:solidFill>
                  <a:srgbClr val="0000FF"/>
                </a:solidFill>
                <a:prstDash val="solid"/>
                <a:headEnd type="none" w="med" len="med"/>
                <a:tailEnd type="none" w="med" len="med"/>
              </a:ln>
            </p:spPr>
          </p:sp>
          <p:sp>
            <p:nvSpPr>
              <p:cNvPr id="92648" name="Line 2226"/>
              <p:cNvSpPr/>
              <p:nvPr/>
            </p:nvSpPr>
            <p:spPr>
              <a:xfrm flipV="1">
                <a:off x="5043" y="1753"/>
                <a:ext cx="0" cy="4"/>
              </a:xfrm>
              <a:prstGeom prst="line">
                <a:avLst/>
              </a:prstGeom>
              <a:ln w="11113" cap="flat" cmpd="sng">
                <a:solidFill>
                  <a:srgbClr val="0000FF"/>
                </a:solidFill>
                <a:prstDash val="solid"/>
                <a:headEnd type="none" w="med" len="med"/>
                <a:tailEnd type="none" w="med" len="med"/>
              </a:ln>
            </p:spPr>
          </p:sp>
          <p:sp>
            <p:nvSpPr>
              <p:cNvPr id="92649" name="Line 2227"/>
              <p:cNvSpPr/>
              <p:nvPr/>
            </p:nvSpPr>
            <p:spPr>
              <a:xfrm>
                <a:off x="5041" y="1753"/>
                <a:ext cx="4" cy="0"/>
              </a:xfrm>
              <a:prstGeom prst="line">
                <a:avLst/>
              </a:prstGeom>
              <a:ln w="11113" cap="flat" cmpd="sng">
                <a:solidFill>
                  <a:srgbClr val="0000FF"/>
                </a:solidFill>
                <a:prstDash val="solid"/>
                <a:headEnd type="none" w="med" len="med"/>
                <a:tailEnd type="none" w="med" len="med"/>
              </a:ln>
            </p:spPr>
          </p:sp>
          <p:sp>
            <p:nvSpPr>
              <p:cNvPr id="92650" name="Line 2228"/>
              <p:cNvSpPr/>
              <p:nvPr/>
            </p:nvSpPr>
            <p:spPr>
              <a:xfrm>
                <a:off x="5043" y="1757"/>
                <a:ext cx="0" cy="5"/>
              </a:xfrm>
              <a:prstGeom prst="line">
                <a:avLst/>
              </a:prstGeom>
              <a:ln w="11113" cap="flat" cmpd="sng">
                <a:solidFill>
                  <a:srgbClr val="0000FF"/>
                </a:solidFill>
                <a:prstDash val="solid"/>
                <a:headEnd type="none" w="med" len="med"/>
                <a:tailEnd type="none" w="med" len="med"/>
              </a:ln>
            </p:spPr>
          </p:sp>
          <p:sp>
            <p:nvSpPr>
              <p:cNvPr id="92651" name="Line 2229"/>
              <p:cNvSpPr/>
              <p:nvPr/>
            </p:nvSpPr>
            <p:spPr>
              <a:xfrm>
                <a:off x="5041" y="1762"/>
                <a:ext cx="4" cy="0"/>
              </a:xfrm>
              <a:prstGeom prst="line">
                <a:avLst/>
              </a:prstGeom>
              <a:ln w="11113" cap="flat" cmpd="sng">
                <a:solidFill>
                  <a:srgbClr val="0000FF"/>
                </a:solidFill>
                <a:prstDash val="solid"/>
                <a:headEnd type="none" w="med" len="med"/>
                <a:tailEnd type="none" w="med" len="med"/>
              </a:ln>
            </p:spPr>
          </p:sp>
          <p:sp>
            <p:nvSpPr>
              <p:cNvPr id="92652" name="Line 2230"/>
              <p:cNvSpPr/>
              <p:nvPr/>
            </p:nvSpPr>
            <p:spPr>
              <a:xfrm flipV="1">
                <a:off x="5058" y="1756"/>
                <a:ext cx="0" cy="4"/>
              </a:xfrm>
              <a:prstGeom prst="line">
                <a:avLst/>
              </a:prstGeom>
              <a:ln w="11113" cap="flat" cmpd="sng">
                <a:solidFill>
                  <a:srgbClr val="0000FF"/>
                </a:solidFill>
                <a:prstDash val="solid"/>
                <a:headEnd type="none" w="med" len="med"/>
                <a:tailEnd type="none" w="med" len="med"/>
              </a:ln>
            </p:spPr>
          </p:sp>
          <p:sp>
            <p:nvSpPr>
              <p:cNvPr id="92653" name="Line 2231"/>
              <p:cNvSpPr/>
              <p:nvPr/>
            </p:nvSpPr>
            <p:spPr>
              <a:xfrm>
                <a:off x="5056" y="1756"/>
                <a:ext cx="5" cy="0"/>
              </a:xfrm>
              <a:prstGeom prst="line">
                <a:avLst/>
              </a:prstGeom>
              <a:ln w="11113" cap="flat" cmpd="sng">
                <a:solidFill>
                  <a:srgbClr val="0000FF"/>
                </a:solidFill>
                <a:prstDash val="solid"/>
                <a:headEnd type="none" w="med" len="med"/>
                <a:tailEnd type="none" w="med" len="med"/>
              </a:ln>
            </p:spPr>
          </p:sp>
          <p:sp>
            <p:nvSpPr>
              <p:cNvPr id="92654" name="Line 2232"/>
              <p:cNvSpPr/>
              <p:nvPr/>
            </p:nvSpPr>
            <p:spPr>
              <a:xfrm>
                <a:off x="5058" y="1760"/>
                <a:ext cx="0" cy="4"/>
              </a:xfrm>
              <a:prstGeom prst="line">
                <a:avLst/>
              </a:prstGeom>
              <a:ln w="11113" cap="flat" cmpd="sng">
                <a:solidFill>
                  <a:srgbClr val="0000FF"/>
                </a:solidFill>
                <a:prstDash val="solid"/>
                <a:headEnd type="none" w="med" len="med"/>
                <a:tailEnd type="none" w="med" len="med"/>
              </a:ln>
            </p:spPr>
          </p:sp>
          <p:sp>
            <p:nvSpPr>
              <p:cNvPr id="92655" name="Line 2233"/>
              <p:cNvSpPr/>
              <p:nvPr/>
            </p:nvSpPr>
            <p:spPr>
              <a:xfrm>
                <a:off x="5056" y="1764"/>
                <a:ext cx="5" cy="0"/>
              </a:xfrm>
              <a:prstGeom prst="line">
                <a:avLst/>
              </a:prstGeom>
              <a:ln w="11113" cap="flat" cmpd="sng">
                <a:solidFill>
                  <a:srgbClr val="0000FF"/>
                </a:solidFill>
                <a:prstDash val="solid"/>
                <a:headEnd type="none" w="med" len="med"/>
                <a:tailEnd type="none" w="med" len="med"/>
              </a:ln>
            </p:spPr>
          </p:sp>
          <p:sp>
            <p:nvSpPr>
              <p:cNvPr id="92656" name="Line 2234"/>
              <p:cNvSpPr/>
              <p:nvPr/>
            </p:nvSpPr>
            <p:spPr>
              <a:xfrm flipV="1">
                <a:off x="5076" y="1764"/>
                <a:ext cx="0" cy="4"/>
              </a:xfrm>
              <a:prstGeom prst="line">
                <a:avLst/>
              </a:prstGeom>
              <a:ln w="11113" cap="flat" cmpd="sng">
                <a:solidFill>
                  <a:srgbClr val="0000FF"/>
                </a:solidFill>
                <a:prstDash val="solid"/>
                <a:headEnd type="none" w="med" len="med"/>
                <a:tailEnd type="none" w="med" len="med"/>
              </a:ln>
            </p:spPr>
          </p:sp>
          <p:sp>
            <p:nvSpPr>
              <p:cNvPr id="92657" name="Line 2235"/>
              <p:cNvSpPr/>
              <p:nvPr/>
            </p:nvSpPr>
            <p:spPr>
              <a:xfrm>
                <a:off x="5074" y="1764"/>
                <a:ext cx="4" cy="0"/>
              </a:xfrm>
              <a:prstGeom prst="line">
                <a:avLst/>
              </a:prstGeom>
              <a:ln w="11113" cap="flat" cmpd="sng">
                <a:solidFill>
                  <a:srgbClr val="0000FF"/>
                </a:solidFill>
                <a:prstDash val="solid"/>
                <a:headEnd type="none" w="med" len="med"/>
                <a:tailEnd type="none" w="med" len="med"/>
              </a:ln>
            </p:spPr>
          </p:sp>
          <p:sp>
            <p:nvSpPr>
              <p:cNvPr id="92658" name="Line 2236"/>
              <p:cNvSpPr/>
              <p:nvPr/>
            </p:nvSpPr>
            <p:spPr>
              <a:xfrm>
                <a:off x="5076" y="1768"/>
                <a:ext cx="0" cy="4"/>
              </a:xfrm>
              <a:prstGeom prst="line">
                <a:avLst/>
              </a:prstGeom>
              <a:ln w="11113" cap="flat" cmpd="sng">
                <a:solidFill>
                  <a:srgbClr val="0000FF"/>
                </a:solidFill>
                <a:prstDash val="solid"/>
                <a:headEnd type="none" w="med" len="med"/>
                <a:tailEnd type="none" w="med" len="med"/>
              </a:ln>
            </p:spPr>
          </p:sp>
          <p:sp>
            <p:nvSpPr>
              <p:cNvPr id="92659" name="Line 2237"/>
              <p:cNvSpPr/>
              <p:nvPr/>
            </p:nvSpPr>
            <p:spPr>
              <a:xfrm>
                <a:off x="5074" y="1772"/>
                <a:ext cx="4" cy="0"/>
              </a:xfrm>
              <a:prstGeom prst="line">
                <a:avLst/>
              </a:prstGeom>
              <a:ln w="11113" cap="flat" cmpd="sng">
                <a:solidFill>
                  <a:srgbClr val="0000FF"/>
                </a:solidFill>
                <a:prstDash val="solid"/>
                <a:headEnd type="none" w="med" len="med"/>
                <a:tailEnd type="none" w="med" len="med"/>
              </a:ln>
            </p:spPr>
          </p:sp>
          <p:sp>
            <p:nvSpPr>
              <p:cNvPr id="92660" name="Line 2238"/>
              <p:cNvSpPr/>
              <p:nvPr/>
            </p:nvSpPr>
            <p:spPr>
              <a:xfrm flipV="1">
                <a:off x="5093" y="1789"/>
                <a:ext cx="0" cy="6"/>
              </a:xfrm>
              <a:prstGeom prst="line">
                <a:avLst/>
              </a:prstGeom>
              <a:ln w="11113" cap="flat" cmpd="sng">
                <a:solidFill>
                  <a:srgbClr val="0000FF"/>
                </a:solidFill>
                <a:prstDash val="solid"/>
                <a:headEnd type="none" w="med" len="med"/>
                <a:tailEnd type="none" w="med" len="med"/>
              </a:ln>
            </p:spPr>
          </p:sp>
          <p:sp>
            <p:nvSpPr>
              <p:cNvPr id="92661" name="Line 2239"/>
              <p:cNvSpPr/>
              <p:nvPr/>
            </p:nvSpPr>
            <p:spPr>
              <a:xfrm>
                <a:off x="5091" y="1789"/>
                <a:ext cx="5" cy="0"/>
              </a:xfrm>
              <a:prstGeom prst="line">
                <a:avLst/>
              </a:prstGeom>
              <a:ln w="11113" cap="flat" cmpd="sng">
                <a:solidFill>
                  <a:srgbClr val="0000FF"/>
                </a:solidFill>
                <a:prstDash val="solid"/>
                <a:headEnd type="none" w="med" len="med"/>
                <a:tailEnd type="none" w="med" len="med"/>
              </a:ln>
            </p:spPr>
          </p:sp>
          <p:sp>
            <p:nvSpPr>
              <p:cNvPr id="92662" name="Line 2240"/>
              <p:cNvSpPr/>
              <p:nvPr/>
            </p:nvSpPr>
            <p:spPr>
              <a:xfrm>
                <a:off x="5093" y="1795"/>
                <a:ext cx="0" cy="7"/>
              </a:xfrm>
              <a:prstGeom prst="line">
                <a:avLst/>
              </a:prstGeom>
              <a:ln w="11113" cap="flat" cmpd="sng">
                <a:solidFill>
                  <a:srgbClr val="0000FF"/>
                </a:solidFill>
                <a:prstDash val="solid"/>
                <a:headEnd type="none" w="med" len="med"/>
                <a:tailEnd type="none" w="med" len="med"/>
              </a:ln>
            </p:spPr>
          </p:sp>
          <p:sp>
            <p:nvSpPr>
              <p:cNvPr id="92663" name="Line 2241"/>
              <p:cNvSpPr/>
              <p:nvPr/>
            </p:nvSpPr>
            <p:spPr>
              <a:xfrm>
                <a:off x="5091" y="1802"/>
                <a:ext cx="5" cy="0"/>
              </a:xfrm>
              <a:prstGeom prst="line">
                <a:avLst/>
              </a:prstGeom>
              <a:ln w="11113" cap="flat" cmpd="sng">
                <a:solidFill>
                  <a:srgbClr val="0000FF"/>
                </a:solidFill>
                <a:prstDash val="solid"/>
                <a:headEnd type="none" w="med" len="med"/>
                <a:tailEnd type="none" w="med" len="med"/>
              </a:ln>
            </p:spPr>
          </p:sp>
          <p:sp>
            <p:nvSpPr>
              <p:cNvPr id="92664" name="Line 2242"/>
              <p:cNvSpPr/>
              <p:nvPr/>
            </p:nvSpPr>
            <p:spPr>
              <a:xfrm flipV="1">
                <a:off x="5109" y="1798"/>
                <a:ext cx="0" cy="4"/>
              </a:xfrm>
              <a:prstGeom prst="line">
                <a:avLst/>
              </a:prstGeom>
              <a:ln w="11113" cap="flat" cmpd="sng">
                <a:solidFill>
                  <a:srgbClr val="0000FF"/>
                </a:solidFill>
                <a:prstDash val="solid"/>
                <a:headEnd type="none" w="med" len="med"/>
                <a:tailEnd type="none" w="med" len="med"/>
              </a:ln>
            </p:spPr>
          </p:sp>
          <p:sp>
            <p:nvSpPr>
              <p:cNvPr id="92665" name="Line 2243"/>
              <p:cNvSpPr/>
              <p:nvPr/>
            </p:nvSpPr>
            <p:spPr>
              <a:xfrm>
                <a:off x="5107" y="1798"/>
                <a:ext cx="4" cy="0"/>
              </a:xfrm>
              <a:prstGeom prst="line">
                <a:avLst/>
              </a:prstGeom>
              <a:ln w="11113" cap="flat" cmpd="sng">
                <a:solidFill>
                  <a:srgbClr val="0000FF"/>
                </a:solidFill>
                <a:prstDash val="solid"/>
                <a:headEnd type="none" w="med" len="med"/>
                <a:tailEnd type="none" w="med" len="med"/>
              </a:ln>
            </p:spPr>
          </p:sp>
          <p:sp>
            <p:nvSpPr>
              <p:cNvPr id="92666" name="Line 2244"/>
              <p:cNvSpPr/>
              <p:nvPr/>
            </p:nvSpPr>
            <p:spPr>
              <a:xfrm>
                <a:off x="5109" y="1802"/>
                <a:ext cx="0" cy="4"/>
              </a:xfrm>
              <a:prstGeom prst="line">
                <a:avLst/>
              </a:prstGeom>
              <a:ln w="11113" cap="flat" cmpd="sng">
                <a:solidFill>
                  <a:srgbClr val="0000FF"/>
                </a:solidFill>
                <a:prstDash val="solid"/>
                <a:headEnd type="none" w="med" len="med"/>
                <a:tailEnd type="none" w="med" len="med"/>
              </a:ln>
            </p:spPr>
          </p:sp>
          <p:sp>
            <p:nvSpPr>
              <p:cNvPr id="92667" name="Line 2245"/>
              <p:cNvSpPr/>
              <p:nvPr/>
            </p:nvSpPr>
            <p:spPr>
              <a:xfrm>
                <a:off x="5107" y="1806"/>
                <a:ext cx="4" cy="0"/>
              </a:xfrm>
              <a:prstGeom prst="line">
                <a:avLst/>
              </a:prstGeom>
              <a:ln w="11113" cap="flat" cmpd="sng">
                <a:solidFill>
                  <a:srgbClr val="0000FF"/>
                </a:solidFill>
                <a:prstDash val="solid"/>
                <a:headEnd type="none" w="med" len="med"/>
                <a:tailEnd type="none" w="med" len="med"/>
              </a:ln>
            </p:spPr>
          </p:sp>
          <p:sp>
            <p:nvSpPr>
              <p:cNvPr id="92668" name="Line 2246"/>
              <p:cNvSpPr/>
              <p:nvPr/>
            </p:nvSpPr>
            <p:spPr>
              <a:xfrm flipV="1">
                <a:off x="5126" y="1789"/>
                <a:ext cx="0" cy="2"/>
              </a:xfrm>
              <a:prstGeom prst="line">
                <a:avLst/>
              </a:prstGeom>
              <a:ln w="11113" cap="flat" cmpd="sng">
                <a:solidFill>
                  <a:srgbClr val="0000FF"/>
                </a:solidFill>
                <a:prstDash val="solid"/>
                <a:headEnd type="none" w="med" len="med"/>
                <a:tailEnd type="none" w="med" len="med"/>
              </a:ln>
            </p:spPr>
          </p:sp>
          <p:sp>
            <p:nvSpPr>
              <p:cNvPr id="92669" name="Line 2247"/>
              <p:cNvSpPr/>
              <p:nvPr/>
            </p:nvSpPr>
            <p:spPr>
              <a:xfrm>
                <a:off x="5124" y="1789"/>
                <a:ext cx="5" cy="0"/>
              </a:xfrm>
              <a:prstGeom prst="line">
                <a:avLst/>
              </a:prstGeom>
              <a:ln w="11113" cap="flat" cmpd="sng">
                <a:solidFill>
                  <a:srgbClr val="0000FF"/>
                </a:solidFill>
                <a:prstDash val="solid"/>
                <a:headEnd type="none" w="med" len="med"/>
                <a:tailEnd type="none" w="med" len="med"/>
              </a:ln>
            </p:spPr>
          </p:sp>
          <p:sp>
            <p:nvSpPr>
              <p:cNvPr id="92670" name="Line 2248"/>
              <p:cNvSpPr/>
              <p:nvPr/>
            </p:nvSpPr>
            <p:spPr>
              <a:xfrm>
                <a:off x="5126" y="1791"/>
                <a:ext cx="0" cy="2"/>
              </a:xfrm>
              <a:prstGeom prst="line">
                <a:avLst/>
              </a:prstGeom>
              <a:ln w="11113" cap="flat" cmpd="sng">
                <a:solidFill>
                  <a:srgbClr val="0000FF"/>
                </a:solidFill>
                <a:prstDash val="solid"/>
                <a:headEnd type="none" w="med" len="med"/>
                <a:tailEnd type="none" w="med" len="med"/>
              </a:ln>
            </p:spPr>
          </p:sp>
          <p:sp>
            <p:nvSpPr>
              <p:cNvPr id="92671" name="Line 2249"/>
              <p:cNvSpPr/>
              <p:nvPr/>
            </p:nvSpPr>
            <p:spPr>
              <a:xfrm>
                <a:off x="5124" y="1793"/>
                <a:ext cx="5" cy="0"/>
              </a:xfrm>
              <a:prstGeom prst="line">
                <a:avLst/>
              </a:prstGeom>
              <a:ln w="11113" cap="flat" cmpd="sng">
                <a:solidFill>
                  <a:srgbClr val="0000FF"/>
                </a:solidFill>
                <a:prstDash val="solid"/>
                <a:headEnd type="none" w="med" len="med"/>
                <a:tailEnd type="none" w="med" len="med"/>
              </a:ln>
            </p:spPr>
          </p:sp>
          <p:sp>
            <p:nvSpPr>
              <p:cNvPr id="92672" name="Line 2250"/>
              <p:cNvSpPr/>
              <p:nvPr/>
            </p:nvSpPr>
            <p:spPr>
              <a:xfrm>
                <a:off x="5144" y="1783"/>
                <a:ext cx="0" cy="0"/>
              </a:xfrm>
              <a:prstGeom prst="line">
                <a:avLst/>
              </a:prstGeom>
              <a:ln w="11113" cap="flat" cmpd="sng">
                <a:solidFill>
                  <a:srgbClr val="0000FF"/>
                </a:solidFill>
                <a:prstDash val="solid"/>
                <a:headEnd type="none" w="med" len="med"/>
                <a:tailEnd type="none" w="med" len="med"/>
              </a:ln>
            </p:spPr>
          </p:sp>
          <p:sp>
            <p:nvSpPr>
              <p:cNvPr id="92673" name="Line 2251"/>
              <p:cNvSpPr/>
              <p:nvPr/>
            </p:nvSpPr>
            <p:spPr>
              <a:xfrm>
                <a:off x="5142" y="1783"/>
                <a:ext cx="4" cy="0"/>
              </a:xfrm>
              <a:prstGeom prst="line">
                <a:avLst/>
              </a:prstGeom>
              <a:ln w="11113" cap="flat" cmpd="sng">
                <a:solidFill>
                  <a:srgbClr val="0000FF"/>
                </a:solidFill>
                <a:prstDash val="solid"/>
                <a:headEnd type="none" w="med" len="med"/>
                <a:tailEnd type="none" w="med" len="med"/>
              </a:ln>
            </p:spPr>
          </p:sp>
          <p:sp>
            <p:nvSpPr>
              <p:cNvPr id="92674" name="Line 2252"/>
              <p:cNvSpPr/>
              <p:nvPr/>
            </p:nvSpPr>
            <p:spPr>
              <a:xfrm>
                <a:off x="5144" y="1783"/>
                <a:ext cx="0" cy="0"/>
              </a:xfrm>
              <a:prstGeom prst="line">
                <a:avLst/>
              </a:prstGeom>
              <a:ln w="11113" cap="flat" cmpd="sng">
                <a:solidFill>
                  <a:srgbClr val="0000FF"/>
                </a:solidFill>
                <a:prstDash val="solid"/>
                <a:headEnd type="none" w="med" len="med"/>
                <a:tailEnd type="none" w="med" len="med"/>
              </a:ln>
            </p:spPr>
          </p:sp>
          <p:sp>
            <p:nvSpPr>
              <p:cNvPr id="92675" name="Line 2253"/>
              <p:cNvSpPr/>
              <p:nvPr/>
            </p:nvSpPr>
            <p:spPr>
              <a:xfrm>
                <a:off x="5142" y="1783"/>
                <a:ext cx="4" cy="0"/>
              </a:xfrm>
              <a:prstGeom prst="line">
                <a:avLst/>
              </a:prstGeom>
              <a:ln w="11113" cap="flat" cmpd="sng">
                <a:solidFill>
                  <a:srgbClr val="0000FF"/>
                </a:solidFill>
                <a:prstDash val="solid"/>
                <a:headEnd type="none" w="med" len="med"/>
                <a:tailEnd type="none" w="med" len="med"/>
              </a:ln>
            </p:spPr>
          </p:sp>
          <p:sp>
            <p:nvSpPr>
              <p:cNvPr id="92676" name="Line 2254"/>
              <p:cNvSpPr/>
              <p:nvPr/>
            </p:nvSpPr>
            <p:spPr>
              <a:xfrm>
                <a:off x="5159" y="1787"/>
                <a:ext cx="0" cy="0"/>
              </a:xfrm>
              <a:prstGeom prst="line">
                <a:avLst/>
              </a:prstGeom>
              <a:ln w="11113" cap="flat" cmpd="sng">
                <a:solidFill>
                  <a:srgbClr val="0000FF"/>
                </a:solidFill>
                <a:prstDash val="solid"/>
                <a:headEnd type="none" w="med" len="med"/>
                <a:tailEnd type="none" w="med" len="med"/>
              </a:ln>
            </p:spPr>
          </p:sp>
          <p:sp>
            <p:nvSpPr>
              <p:cNvPr id="92677" name="Line 2255"/>
              <p:cNvSpPr/>
              <p:nvPr/>
            </p:nvSpPr>
            <p:spPr>
              <a:xfrm>
                <a:off x="5157" y="1787"/>
                <a:ext cx="4" cy="0"/>
              </a:xfrm>
              <a:prstGeom prst="line">
                <a:avLst/>
              </a:prstGeom>
              <a:ln w="11113" cap="flat" cmpd="sng">
                <a:solidFill>
                  <a:srgbClr val="0000FF"/>
                </a:solidFill>
                <a:prstDash val="solid"/>
                <a:headEnd type="none" w="med" len="med"/>
                <a:tailEnd type="none" w="med" len="med"/>
              </a:ln>
            </p:spPr>
          </p:sp>
          <p:sp>
            <p:nvSpPr>
              <p:cNvPr id="92678" name="Line 2256"/>
              <p:cNvSpPr/>
              <p:nvPr/>
            </p:nvSpPr>
            <p:spPr>
              <a:xfrm>
                <a:off x="5159" y="1787"/>
                <a:ext cx="0" cy="0"/>
              </a:xfrm>
              <a:prstGeom prst="line">
                <a:avLst/>
              </a:prstGeom>
              <a:ln w="11113" cap="flat" cmpd="sng">
                <a:solidFill>
                  <a:srgbClr val="0000FF"/>
                </a:solidFill>
                <a:prstDash val="solid"/>
                <a:headEnd type="none" w="med" len="med"/>
                <a:tailEnd type="none" w="med" len="med"/>
              </a:ln>
            </p:spPr>
          </p:sp>
          <p:sp>
            <p:nvSpPr>
              <p:cNvPr id="92679" name="Line 2257"/>
              <p:cNvSpPr/>
              <p:nvPr/>
            </p:nvSpPr>
            <p:spPr>
              <a:xfrm>
                <a:off x="5157" y="1787"/>
                <a:ext cx="4" cy="0"/>
              </a:xfrm>
              <a:prstGeom prst="line">
                <a:avLst/>
              </a:prstGeom>
              <a:ln w="11113" cap="flat" cmpd="sng">
                <a:solidFill>
                  <a:srgbClr val="0000FF"/>
                </a:solidFill>
                <a:prstDash val="solid"/>
                <a:headEnd type="none" w="med" len="med"/>
                <a:tailEnd type="none" w="med" len="med"/>
              </a:ln>
            </p:spPr>
          </p:sp>
          <p:sp>
            <p:nvSpPr>
              <p:cNvPr id="92680" name="Line 2258"/>
              <p:cNvSpPr/>
              <p:nvPr/>
            </p:nvSpPr>
            <p:spPr>
              <a:xfrm>
                <a:off x="5176" y="1789"/>
                <a:ext cx="0" cy="0"/>
              </a:xfrm>
              <a:prstGeom prst="line">
                <a:avLst/>
              </a:prstGeom>
              <a:ln w="11113" cap="flat" cmpd="sng">
                <a:solidFill>
                  <a:srgbClr val="0000FF"/>
                </a:solidFill>
                <a:prstDash val="solid"/>
                <a:headEnd type="none" w="med" len="med"/>
                <a:tailEnd type="none" w="med" len="med"/>
              </a:ln>
            </p:spPr>
          </p:sp>
          <p:sp>
            <p:nvSpPr>
              <p:cNvPr id="92681" name="Line 2259"/>
              <p:cNvSpPr/>
              <p:nvPr/>
            </p:nvSpPr>
            <p:spPr>
              <a:xfrm>
                <a:off x="5175" y="1789"/>
                <a:ext cx="4" cy="0"/>
              </a:xfrm>
              <a:prstGeom prst="line">
                <a:avLst/>
              </a:prstGeom>
              <a:ln w="11113" cap="flat" cmpd="sng">
                <a:solidFill>
                  <a:srgbClr val="0000FF"/>
                </a:solidFill>
                <a:prstDash val="solid"/>
                <a:headEnd type="none" w="med" len="med"/>
                <a:tailEnd type="none" w="med" len="med"/>
              </a:ln>
            </p:spPr>
          </p:sp>
          <p:sp>
            <p:nvSpPr>
              <p:cNvPr id="92682" name="Line 2260"/>
              <p:cNvSpPr/>
              <p:nvPr/>
            </p:nvSpPr>
            <p:spPr>
              <a:xfrm>
                <a:off x="5176" y="1789"/>
                <a:ext cx="0" cy="0"/>
              </a:xfrm>
              <a:prstGeom prst="line">
                <a:avLst/>
              </a:prstGeom>
              <a:ln w="11113" cap="flat" cmpd="sng">
                <a:solidFill>
                  <a:srgbClr val="0000FF"/>
                </a:solidFill>
                <a:prstDash val="solid"/>
                <a:headEnd type="none" w="med" len="med"/>
                <a:tailEnd type="none" w="med" len="med"/>
              </a:ln>
            </p:spPr>
          </p:sp>
          <p:sp>
            <p:nvSpPr>
              <p:cNvPr id="92683" name="Line 2261"/>
              <p:cNvSpPr/>
              <p:nvPr/>
            </p:nvSpPr>
            <p:spPr>
              <a:xfrm>
                <a:off x="5175" y="1789"/>
                <a:ext cx="4" cy="0"/>
              </a:xfrm>
              <a:prstGeom prst="line">
                <a:avLst/>
              </a:prstGeom>
              <a:ln w="11113" cap="flat" cmpd="sng">
                <a:solidFill>
                  <a:srgbClr val="0000FF"/>
                </a:solidFill>
                <a:prstDash val="solid"/>
                <a:headEnd type="none" w="med" len="med"/>
                <a:tailEnd type="none" w="med" len="med"/>
              </a:ln>
            </p:spPr>
          </p:sp>
          <p:sp>
            <p:nvSpPr>
              <p:cNvPr id="92684" name="Line 2262"/>
              <p:cNvSpPr/>
              <p:nvPr/>
            </p:nvSpPr>
            <p:spPr>
              <a:xfrm>
                <a:off x="5194" y="1795"/>
                <a:ext cx="0" cy="0"/>
              </a:xfrm>
              <a:prstGeom prst="line">
                <a:avLst/>
              </a:prstGeom>
              <a:ln w="11113" cap="flat" cmpd="sng">
                <a:solidFill>
                  <a:srgbClr val="0000FF"/>
                </a:solidFill>
                <a:prstDash val="solid"/>
                <a:headEnd type="none" w="med" len="med"/>
                <a:tailEnd type="none" w="med" len="med"/>
              </a:ln>
            </p:spPr>
          </p:sp>
          <p:sp>
            <p:nvSpPr>
              <p:cNvPr id="92685" name="Line 2263"/>
              <p:cNvSpPr/>
              <p:nvPr/>
            </p:nvSpPr>
            <p:spPr>
              <a:xfrm>
                <a:off x="5192" y="1795"/>
                <a:ext cx="5" cy="0"/>
              </a:xfrm>
              <a:prstGeom prst="line">
                <a:avLst/>
              </a:prstGeom>
              <a:ln w="11113" cap="flat" cmpd="sng">
                <a:solidFill>
                  <a:srgbClr val="0000FF"/>
                </a:solidFill>
                <a:prstDash val="solid"/>
                <a:headEnd type="none" w="med" len="med"/>
                <a:tailEnd type="none" w="med" len="med"/>
              </a:ln>
            </p:spPr>
          </p:sp>
          <p:sp>
            <p:nvSpPr>
              <p:cNvPr id="92686" name="Line 2264"/>
              <p:cNvSpPr/>
              <p:nvPr/>
            </p:nvSpPr>
            <p:spPr>
              <a:xfrm>
                <a:off x="5194" y="1795"/>
                <a:ext cx="0" cy="0"/>
              </a:xfrm>
              <a:prstGeom prst="line">
                <a:avLst/>
              </a:prstGeom>
              <a:ln w="11113" cap="flat" cmpd="sng">
                <a:solidFill>
                  <a:srgbClr val="0000FF"/>
                </a:solidFill>
                <a:prstDash val="solid"/>
                <a:headEnd type="none" w="med" len="med"/>
                <a:tailEnd type="none" w="med" len="med"/>
              </a:ln>
            </p:spPr>
          </p:sp>
          <p:sp>
            <p:nvSpPr>
              <p:cNvPr id="92687" name="Line 2265"/>
              <p:cNvSpPr/>
              <p:nvPr/>
            </p:nvSpPr>
            <p:spPr>
              <a:xfrm>
                <a:off x="5192" y="1795"/>
                <a:ext cx="5" cy="0"/>
              </a:xfrm>
              <a:prstGeom prst="line">
                <a:avLst/>
              </a:prstGeom>
              <a:ln w="11113" cap="flat" cmpd="sng">
                <a:solidFill>
                  <a:srgbClr val="0000FF"/>
                </a:solidFill>
                <a:prstDash val="solid"/>
                <a:headEnd type="none" w="med" len="med"/>
                <a:tailEnd type="none" w="med" len="med"/>
              </a:ln>
            </p:spPr>
          </p:sp>
          <p:sp>
            <p:nvSpPr>
              <p:cNvPr id="92688" name="Line 2266"/>
              <p:cNvSpPr/>
              <p:nvPr/>
            </p:nvSpPr>
            <p:spPr>
              <a:xfrm flipV="1">
                <a:off x="5210" y="1793"/>
                <a:ext cx="0" cy="2"/>
              </a:xfrm>
              <a:prstGeom prst="line">
                <a:avLst/>
              </a:prstGeom>
              <a:ln w="11113" cap="flat" cmpd="sng">
                <a:solidFill>
                  <a:srgbClr val="0000FF"/>
                </a:solidFill>
                <a:prstDash val="solid"/>
                <a:headEnd type="none" w="med" len="med"/>
                <a:tailEnd type="none" w="med" len="med"/>
              </a:ln>
            </p:spPr>
          </p:sp>
          <p:sp>
            <p:nvSpPr>
              <p:cNvPr id="92689" name="Line 2267"/>
              <p:cNvSpPr/>
              <p:nvPr/>
            </p:nvSpPr>
            <p:spPr>
              <a:xfrm>
                <a:off x="5208" y="1793"/>
                <a:ext cx="4" cy="0"/>
              </a:xfrm>
              <a:prstGeom prst="line">
                <a:avLst/>
              </a:prstGeom>
              <a:ln w="11113" cap="flat" cmpd="sng">
                <a:solidFill>
                  <a:srgbClr val="0000FF"/>
                </a:solidFill>
                <a:prstDash val="solid"/>
                <a:headEnd type="none" w="med" len="med"/>
                <a:tailEnd type="none" w="med" len="med"/>
              </a:ln>
            </p:spPr>
          </p:sp>
          <p:sp>
            <p:nvSpPr>
              <p:cNvPr id="92690" name="Line 2268"/>
              <p:cNvSpPr/>
              <p:nvPr/>
            </p:nvSpPr>
            <p:spPr>
              <a:xfrm>
                <a:off x="5210" y="1795"/>
                <a:ext cx="0" cy="3"/>
              </a:xfrm>
              <a:prstGeom prst="line">
                <a:avLst/>
              </a:prstGeom>
              <a:ln w="11113" cap="flat" cmpd="sng">
                <a:solidFill>
                  <a:srgbClr val="0000FF"/>
                </a:solidFill>
                <a:prstDash val="solid"/>
                <a:headEnd type="none" w="med" len="med"/>
                <a:tailEnd type="none" w="med" len="med"/>
              </a:ln>
            </p:spPr>
          </p:sp>
          <p:sp>
            <p:nvSpPr>
              <p:cNvPr id="92691" name="Line 2269"/>
              <p:cNvSpPr/>
              <p:nvPr/>
            </p:nvSpPr>
            <p:spPr>
              <a:xfrm>
                <a:off x="5208" y="1798"/>
                <a:ext cx="4" cy="0"/>
              </a:xfrm>
              <a:prstGeom prst="line">
                <a:avLst/>
              </a:prstGeom>
              <a:ln w="11113" cap="flat" cmpd="sng">
                <a:solidFill>
                  <a:srgbClr val="0000FF"/>
                </a:solidFill>
                <a:prstDash val="solid"/>
                <a:headEnd type="none" w="med" len="med"/>
                <a:tailEnd type="none" w="med" len="med"/>
              </a:ln>
            </p:spPr>
          </p:sp>
          <p:sp>
            <p:nvSpPr>
              <p:cNvPr id="92692" name="Line 2270"/>
              <p:cNvSpPr/>
              <p:nvPr/>
            </p:nvSpPr>
            <p:spPr>
              <a:xfrm flipV="1">
                <a:off x="5227" y="1795"/>
                <a:ext cx="0" cy="3"/>
              </a:xfrm>
              <a:prstGeom prst="line">
                <a:avLst/>
              </a:prstGeom>
              <a:ln w="11113" cap="flat" cmpd="sng">
                <a:solidFill>
                  <a:srgbClr val="0000FF"/>
                </a:solidFill>
                <a:prstDash val="solid"/>
                <a:headEnd type="none" w="med" len="med"/>
                <a:tailEnd type="none" w="med" len="med"/>
              </a:ln>
            </p:spPr>
          </p:sp>
          <p:sp>
            <p:nvSpPr>
              <p:cNvPr id="92693" name="Line 2271"/>
              <p:cNvSpPr/>
              <p:nvPr/>
            </p:nvSpPr>
            <p:spPr>
              <a:xfrm>
                <a:off x="5225" y="1795"/>
                <a:ext cx="4" cy="0"/>
              </a:xfrm>
              <a:prstGeom prst="line">
                <a:avLst/>
              </a:prstGeom>
              <a:ln w="11113" cap="flat" cmpd="sng">
                <a:solidFill>
                  <a:srgbClr val="0000FF"/>
                </a:solidFill>
                <a:prstDash val="solid"/>
                <a:headEnd type="none" w="med" len="med"/>
                <a:tailEnd type="none" w="med" len="med"/>
              </a:ln>
            </p:spPr>
          </p:sp>
          <p:sp>
            <p:nvSpPr>
              <p:cNvPr id="92694" name="Line 2272"/>
              <p:cNvSpPr/>
              <p:nvPr/>
            </p:nvSpPr>
            <p:spPr>
              <a:xfrm>
                <a:off x="5227" y="1798"/>
                <a:ext cx="0" cy="1"/>
              </a:xfrm>
              <a:prstGeom prst="line">
                <a:avLst/>
              </a:prstGeom>
              <a:ln w="11113" cap="flat" cmpd="sng">
                <a:solidFill>
                  <a:srgbClr val="0000FF"/>
                </a:solidFill>
                <a:prstDash val="solid"/>
                <a:headEnd type="none" w="med" len="med"/>
                <a:tailEnd type="none" w="med" len="med"/>
              </a:ln>
            </p:spPr>
          </p:sp>
          <p:sp>
            <p:nvSpPr>
              <p:cNvPr id="92695" name="Line 2273"/>
              <p:cNvSpPr/>
              <p:nvPr/>
            </p:nvSpPr>
            <p:spPr>
              <a:xfrm>
                <a:off x="5225" y="1799"/>
                <a:ext cx="4" cy="0"/>
              </a:xfrm>
              <a:prstGeom prst="line">
                <a:avLst/>
              </a:prstGeom>
              <a:ln w="11113" cap="flat" cmpd="sng">
                <a:solidFill>
                  <a:srgbClr val="0000FF"/>
                </a:solidFill>
                <a:prstDash val="solid"/>
                <a:headEnd type="none" w="med" len="med"/>
                <a:tailEnd type="none" w="med" len="med"/>
              </a:ln>
            </p:spPr>
          </p:sp>
          <p:sp>
            <p:nvSpPr>
              <p:cNvPr id="92696" name="Line 2274"/>
              <p:cNvSpPr/>
              <p:nvPr/>
            </p:nvSpPr>
            <p:spPr>
              <a:xfrm flipV="1">
                <a:off x="5244" y="1798"/>
                <a:ext cx="0" cy="1"/>
              </a:xfrm>
              <a:prstGeom prst="line">
                <a:avLst/>
              </a:prstGeom>
              <a:ln w="11113" cap="flat" cmpd="sng">
                <a:solidFill>
                  <a:srgbClr val="0000FF"/>
                </a:solidFill>
                <a:prstDash val="solid"/>
                <a:headEnd type="none" w="med" len="med"/>
                <a:tailEnd type="none" w="med" len="med"/>
              </a:ln>
            </p:spPr>
          </p:sp>
          <p:sp>
            <p:nvSpPr>
              <p:cNvPr id="92697" name="Line 2275"/>
              <p:cNvSpPr/>
              <p:nvPr/>
            </p:nvSpPr>
            <p:spPr>
              <a:xfrm>
                <a:off x="5243" y="1798"/>
                <a:ext cx="4" cy="0"/>
              </a:xfrm>
              <a:prstGeom prst="line">
                <a:avLst/>
              </a:prstGeom>
              <a:ln w="11113" cap="flat" cmpd="sng">
                <a:solidFill>
                  <a:srgbClr val="0000FF"/>
                </a:solidFill>
                <a:prstDash val="solid"/>
                <a:headEnd type="none" w="med" len="med"/>
                <a:tailEnd type="none" w="med" len="med"/>
              </a:ln>
            </p:spPr>
          </p:sp>
          <p:sp>
            <p:nvSpPr>
              <p:cNvPr id="92698" name="Line 2276"/>
              <p:cNvSpPr/>
              <p:nvPr/>
            </p:nvSpPr>
            <p:spPr>
              <a:xfrm>
                <a:off x="5244" y="1799"/>
                <a:ext cx="0" cy="3"/>
              </a:xfrm>
              <a:prstGeom prst="line">
                <a:avLst/>
              </a:prstGeom>
              <a:ln w="11113" cap="flat" cmpd="sng">
                <a:solidFill>
                  <a:srgbClr val="0000FF"/>
                </a:solidFill>
                <a:prstDash val="solid"/>
                <a:headEnd type="none" w="med" len="med"/>
                <a:tailEnd type="none" w="med" len="med"/>
              </a:ln>
            </p:spPr>
          </p:sp>
          <p:sp>
            <p:nvSpPr>
              <p:cNvPr id="92699" name="Line 2277"/>
              <p:cNvSpPr/>
              <p:nvPr/>
            </p:nvSpPr>
            <p:spPr>
              <a:xfrm>
                <a:off x="5243" y="1802"/>
                <a:ext cx="4" cy="0"/>
              </a:xfrm>
              <a:prstGeom prst="line">
                <a:avLst/>
              </a:prstGeom>
              <a:ln w="11113" cap="flat" cmpd="sng">
                <a:solidFill>
                  <a:srgbClr val="0000FF"/>
                </a:solidFill>
                <a:prstDash val="solid"/>
                <a:headEnd type="none" w="med" len="med"/>
                <a:tailEnd type="none" w="med" len="med"/>
              </a:ln>
            </p:spPr>
          </p:sp>
          <p:sp>
            <p:nvSpPr>
              <p:cNvPr id="92700" name="Line 2278"/>
              <p:cNvSpPr/>
              <p:nvPr/>
            </p:nvSpPr>
            <p:spPr>
              <a:xfrm flipV="1">
                <a:off x="5260" y="1799"/>
                <a:ext cx="0" cy="3"/>
              </a:xfrm>
              <a:prstGeom prst="line">
                <a:avLst/>
              </a:prstGeom>
              <a:ln w="11113" cap="flat" cmpd="sng">
                <a:solidFill>
                  <a:srgbClr val="0000FF"/>
                </a:solidFill>
                <a:prstDash val="solid"/>
                <a:headEnd type="none" w="med" len="med"/>
                <a:tailEnd type="none" w="med" len="med"/>
              </a:ln>
            </p:spPr>
          </p:sp>
          <p:sp>
            <p:nvSpPr>
              <p:cNvPr id="92701" name="Line 2279"/>
              <p:cNvSpPr/>
              <p:nvPr/>
            </p:nvSpPr>
            <p:spPr>
              <a:xfrm>
                <a:off x="5258" y="1799"/>
                <a:ext cx="4" cy="0"/>
              </a:xfrm>
              <a:prstGeom prst="line">
                <a:avLst/>
              </a:prstGeom>
              <a:ln w="11113" cap="flat" cmpd="sng">
                <a:solidFill>
                  <a:srgbClr val="0000FF"/>
                </a:solidFill>
                <a:prstDash val="solid"/>
                <a:headEnd type="none" w="med" len="med"/>
                <a:tailEnd type="none" w="med" len="med"/>
              </a:ln>
            </p:spPr>
          </p:sp>
          <p:sp>
            <p:nvSpPr>
              <p:cNvPr id="92702" name="Line 2280"/>
              <p:cNvSpPr/>
              <p:nvPr/>
            </p:nvSpPr>
            <p:spPr>
              <a:xfrm>
                <a:off x="5260" y="1802"/>
                <a:ext cx="0" cy="2"/>
              </a:xfrm>
              <a:prstGeom prst="line">
                <a:avLst/>
              </a:prstGeom>
              <a:ln w="11113" cap="flat" cmpd="sng">
                <a:solidFill>
                  <a:srgbClr val="0000FF"/>
                </a:solidFill>
                <a:prstDash val="solid"/>
                <a:headEnd type="none" w="med" len="med"/>
                <a:tailEnd type="none" w="med" len="med"/>
              </a:ln>
            </p:spPr>
          </p:sp>
          <p:sp>
            <p:nvSpPr>
              <p:cNvPr id="92703" name="Line 2281"/>
              <p:cNvSpPr/>
              <p:nvPr/>
            </p:nvSpPr>
            <p:spPr>
              <a:xfrm>
                <a:off x="5258" y="1804"/>
                <a:ext cx="4" cy="0"/>
              </a:xfrm>
              <a:prstGeom prst="line">
                <a:avLst/>
              </a:prstGeom>
              <a:ln w="11113" cap="flat" cmpd="sng">
                <a:solidFill>
                  <a:srgbClr val="0000FF"/>
                </a:solidFill>
                <a:prstDash val="solid"/>
                <a:headEnd type="none" w="med" len="med"/>
                <a:tailEnd type="none" w="med" len="med"/>
              </a:ln>
            </p:spPr>
          </p:sp>
          <p:sp>
            <p:nvSpPr>
              <p:cNvPr id="92704" name="Line 2282"/>
              <p:cNvSpPr/>
              <p:nvPr/>
            </p:nvSpPr>
            <p:spPr>
              <a:xfrm flipV="1">
                <a:off x="5277" y="1804"/>
                <a:ext cx="0" cy="2"/>
              </a:xfrm>
              <a:prstGeom prst="line">
                <a:avLst/>
              </a:prstGeom>
              <a:ln w="11113" cap="flat" cmpd="sng">
                <a:solidFill>
                  <a:srgbClr val="0000FF"/>
                </a:solidFill>
                <a:prstDash val="solid"/>
                <a:headEnd type="none" w="med" len="med"/>
                <a:tailEnd type="none" w="med" len="med"/>
              </a:ln>
            </p:spPr>
          </p:sp>
          <p:sp>
            <p:nvSpPr>
              <p:cNvPr id="92705" name="Line 2283"/>
              <p:cNvSpPr/>
              <p:nvPr/>
            </p:nvSpPr>
            <p:spPr>
              <a:xfrm>
                <a:off x="5275" y="1804"/>
                <a:ext cx="5" cy="0"/>
              </a:xfrm>
              <a:prstGeom prst="line">
                <a:avLst/>
              </a:prstGeom>
              <a:ln w="11113" cap="flat" cmpd="sng">
                <a:solidFill>
                  <a:srgbClr val="0000FF"/>
                </a:solidFill>
                <a:prstDash val="solid"/>
                <a:headEnd type="none" w="med" len="med"/>
                <a:tailEnd type="none" w="med" len="med"/>
              </a:ln>
            </p:spPr>
          </p:sp>
          <p:sp>
            <p:nvSpPr>
              <p:cNvPr id="92706" name="Line 2284"/>
              <p:cNvSpPr/>
              <p:nvPr/>
            </p:nvSpPr>
            <p:spPr>
              <a:xfrm>
                <a:off x="5277" y="1806"/>
                <a:ext cx="0" cy="2"/>
              </a:xfrm>
              <a:prstGeom prst="line">
                <a:avLst/>
              </a:prstGeom>
              <a:ln w="11113" cap="flat" cmpd="sng">
                <a:solidFill>
                  <a:srgbClr val="0000FF"/>
                </a:solidFill>
                <a:prstDash val="solid"/>
                <a:headEnd type="none" w="med" len="med"/>
                <a:tailEnd type="none" w="med" len="med"/>
              </a:ln>
            </p:spPr>
          </p:sp>
          <p:sp>
            <p:nvSpPr>
              <p:cNvPr id="92707" name="Line 2285"/>
              <p:cNvSpPr/>
              <p:nvPr/>
            </p:nvSpPr>
            <p:spPr>
              <a:xfrm>
                <a:off x="5275" y="1808"/>
                <a:ext cx="5" cy="0"/>
              </a:xfrm>
              <a:prstGeom prst="line">
                <a:avLst/>
              </a:prstGeom>
              <a:ln w="11113" cap="flat" cmpd="sng">
                <a:solidFill>
                  <a:srgbClr val="0000FF"/>
                </a:solidFill>
                <a:prstDash val="solid"/>
                <a:headEnd type="none" w="med" len="med"/>
                <a:tailEnd type="none" w="med" len="med"/>
              </a:ln>
            </p:spPr>
          </p:sp>
          <p:sp>
            <p:nvSpPr>
              <p:cNvPr id="92708" name="Line 2286"/>
              <p:cNvSpPr/>
              <p:nvPr/>
            </p:nvSpPr>
            <p:spPr>
              <a:xfrm flipV="1">
                <a:off x="5295" y="1814"/>
                <a:ext cx="0" cy="3"/>
              </a:xfrm>
              <a:prstGeom prst="line">
                <a:avLst/>
              </a:prstGeom>
              <a:ln w="11113" cap="flat" cmpd="sng">
                <a:solidFill>
                  <a:srgbClr val="0000FF"/>
                </a:solidFill>
                <a:prstDash val="solid"/>
                <a:headEnd type="none" w="med" len="med"/>
                <a:tailEnd type="none" w="med" len="med"/>
              </a:ln>
            </p:spPr>
          </p:sp>
          <p:sp>
            <p:nvSpPr>
              <p:cNvPr id="92709" name="Line 2287"/>
              <p:cNvSpPr/>
              <p:nvPr/>
            </p:nvSpPr>
            <p:spPr>
              <a:xfrm>
                <a:off x="5293" y="1814"/>
                <a:ext cx="4" cy="0"/>
              </a:xfrm>
              <a:prstGeom prst="line">
                <a:avLst/>
              </a:prstGeom>
              <a:ln w="11113" cap="flat" cmpd="sng">
                <a:solidFill>
                  <a:srgbClr val="0000FF"/>
                </a:solidFill>
                <a:prstDash val="solid"/>
                <a:headEnd type="none" w="med" len="med"/>
                <a:tailEnd type="none" w="med" len="med"/>
              </a:ln>
            </p:spPr>
          </p:sp>
          <p:sp>
            <p:nvSpPr>
              <p:cNvPr id="92710" name="Line 2288"/>
              <p:cNvSpPr/>
              <p:nvPr/>
            </p:nvSpPr>
            <p:spPr>
              <a:xfrm>
                <a:off x="5295" y="1817"/>
                <a:ext cx="0" cy="1"/>
              </a:xfrm>
              <a:prstGeom prst="line">
                <a:avLst/>
              </a:prstGeom>
              <a:ln w="11113" cap="flat" cmpd="sng">
                <a:solidFill>
                  <a:srgbClr val="0000FF"/>
                </a:solidFill>
                <a:prstDash val="solid"/>
                <a:headEnd type="none" w="med" len="med"/>
                <a:tailEnd type="none" w="med" len="med"/>
              </a:ln>
            </p:spPr>
          </p:sp>
          <p:sp>
            <p:nvSpPr>
              <p:cNvPr id="92711" name="Line 2289"/>
              <p:cNvSpPr/>
              <p:nvPr/>
            </p:nvSpPr>
            <p:spPr>
              <a:xfrm>
                <a:off x="5293" y="1818"/>
                <a:ext cx="4" cy="0"/>
              </a:xfrm>
              <a:prstGeom prst="line">
                <a:avLst/>
              </a:prstGeom>
              <a:ln w="11113" cap="flat" cmpd="sng">
                <a:solidFill>
                  <a:srgbClr val="0000FF"/>
                </a:solidFill>
                <a:prstDash val="solid"/>
                <a:headEnd type="none" w="med" len="med"/>
                <a:tailEnd type="none" w="med" len="med"/>
              </a:ln>
            </p:spPr>
          </p:sp>
          <p:sp>
            <p:nvSpPr>
              <p:cNvPr id="92712" name="Line 2290"/>
              <p:cNvSpPr/>
              <p:nvPr/>
            </p:nvSpPr>
            <p:spPr>
              <a:xfrm flipV="1">
                <a:off x="5311" y="1821"/>
                <a:ext cx="0" cy="2"/>
              </a:xfrm>
              <a:prstGeom prst="line">
                <a:avLst/>
              </a:prstGeom>
              <a:ln w="11113" cap="flat" cmpd="sng">
                <a:solidFill>
                  <a:srgbClr val="0000FF"/>
                </a:solidFill>
                <a:prstDash val="solid"/>
                <a:headEnd type="none" w="med" len="med"/>
                <a:tailEnd type="none" w="med" len="med"/>
              </a:ln>
            </p:spPr>
          </p:sp>
          <p:sp>
            <p:nvSpPr>
              <p:cNvPr id="92713" name="Line 2291"/>
              <p:cNvSpPr/>
              <p:nvPr/>
            </p:nvSpPr>
            <p:spPr>
              <a:xfrm>
                <a:off x="5308" y="1821"/>
                <a:ext cx="4" cy="0"/>
              </a:xfrm>
              <a:prstGeom prst="line">
                <a:avLst/>
              </a:prstGeom>
              <a:ln w="11113" cap="flat" cmpd="sng">
                <a:solidFill>
                  <a:srgbClr val="0000FF"/>
                </a:solidFill>
                <a:prstDash val="solid"/>
                <a:headEnd type="none" w="med" len="med"/>
                <a:tailEnd type="none" w="med" len="med"/>
              </a:ln>
            </p:spPr>
          </p:sp>
          <p:sp>
            <p:nvSpPr>
              <p:cNvPr id="92714" name="Line 2292"/>
              <p:cNvSpPr/>
              <p:nvPr/>
            </p:nvSpPr>
            <p:spPr>
              <a:xfrm>
                <a:off x="5311" y="1823"/>
                <a:ext cx="0" cy="2"/>
              </a:xfrm>
              <a:prstGeom prst="line">
                <a:avLst/>
              </a:prstGeom>
              <a:ln w="11113" cap="flat" cmpd="sng">
                <a:solidFill>
                  <a:srgbClr val="0000FF"/>
                </a:solidFill>
                <a:prstDash val="solid"/>
                <a:headEnd type="none" w="med" len="med"/>
                <a:tailEnd type="none" w="med" len="med"/>
              </a:ln>
            </p:spPr>
          </p:sp>
          <p:sp>
            <p:nvSpPr>
              <p:cNvPr id="92715" name="Line 2293"/>
              <p:cNvSpPr/>
              <p:nvPr/>
            </p:nvSpPr>
            <p:spPr>
              <a:xfrm>
                <a:off x="5308" y="1825"/>
                <a:ext cx="4" cy="0"/>
              </a:xfrm>
              <a:prstGeom prst="line">
                <a:avLst/>
              </a:prstGeom>
              <a:ln w="11113" cap="flat" cmpd="sng">
                <a:solidFill>
                  <a:srgbClr val="0000FF"/>
                </a:solidFill>
                <a:prstDash val="solid"/>
                <a:headEnd type="none" w="med" len="med"/>
                <a:tailEnd type="none" w="med" len="med"/>
              </a:ln>
            </p:spPr>
          </p:sp>
          <p:sp>
            <p:nvSpPr>
              <p:cNvPr id="92716" name="Line 2294"/>
              <p:cNvSpPr/>
              <p:nvPr/>
            </p:nvSpPr>
            <p:spPr>
              <a:xfrm flipV="1">
                <a:off x="5328" y="1823"/>
                <a:ext cx="0" cy="2"/>
              </a:xfrm>
              <a:prstGeom prst="line">
                <a:avLst/>
              </a:prstGeom>
              <a:ln w="11113" cap="flat" cmpd="sng">
                <a:solidFill>
                  <a:srgbClr val="0000FF"/>
                </a:solidFill>
                <a:prstDash val="solid"/>
                <a:headEnd type="none" w="med" len="med"/>
                <a:tailEnd type="none" w="med" len="med"/>
              </a:ln>
            </p:spPr>
          </p:sp>
          <p:sp>
            <p:nvSpPr>
              <p:cNvPr id="92717" name="Line 2295"/>
              <p:cNvSpPr/>
              <p:nvPr/>
            </p:nvSpPr>
            <p:spPr>
              <a:xfrm>
                <a:off x="5326" y="1823"/>
                <a:ext cx="4" cy="0"/>
              </a:xfrm>
              <a:prstGeom prst="line">
                <a:avLst/>
              </a:prstGeom>
              <a:ln w="11113" cap="flat" cmpd="sng">
                <a:solidFill>
                  <a:srgbClr val="0000FF"/>
                </a:solidFill>
                <a:prstDash val="solid"/>
                <a:headEnd type="none" w="med" len="med"/>
                <a:tailEnd type="none" w="med" len="med"/>
              </a:ln>
            </p:spPr>
          </p:sp>
          <p:sp>
            <p:nvSpPr>
              <p:cNvPr id="92718" name="Line 2296"/>
              <p:cNvSpPr/>
              <p:nvPr/>
            </p:nvSpPr>
            <p:spPr>
              <a:xfrm>
                <a:off x="5328" y="1825"/>
                <a:ext cx="0" cy="2"/>
              </a:xfrm>
              <a:prstGeom prst="line">
                <a:avLst/>
              </a:prstGeom>
              <a:ln w="11113" cap="flat" cmpd="sng">
                <a:solidFill>
                  <a:srgbClr val="0000FF"/>
                </a:solidFill>
                <a:prstDash val="solid"/>
                <a:headEnd type="none" w="med" len="med"/>
                <a:tailEnd type="none" w="med" len="med"/>
              </a:ln>
            </p:spPr>
          </p:sp>
          <p:sp>
            <p:nvSpPr>
              <p:cNvPr id="92719" name="Line 2297"/>
              <p:cNvSpPr/>
              <p:nvPr/>
            </p:nvSpPr>
            <p:spPr>
              <a:xfrm>
                <a:off x="5326" y="1827"/>
                <a:ext cx="4" cy="0"/>
              </a:xfrm>
              <a:prstGeom prst="line">
                <a:avLst/>
              </a:prstGeom>
              <a:ln w="11113" cap="flat" cmpd="sng">
                <a:solidFill>
                  <a:srgbClr val="0000FF"/>
                </a:solidFill>
                <a:prstDash val="solid"/>
                <a:headEnd type="none" w="med" len="med"/>
                <a:tailEnd type="none" w="med" len="med"/>
              </a:ln>
            </p:spPr>
          </p:sp>
          <p:sp>
            <p:nvSpPr>
              <p:cNvPr id="92720" name="Line 2298"/>
              <p:cNvSpPr/>
              <p:nvPr/>
            </p:nvSpPr>
            <p:spPr>
              <a:xfrm flipV="1">
                <a:off x="5345" y="1840"/>
                <a:ext cx="0" cy="2"/>
              </a:xfrm>
              <a:prstGeom prst="line">
                <a:avLst/>
              </a:prstGeom>
              <a:ln w="11113" cap="flat" cmpd="sng">
                <a:solidFill>
                  <a:srgbClr val="0000FF"/>
                </a:solidFill>
                <a:prstDash val="solid"/>
                <a:headEnd type="none" w="med" len="med"/>
                <a:tailEnd type="none" w="med" len="med"/>
              </a:ln>
            </p:spPr>
          </p:sp>
          <p:sp>
            <p:nvSpPr>
              <p:cNvPr id="92721" name="Line 2299"/>
              <p:cNvSpPr/>
              <p:nvPr/>
            </p:nvSpPr>
            <p:spPr>
              <a:xfrm>
                <a:off x="5343" y="1840"/>
                <a:ext cx="4" cy="0"/>
              </a:xfrm>
              <a:prstGeom prst="line">
                <a:avLst/>
              </a:prstGeom>
              <a:ln w="11113" cap="flat" cmpd="sng">
                <a:solidFill>
                  <a:srgbClr val="0000FF"/>
                </a:solidFill>
                <a:prstDash val="solid"/>
                <a:headEnd type="none" w="med" len="med"/>
                <a:tailEnd type="none" w="med" len="med"/>
              </a:ln>
            </p:spPr>
          </p:sp>
          <p:sp>
            <p:nvSpPr>
              <p:cNvPr id="92722" name="Line 2300"/>
              <p:cNvSpPr/>
              <p:nvPr/>
            </p:nvSpPr>
            <p:spPr>
              <a:xfrm>
                <a:off x="5345" y="1842"/>
                <a:ext cx="0" cy="2"/>
              </a:xfrm>
              <a:prstGeom prst="line">
                <a:avLst/>
              </a:prstGeom>
              <a:ln w="11113" cap="flat" cmpd="sng">
                <a:solidFill>
                  <a:srgbClr val="0000FF"/>
                </a:solidFill>
                <a:prstDash val="solid"/>
                <a:headEnd type="none" w="med" len="med"/>
                <a:tailEnd type="none" w="med" len="med"/>
              </a:ln>
            </p:spPr>
          </p:sp>
          <p:sp>
            <p:nvSpPr>
              <p:cNvPr id="92723" name="Line 2301"/>
              <p:cNvSpPr/>
              <p:nvPr/>
            </p:nvSpPr>
            <p:spPr>
              <a:xfrm>
                <a:off x="5343" y="1844"/>
                <a:ext cx="4" cy="0"/>
              </a:xfrm>
              <a:prstGeom prst="line">
                <a:avLst/>
              </a:prstGeom>
              <a:ln w="11113" cap="flat" cmpd="sng">
                <a:solidFill>
                  <a:srgbClr val="0000FF"/>
                </a:solidFill>
                <a:prstDash val="solid"/>
                <a:headEnd type="none" w="med" len="med"/>
                <a:tailEnd type="none" w="med" len="med"/>
              </a:ln>
            </p:spPr>
          </p:sp>
          <p:sp>
            <p:nvSpPr>
              <p:cNvPr id="92724" name="Line 2302"/>
              <p:cNvSpPr/>
              <p:nvPr/>
            </p:nvSpPr>
            <p:spPr>
              <a:xfrm flipV="1">
                <a:off x="5361" y="1856"/>
                <a:ext cx="0" cy="5"/>
              </a:xfrm>
              <a:prstGeom prst="line">
                <a:avLst/>
              </a:prstGeom>
              <a:ln w="11113" cap="flat" cmpd="sng">
                <a:solidFill>
                  <a:srgbClr val="0000FF"/>
                </a:solidFill>
                <a:prstDash val="solid"/>
                <a:headEnd type="none" w="med" len="med"/>
                <a:tailEnd type="none" w="med" len="med"/>
              </a:ln>
            </p:spPr>
          </p:sp>
          <p:sp>
            <p:nvSpPr>
              <p:cNvPr id="92725" name="Line 2303"/>
              <p:cNvSpPr/>
              <p:nvPr/>
            </p:nvSpPr>
            <p:spPr>
              <a:xfrm>
                <a:off x="5358" y="1856"/>
                <a:ext cx="5" cy="0"/>
              </a:xfrm>
              <a:prstGeom prst="line">
                <a:avLst/>
              </a:prstGeom>
              <a:ln w="11113" cap="flat" cmpd="sng">
                <a:solidFill>
                  <a:srgbClr val="0000FF"/>
                </a:solidFill>
                <a:prstDash val="solid"/>
                <a:headEnd type="none" w="med" len="med"/>
                <a:tailEnd type="none" w="med" len="med"/>
              </a:ln>
            </p:spPr>
          </p:sp>
          <p:sp>
            <p:nvSpPr>
              <p:cNvPr id="92726" name="Line 2304"/>
              <p:cNvSpPr/>
              <p:nvPr/>
            </p:nvSpPr>
            <p:spPr>
              <a:xfrm>
                <a:off x="5361" y="1861"/>
                <a:ext cx="0" cy="4"/>
              </a:xfrm>
              <a:prstGeom prst="line">
                <a:avLst/>
              </a:prstGeom>
              <a:ln w="11113" cap="flat" cmpd="sng">
                <a:solidFill>
                  <a:srgbClr val="0000FF"/>
                </a:solidFill>
                <a:prstDash val="solid"/>
                <a:headEnd type="none" w="med" len="med"/>
                <a:tailEnd type="none" w="med" len="med"/>
              </a:ln>
            </p:spPr>
          </p:sp>
          <p:sp>
            <p:nvSpPr>
              <p:cNvPr id="92727" name="Line 2305"/>
              <p:cNvSpPr/>
              <p:nvPr/>
            </p:nvSpPr>
            <p:spPr>
              <a:xfrm>
                <a:off x="5358" y="1865"/>
                <a:ext cx="5" cy="0"/>
              </a:xfrm>
              <a:prstGeom prst="line">
                <a:avLst/>
              </a:prstGeom>
              <a:ln w="11113" cap="flat" cmpd="sng">
                <a:solidFill>
                  <a:srgbClr val="0000FF"/>
                </a:solidFill>
                <a:prstDash val="solid"/>
                <a:headEnd type="none" w="med" len="med"/>
                <a:tailEnd type="none" w="med" len="med"/>
              </a:ln>
            </p:spPr>
          </p:sp>
          <p:sp>
            <p:nvSpPr>
              <p:cNvPr id="92728" name="Line 2306"/>
              <p:cNvSpPr/>
              <p:nvPr/>
            </p:nvSpPr>
            <p:spPr>
              <a:xfrm flipV="1">
                <a:off x="5378" y="1880"/>
                <a:ext cx="0" cy="10"/>
              </a:xfrm>
              <a:prstGeom prst="line">
                <a:avLst/>
              </a:prstGeom>
              <a:ln w="11113" cap="flat" cmpd="sng">
                <a:solidFill>
                  <a:srgbClr val="0000FF"/>
                </a:solidFill>
                <a:prstDash val="solid"/>
                <a:headEnd type="none" w="med" len="med"/>
                <a:tailEnd type="none" w="med" len="med"/>
              </a:ln>
            </p:spPr>
          </p:sp>
          <p:sp>
            <p:nvSpPr>
              <p:cNvPr id="92729" name="Line 2307"/>
              <p:cNvSpPr/>
              <p:nvPr/>
            </p:nvSpPr>
            <p:spPr>
              <a:xfrm>
                <a:off x="5376" y="1880"/>
                <a:ext cx="4" cy="0"/>
              </a:xfrm>
              <a:prstGeom prst="line">
                <a:avLst/>
              </a:prstGeom>
              <a:ln w="11113" cap="flat" cmpd="sng">
                <a:solidFill>
                  <a:srgbClr val="0000FF"/>
                </a:solidFill>
                <a:prstDash val="solid"/>
                <a:headEnd type="none" w="med" len="med"/>
                <a:tailEnd type="none" w="med" len="med"/>
              </a:ln>
            </p:spPr>
          </p:sp>
          <p:sp>
            <p:nvSpPr>
              <p:cNvPr id="92730" name="Line 2308"/>
              <p:cNvSpPr/>
              <p:nvPr/>
            </p:nvSpPr>
            <p:spPr>
              <a:xfrm>
                <a:off x="5378" y="1890"/>
                <a:ext cx="0" cy="11"/>
              </a:xfrm>
              <a:prstGeom prst="line">
                <a:avLst/>
              </a:prstGeom>
              <a:ln w="11113" cap="flat" cmpd="sng">
                <a:solidFill>
                  <a:srgbClr val="0000FF"/>
                </a:solidFill>
                <a:prstDash val="solid"/>
                <a:headEnd type="none" w="med" len="med"/>
                <a:tailEnd type="none" w="med" len="med"/>
              </a:ln>
            </p:spPr>
          </p:sp>
          <p:sp>
            <p:nvSpPr>
              <p:cNvPr id="92731" name="Line 2309"/>
              <p:cNvSpPr/>
              <p:nvPr/>
            </p:nvSpPr>
            <p:spPr>
              <a:xfrm>
                <a:off x="5376" y="1901"/>
                <a:ext cx="4" cy="0"/>
              </a:xfrm>
              <a:prstGeom prst="line">
                <a:avLst/>
              </a:prstGeom>
              <a:ln w="11113" cap="flat" cmpd="sng">
                <a:solidFill>
                  <a:srgbClr val="0000FF"/>
                </a:solidFill>
                <a:prstDash val="solid"/>
                <a:headEnd type="none" w="med" len="med"/>
                <a:tailEnd type="none" w="med" len="med"/>
              </a:ln>
            </p:spPr>
          </p:sp>
          <p:sp>
            <p:nvSpPr>
              <p:cNvPr id="92732" name="Line 2310"/>
              <p:cNvSpPr/>
              <p:nvPr/>
            </p:nvSpPr>
            <p:spPr>
              <a:xfrm flipV="1">
                <a:off x="5396" y="1905"/>
                <a:ext cx="0" cy="10"/>
              </a:xfrm>
              <a:prstGeom prst="line">
                <a:avLst/>
              </a:prstGeom>
              <a:ln w="11113" cap="flat" cmpd="sng">
                <a:solidFill>
                  <a:srgbClr val="0000FF"/>
                </a:solidFill>
                <a:prstDash val="solid"/>
                <a:headEnd type="none" w="med" len="med"/>
                <a:tailEnd type="none" w="med" len="med"/>
              </a:ln>
            </p:spPr>
          </p:sp>
          <p:sp>
            <p:nvSpPr>
              <p:cNvPr id="92733" name="Line 2311"/>
              <p:cNvSpPr/>
              <p:nvPr/>
            </p:nvSpPr>
            <p:spPr>
              <a:xfrm>
                <a:off x="5394" y="1905"/>
                <a:ext cx="4" cy="0"/>
              </a:xfrm>
              <a:prstGeom prst="line">
                <a:avLst/>
              </a:prstGeom>
              <a:ln w="11113" cap="flat" cmpd="sng">
                <a:solidFill>
                  <a:srgbClr val="0000FF"/>
                </a:solidFill>
                <a:prstDash val="solid"/>
                <a:headEnd type="none" w="med" len="med"/>
                <a:tailEnd type="none" w="med" len="med"/>
              </a:ln>
            </p:spPr>
          </p:sp>
          <p:sp>
            <p:nvSpPr>
              <p:cNvPr id="92734" name="Line 2312"/>
              <p:cNvSpPr/>
              <p:nvPr/>
            </p:nvSpPr>
            <p:spPr>
              <a:xfrm>
                <a:off x="5396" y="1915"/>
                <a:ext cx="0" cy="11"/>
              </a:xfrm>
              <a:prstGeom prst="line">
                <a:avLst/>
              </a:prstGeom>
              <a:ln w="11113" cap="flat" cmpd="sng">
                <a:solidFill>
                  <a:srgbClr val="0000FF"/>
                </a:solidFill>
                <a:prstDash val="solid"/>
                <a:headEnd type="none" w="med" len="med"/>
                <a:tailEnd type="none" w="med" len="med"/>
              </a:ln>
            </p:spPr>
          </p:sp>
          <p:sp>
            <p:nvSpPr>
              <p:cNvPr id="92735" name="Line 2313"/>
              <p:cNvSpPr/>
              <p:nvPr/>
            </p:nvSpPr>
            <p:spPr>
              <a:xfrm>
                <a:off x="5394" y="1926"/>
                <a:ext cx="4" cy="0"/>
              </a:xfrm>
              <a:prstGeom prst="line">
                <a:avLst/>
              </a:prstGeom>
              <a:ln w="11113" cap="flat" cmpd="sng">
                <a:solidFill>
                  <a:srgbClr val="0000FF"/>
                </a:solidFill>
                <a:prstDash val="solid"/>
                <a:headEnd type="none" w="med" len="med"/>
                <a:tailEnd type="none" w="med" len="med"/>
              </a:ln>
            </p:spPr>
          </p:sp>
          <p:sp>
            <p:nvSpPr>
              <p:cNvPr id="92736" name="Line 2314"/>
              <p:cNvSpPr/>
              <p:nvPr/>
            </p:nvSpPr>
            <p:spPr>
              <a:xfrm flipV="1">
                <a:off x="5429" y="1914"/>
                <a:ext cx="0" cy="29"/>
              </a:xfrm>
              <a:prstGeom prst="line">
                <a:avLst/>
              </a:prstGeom>
              <a:ln w="11113" cap="flat" cmpd="sng">
                <a:solidFill>
                  <a:srgbClr val="0000FF"/>
                </a:solidFill>
                <a:prstDash val="solid"/>
                <a:headEnd type="none" w="med" len="med"/>
                <a:tailEnd type="none" w="med" len="med"/>
              </a:ln>
            </p:spPr>
          </p:sp>
          <p:sp>
            <p:nvSpPr>
              <p:cNvPr id="92737" name="Line 2315"/>
              <p:cNvSpPr/>
              <p:nvPr/>
            </p:nvSpPr>
            <p:spPr>
              <a:xfrm>
                <a:off x="5426" y="1914"/>
                <a:ext cx="5" cy="0"/>
              </a:xfrm>
              <a:prstGeom prst="line">
                <a:avLst/>
              </a:prstGeom>
              <a:ln w="11113" cap="flat" cmpd="sng">
                <a:solidFill>
                  <a:srgbClr val="0000FF"/>
                </a:solidFill>
                <a:prstDash val="solid"/>
                <a:headEnd type="none" w="med" len="med"/>
                <a:tailEnd type="none" w="med" len="med"/>
              </a:ln>
            </p:spPr>
          </p:sp>
          <p:sp>
            <p:nvSpPr>
              <p:cNvPr id="92738" name="Line 2316"/>
              <p:cNvSpPr/>
              <p:nvPr/>
            </p:nvSpPr>
            <p:spPr>
              <a:xfrm>
                <a:off x="5429" y="1943"/>
                <a:ext cx="0" cy="29"/>
              </a:xfrm>
              <a:prstGeom prst="line">
                <a:avLst/>
              </a:prstGeom>
              <a:ln w="11113" cap="flat" cmpd="sng">
                <a:solidFill>
                  <a:srgbClr val="0000FF"/>
                </a:solidFill>
                <a:prstDash val="solid"/>
                <a:headEnd type="none" w="med" len="med"/>
                <a:tailEnd type="none" w="med" len="med"/>
              </a:ln>
            </p:spPr>
          </p:sp>
          <p:sp>
            <p:nvSpPr>
              <p:cNvPr id="92739" name="Line 2317"/>
              <p:cNvSpPr/>
              <p:nvPr/>
            </p:nvSpPr>
            <p:spPr>
              <a:xfrm>
                <a:off x="5426" y="1972"/>
                <a:ext cx="5" cy="0"/>
              </a:xfrm>
              <a:prstGeom prst="line">
                <a:avLst/>
              </a:prstGeom>
              <a:ln w="11113" cap="flat" cmpd="sng">
                <a:solidFill>
                  <a:srgbClr val="0000FF"/>
                </a:solidFill>
                <a:prstDash val="solid"/>
                <a:headEnd type="none" w="med" len="med"/>
                <a:tailEnd type="none" w="med" len="med"/>
              </a:ln>
            </p:spPr>
          </p:sp>
          <p:sp>
            <p:nvSpPr>
              <p:cNvPr id="92740" name="Line 2318"/>
              <p:cNvSpPr/>
              <p:nvPr/>
            </p:nvSpPr>
            <p:spPr>
              <a:xfrm flipH="1">
                <a:off x="5413" y="1798"/>
                <a:ext cx="18" cy="0"/>
              </a:xfrm>
              <a:prstGeom prst="line">
                <a:avLst/>
              </a:prstGeom>
              <a:ln w="22225" cap="flat" cmpd="sng">
                <a:solidFill>
                  <a:srgbClr val="FF0000"/>
                </a:solidFill>
                <a:prstDash val="sysDot"/>
                <a:headEnd type="none" w="med" len="med"/>
                <a:tailEnd type="none" w="med" len="med"/>
              </a:ln>
            </p:spPr>
          </p:sp>
          <p:sp>
            <p:nvSpPr>
              <p:cNvPr id="92741" name="Line 2319"/>
              <p:cNvSpPr/>
              <p:nvPr/>
            </p:nvSpPr>
            <p:spPr>
              <a:xfrm flipH="1">
                <a:off x="5398" y="1798"/>
                <a:ext cx="15" cy="0"/>
              </a:xfrm>
              <a:prstGeom prst="line">
                <a:avLst/>
              </a:prstGeom>
              <a:ln w="22225" cap="flat" cmpd="sng">
                <a:solidFill>
                  <a:srgbClr val="FF0000"/>
                </a:solidFill>
                <a:prstDash val="sysDot"/>
                <a:headEnd type="none" w="med" len="med"/>
                <a:tailEnd type="none" w="med" len="med"/>
              </a:ln>
            </p:spPr>
          </p:sp>
          <p:sp>
            <p:nvSpPr>
              <p:cNvPr id="92742" name="Line 2320"/>
              <p:cNvSpPr/>
              <p:nvPr/>
            </p:nvSpPr>
            <p:spPr>
              <a:xfrm flipH="1">
                <a:off x="5380" y="1798"/>
                <a:ext cx="18" cy="0"/>
              </a:xfrm>
              <a:prstGeom prst="line">
                <a:avLst/>
              </a:prstGeom>
              <a:ln w="22225" cap="flat" cmpd="sng">
                <a:solidFill>
                  <a:srgbClr val="FF0000"/>
                </a:solidFill>
                <a:prstDash val="sysDot"/>
                <a:headEnd type="none" w="med" len="med"/>
                <a:tailEnd type="none" w="med" len="med"/>
              </a:ln>
            </p:spPr>
          </p:sp>
          <p:sp>
            <p:nvSpPr>
              <p:cNvPr id="92743" name="Line 2321"/>
              <p:cNvSpPr/>
              <p:nvPr/>
            </p:nvSpPr>
            <p:spPr>
              <a:xfrm flipH="1">
                <a:off x="5363" y="1798"/>
                <a:ext cx="17" cy="0"/>
              </a:xfrm>
              <a:prstGeom prst="line">
                <a:avLst/>
              </a:prstGeom>
              <a:ln w="22225" cap="flat" cmpd="sng">
                <a:solidFill>
                  <a:srgbClr val="FF0000"/>
                </a:solidFill>
                <a:prstDash val="sysDot"/>
                <a:headEnd type="none" w="med" len="med"/>
                <a:tailEnd type="none" w="med" len="med"/>
              </a:ln>
            </p:spPr>
          </p:sp>
          <p:sp>
            <p:nvSpPr>
              <p:cNvPr id="92744" name="Line 2322"/>
              <p:cNvSpPr/>
              <p:nvPr/>
            </p:nvSpPr>
            <p:spPr>
              <a:xfrm flipH="1">
                <a:off x="5347" y="1798"/>
                <a:ext cx="16" cy="0"/>
              </a:xfrm>
              <a:prstGeom prst="line">
                <a:avLst/>
              </a:prstGeom>
              <a:ln w="22225" cap="flat" cmpd="sng">
                <a:solidFill>
                  <a:srgbClr val="FF0000"/>
                </a:solidFill>
                <a:prstDash val="sysDot"/>
                <a:headEnd type="none" w="med" len="med"/>
                <a:tailEnd type="none" w="med" len="med"/>
              </a:ln>
            </p:spPr>
          </p:sp>
          <p:sp>
            <p:nvSpPr>
              <p:cNvPr id="92745" name="Line 2323"/>
              <p:cNvSpPr/>
              <p:nvPr/>
            </p:nvSpPr>
            <p:spPr>
              <a:xfrm flipH="1" flipV="1">
                <a:off x="5330" y="1791"/>
                <a:ext cx="17" cy="7"/>
              </a:xfrm>
              <a:prstGeom prst="line">
                <a:avLst/>
              </a:prstGeom>
              <a:ln w="22225" cap="flat" cmpd="sng">
                <a:solidFill>
                  <a:srgbClr val="FF0000"/>
                </a:solidFill>
                <a:prstDash val="sysDot"/>
                <a:headEnd type="none" w="med" len="med"/>
                <a:tailEnd type="none" w="med" len="med"/>
              </a:ln>
            </p:spPr>
          </p:sp>
          <p:sp>
            <p:nvSpPr>
              <p:cNvPr id="92746" name="Line 2324"/>
              <p:cNvSpPr/>
              <p:nvPr/>
            </p:nvSpPr>
            <p:spPr>
              <a:xfrm flipH="1" flipV="1">
                <a:off x="5312" y="1787"/>
                <a:ext cx="18" cy="4"/>
              </a:xfrm>
              <a:prstGeom prst="line">
                <a:avLst/>
              </a:prstGeom>
              <a:ln w="22225" cap="flat" cmpd="sng">
                <a:solidFill>
                  <a:srgbClr val="FF0000"/>
                </a:solidFill>
                <a:prstDash val="sysDot"/>
                <a:headEnd type="none" w="med" len="med"/>
                <a:tailEnd type="none" w="med" len="med"/>
              </a:ln>
            </p:spPr>
          </p:sp>
          <p:sp>
            <p:nvSpPr>
              <p:cNvPr id="92747" name="Line 2325"/>
              <p:cNvSpPr/>
              <p:nvPr/>
            </p:nvSpPr>
            <p:spPr>
              <a:xfrm flipH="1" flipV="1">
                <a:off x="5297" y="1780"/>
                <a:ext cx="15" cy="7"/>
              </a:xfrm>
              <a:prstGeom prst="line">
                <a:avLst/>
              </a:prstGeom>
              <a:ln w="22225" cap="flat" cmpd="sng">
                <a:solidFill>
                  <a:srgbClr val="FF0000"/>
                </a:solidFill>
                <a:prstDash val="sysDot"/>
                <a:headEnd type="none" w="med" len="med"/>
                <a:tailEnd type="none" w="med" len="med"/>
              </a:ln>
            </p:spPr>
          </p:sp>
          <p:sp>
            <p:nvSpPr>
              <p:cNvPr id="92748" name="Line 2326"/>
              <p:cNvSpPr/>
              <p:nvPr/>
            </p:nvSpPr>
            <p:spPr>
              <a:xfrm flipH="1" flipV="1">
                <a:off x="5280" y="1776"/>
                <a:ext cx="17" cy="4"/>
              </a:xfrm>
              <a:prstGeom prst="line">
                <a:avLst/>
              </a:prstGeom>
              <a:ln w="22225" cap="flat" cmpd="sng">
                <a:solidFill>
                  <a:srgbClr val="FF0000"/>
                </a:solidFill>
                <a:prstDash val="sysDot"/>
                <a:headEnd type="none" w="med" len="med"/>
                <a:tailEnd type="none" w="med" len="med"/>
              </a:ln>
            </p:spPr>
          </p:sp>
          <p:sp>
            <p:nvSpPr>
              <p:cNvPr id="92749" name="Line 2327"/>
              <p:cNvSpPr/>
              <p:nvPr/>
            </p:nvSpPr>
            <p:spPr>
              <a:xfrm flipH="1" flipV="1">
                <a:off x="5262" y="1772"/>
                <a:ext cx="18" cy="4"/>
              </a:xfrm>
              <a:prstGeom prst="line">
                <a:avLst/>
              </a:prstGeom>
              <a:ln w="22225" cap="flat" cmpd="sng">
                <a:solidFill>
                  <a:srgbClr val="FF0000"/>
                </a:solidFill>
                <a:prstDash val="sysDot"/>
                <a:headEnd type="none" w="med" len="med"/>
                <a:tailEnd type="none" w="med" len="med"/>
              </a:ln>
            </p:spPr>
          </p:sp>
          <p:sp>
            <p:nvSpPr>
              <p:cNvPr id="92750" name="Line 2328"/>
              <p:cNvSpPr/>
              <p:nvPr/>
            </p:nvSpPr>
            <p:spPr>
              <a:xfrm flipH="1" flipV="1">
                <a:off x="5247" y="1768"/>
                <a:ext cx="15" cy="4"/>
              </a:xfrm>
              <a:prstGeom prst="line">
                <a:avLst/>
              </a:prstGeom>
              <a:ln w="22225" cap="flat" cmpd="sng">
                <a:solidFill>
                  <a:srgbClr val="FF0000"/>
                </a:solidFill>
                <a:prstDash val="sysDot"/>
                <a:headEnd type="none" w="med" len="med"/>
                <a:tailEnd type="none" w="med" len="med"/>
              </a:ln>
            </p:spPr>
          </p:sp>
          <p:sp>
            <p:nvSpPr>
              <p:cNvPr id="92751" name="Line 2329"/>
              <p:cNvSpPr/>
              <p:nvPr/>
            </p:nvSpPr>
            <p:spPr>
              <a:xfrm flipH="1" flipV="1">
                <a:off x="5229" y="1766"/>
                <a:ext cx="18" cy="2"/>
              </a:xfrm>
              <a:prstGeom prst="line">
                <a:avLst/>
              </a:prstGeom>
              <a:ln w="22225" cap="flat" cmpd="sng">
                <a:solidFill>
                  <a:srgbClr val="FF0000"/>
                </a:solidFill>
                <a:prstDash val="sysDot"/>
                <a:headEnd type="none" w="med" len="med"/>
                <a:tailEnd type="none" w="med" len="med"/>
              </a:ln>
            </p:spPr>
          </p:sp>
          <p:sp>
            <p:nvSpPr>
              <p:cNvPr id="92752" name="Line 2330"/>
              <p:cNvSpPr/>
              <p:nvPr/>
            </p:nvSpPr>
            <p:spPr>
              <a:xfrm flipH="1" flipV="1">
                <a:off x="5212" y="1762"/>
                <a:ext cx="17" cy="4"/>
              </a:xfrm>
              <a:prstGeom prst="line">
                <a:avLst/>
              </a:prstGeom>
              <a:ln w="22225" cap="flat" cmpd="sng">
                <a:solidFill>
                  <a:srgbClr val="FF0000"/>
                </a:solidFill>
                <a:prstDash val="sysDot"/>
                <a:headEnd type="none" w="med" len="med"/>
                <a:tailEnd type="none" w="med" len="med"/>
              </a:ln>
            </p:spPr>
          </p:sp>
          <p:sp>
            <p:nvSpPr>
              <p:cNvPr id="92753" name="Line 2331"/>
              <p:cNvSpPr/>
              <p:nvPr/>
            </p:nvSpPr>
            <p:spPr>
              <a:xfrm flipH="1" flipV="1">
                <a:off x="5197" y="1760"/>
                <a:ext cx="15" cy="2"/>
              </a:xfrm>
              <a:prstGeom prst="line">
                <a:avLst/>
              </a:prstGeom>
              <a:ln w="22225" cap="flat" cmpd="sng">
                <a:solidFill>
                  <a:srgbClr val="FF0000"/>
                </a:solidFill>
                <a:prstDash val="sysDot"/>
                <a:headEnd type="none" w="med" len="med"/>
                <a:tailEnd type="none" w="med" len="med"/>
              </a:ln>
            </p:spPr>
          </p:sp>
          <p:sp>
            <p:nvSpPr>
              <p:cNvPr id="92754" name="Line 2332"/>
              <p:cNvSpPr/>
              <p:nvPr/>
            </p:nvSpPr>
            <p:spPr>
              <a:xfrm flipH="1" flipV="1">
                <a:off x="5179" y="1756"/>
                <a:ext cx="18" cy="4"/>
              </a:xfrm>
              <a:prstGeom prst="line">
                <a:avLst/>
              </a:prstGeom>
              <a:ln w="22225" cap="flat" cmpd="sng">
                <a:solidFill>
                  <a:srgbClr val="FF0000"/>
                </a:solidFill>
                <a:prstDash val="sysDot"/>
                <a:headEnd type="none" w="med" len="med"/>
                <a:tailEnd type="none" w="med" len="med"/>
              </a:ln>
            </p:spPr>
          </p:sp>
          <p:sp>
            <p:nvSpPr>
              <p:cNvPr id="92755" name="Line 2333"/>
              <p:cNvSpPr/>
              <p:nvPr/>
            </p:nvSpPr>
            <p:spPr>
              <a:xfrm flipH="1" flipV="1">
                <a:off x="5161" y="1753"/>
                <a:ext cx="18" cy="3"/>
              </a:xfrm>
              <a:prstGeom prst="line">
                <a:avLst/>
              </a:prstGeom>
              <a:ln w="22225" cap="flat" cmpd="sng">
                <a:solidFill>
                  <a:srgbClr val="FF0000"/>
                </a:solidFill>
                <a:prstDash val="sysDot"/>
                <a:headEnd type="none" w="med" len="med"/>
                <a:tailEnd type="none" w="med" len="med"/>
              </a:ln>
            </p:spPr>
          </p:sp>
          <p:sp>
            <p:nvSpPr>
              <p:cNvPr id="92756" name="Line 2334"/>
              <p:cNvSpPr/>
              <p:nvPr/>
            </p:nvSpPr>
            <p:spPr>
              <a:xfrm flipH="1" flipV="1">
                <a:off x="5146" y="1747"/>
                <a:ext cx="15" cy="6"/>
              </a:xfrm>
              <a:prstGeom prst="line">
                <a:avLst/>
              </a:prstGeom>
              <a:ln w="22225" cap="flat" cmpd="sng">
                <a:solidFill>
                  <a:srgbClr val="FF0000"/>
                </a:solidFill>
                <a:prstDash val="sysDot"/>
                <a:headEnd type="none" w="med" len="med"/>
                <a:tailEnd type="none" w="med" len="med"/>
              </a:ln>
            </p:spPr>
          </p:sp>
          <p:sp>
            <p:nvSpPr>
              <p:cNvPr id="92757" name="Line 2335"/>
              <p:cNvSpPr/>
              <p:nvPr/>
            </p:nvSpPr>
            <p:spPr>
              <a:xfrm flipH="1" flipV="1">
                <a:off x="5129" y="1741"/>
                <a:ext cx="17" cy="6"/>
              </a:xfrm>
              <a:prstGeom prst="line">
                <a:avLst/>
              </a:prstGeom>
              <a:ln w="22225" cap="flat" cmpd="sng">
                <a:solidFill>
                  <a:srgbClr val="FF0000"/>
                </a:solidFill>
                <a:prstDash val="sysDot"/>
                <a:headEnd type="none" w="med" len="med"/>
                <a:tailEnd type="none" w="med" len="med"/>
              </a:ln>
            </p:spPr>
          </p:sp>
          <p:sp>
            <p:nvSpPr>
              <p:cNvPr id="92758" name="Line 2336"/>
              <p:cNvSpPr/>
              <p:nvPr/>
            </p:nvSpPr>
            <p:spPr>
              <a:xfrm flipH="1" flipV="1">
                <a:off x="5111" y="1734"/>
                <a:ext cx="18" cy="7"/>
              </a:xfrm>
              <a:prstGeom prst="line">
                <a:avLst/>
              </a:prstGeom>
              <a:ln w="22225" cap="flat" cmpd="sng">
                <a:solidFill>
                  <a:srgbClr val="FF0000"/>
                </a:solidFill>
                <a:prstDash val="sysDot"/>
                <a:headEnd type="none" w="med" len="med"/>
                <a:tailEnd type="none" w="med" len="med"/>
              </a:ln>
            </p:spPr>
          </p:sp>
          <p:sp>
            <p:nvSpPr>
              <p:cNvPr id="92759" name="Line 2337"/>
              <p:cNvSpPr/>
              <p:nvPr/>
            </p:nvSpPr>
            <p:spPr>
              <a:xfrm flipH="1" flipV="1">
                <a:off x="5096" y="1726"/>
                <a:ext cx="15" cy="8"/>
              </a:xfrm>
              <a:prstGeom prst="line">
                <a:avLst/>
              </a:prstGeom>
              <a:ln w="22225" cap="flat" cmpd="sng">
                <a:solidFill>
                  <a:srgbClr val="FF0000"/>
                </a:solidFill>
                <a:prstDash val="sysDot"/>
                <a:headEnd type="none" w="med" len="med"/>
                <a:tailEnd type="none" w="med" len="med"/>
              </a:ln>
            </p:spPr>
          </p:sp>
          <p:sp>
            <p:nvSpPr>
              <p:cNvPr id="92760" name="Line 2338"/>
              <p:cNvSpPr/>
              <p:nvPr/>
            </p:nvSpPr>
            <p:spPr>
              <a:xfrm flipH="1" flipV="1">
                <a:off x="5078" y="1718"/>
                <a:ext cx="18" cy="8"/>
              </a:xfrm>
              <a:prstGeom prst="line">
                <a:avLst/>
              </a:prstGeom>
              <a:ln w="22225" cap="flat" cmpd="sng">
                <a:solidFill>
                  <a:srgbClr val="FF0000"/>
                </a:solidFill>
                <a:prstDash val="sysDot"/>
                <a:headEnd type="none" w="med" len="med"/>
                <a:tailEnd type="none" w="med" len="med"/>
              </a:ln>
            </p:spPr>
          </p:sp>
          <p:sp>
            <p:nvSpPr>
              <p:cNvPr id="92761" name="Line 2339"/>
              <p:cNvSpPr/>
              <p:nvPr/>
            </p:nvSpPr>
            <p:spPr>
              <a:xfrm flipH="1" flipV="1">
                <a:off x="5061" y="1707"/>
                <a:ext cx="17" cy="11"/>
              </a:xfrm>
              <a:prstGeom prst="line">
                <a:avLst/>
              </a:prstGeom>
              <a:ln w="22225" cap="flat" cmpd="sng">
                <a:solidFill>
                  <a:srgbClr val="FF0000"/>
                </a:solidFill>
                <a:prstDash val="sysDot"/>
                <a:headEnd type="none" w="med" len="med"/>
                <a:tailEnd type="none" w="med" len="med"/>
              </a:ln>
            </p:spPr>
          </p:sp>
          <p:sp>
            <p:nvSpPr>
              <p:cNvPr id="92762" name="Line 2340"/>
              <p:cNvSpPr/>
              <p:nvPr/>
            </p:nvSpPr>
            <p:spPr>
              <a:xfrm flipH="1" flipV="1">
                <a:off x="5045" y="1699"/>
                <a:ext cx="16" cy="8"/>
              </a:xfrm>
              <a:prstGeom prst="line">
                <a:avLst/>
              </a:prstGeom>
              <a:ln w="22225" cap="flat" cmpd="sng">
                <a:solidFill>
                  <a:srgbClr val="FF0000"/>
                </a:solidFill>
                <a:prstDash val="sysDot"/>
                <a:headEnd type="none" w="med" len="med"/>
                <a:tailEnd type="none" w="med" len="med"/>
              </a:ln>
            </p:spPr>
          </p:sp>
          <p:sp>
            <p:nvSpPr>
              <p:cNvPr id="92763" name="Line 2341"/>
              <p:cNvSpPr/>
              <p:nvPr/>
            </p:nvSpPr>
            <p:spPr>
              <a:xfrm flipH="1" flipV="1">
                <a:off x="5028" y="1690"/>
                <a:ext cx="17" cy="9"/>
              </a:xfrm>
              <a:prstGeom prst="line">
                <a:avLst/>
              </a:prstGeom>
              <a:ln w="22225" cap="flat" cmpd="sng">
                <a:solidFill>
                  <a:srgbClr val="FF0000"/>
                </a:solidFill>
                <a:prstDash val="sysDot"/>
                <a:headEnd type="none" w="med" len="med"/>
                <a:tailEnd type="none" w="med" len="med"/>
              </a:ln>
            </p:spPr>
          </p:sp>
          <p:sp>
            <p:nvSpPr>
              <p:cNvPr id="92764" name="Line 2342"/>
              <p:cNvSpPr/>
              <p:nvPr/>
            </p:nvSpPr>
            <p:spPr>
              <a:xfrm flipH="1" flipV="1">
                <a:off x="5010" y="1682"/>
                <a:ext cx="18" cy="8"/>
              </a:xfrm>
              <a:prstGeom prst="line">
                <a:avLst/>
              </a:prstGeom>
              <a:ln w="22225" cap="flat" cmpd="sng">
                <a:solidFill>
                  <a:srgbClr val="FF0000"/>
                </a:solidFill>
                <a:prstDash val="sysDot"/>
                <a:headEnd type="none" w="med" len="med"/>
                <a:tailEnd type="none" w="med" len="med"/>
              </a:ln>
            </p:spPr>
          </p:sp>
          <p:sp>
            <p:nvSpPr>
              <p:cNvPr id="92765" name="Line 2343"/>
              <p:cNvSpPr/>
              <p:nvPr/>
            </p:nvSpPr>
            <p:spPr>
              <a:xfrm flipH="1" flipV="1">
                <a:off x="4995" y="1676"/>
                <a:ext cx="15" cy="6"/>
              </a:xfrm>
              <a:prstGeom prst="line">
                <a:avLst/>
              </a:prstGeom>
              <a:ln w="22225" cap="flat" cmpd="sng">
                <a:solidFill>
                  <a:srgbClr val="FF0000"/>
                </a:solidFill>
                <a:prstDash val="sysDot"/>
                <a:headEnd type="none" w="med" len="med"/>
                <a:tailEnd type="none" w="med" len="med"/>
              </a:ln>
            </p:spPr>
          </p:sp>
          <p:sp>
            <p:nvSpPr>
              <p:cNvPr id="92766" name="Line 2344"/>
              <p:cNvSpPr/>
              <p:nvPr/>
            </p:nvSpPr>
            <p:spPr>
              <a:xfrm flipH="1">
                <a:off x="4977" y="1676"/>
                <a:ext cx="18" cy="0"/>
              </a:xfrm>
              <a:prstGeom prst="line">
                <a:avLst/>
              </a:prstGeom>
              <a:ln w="22225" cap="flat" cmpd="sng">
                <a:solidFill>
                  <a:srgbClr val="FF0000"/>
                </a:solidFill>
                <a:prstDash val="sysDot"/>
                <a:headEnd type="none" w="med" len="med"/>
                <a:tailEnd type="none" w="med" len="med"/>
              </a:ln>
            </p:spPr>
          </p:sp>
          <p:sp>
            <p:nvSpPr>
              <p:cNvPr id="92767" name="Line 2345"/>
              <p:cNvSpPr/>
              <p:nvPr/>
            </p:nvSpPr>
            <p:spPr>
              <a:xfrm flipH="1">
                <a:off x="4962" y="1676"/>
                <a:ext cx="15" cy="0"/>
              </a:xfrm>
              <a:prstGeom prst="line">
                <a:avLst/>
              </a:prstGeom>
              <a:ln w="22225" cap="flat" cmpd="sng">
                <a:solidFill>
                  <a:srgbClr val="FF0000"/>
                </a:solidFill>
                <a:prstDash val="sysDot"/>
                <a:headEnd type="none" w="med" len="med"/>
                <a:tailEnd type="none" w="med" len="med"/>
              </a:ln>
            </p:spPr>
          </p:sp>
          <p:sp>
            <p:nvSpPr>
              <p:cNvPr id="92768" name="Line 2346"/>
              <p:cNvSpPr/>
              <p:nvPr/>
            </p:nvSpPr>
            <p:spPr>
              <a:xfrm flipH="1">
                <a:off x="4944" y="1676"/>
                <a:ext cx="18" cy="0"/>
              </a:xfrm>
              <a:prstGeom prst="line">
                <a:avLst/>
              </a:prstGeom>
              <a:ln w="22225" cap="flat" cmpd="sng">
                <a:solidFill>
                  <a:srgbClr val="FF0000"/>
                </a:solidFill>
                <a:prstDash val="sysDot"/>
                <a:headEnd type="none" w="med" len="med"/>
                <a:tailEnd type="none" w="med" len="med"/>
              </a:ln>
            </p:spPr>
          </p:sp>
          <p:sp>
            <p:nvSpPr>
              <p:cNvPr id="92769" name="Line 2347"/>
              <p:cNvSpPr/>
              <p:nvPr/>
            </p:nvSpPr>
            <p:spPr>
              <a:xfrm flipH="1">
                <a:off x="4927" y="1676"/>
                <a:ext cx="17" cy="0"/>
              </a:xfrm>
              <a:prstGeom prst="line">
                <a:avLst/>
              </a:prstGeom>
              <a:ln w="22225" cap="flat" cmpd="sng">
                <a:solidFill>
                  <a:srgbClr val="FF0000"/>
                </a:solidFill>
                <a:prstDash val="sysDot"/>
                <a:headEnd type="none" w="med" len="med"/>
                <a:tailEnd type="none" w="med" len="med"/>
              </a:ln>
            </p:spPr>
          </p:sp>
          <p:sp>
            <p:nvSpPr>
              <p:cNvPr id="92770" name="Line 2348"/>
              <p:cNvSpPr/>
              <p:nvPr/>
            </p:nvSpPr>
            <p:spPr>
              <a:xfrm flipH="1">
                <a:off x="4911" y="1676"/>
                <a:ext cx="16" cy="0"/>
              </a:xfrm>
              <a:prstGeom prst="line">
                <a:avLst/>
              </a:prstGeom>
              <a:ln w="22225" cap="flat" cmpd="sng">
                <a:solidFill>
                  <a:srgbClr val="FF0000"/>
                </a:solidFill>
                <a:prstDash val="sysDot"/>
                <a:headEnd type="none" w="med" len="med"/>
                <a:tailEnd type="none" w="med" len="med"/>
              </a:ln>
            </p:spPr>
          </p:sp>
          <p:sp>
            <p:nvSpPr>
              <p:cNvPr id="92771" name="Line 2349"/>
              <p:cNvSpPr/>
              <p:nvPr/>
            </p:nvSpPr>
            <p:spPr>
              <a:xfrm flipH="1">
                <a:off x="4894" y="1676"/>
                <a:ext cx="17" cy="4"/>
              </a:xfrm>
              <a:prstGeom prst="line">
                <a:avLst/>
              </a:prstGeom>
              <a:ln w="22225" cap="flat" cmpd="sng">
                <a:solidFill>
                  <a:srgbClr val="FF0000"/>
                </a:solidFill>
                <a:prstDash val="sysDot"/>
                <a:headEnd type="none" w="med" len="med"/>
                <a:tailEnd type="none" w="med" len="med"/>
              </a:ln>
            </p:spPr>
          </p:sp>
          <p:sp>
            <p:nvSpPr>
              <p:cNvPr id="92772" name="Line 2350"/>
              <p:cNvSpPr/>
              <p:nvPr/>
            </p:nvSpPr>
            <p:spPr>
              <a:xfrm flipH="1">
                <a:off x="4876" y="1680"/>
                <a:ext cx="18" cy="6"/>
              </a:xfrm>
              <a:prstGeom prst="line">
                <a:avLst/>
              </a:prstGeom>
              <a:ln w="22225" cap="flat" cmpd="sng">
                <a:solidFill>
                  <a:srgbClr val="FF0000"/>
                </a:solidFill>
                <a:prstDash val="sysDot"/>
                <a:headEnd type="none" w="med" len="med"/>
                <a:tailEnd type="none" w="med" len="med"/>
              </a:ln>
            </p:spPr>
          </p:sp>
          <p:sp>
            <p:nvSpPr>
              <p:cNvPr id="92773" name="Line 2351"/>
              <p:cNvSpPr/>
              <p:nvPr/>
            </p:nvSpPr>
            <p:spPr>
              <a:xfrm flipH="1">
                <a:off x="4861" y="1686"/>
                <a:ext cx="15" cy="6"/>
              </a:xfrm>
              <a:prstGeom prst="line">
                <a:avLst/>
              </a:prstGeom>
              <a:ln w="22225" cap="flat" cmpd="sng">
                <a:solidFill>
                  <a:srgbClr val="FF0000"/>
                </a:solidFill>
                <a:prstDash val="sysDot"/>
                <a:headEnd type="none" w="med" len="med"/>
                <a:tailEnd type="none" w="med" len="med"/>
              </a:ln>
            </p:spPr>
          </p:sp>
          <p:sp>
            <p:nvSpPr>
              <p:cNvPr id="92774" name="Line 2352"/>
              <p:cNvSpPr/>
              <p:nvPr/>
            </p:nvSpPr>
            <p:spPr>
              <a:xfrm flipH="1">
                <a:off x="4843" y="1692"/>
                <a:ext cx="18" cy="7"/>
              </a:xfrm>
              <a:prstGeom prst="line">
                <a:avLst/>
              </a:prstGeom>
              <a:ln w="22225" cap="flat" cmpd="sng">
                <a:solidFill>
                  <a:srgbClr val="FF0000"/>
                </a:solidFill>
                <a:prstDash val="sysDot"/>
                <a:headEnd type="none" w="med" len="med"/>
                <a:tailEnd type="none" w="med" len="med"/>
              </a:ln>
            </p:spPr>
          </p:sp>
          <p:sp>
            <p:nvSpPr>
              <p:cNvPr id="92775" name="Line 2353"/>
              <p:cNvSpPr/>
              <p:nvPr/>
            </p:nvSpPr>
            <p:spPr>
              <a:xfrm flipH="1">
                <a:off x="4826" y="1699"/>
                <a:ext cx="17" cy="8"/>
              </a:xfrm>
              <a:prstGeom prst="line">
                <a:avLst/>
              </a:prstGeom>
              <a:ln w="22225" cap="flat" cmpd="sng">
                <a:solidFill>
                  <a:srgbClr val="FF0000"/>
                </a:solidFill>
                <a:prstDash val="sysDot"/>
                <a:headEnd type="none" w="med" len="med"/>
                <a:tailEnd type="none" w="med" len="med"/>
              </a:ln>
            </p:spPr>
          </p:sp>
          <p:sp>
            <p:nvSpPr>
              <p:cNvPr id="92776" name="Line 2354"/>
              <p:cNvSpPr/>
              <p:nvPr/>
            </p:nvSpPr>
            <p:spPr>
              <a:xfrm flipH="1">
                <a:off x="4811" y="1707"/>
                <a:ext cx="15" cy="8"/>
              </a:xfrm>
              <a:prstGeom prst="line">
                <a:avLst/>
              </a:prstGeom>
              <a:ln w="22225" cap="flat" cmpd="sng">
                <a:solidFill>
                  <a:srgbClr val="FF0000"/>
                </a:solidFill>
                <a:prstDash val="sysDot"/>
                <a:headEnd type="none" w="med" len="med"/>
                <a:tailEnd type="none" w="med" len="med"/>
              </a:ln>
            </p:spPr>
          </p:sp>
          <p:sp>
            <p:nvSpPr>
              <p:cNvPr id="92777" name="Line 2355"/>
              <p:cNvSpPr/>
              <p:nvPr/>
            </p:nvSpPr>
            <p:spPr>
              <a:xfrm flipH="1">
                <a:off x="4793" y="1715"/>
                <a:ext cx="18" cy="9"/>
              </a:xfrm>
              <a:prstGeom prst="line">
                <a:avLst/>
              </a:prstGeom>
              <a:ln w="22225" cap="flat" cmpd="sng">
                <a:solidFill>
                  <a:srgbClr val="FF0000"/>
                </a:solidFill>
                <a:prstDash val="sysDot"/>
                <a:headEnd type="none" w="med" len="med"/>
                <a:tailEnd type="none" w="med" len="med"/>
              </a:ln>
            </p:spPr>
          </p:sp>
          <p:sp>
            <p:nvSpPr>
              <p:cNvPr id="92778" name="Line 2356"/>
              <p:cNvSpPr/>
              <p:nvPr/>
            </p:nvSpPr>
            <p:spPr>
              <a:xfrm flipH="1">
                <a:off x="4775" y="1724"/>
                <a:ext cx="18" cy="8"/>
              </a:xfrm>
              <a:prstGeom prst="line">
                <a:avLst/>
              </a:prstGeom>
              <a:ln w="22225" cap="flat" cmpd="sng">
                <a:solidFill>
                  <a:srgbClr val="FF0000"/>
                </a:solidFill>
                <a:prstDash val="sysDot"/>
                <a:headEnd type="none" w="med" len="med"/>
                <a:tailEnd type="none" w="med" len="med"/>
              </a:ln>
            </p:spPr>
          </p:sp>
          <p:sp>
            <p:nvSpPr>
              <p:cNvPr id="92779" name="Line 2357"/>
              <p:cNvSpPr/>
              <p:nvPr/>
            </p:nvSpPr>
            <p:spPr>
              <a:xfrm flipH="1">
                <a:off x="4760" y="1732"/>
                <a:ext cx="15" cy="9"/>
              </a:xfrm>
              <a:prstGeom prst="line">
                <a:avLst/>
              </a:prstGeom>
              <a:ln w="22225" cap="flat" cmpd="sng">
                <a:solidFill>
                  <a:srgbClr val="FF0000"/>
                </a:solidFill>
                <a:prstDash val="sysDot"/>
                <a:headEnd type="none" w="med" len="med"/>
                <a:tailEnd type="none" w="med" len="med"/>
              </a:ln>
            </p:spPr>
          </p:sp>
          <p:sp>
            <p:nvSpPr>
              <p:cNvPr id="92780" name="Line 2358"/>
              <p:cNvSpPr/>
              <p:nvPr/>
            </p:nvSpPr>
            <p:spPr>
              <a:xfrm flipH="1">
                <a:off x="4743" y="1741"/>
                <a:ext cx="17" cy="6"/>
              </a:xfrm>
              <a:prstGeom prst="line">
                <a:avLst/>
              </a:prstGeom>
              <a:ln w="22225" cap="flat" cmpd="sng">
                <a:solidFill>
                  <a:srgbClr val="FF0000"/>
                </a:solidFill>
                <a:prstDash val="sysDot"/>
                <a:headEnd type="none" w="med" len="med"/>
                <a:tailEnd type="none" w="med" len="med"/>
              </a:ln>
            </p:spPr>
          </p:sp>
          <p:sp>
            <p:nvSpPr>
              <p:cNvPr id="92781" name="Line 2359"/>
              <p:cNvSpPr/>
              <p:nvPr/>
            </p:nvSpPr>
            <p:spPr>
              <a:xfrm flipH="1">
                <a:off x="4725" y="1747"/>
                <a:ext cx="18" cy="6"/>
              </a:xfrm>
              <a:prstGeom prst="line">
                <a:avLst/>
              </a:prstGeom>
              <a:ln w="22225" cap="flat" cmpd="sng">
                <a:solidFill>
                  <a:srgbClr val="FF0000"/>
                </a:solidFill>
                <a:prstDash val="sysDot"/>
                <a:headEnd type="none" w="med" len="med"/>
                <a:tailEnd type="none" w="med" len="med"/>
              </a:ln>
            </p:spPr>
          </p:sp>
          <p:sp>
            <p:nvSpPr>
              <p:cNvPr id="92782" name="Line 2360"/>
              <p:cNvSpPr/>
              <p:nvPr/>
            </p:nvSpPr>
            <p:spPr>
              <a:xfrm flipH="1">
                <a:off x="4710" y="1753"/>
                <a:ext cx="15" cy="4"/>
              </a:xfrm>
              <a:prstGeom prst="line">
                <a:avLst/>
              </a:prstGeom>
              <a:ln w="22225" cap="flat" cmpd="sng">
                <a:solidFill>
                  <a:srgbClr val="FF0000"/>
                </a:solidFill>
                <a:prstDash val="sysDot"/>
                <a:headEnd type="none" w="med" len="med"/>
                <a:tailEnd type="none" w="med" len="med"/>
              </a:ln>
            </p:spPr>
          </p:sp>
          <p:sp>
            <p:nvSpPr>
              <p:cNvPr id="92783" name="Line 2361"/>
              <p:cNvSpPr/>
              <p:nvPr/>
            </p:nvSpPr>
            <p:spPr>
              <a:xfrm flipH="1">
                <a:off x="4693" y="1757"/>
                <a:ext cx="17" cy="5"/>
              </a:xfrm>
              <a:prstGeom prst="line">
                <a:avLst/>
              </a:prstGeom>
              <a:ln w="22225" cap="flat" cmpd="sng">
                <a:solidFill>
                  <a:srgbClr val="FF0000"/>
                </a:solidFill>
                <a:prstDash val="sysDot"/>
                <a:headEnd type="none" w="med" len="med"/>
                <a:tailEnd type="none" w="med" len="med"/>
              </a:ln>
            </p:spPr>
          </p:sp>
          <p:sp>
            <p:nvSpPr>
              <p:cNvPr id="92784" name="Line 2362"/>
              <p:cNvSpPr/>
              <p:nvPr/>
            </p:nvSpPr>
            <p:spPr>
              <a:xfrm flipH="1">
                <a:off x="4675" y="1762"/>
                <a:ext cx="18" cy="4"/>
              </a:xfrm>
              <a:prstGeom prst="line">
                <a:avLst/>
              </a:prstGeom>
              <a:ln w="22225" cap="flat" cmpd="sng">
                <a:solidFill>
                  <a:srgbClr val="FF0000"/>
                </a:solidFill>
                <a:prstDash val="sysDot"/>
                <a:headEnd type="none" w="med" len="med"/>
                <a:tailEnd type="none" w="med" len="med"/>
              </a:ln>
            </p:spPr>
          </p:sp>
          <p:sp>
            <p:nvSpPr>
              <p:cNvPr id="92785" name="Line 2363"/>
              <p:cNvSpPr/>
              <p:nvPr/>
            </p:nvSpPr>
            <p:spPr>
              <a:xfrm flipH="1">
                <a:off x="4660" y="1766"/>
                <a:ext cx="15" cy="4"/>
              </a:xfrm>
              <a:prstGeom prst="line">
                <a:avLst/>
              </a:prstGeom>
              <a:ln w="22225" cap="flat" cmpd="sng">
                <a:solidFill>
                  <a:srgbClr val="FF0000"/>
                </a:solidFill>
                <a:prstDash val="sysDot"/>
                <a:headEnd type="none" w="med" len="med"/>
                <a:tailEnd type="none" w="med" len="med"/>
              </a:ln>
            </p:spPr>
          </p:sp>
          <p:sp>
            <p:nvSpPr>
              <p:cNvPr id="92786" name="Line 2364"/>
              <p:cNvSpPr/>
              <p:nvPr/>
            </p:nvSpPr>
            <p:spPr>
              <a:xfrm flipH="1">
                <a:off x="4642" y="1770"/>
                <a:ext cx="18" cy="4"/>
              </a:xfrm>
              <a:prstGeom prst="line">
                <a:avLst/>
              </a:prstGeom>
              <a:ln w="22225" cap="flat" cmpd="sng">
                <a:solidFill>
                  <a:srgbClr val="FF0000"/>
                </a:solidFill>
                <a:prstDash val="sysDot"/>
                <a:headEnd type="none" w="med" len="med"/>
                <a:tailEnd type="none" w="med" len="med"/>
              </a:ln>
            </p:spPr>
          </p:sp>
          <p:sp>
            <p:nvSpPr>
              <p:cNvPr id="92787" name="Line 2365"/>
              <p:cNvSpPr/>
              <p:nvPr/>
            </p:nvSpPr>
            <p:spPr>
              <a:xfrm flipH="1">
                <a:off x="4625" y="1774"/>
                <a:ext cx="17" cy="9"/>
              </a:xfrm>
              <a:prstGeom prst="line">
                <a:avLst/>
              </a:prstGeom>
              <a:ln w="22225" cap="flat" cmpd="sng">
                <a:solidFill>
                  <a:srgbClr val="FF0000"/>
                </a:solidFill>
                <a:prstDash val="sysDot"/>
                <a:headEnd type="none" w="med" len="med"/>
                <a:tailEnd type="none" w="med" len="med"/>
              </a:ln>
            </p:spPr>
          </p:sp>
          <p:sp>
            <p:nvSpPr>
              <p:cNvPr id="92788" name="Line 2366"/>
              <p:cNvSpPr/>
              <p:nvPr/>
            </p:nvSpPr>
            <p:spPr>
              <a:xfrm flipH="1">
                <a:off x="4609" y="1783"/>
                <a:ext cx="16" cy="6"/>
              </a:xfrm>
              <a:prstGeom prst="line">
                <a:avLst/>
              </a:prstGeom>
              <a:ln w="22225" cap="flat" cmpd="sng">
                <a:solidFill>
                  <a:srgbClr val="FF0000"/>
                </a:solidFill>
                <a:prstDash val="sysDot"/>
                <a:headEnd type="none" w="med" len="med"/>
                <a:tailEnd type="none" w="med" len="med"/>
              </a:ln>
            </p:spPr>
          </p:sp>
          <p:sp>
            <p:nvSpPr>
              <p:cNvPr id="92789" name="Line 2367"/>
              <p:cNvSpPr/>
              <p:nvPr/>
            </p:nvSpPr>
            <p:spPr>
              <a:xfrm flipH="1">
                <a:off x="4592" y="1789"/>
                <a:ext cx="17" cy="9"/>
              </a:xfrm>
              <a:prstGeom prst="line">
                <a:avLst/>
              </a:prstGeom>
              <a:ln w="22225" cap="flat" cmpd="sng">
                <a:solidFill>
                  <a:srgbClr val="FF0000"/>
                </a:solidFill>
                <a:prstDash val="sysDot"/>
                <a:headEnd type="none" w="med" len="med"/>
                <a:tailEnd type="none" w="med" len="med"/>
              </a:ln>
            </p:spPr>
          </p:sp>
          <p:sp>
            <p:nvSpPr>
              <p:cNvPr id="92790" name="Line 2368"/>
              <p:cNvSpPr/>
              <p:nvPr/>
            </p:nvSpPr>
            <p:spPr>
              <a:xfrm flipH="1">
                <a:off x="5413" y="1867"/>
                <a:ext cx="18" cy="0"/>
              </a:xfrm>
              <a:prstGeom prst="line">
                <a:avLst/>
              </a:prstGeom>
              <a:ln w="22225" cap="flat" cmpd="sng">
                <a:solidFill>
                  <a:srgbClr val="0000FF"/>
                </a:solidFill>
                <a:prstDash val="sysDot"/>
                <a:headEnd type="none" w="med" len="med"/>
                <a:tailEnd type="none" w="med" len="med"/>
              </a:ln>
            </p:spPr>
          </p:sp>
          <p:sp>
            <p:nvSpPr>
              <p:cNvPr id="92791" name="Line 2369"/>
              <p:cNvSpPr/>
              <p:nvPr/>
            </p:nvSpPr>
            <p:spPr>
              <a:xfrm flipH="1" flipV="1">
                <a:off x="5398" y="1861"/>
                <a:ext cx="15" cy="6"/>
              </a:xfrm>
              <a:prstGeom prst="line">
                <a:avLst/>
              </a:prstGeom>
              <a:ln w="22225" cap="flat" cmpd="sng">
                <a:solidFill>
                  <a:srgbClr val="0000FF"/>
                </a:solidFill>
                <a:prstDash val="sysDot"/>
                <a:headEnd type="none" w="med" len="med"/>
                <a:tailEnd type="none" w="med" len="med"/>
              </a:ln>
            </p:spPr>
          </p:sp>
          <p:sp>
            <p:nvSpPr>
              <p:cNvPr id="92792" name="Line 2370"/>
              <p:cNvSpPr/>
              <p:nvPr/>
            </p:nvSpPr>
            <p:spPr>
              <a:xfrm flipH="1" flipV="1">
                <a:off x="5380" y="1852"/>
                <a:ext cx="18" cy="9"/>
              </a:xfrm>
              <a:prstGeom prst="line">
                <a:avLst/>
              </a:prstGeom>
              <a:ln w="22225" cap="flat" cmpd="sng">
                <a:solidFill>
                  <a:srgbClr val="0000FF"/>
                </a:solidFill>
                <a:prstDash val="sysDot"/>
                <a:headEnd type="none" w="med" len="med"/>
                <a:tailEnd type="none" w="med" len="med"/>
              </a:ln>
            </p:spPr>
          </p:sp>
          <p:sp>
            <p:nvSpPr>
              <p:cNvPr id="92793" name="Line 2371"/>
              <p:cNvSpPr/>
              <p:nvPr/>
            </p:nvSpPr>
            <p:spPr>
              <a:xfrm flipH="1" flipV="1">
                <a:off x="5363" y="1846"/>
                <a:ext cx="17" cy="6"/>
              </a:xfrm>
              <a:prstGeom prst="line">
                <a:avLst/>
              </a:prstGeom>
              <a:ln w="22225" cap="flat" cmpd="sng">
                <a:solidFill>
                  <a:srgbClr val="0000FF"/>
                </a:solidFill>
                <a:prstDash val="sysDot"/>
                <a:headEnd type="none" w="med" len="med"/>
                <a:tailEnd type="none" w="med" len="med"/>
              </a:ln>
            </p:spPr>
          </p:sp>
          <p:sp>
            <p:nvSpPr>
              <p:cNvPr id="92794" name="Line 2372"/>
              <p:cNvSpPr/>
              <p:nvPr/>
            </p:nvSpPr>
            <p:spPr>
              <a:xfrm flipH="1" flipV="1">
                <a:off x="5347" y="1840"/>
                <a:ext cx="16" cy="6"/>
              </a:xfrm>
              <a:prstGeom prst="line">
                <a:avLst/>
              </a:prstGeom>
              <a:ln w="22225" cap="flat" cmpd="sng">
                <a:solidFill>
                  <a:srgbClr val="0000FF"/>
                </a:solidFill>
                <a:prstDash val="sysDot"/>
                <a:headEnd type="none" w="med" len="med"/>
                <a:tailEnd type="none" w="med" len="med"/>
              </a:ln>
            </p:spPr>
          </p:sp>
          <p:sp>
            <p:nvSpPr>
              <p:cNvPr id="92795" name="Line 2373"/>
              <p:cNvSpPr/>
              <p:nvPr/>
            </p:nvSpPr>
            <p:spPr>
              <a:xfrm flipH="1" flipV="1">
                <a:off x="5330" y="1833"/>
                <a:ext cx="17" cy="7"/>
              </a:xfrm>
              <a:prstGeom prst="line">
                <a:avLst/>
              </a:prstGeom>
              <a:ln w="22225" cap="flat" cmpd="sng">
                <a:solidFill>
                  <a:srgbClr val="0000FF"/>
                </a:solidFill>
                <a:prstDash val="sysDot"/>
                <a:headEnd type="none" w="med" len="med"/>
                <a:tailEnd type="none" w="med" len="med"/>
              </a:ln>
            </p:spPr>
          </p:sp>
          <p:sp>
            <p:nvSpPr>
              <p:cNvPr id="92796" name="Line 2374"/>
              <p:cNvSpPr/>
              <p:nvPr/>
            </p:nvSpPr>
            <p:spPr>
              <a:xfrm flipH="1" flipV="1">
                <a:off x="5312" y="1827"/>
                <a:ext cx="18" cy="6"/>
              </a:xfrm>
              <a:prstGeom prst="line">
                <a:avLst/>
              </a:prstGeom>
              <a:ln w="22225" cap="flat" cmpd="sng">
                <a:solidFill>
                  <a:srgbClr val="0000FF"/>
                </a:solidFill>
                <a:prstDash val="sysDot"/>
                <a:headEnd type="none" w="med" len="med"/>
                <a:tailEnd type="none" w="med" len="med"/>
              </a:ln>
            </p:spPr>
          </p:sp>
          <p:sp>
            <p:nvSpPr>
              <p:cNvPr id="92797" name="Line 2375"/>
              <p:cNvSpPr/>
              <p:nvPr/>
            </p:nvSpPr>
            <p:spPr>
              <a:xfrm flipH="1" flipV="1">
                <a:off x="5297" y="1821"/>
                <a:ext cx="15" cy="6"/>
              </a:xfrm>
              <a:prstGeom prst="line">
                <a:avLst/>
              </a:prstGeom>
              <a:ln w="22225" cap="flat" cmpd="sng">
                <a:solidFill>
                  <a:srgbClr val="0000FF"/>
                </a:solidFill>
                <a:prstDash val="sysDot"/>
                <a:headEnd type="none" w="med" len="med"/>
                <a:tailEnd type="none" w="med" len="med"/>
              </a:ln>
            </p:spPr>
          </p:sp>
          <p:sp>
            <p:nvSpPr>
              <p:cNvPr id="92798" name="Line 2376"/>
              <p:cNvSpPr/>
              <p:nvPr/>
            </p:nvSpPr>
            <p:spPr>
              <a:xfrm flipH="1" flipV="1">
                <a:off x="5280" y="1817"/>
                <a:ext cx="17" cy="4"/>
              </a:xfrm>
              <a:prstGeom prst="line">
                <a:avLst/>
              </a:prstGeom>
              <a:ln w="22225" cap="flat" cmpd="sng">
                <a:solidFill>
                  <a:srgbClr val="0000FF"/>
                </a:solidFill>
                <a:prstDash val="sysDot"/>
                <a:headEnd type="none" w="med" len="med"/>
                <a:tailEnd type="none" w="med" len="med"/>
              </a:ln>
            </p:spPr>
          </p:sp>
          <p:sp>
            <p:nvSpPr>
              <p:cNvPr id="92799" name="Line 2377"/>
              <p:cNvSpPr/>
              <p:nvPr/>
            </p:nvSpPr>
            <p:spPr>
              <a:xfrm flipH="1" flipV="1">
                <a:off x="5262" y="1812"/>
                <a:ext cx="18" cy="5"/>
              </a:xfrm>
              <a:prstGeom prst="line">
                <a:avLst/>
              </a:prstGeom>
              <a:ln w="22225" cap="flat" cmpd="sng">
                <a:solidFill>
                  <a:srgbClr val="0000FF"/>
                </a:solidFill>
                <a:prstDash val="sysDot"/>
                <a:headEnd type="none" w="med" len="med"/>
                <a:tailEnd type="none" w="med" len="med"/>
              </a:ln>
            </p:spPr>
          </p:sp>
          <p:sp>
            <p:nvSpPr>
              <p:cNvPr id="92800" name="Line 2378"/>
              <p:cNvSpPr/>
              <p:nvPr/>
            </p:nvSpPr>
            <p:spPr>
              <a:xfrm flipH="1" flipV="1">
                <a:off x="5247" y="1810"/>
                <a:ext cx="15" cy="2"/>
              </a:xfrm>
              <a:prstGeom prst="line">
                <a:avLst/>
              </a:prstGeom>
              <a:ln w="22225" cap="flat" cmpd="sng">
                <a:solidFill>
                  <a:srgbClr val="0000FF"/>
                </a:solidFill>
                <a:prstDash val="sysDot"/>
                <a:headEnd type="none" w="med" len="med"/>
                <a:tailEnd type="none" w="med" len="med"/>
              </a:ln>
            </p:spPr>
          </p:sp>
          <p:sp>
            <p:nvSpPr>
              <p:cNvPr id="92801" name="Line 2379"/>
              <p:cNvSpPr/>
              <p:nvPr/>
            </p:nvSpPr>
            <p:spPr>
              <a:xfrm flipH="1" flipV="1">
                <a:off x="5229" y="1808"/>
                <a:ext cx="18" cy="2"/>
              </a:xfrm>
              <a:prstGeom prst="line">
                <a:avLst/>
              </a:prstGeom>
              <a:ln w="22225" cap="flat" cmpd="sng">
                <a:solidFill>
                  <a:srgbClr val="0000FF"/>
                </a:solidFill>
                <a:prstDash val="sysDot"/>
                <a:headEnd type="none" w="med" len="med"/>
                <a:tailEnd type="none" w="med" len="med"/>
              </a:ln>
            </p:spPr>
          </p:sp>
          <p:sp>
            <p:nvSpPr>
              <p:cNvPr id="92802" name="Line 2380"/>
              <p:cNvSpPr/>
              <p:nvPr/>
            </p:nvSpPr>
            <p:spPr>
              <a:xfrm flipH="1" flipV="1">
                <a:off x="5212" y="1806"/>
                <a:ext cx="17" cy="2"/>
              </a:xfrm>
              <a:prstGeom prst="line">
                <a:avLst/>
              </a:prstGeom>
              <a:ln w="22225" cap="flat" cmpd="sng">
                <a:solidFill>
                  <a:srgbClr val="0000FF"/>
                </a:solidFill>
                <a:prstDash val="sysDot"/>
                <a:headEnd type="none" w="med" len="med"/>
                <a:tailEnd type="none" w="med" len="med"/>
              </a:ln>
            </p:spPr>
          </p:sp>
          <p:sp>
            <p:nvSpPr>
              <p:cNvPr id="92803" name="Line 2381"/>
              <p:cNvSpPr/>
              <p:nvPr/>
            </p:nvSpPr>
            <p:spPr>
              <a:xfrm flipH="1" flipV="1">
                <a:off x="5197" y="1804"/>
                <a:ext cx="15" cy="2"/>
              </a:xfrm>
              <a:prstGeom prst="line">
                <a:avLst/>
              </a:prstGeom>
              <a:ln w="22225" cap="flat" cmpd="sng">
                <a:solidFill>
                  <a:srgbClr val="0000FF"/>
                </a:solidFill>
                <a:prstDash val="sysDot"/>
                <a:headEnd type="none" w="med" len="med"/>
                <a:tailEnd type="none" w="med" len="med"/>
              </a:ln>
            </p:spPr>
          </p:sp>
          <p:sp>
            <p:nvSpPr>
              <p:cNvPr id="92804" name="Line 2382"/>
              <p:cNvSpPr/>
              <p:nvPr/>
            </p:nvSpPr>
            <p:spPr>
              <a:xfrm flipH="1">
                <a:off x="5179" y="1804"/>
                <a:ext cx="18" cy="0"/>
              </a:xfrm>
              <a:prstGeom prst="line">
                <a:avLst/>
              </a:prstGeom>
              <a:ln w="22225" cap="flat" cmpd="sng">
                <a:solidFill>
                  <a:srgbClr val="0000FF"/>
                </a:solidFill>
                <a:prstDash val="sysDot"/>
                <a:headEnd type="none" w="med" len="med"/>
                <a:tailEnd type="none" w="med" len="med"/>
              </a:ln>
            </p:spPr>
          </p:sp>
          <p:sp>
            <p:nvSpPr>
              <p:cNvPr id="92805" name="Line 2383"/>
              <p:cNvSpPr/>
              <p:nvPr/>
            </p:nvSpPr>
            <p:spPr>
              <a:xfrm flipH="1" flipV="1">
                <a:off x="5161" y="1802"/>
                <a:ext cx="18" cy="2"/>
              </a:xfrm>
              <a:prstGeom prst="line">
                <a:avLst/>
              </a:prstGeom>
              <a:ln w="22225" cap="flat" cmpd="sng">
                <a:solidFill>
                  <a:srgbClr val="0000FF"/>
                </a:solidFill>
                <a:prstDash val="sysDot"/>
                <a:headEnd type="none" w="med" len="med"/>
                <a:tailEnd type="none" w="med" len="med"/>
              </a:ln>
            </p:spPr>
          </p:sp>
          <p:sp>
            <p:nvSpPr>
              <p:cNvPr id="92806" name="Line 2384"/>
              <p:cNvSpPr/>
              <p:nvPr/>
            </p:nvSpPr>
            <p:spPr>
              <a:xfrm flipH="1" flipV="1">
                <a:off x="5146" y="1799"/>
                <a:ext cx="15" cy="3"/>
              </a:xfrm>
              <a:prstGeom prst="line">
                <a:avLst/>
              </a:prstGeom>
              <a:ln w="22225" cap="flat" cmpd="sng">
                <a:solidFill>
                  <a:srgbClr val="0000FF"/>
                </a:solidFill>
                <a:prstDash val="sysDot"/>
                <a:headEnd type="none" w="med" len="med"/>
                <a:tailEnd type="none" w="med" len="med"/>
              </a:ln>
            </p:spPr>
          </p:sp>
          <p:sp>
            <p:nvSpPr>
              <p:cNvPr id="92807" name="Line 2385"/>
              <p:cNvSpPr/>
              <p:nvPr/>
            </p:nvSpPr>
            <p:spPr>
              <a:xfrm flipH="1" flipV="1">
                <a:off x="5129" y="1793"/>
                <a:ext cx="17" cy="6"/>
              </a:xfrm>
              <a:prstGeom prst="line">
                <a:avLst/>
              </a:prstGeom>
              <a:ln w="22225" cap="flat" cmpd="sng">
                <a:solidFill>
                  <a:srgbClr val="0000FF"/>
                </a:solidFill>
                <a:prstDash val="sysDot"/>
                <a:headEnd type="none" w="med" len="med"/>
                <a:tailEnd type="none" w="med" len="med"/>
              </a:ln>
            </p:spPr>
          </p:sp>
          <p:sp>
            <p:nvSpPr>
              <p:cNvPr id="92808" name="Line 2386"/>
              <p:cNvSpPr/>
              <p:nvPr/>
            </p:nvSpPr>
            <p:spPr>
              <a:xfrm flipH="1" flipV="1">
                <a:off x="5111" y="1787"/>
                <a:ext cx="18" cy="6"/>
              </a:xfrm>
              <a:prstGeom prst="line">
                <a:avLst/>
              </a:prstGeom>
              <a:ln w="22225" cap="flat" cmpd="sng">
                <a:solidFill>
                  <a:srgbClr val="0000FF"/>
                </a:solidFill>
                <a:prstDash val="sysDot"/>
                <a:headEnd type="none" w="med" len="med"/>
                <a:tailEnd type="none" w="med" len="med"/>
              </a:ln>
            </p:spPr>
          </p:sp>
          <p:sp>
            <p:nvSpPr>
              <p:cNvPr id="92809" name="Line 2387"/>
              <p:cNvSpPr/>
              <p:nvPr/>
            </p:nvSpPr>
            <p:spPr>
              <a:xfrm flipH="1" flipV="1">
                <a:off x="5096" y="1780"/>
                <a:ext cx="15" cy="7"/>
              </a:xfrm>
              <a:prstGeom prst="line">
                <a:avLst/>
              </a:prstGeom>
              <a:ln w="22225" cap="flat" cmpd="sng">
                <a:solidFill>
                  <a:srgbClr val="0000FF"/>
                </a:solidFill>
                <a:prstDash val="sysDot"/>
                <a:headEnd type="none" w="med" len="med"/>
                <a:tailEnd type="none" w="med" len="med"/>
              </a:ln>
            </p:spPr>
          </p:sp>
          <p:sp>
            <p:nvSpPr>
              <p:cNvPr id="92810" name="Line 2388"/>
              <p:cNvSpPr/>
              <p:nvPr/>
            </p:nvSpPr>
            <p:spPr>
              <a:xfrm flipH="1" flipV="1">
                <a:off x="5078" y="1774"/>
                <a:ext cx="18" cy="6"/>
              </a:xfrm>
              <a:prstGeom prst="line">
                <a:avLst/>
              </a:prstGeom>
              <a:ln w="22225" cap="flat" cmpd="sng">
                <a:solidFill>
                  <a:srgbClr val="0000FF"/>
                </a:solidFill>
                <a:prstDash val="sysDot"/>
                <a:headEnd type="none" w="med" len="med"/>
                <a:tailEnd type="none" w="med" len="med"/>
              </a:ln>
            </p:spPr>
          </p:sp>
          <p:sp>
            <p:nvSpPr>
              <p:cNvPr id="92811" name="Line 2389"/>
              <p:cNvSpPr/>
              <p:nvPr/>
            </p:nvSpPr>
            <p:spPr>
              <a:xfrm flipH="1" flipV="1">
                <a:off x="5061" y="1766"/>
                <a:ext cx="17" cy="8"/>
              </a:xfrm>
              <a:prstGeom prst="line">
                <a:avLst/>
              </a:prstGeom>
              <a:ln w="22225" cap="flat" cmpd="sng">
                <a:solidFill>
                  <a:srgbClr val="0000FF"/>
                </a:solidFill>
                <a:prstDash val="sysDot"/>
                <a:headEnd type="none" w="med" len="med"/>
                <a:tailEnd type="none" w="med" len="med"/>
              </a:ln>
            </p:spPr>
          </p:sp>
          <p:sp>
            <p:nvSpPr>
              <p:cNvPr id="92812" name="Line 2390"/>
              <p:cNvSpPr/>
              <p:nvPr/>
            </p:nvSpPr>
            <p:spPr>
              <a:xfrm flipH="1" flipV="1">
                <a:off x="5045" y="1753"/>
                <a:ext cx="16" cy="13"/>
              </a:xfrm>
              <a:prstGeom prst="line">
                <a:avLst/>
              </a:prstGeom>
              <a:ln w="22225" cap="flat" cmpd="sng">
                <a:solidFill>
                  <a:srgbClr val="0000FF"/>
                </a:solidFill>
                <a:prstDash val="sysDot"/>
                <a:headEnd type="none" w="med" len="med"/>
                <a:tailEnd type="none" w="med" len="med"/>
              </a:ln>
            </p:spPr>
          </p:sp>
          <p:sp>
            <p:nvSpPr>
              <p:cNvPr id="92813" name="Line 2391"/>
              <p:cNvSpPr/>
              <p:nvPr/>
            </p:nvSpPr>
            <p:spPr>
              <a:xfrm flipH="1" flipV="1">
                <a:off x="5028" y="1747"/>
                <a:ext cx="17" cy="6"/>
              </a:xfrm>
              <a:prstGeom prst="line">
                <a:avLst/>
              </a:prstGeom>
              <a:ln w="22225" cap="flat" cmpd="sng">
                <a:solidFill>
                  <a:srgbClr val="0000FF"/>
                </a:solidFill>
                <a:prstDash val="sysDot"/>
                <a:headEnd type="none" w="med" len="med"/>
                <a:tailEnd type="none" w="med" len="med"/>
              </a:ln>
            </p:spPr>
          </p:sp>
          <p:sp>
            <p:nvSpPr>
              <p:cNvPr id="92814" name="Line 2392"/>
              <p:cNvSpPr/>
              <p:nvPr/>
            </p:nvSpPr>
            <p:spPr>
              <a:xfrm flipH="1" flipV="1">
                <a:off x="5010" y="1738"/>
                <a:ext cx="18" cy="9"/>
              </a:xfrm>
              <a:prstGeom prst="line">
                <a:avLst/>
              </a:prstGeom>
              <a:ln w="22225" cap="flat" cmpd="sng">
                <a:solidFill>
                  <a:srgbClr val="0000FF"/>
                </a:solidFill>
                <a:prstDash val="sysDot"/>
                <a:headEnd type="none" w="med" len="med"/>
                <a:tailEnd type="none" w="med" len="med"/>
              </a:ln>
            </p:spPr>
          </p:sp>
          <p:sp>
            <p:nvSpPr>
              <p:cNvPr id="92815" name="Line 2393"/>
              <p:cNvSpPr/>
              <p:nvPr/>
            </p:nvSpPr>
            <p:spPr>
              <a:xfrm flipH="1" flipV="1">
                <a:off x="4995" y="1730"/>
                <a:ext cx="15" cy="8"/>
              </a:xfrm>
              <a:prstGeom prst="line">
                <a:avLst/>
              </a:prstGeom>
              <a:ln w="22225" cap="flat" cmpd="sng">
                <a:solidFill>
                  <a:srgbClr val="0000FF"/>
                </a:solidFill>
                <a:prstDash val="sysDot"/>
                <a:headEnd type="none" w="med" len="med"/>
                <a:tailEnd type="none" w="med" len="med"/>
              </a:ln>
            </p:spPr>
          </p:sp>
          <p:sp>
            <p:nvSpPr>
              <p:cNvPr id="92816" name="Line 2394"/>
              <p:cNvSpPr/>
              <p:nvPr/>
            </p:nvSpPr>
            <p:spPr>
              <a:xfrm flipH="1" flipV="1">
                <a:off x="4977" y="1722"/>
                <a:ext cx="18" cy="8"/>
              </a:xfrm>
              <a:prstGeom prst="line">
                <a:avLst/>
              </a:prstGeom>
              <a:ln w="22225" cap="flat" cmpd="sng">
                <a:solidFill>
                  <a:srgbClr val="0000FF"/>
                </a:solidFill>
                <a:prstDash val="sysDot"/>
                <a:headEnd type="none" w="med" len="med"/>
                <a:tailEnd type="none" w="med" len="med"/>
              </a:ln>
            </p:spPr>
          </p:sp>
          <p:sp>
            <p:nvSpPr>
              <p:cNvPr id="92817" name="Line 2395"/>
              <p:cNvSpPr/>
              <p:nvPr/>
            </p:nvSpPr>
            <p:spPr>
              <a:xfrm flipH="1" flipV="1">
                <a:off x="4962" y="1713"/>
                <a:ext cx="15" cy="9"/>
              </a:xfrm>
              <a:prstGeom prst="line">
                <a:avLst/>
              </a:prstGeom>
              <a:ln w="22225" cap="flat" cmpd="sng">
                <a:solidFill>
                  <a:srgbClr val="0000FF"/>
                </a:solidFill>
                <a:prstDash val="sysDot"/>
                <a:headEnd type="none" w="med" len="med"/>
                <a:tailEnd type="none" w="med" len="med"/>
              </a:ln>
            </p:spPr>
          </p:sp>
          <p:sp>
            <p:nvSpPr>
              <p:cNvPr id="92818" name="Line 2396"/>
              <p:cNvSpPr/>
              <p:nvPr/>
            </p:nvSpPr>
            <p:spPr>
              <a:xfrm flipH="1" flipV="1">
                <a:off x="4944" y="1707"/>
                <a:ext cx="18" cy="6"/>
              </a:xfrm>
              <a:prstGeom prst="line">
                <a:avLst/>
              </a:prstGeom>
              <a:ln w="22225" cap="flat" cmpd="sng">
                <a:solidFill>
                  <a:srgbClr val="0000FF"/>
                </a:solidFill>
                <a:prstDash val="sysDot"/>
                <a:headEnd type="none" w="med" len="med"/>
                <a:tailEnd type="none" w="med" len="med"/>
              </a:ln>
            </p:spPr>
          </p:sp>
          <p:sp>
            <p:nvSpPr>
              <p:cNvPr id="92819" name="Line 2397"/>
              <p:cNvSpPr/>
              <p:nvPr/>
            </p:nvSpPr>
            <p:spPr>
              <a:xfrm flipH="1" flipV="1">
                <a:off x="4927" y="1699"/>
                <a:ext cx="17" cy="8"/>
              </a:xfrm>
              <a:prstGeom prst="line">
                <a:avLst/>
              </a:prstGeom>
              <a:ln w="22225" cap="flat" cmpd="sng">
                <a:solidFill>
                  <a:srgbClr val="0000FF"/>
                </a:solidFill>
                <a:prstDash val="sysDot"/>
                <a:headEnd type="none" w="med" len="med"/>
                <a:tailEnd type="none" w="med" len="med"/>
              </a:ln>
            </p:spPr>
          </p:sp>
          <p:sp>
            <p:nvSpPr>
              <p:cNvPr id="92820" name="Line 2398"/>
              <p:cNvSpPr/>
              <p:nvPr/>
            </p:nvSpPr>
            <p:spPr>
              <a:xfrm flipH="1" flipV="1">
                <a:off x="4911" y="1690"/>
                <a:ext cx="16" cy="9"/>
              </a:xfrm>
              <a:prstGeom prst="line">
                <a:avLst/>
              </a:prstGeom>
              <a:ln w="22225" cap="flat" cmpd="sng">
                <a:solidFill>
                  <a:srgbClr val="0000FF"/>
                </a:solidFill>
                <a:prstDash val="sysDot"/>
                <a:headEnd type="none" w="med" len="med"/>
                <a:tailEnd type="none" w="med" len="med"/>
              </a:ln>
            </p:spPr>
          </p:sp>
          <p:sp>
            <p:nvSpPr>
              <p:cNvPr id="92821" name="Line 2399"/>
              <p:cNvSpPr/>
              <p:nvPr/>
            </p:nvSpPr>
            <p:spPr>
              <a:xfrm flipH="1">
                <a:off x="4894" y="1690"/>
                <a:ext cx="17" cy="2"/>
              </a:xfrm>
              <a:prstGeom prst="line">
                <a:avLst/>
              </a:prstGeom>
              <a:ln w="22225" cap="flat" cmpd="sng">
                <a:solidFill>
                  <a:srgbClr val="0000FF"/>
                </a:solidFill>
                <a:prstDash val="sysDot"/>
                <a:headEnd type="none" w="med" len="med"/>
                <a:tailEnd type="none" w="med" len="med"/>
              </a:ln>
            </p:spPr>
          </p:sp>
          <p:sp>
            <p:nvSpPr>
              <p:cNvPr id="92822" name="Line 2400"/>
              <p:cNvSpPr/>
              <p:nvPr/>
            </p:nvSpPr>
            <p:spPr>
              <a:xfrm flipH="1">
                <a:off x="4876" y="1692"/>
                <a:ext cx="18" cy="3"/>
              </a:xfrm>
              <a:prstGeom prst="line">
                <a:avLst/>
              </a:prstGeom>
              <a:ln w="22225" cap="flat" cmpd="sng">
                <a:solidFill>
                  <a:srgbClr val="0000FF"/>
                </a:solidFill>
                <a:prstDash val="sysDot"/>
                <a:headEnd type="none" w="med" len="med"/>
                <a:tailEnd type="none" w="med" len="med"/>
              </a:ln>
            </p:spPr>
          </p:sp>
          <p:sp>
            <p:nvSpPr>
              <p:cNvPr id="92823" name="Line 2401"/>
              <p:cNvSpPr/>
              <p:nvPr/>
            </p:nvSpPr>
            <p:spPr>
              <a:xfrm flipH="1">
                <a:off x="4861" y="1695"/>
                <a:ext cx="15" cy="6"/>
              </a:xfrm>
              <a:prstGeom prst="line">
                <a:avLst/>
              </a:prstGeom>
              <a:ln w="22225" cap="flat" cmpd="sng">
                <a:solidFill>
                  <a:srgbClr val="0000FF"/>
                </a:solidFill>
                <a:prstDash val="sysDot"/>
                <a:headEnd type="none" w="med" len="med"/>
                <a:tailEnd type="none" w="med" len="med"/>
              </a:ln>
            </p:spPr>
          </p:sp>
          <p:sp>
            <p:nvSpPr>
              <p:cNvPr id="92824" name="Line 2402"/>
              <p:cNvSpPr/>
              <p:nvPr/>
            </p:nvSpPr>
            <p:spPr>
              <a:xfrm flipH="1">
                <a:off x="4843" y="1701"/>
                <a:ext cx="18" cy="6"/>
              </a:xfrm>
              <a:prstGeom prst="line">
                <a:avLst/>
              </a:prstGeom>
              <a:ln w="22225" cap="flat" cmpd="sng">
                <a:solidFill>
                  <a:srgbClr val="0000FF"/>
                </a:solidFill>
                <a:prstDash val="sysDot"/>
                <a:headEnd type="none" w="med" len="med"/>
                <a:tailEnd type="none" w="med" len="med"/>
              </a:ln>
            </p:spPr>
          </p:sp>
          <p:sp>
            <p:nvSpPr>
              <p:cNvPr id="92825" name="Line 2403"/>
              <p:cNvSpPr/>
              <p:nvPr/>
            </p:nvSpPr>
            <p:spPr>
              <a:xfrm flipH="1">
                <a:off x="4826" y="1707"/>
                <a:ext cx="17" cy="6"/>
              </a:xfrm>
              <a:prstGeom prst="line">
                <a:avLst/>
              </a:prstGeom>
              <a:ln w="22225" cap="flat" cmpd="sng">
                <a:solidFill>
                  <a:srgbClr val="0000FF"/>
                </a:solidFill>
                <a:prstDash val="sysDot"/>
                <a:headEnd type="none" w="med" len="med"/>
                <a:tailEnd type="none" w="med" len="med"/>
              </a:ln>
            </p:spPr>
          </p:sp>
          <p:sp>
            <p:nvSpPr>
              <p:cNvPr id="92826" name="Line 2404"/>
              <p:cNvSpPr/>
              <p:nvPr/>
            </p:nvSpPr>
            <p:spPr>
              <a:xfrm flipH="1">
                <a:off x="4811" y="1713"/>
                <a:ext cx="15" cy="6"/>
              </a:xfrm>
              <a:prstGeom prst="line">
                <a:avLst/>
              </a:prstGeom>
              <a:ln w="22225" cap="flat" cmpd="sng">
                <a:solidFill>
                  <a:srgbClr val="0000FF"/>
                </a:solidFill>
                <a:prstDash val="sysDot"/>
                <a:headEnd type="none" w="med" len="med"/>
                <a:tailEnd type="none" w="med" len="med"/>
              </a:ln>
            </p:spPr>
          </p:sp>
          <p:sp>
            <p:nvSpPr>
              <p:cNvPr id="92827" name="Line 2405"/>
              <p:cNvSpPr/>
              <p:nvPr/>
            </p:nvSpPr>
            <p:spPr>
              <a:xfrm flipH="1">
                <a:off x="4793" y="1719"/>
                <a:ext cx="18" cy="9"/>
              </a:xfrm>
              <a:prstGeom prst="line">
                <a:avLst/>
              </a:prstGeom>
              <a:ln w="22225" cap="flat" cmpd="sng">
                <a:solidFill>
                  <a:srgbClr val="0000FF"/>
                </a:solidFill>
                <a:prstDash val="sysDot"/>
                <a:headEnd type="none" w="med" len="med"/>
                <a:tailEnd type="none" w="med" len="med"/>
              </a:ln>
            </p:spPr>
          </p:sp>
          <p:sp>
            <p:nvSpPr>
              <p:cNvPr id="92828" name="Line 2406"/>
              <p:cNvSpPr/>
              <p:nvPr/>
            </p:nvSpPr>
            <p:spPr>
              <a:xfrm flipH="1">
                <a:off x="4775" y="1728"/>
                <a:ext cx="18" cy="9"/>
              </a:xfrm>
              <a:prstGeom prst="line">
                <a:avLst/>
              </a:prstGeom>
              <a:ln w="22225" cap="flat" cmpd="sng">
                <a:solidFill>
                  <a:srgbClr val="0000FF"/>
                </a:solidFill>
                <a:prstDash val="sysDot"/>
                <a:headEnd type="none" w="med" len="med"/>
                <a:tailEnd type="none" w="med" len="med"/>
              </a:ln>
            </p:spPr>
          </p:sp>
          <p:sp>
            <p:nvSpPr>
              <p:cNvPr id="92829" name="Line 2407"/>
              <p:cNvSpPr/>
              <p:nvPr/>
            </p:nvSpPr>
            <p:spPr>
              <a:xfrm flipH="1">
                <a:off x="4760" y="1737"/>
                <a:ext cx="15" cy="10"/>
              </a:xfrm>
              <a:prstGeom prst="line">
                <a:avLst/>
              </a:prstGeom>
              <a:ln w="22225" cap="flat" cmpd="sng">
                <a:solidFill>
                  <a:srgbClr val="0000FF"/>
                </a:solidFill>
                <a:prstDash val="sysDot"/>
                <a:headEnd type="none" w="med" len="med"/>
                <a:tailEnd type="none" w="med" len="med"/>
              </a:ln>
            </p:spPr>
          </p:sp>
          <p:sp>
            <p:nvSpPr>
              <p:cNvPr id="92830" name="Line 2408"/>
              <p:cNvSpPr/>
              <p:nvPr/>
            </p:nvSpPr>
            <p:spPr>
              <a:xfrm flipH="1">
                <a:off x="4743" y="1747"/>
                <a:ext cx="17" cy="10"/>
              </a:xfrm>
              <a:prstGeom prst="line">
                <a:avLst/>
              </a:prstGeom>
              <a:ln w="22225" cap="flat" cmpd="sng">
                <a:solidFill>
                  <a:srgbClr val="0000FF"/>
                </a:solidFill>
                <a:prstDash val="sysDot"/>
                <a:headEnd type="none" w="med" len="med"/>
                <a:tailEnd type="none" w="med" len="med"/>
              </a:ln>
            </p:spPr>
          </p:sp>
          <p:sp>
            <p:nvSpPr>
              <p:cNvPr id="92831" name="Line 2409"/>
              <p:cNvSpPr/>
              <p:nvPr/>
            </p:nvSpPr>
            <p:spPr>
              <a:xfrm flipH="1">
                <a:off x="4725" y="1757"/>
                <a:ext cx="18" cy="9"/>
              </a:xfrm>
              <a:prstGeom prst="line">
                <a:avLst/>
              </a:prstGeom>
              <a:ln w="22225" cap="flat" cmpd="sng">
                <a:solidFill>
                  <a:srgbClr val="0000FF"/>
                </a:solidFill>
                <a:prstDash val="sysDot"/>
                <a:headEnd type="none" w="med" len="med"/>
                <a:tailEnd type="none" w="med" len="med"/>
              </a:ln>
            </p:spPr>
          </p:sp>
          <p:sp>
            <p:nvSpPr>
              <p:cNvPr id="92832" name="Line 2410"/>
              <p:cNvSpPr/>
              <p:nvPr/>
            </p:nvSpPr>
            <p:spPr>
              <a:xfrm flipH="1">
                <a:off x="4710" y="1766"/>
                <a:ext cx="15" cy="8"/>
              </a:xfrm>
              <a:prstGeom prst="line">
                <a:avLst/>
              </a:prstGeom>
              <a:ln w="22225" cap="flat" cmpd="sng">
                <a:solidFill>
                  <a:srgbClr val="0000FF"/>
                </a:solidFill>
                <a:prstDash val="sysDot"/>
                <a:headEnd type="none" w="med" len="med"/>
                <a:tailEnd type="none" w="med" len="med"/>
              </a:ln>
            </p:spPr>
          </p:sp>
          <p:sp>
            <p:nvSpPr>
              <p:cNvPr id="92833" name="Line 2411"/>
              <p:cNvSpPr/>
              <p:nvPr/>
            </p:nvSpPr>
            <p:spPr>
              <a:xfrm flipH="1">
                <a:off x="4693" y="1774"/>
                <a:ext cx="17" cy="6"/>
              </a:xfrm>
              <a:prstGeom prst="line">
                <a:avLst/>
              </a:prstGeom>
              <a:ln w="22225" cap="flat" cmpd="sng">
                <a:solidFill>
                  <a:srgbClr val="0000FF"/>
                </a:solidFill>
                <a:prstDash val="sysDot"/>
                <a:headEnd type="none" w="med" len="med"/>
                <a:tailEnd type="none" w="med" len="med"/>
              </a:ln>
            </p:spPr>
          </p:sp>
          <p:sp>
            <p:nvSpPr>
              <p:cNvPr id="92834" name="Line 2412"/>
              <p:cNvSpPr/>
              <p:nvPr/>
            </p:nvSpPr>
            <p:spPr>
              <a:xfrm flipH="1">
                <a:off x="4675" y="1780"/>
                <a:ext cx="18" cy="5"/>
              </a:xfrm>
              <a:prstGeom prst="line">
                <a:avLst/>
              </a:prstGeom>
              <a:ln w="22225" cap="flat" cmpd="sng">
                <a:solidFill>
                  <a:srgbClr val="0000FF"/>
                </a:solidFill>
                <a:prstDash val="sysDot"/>
                <a:headEnd type="none" w="med" len="med"/>
                <a:tailEnd type="none" w="med" len="med"/>
              </a:ln>
            </p:spPr>
          </p:sp>
          <p:sp>
            <p:nvSpPr>
              <p:cNvPr id="92835" name="Line 2413"/>
              <p:cNvSpPr/>
              <p:nvPr/>
            </p:nvSpPr>
            <p:spPr>
              <a:xfrm flipH="1">
                <a:off x="4660" y="1785"/>
                <a:ext cx="15" cy="4"/>
              </a:xfrm>
              <a:prstGeom prst="line">
                <a:avLst/>
              </a:prstGeom>
              <a:ln w="22225" cap="flat" cmpd="sng">
                <a:solidFill>
                  <a:srgbClr val="0000FF"/>
                </a:solidFill>
                <a:prstDash val="sysDot"/>
                <a:headEnd type="none" w="med" len="med"/>
                <a:tailEnd type="none" w="med" len="med"/>
              </a:ln>
            </p:spPr>
          </p:sp>
          <p:sp>
            <p:nvSpPr>
              <p:cNvPr id="92836" name="Line 2414"/>
              <p:cNvSpPr/>
              <p:nvPr/>
            </p:nvSpPr>
            <p:spPr>
              <a:xfrm flipH="1">
                <a:off x="4642" y="1789"/>
                <a:ext cx="18" cy="4"/>
              </a:xfrm>
              <a:prstGeom prst="line">
                <a:avLst/>
              </a:prstGeom>
              <a:ln w="22225" cap="flat" cmpd="sng">
                <a:solidFill>
                  <a:srgbClr val="0000FF"/>
                </a:solidFill>
                <a:prstDash val="sysDot"/>
                <a:headEnd type="none" w="med" len="med"/>
                <a:tailEnd type="none" w="med" len="med"/>
              </a:ln>
            </p:spPr>
          </p:sp>
          <p:sp>
            <p:nvSpPr>
              <p:cNvPr id="92837" name="Line 2415"/>
              <p:cNvSpPr/>
              <p:nvPr/>
            </p:nvSpPr>
            <p:spPr>
              <a:xfrm flipH="1">
                <a:off x="4625" y="1793"/>
                <a:ext cx="17" cy="6"/>
              </a:xfrm>
              <a:prstGeom prst="line">
                <a:avLst/>
              </a:prstGeom>
              <a:ln w="22225" cap="flat" cmpd="sng">
                <a:solidFill>
                  <a:srgbClr val="0000FF"/>
                </a:solidFill>
                <a:prstDash val="sysDot"/>
                <a:headEnd type="none" w="med" len="med"/>
                <a:tailEnd type="none" w="med" len="med"/>
              </a:ln>
            </p:spPr>
          </p:sp>
          <p:sp>
            <p:nvSpPr>
              <p:cNvPr id="92838" name="Line 2416"/>
              <p:cNvSpPr/>
              <p:nvPr/>
            </p:nvSpPr>
            <p:spPr>
              <a:xfrm flipH="1">
                <a:off x="4609" y="1799"/>
                <a:ext cx="16" cy="7"/>
              </a:xfrm>
              <a:prstGeom prst="line">
                <a:avLst/>
              </a:prstGeom>
              <a:ln w="22225" cap="flat" cmpd="sng">
                <a:solidFill>
                  <a:srgbClr val="0000FF"/>
                </a:solidFill>
                <a:prstDash val="sysDot"/>
                <a:headEnd type="none" w="med" len="med"/>
                <a:tailEnd type="none" w="med" len="med"/>
              </a:ln>
            </p:spPr>
          </p:sp>
          <p:sp>
            <p:nvSpPr>
              <p:cNvPr id="92839" name="Line 2417"/>
              <p:cNvSpPr/>
              <p:nvPr/>
            </p:nvSpPr>
            <p:spPr>
              <a:xfrm flipH="1">
                <a:off x="4592" y="1806"/>
                <a:ext cx="17" cy="6"/>
              </a:xfrm>
              <a:prstGeom prst="line">
                <a:avLst/>
              </a:prstGeom>
              <a:ln w="22225" cap="flat" cmpd="sng">
                <a:solidFill>
                  <a:srgbClr val="0000FF"/>
                </a:solidFill>
                <a:prstDash val="sysDot"/>
                <a:headEnd type="none" w="med" len="med"/>
                <a:tailEnd type="none" w="med" len="med"/>
              </a:ln>
            </p:spPr>
          </p:sp>
          <p:sp>
            <p:nvSpPr>
              <p:cNvPr id="92840" name="Oval 2418"/>
              <p:cNvSpPr/>
              <p:nvPr/>
            </p:nvSpPr>
            <p:spPr>
              <a:xfrm>
                <a:off x="5424" y="2056"/>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841" name="Oval 2419"/>
              <p:cNvSpPr/>
              <p:nvPr/>
            </p:nvSpPr>
            <p:spPr>
              <a:xfrm>
                <a:off x="5407" y="222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09" name="Group 2621"/>
            <p:cNvGrpSpPr/>
            <p:nvPr/>
          </p:nvGrpSpPr>
          <p:grpSpPr>
            <a:xfrm>
              <a:off x="4585" y="2111"/>
              <a:ext cx="852" cy="234"/>
              <a:chOff x="4585" y="2111"/>
              <a:chExt cx="852" cy="234"/>
            </a:xfrm>
          </p:grpSpPr>
          <p:sp>
            <p:nvSpPr>
              <p:cNvPr id="92442" name="Oval 2421"/>
              <p:cNvSpPr/>
              <p:nvPr/>
            </p:nvSpPr>
            <p:spPr>
              <a:xfrm>
                <a:off x="5391" y="2181"/>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3" name="Oval 2422"/>
              <p:cNvSpPr/>
              <p:nvPr/>
            </p:nvSpPr>
            <p:spPr>
              <a:xfrm>
                <a:off x="5374" y="217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4" name="Oval 2423"/>
              <p:cNvSpPr/>
              <p:nvPr/>
            </p:nvSpPr>
            <p:spPr>
              <a:xfrm>
                <a:off x="5356" y="215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5" name="Oval 2424"/>
              <p:cNvSpPr/>
              <p:nvPr/>
            </p:nvSpPr>
            <p:spPr>
              <a:xfrm>
                <a:off x="5341" y="216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6" name="Oval 2425"/>
              <p:cNvSpPr/>
              <p:nvPr/>
            </p:nvSpPr>
            <p:spPr>
              <a:xfrm>
                <a:off x="5323" y="216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7" name="Oval 2426"/>
              <p:cNvSpPr/>
              <p:nvPr/>
            </p:nvSpPr>
            <p:spPr>
              <a:xfrm>
                <a:off x="5306" y="216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8" name="Oval 2427"/>
              <p:cNvSpPr/>
              <p:nvPr/>
            </p:nvSpPr>
            <p:spPr>
              <a:xfrm>
                <a:off x="5290" y="2158"/>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49" name="Oval 2428"/>
              <p:cNvSpPr/>
              <p:nvPr/>
            </p:nvSpPr>
            <p:spPr>
              <a:xfrm>
                <a:off x="5273" y="215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0" name="Oval 2429"/>
              <p:cNvSpPr/>
              <p:nvPr/>
            </p:nvSpPr>
            <p:spPr>
              <a:xfrm>
                <a:off x="5255" y="2159"/>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1" name="Oval 2430"/>
              <p:cNvSpPr/>
              <p:nvPr/>
            </p:nvSpPr>
            <p:spPr>
              <a:xfrm>
                <a:off x="5240" y="2162"/>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2" name="Oval 2431"/>
              <p:cNvSpPr/>
              <p:nvPr/>
            </p:nvSpPr>
            <p:spPr>
              <a:xfrm>
                <a:off x="5222" y="216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3" name="Oval 2432"/>
              <p:cNvSpPr/>
              <p:nvPr/>
            </p:nvSpPr>
            <p:spPr>
              <a:xfrm>
                <a:off x="5205" y="216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4" name="Oval 2433"/>
              <p:cNvSpPr/>
              <p:nvPr/>
            </p:nvSpPr>
            <p:spPr>
              <a:xfrm>
                <a:off x="5190" y="216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5" name="Oval 2434"/>
              <p:cNvSpPr/>
              <p:nvPr/>
            </p:nvSpPr>
            <p:spPr>
              <a:xfrm>
                <a:off x="5172" y="216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6" name="Oval 2435"/>
              <p:cNvSpPr/>
              <p:nvPr/>
            </p:nvSpPr>
            <p:spPr>
              <a:xfrm>
                <a:off x="5155" y="216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7" name="Oval 2436"/>
              <p:cNvSpPr/>
              <p:nvPr/>
            </p:nvSpPr>
            <p:spPr>
              <a:xfrm>
                <a:off x="5140" y="2149"/>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8" name="Oval 2437"/>
              <p:cNvSpPr/>
              <p:nvPr/>
            </p:nvSpPr>
            <p:spPr>
              <a:xfrm>
                <a:off x="5122" y="2120"/>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59" name="Oval 2438"/>
              <p:cNvSpPr/>
              <p:nvPr/>
            </p:nvSpPr>
            <p:spPr>
              <a:xfrm>
                <a:off x="5104" y="2126"/>
                <a:ext cx="14"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0" name="Oval 2439"/>
              <p:cNvSpPr/>
              <p:nvPr/>
            </p:nvSpPr>
            <p:spPr>
              <a:xfrm>
                <a:off x="5089" y="216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1" name="Oval 2440"/>
              <p:cNvSpPr/>
              <p:nvPr/>
            </p:nvSpPr>
            <p:spPr>
              <a:xfrm>
                <a:off x="5072" y="215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2" name="Oval 2441"/>
              <p:cNvSpPr/>
              <p:nvPr/>
            </p:nvSpPr>
            <p:spPr>
              <a:xfrm>
                <a:off x="5054" y="215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3" name="Oval 2442"/>
              <p:cNvSpPr/>
              <p:nvPr/>
            </p:nvSpPr>
            <p:spPr>
              <a:xfrm>
                <a:off x="5039" y="214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4" name="Oval 2443"/>
              <p:cNvSpPr/>
              <p:nvPr/>
            </p:nvSpPr>
            <p:spPr>
              <a:xfrm>
                <a:off x="5021" y="215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5" name="Oval 2444"/>
              <p:cNvSpPr/>
              <p:nvPr/>
            </p:nvSpPr>
            <p:spPr>
              <a:xfrm>
                <a:off x="5004" y="214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6" name="Oval 2445"/>
              <p:cNvSpPr/>
              <p:nvPr/>
            </p:nvSpPr>
            <p:spPr>
              <a:xfrm>
                <a:off x="4988" y="216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7" name="Oval 2446"/>
              <p:cNvSpPr/>
              <p:nvPr/>
            </p:nvSpPr>
            <p:spPr>
              <a:xfrm>
                <a:off x="4971" y="217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8" name="Oval 2447"/>
              <p:cNvSpPr/>
              <p:nvPr/>
            </p:nvSpPr>
            <p:spPr>
              <a:xfrm>
                <a:off x="4955" y="220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69" name="Oval 2448"/>
              <p:cNvSpPr/>
              <p:nvPr/>
            </p:nvSpPr>
            <p:spPr>
              <a:xfrm>
                <a:off x="4938" y="222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0" name="Oval 2449"/>
              <p:cNvSpPr/>
              <p:nvPr/>
            </p:nvSpPr>
            <p:spPr>
              <a:xfrm>
                <a:off x="4920" y="225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1" name="Oval 2450"/>
              <p:cNvSpPr/>
              <p:nvPr/>
            </p:nvSpPr>
            <p:spPr>
              <a:xfrm>
                <a:off x="4905" y="226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2" name="Oval 2451"/>
              <p:cNvSpPr/>
              <p:nvPr/>
            </p:nvSpPr>
            <p:spPr>
              <a:xfrm>
                <a:off x="4887" y="227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3" name="Oval 2452"/>
              <p:cNvSpPr/>
              <p:nvPr/>
            </p:nvSpPr>
            <p:spPr>
              <a:xfrm>
                <a:off x="4870" y="229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4" name="Oval 2453"/>
              <p:cNvSpPr/>
              <p:nvPr/>
            </p:nvSpPr>
            <p:spPr>
              <a:xfrm>
                <a:off x="4854" y="2301"/>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5" name="Oval 2454"/>
              <p:cNvSpPr/>
              <p:nvPr/>
            </p:nvSpPr>
            <p:spPr>
              <a:xfrm>
                <a:off x="4837" y="230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6" name="Oval 2455"/>
              <p:cNvSpPr/>
              <p:nvPr/>
            </p:nvSpPr>
            <p:spPr>
              <a:xfrm>
                <a:off x="4819" y="231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7" name="Oval 2456"/>
              <p:cNvSpPr/>
              <p:nvPr/>
            </p:nvSpPr>
            <p:spPr>
              <a:xfrm>
                <a:off x="4804" y="231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8" name="Oval 2457"/>
              <p:cNvSpPr/>
              <p:nvPr/>
            </p:nvSpPr>
            <p:spPr>
              <a:xfrm>
                <a:off x="4786" y="231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79" name="Oval 2458"/>
              <p:cNvSpPr/>
              <p:nvPr/>
            </p:nvSpPr>
            <p:spPr>
              <a:xfrm>
                <a:off x="4769" y="232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0" name="Oval 2459"/>
              <p:cNvSpPr/>
              <p:nvPr/>
            </p:nvSpPr>
            <p:spPr>
              <a:xfrm>
                <a:off x="4754" y="231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1" name="Oval 2460"/>
              <p:cNvSpPr/>
              <p:nvPr/>
            </p:nvSpPr>
            <p:spPr>
              <a:xfrm>
                <a:off x="4736" y="230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2" name="Oval 2461"/>
              <p:cNvSpPr/>
              <p:nvPr/>
            </p:nvSpPr>
            <p:spPr>
              <a:xfrm>
                <a:off x="4718" y="229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3" name="Oval 2462"/>
              <p:cNvSpPr/>
              <p:nvPr/>
            </p:nvSpPr>
            <p:spPr>
              <a:xfrm>
                <a:off x="4703" y="229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4" name="Oval 2463"/>
              <p:cNvSpPr/>
              <p:nvPr/>
            </p:nvSpPr>
            <p:spPr>
              <a:xfrm>
                <a:off x="4686" y="228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5" name="Oval 2464"/>
              <p:cNvSpPr/>
              <p:nvPr/>
            </p:nvSpPr>
            <p:spPr>
              <a:xfrm>
                <a:off x="4668" y="229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6" name="Oval 2465"/>
              <p:cNvSpPr/>
              <p:nvPr/>
            </p:nvSpPr>
            <p:spPr>
              <a:xfrm>
                <a:off x="4653" y="229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7" name="Oval 2466"/>
              <p:cNvSpPr/>
              <p:nvPr/>
            </p:nvSpPr>
            <p:spPr>
              <a:xfrm>
                <a:off x="4636" y="229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8" name="Oval 2467"/>
              <p:cNvSpPr/>
              <p:nvPr/>
            </p:nvSpPr>
            <p:spPr>
              <a:xfrm>
                <a:off x="4618" y="229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89" name="Oval 2468"/>
              <p:cNvSpPr/>
              <p:nvPr/>
            </p:nvSpPr>
            <p:spPr>
              <a:xfrm>
                <a:off x="4603" y="229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0" name="Oval 2469"/>
              <p:cNvSpPr/>
              <p:nvPr/>
            </p:nvSpPr>
            <p:spPr>
              <a:xfrm>
                <a:off x="4585" y="228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1" name="Oval 2470"/>
              <p:cNvSpPr/>
              <p:nvPr/>
            </p:nvSpPr>
            <p:spPr>
              <a:xfrm>
                <a:off x="5424" y="2140"/>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2" name="Oval 2471"/>
              <p:cNvSpPr/>
              <p:nvPr/>
            </p:nvSpPr>
            <p:spPr>
              <a:xfrm>
                <a:off x="5391" y="2168"/>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3" name="Oval 2472"/>
              <p:cNvSpPr/>
              <p:nvPr/>
            </p:nvSpPr>
            <p:spPr>
              <a:xfrm>
                <a:off x="5374" y="214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4" name="Oval 2473"/>
              <p:cNvSpPr/>
              <p:nvPr/>
            </p:nvSpPr>
            <p:spPr>
              <a:xfrm>
                <a:off x="5356" y="21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5" name="Oval 2474"/>
              <p:cNvSpPr/>
              <p:nvPr/>
            </p:nvSpPr>
            <p:spPr>
              <a:xfrm>
                <a:off x="5341" y="215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6" name="Oval 2475"/>
              <p:cNvSpPr/>
              <p:nvPr/>
            </p:nvSpPr>
            <p:spPr>
              <a:xfrm>
                <a:off x="5323" y="2158"/>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7" name="Oval 2476"/>
              <p:cNvSpPr/>
              <p:nvPr/>
            </p:nvSpPr>
            <p:spPr>
              <a:xfrm>
                <a:off x="5306" y="216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8" name="Oval 2477"/>
              <p:cNvSpPr/>
              <p:nvPr/>
            </p:nvSpPr>
            <p:spPr>
              <a:xfrm>
                <a:off x="5290" y="2162"/>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499" name="Oval 2478"/>
              <p:cNvSpPr/>
              <p:nvPr/>
            </p:nvSpPr>
            <p:spPr>
              <a:xfrm>
                <a:off x="5273" y="216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0" name="Oval 2479"/>
              <p:cNvSpPr/>
              <p:nvPr/>
            </p:nvSpPr>
            <p:spPr>
              <a:xfrm>
                <a:off x="5255" y="217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1" name="Oval 2480"/>
              <p:cNvSpPr/>
              <p:nvPr/>
            </p:nvSpPr>
            <p:spPr>
              <a:xfrm>
                <a:off x="5240" y="2174"/>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2" name="Oval 2481"/>
              <p:cNvSpPr/>
              <p:nvPr/>
            </p:nvSpPr>
            <p:spPr>
              <a:xfrm>
                <a:off x="5222" y="2183"/>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3" name="Oval 2482"/>
              <p:cNvSpPr/>
              <p:nvPr/>
            </p:nvSpPr>
            <p:spPr>
              <a:xfrm>
                <a:off x="5205" y="21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4" name="Oval 2483"/>
              <p:cNvSpPr/>
              <p:nvPr/>
            </p:nvSpPr>
            <p:spPr>
              <a:xfrm>
                <a:off x="5190" y="218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5" name="Oval 2484"/>
              <p:cNvSpPr/>
              <p:nvPr/>
            </p:nvSpPr>
            <p:spPr>
              <a:xfrm>
                <a:off x="5172" y="218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6" name="Oval 2485"/>
              <p:cNvSpPr/>
              <p:nvPr/>
            </p:nvSpPr>
            <p:spPr>
              <a:xfrm>
                <a:off x="5155" y="217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7" name="Oval 2486"/>
              <p:cNvSpPr/>
              <p:nvPr/>
            </p:nvSpPr>
            <p:spPr>
              <a:xfrm>
                <a:off x="5140" y="219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8" name="Oval 2487"/>
              <p:cNvSpPr/>
              <p:nvPr/>
            </p:nvSpPr>
            <p:spPr>
              <a:xfrm>
                <a:off x="5122" y="218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09" name="Oval 2488"/>
              <p:cNvSpPr/>
              <p:nvPr/>
            </p:nvSpPr>
            <p:spPr>
              <a:xfrm>
                <a:off x="5104" y="213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0" name="Oval 2489"/>
              <p:cNvSpPr/>
              <p:nvPr/>
            </p:nvSpPr>
            <p:spPr>
              <a:xfrm>
                <a:off x="5089" y="213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1" name="Oval 2490"/>
              <p:cNvSpPr/>
              <p:nvPr/>
            </p:nvSpPr>
            <p:spPr>
              <a:xfrm>
                <a:off x="5072" y="211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2" name="Oval 2491"/>
              <p:cNvSpPr/>
              <p:nvPr/>
            </p:nvSpPr>
            <p:spPr>
              <a:xfrm>
                <a:off x="5054" y="211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3" name="Oval 2492"/>
              <p:cNvSpPr/>
              <p:nvPr/>
            </p:nvSpPr>
            <p:spPr>
              <a:xfrm>
                <a:off x="5039" y="211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4" name="Oval 2493"/>
              <p:cNvSpPr/>
              <p:nvPr/>
            </p:nvSpPr>
            <p:spPr>
              <a:xfrm>
                <a:off x="5021" y="212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5" name="Oval 2494"/>
              <p:cNvSpPr/>
              <p:nvPr/>
            </p:nvSpPr>
            <p:spPr>
              <a:xfrm>
                <a:off x="5004" y="21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6" name="Oval 2495"/>
              <p:cNvSpPr/>
              <p:nvPr/>
            </p:nvSpPr>
            <p:spPr>
              <a:xfrm>
                <a:off x="4988" y="213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7" name="Oval 2496"/>
              <p:cNvSpPr/>
              <p:nvPr/>
            </p:nvSpPr>
            <p:spPr>
              <a:xfrm>
                <a:off x="4971" y="216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8" name="Oval 2497"/>
              <p:cNvSpPr/>
              <p:nvPr/>
            </p:nvSpPr>
            <p:spPr>
              <a:xfrm>
                <a:off x="4955" y="217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19" name="Oval 2498"/>
              <p:cNvSpPr/>
              <p:nvPr/>
            </p:nvSpPr>
            <p:spPr>
              <a:xfrm>
                <a:off x="4938" y="217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0" name="Oval 2499"/>
              <p:cNvSpPr/>
              <p:nvPr/>
            </p:nvSpPr>
            <p:spPr>
              <a:xfrm>
                <a:off x="4920" y="218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1" name="Oval 2500"/>
              <p:cNvSpPr/>
              <p:nvPr/>
            </p:nvSpPr>
            <p:spPr>
              <a:xfrm>
                <a:off x="4905" y="222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2" name="Oval 2501"/>
              <p:cNvSpPr/>
              <p:nvPr/>
            </p:nvSpPr>
            <p:spPr>
              <a:xfrm>
                <a:off x="4887" y="224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3" name="Oval 2502"/>
              <p:cNvSpPr/>
              <p:nvPr/>
            </p:nvSpPr>
            <p:spPr>
              <a:xfrm>
                <a:off x="4870" y="226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4" name="Oval 2503"/>
              <p:cNvSpPr/>
              <p:nvPr/>
            </p:nvSpPr>
            <p:spPr>
              <a:xfrm>
                <a:off x="4854" y="2278"/>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5" name="Oval 2504"/>
              <p:cNvSpPr/>
              <p:nvPr/>
            </p:nvSpPr>
            <p:spPr>
              <a:xfrm>
                <a:off x="4837" y="229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6" name="Oval 2505"/>
              <p:cNvSpPr/>
              <p:nvPr/>
            </p:nvSpPr>
            <p:spPr>
              <a:xfrm>
                <a:off x="4819" y="230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7" name="Oval 2506"/>
              <p:cNvSpPr/>
              <p:nvPr/>
            </p:nvSpPr>
            <p:spPr>
              <a:xfrm>
                <a:off x="4804" y="230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8" name="Oval 2507"/>
              <p:cNvSpPr/>
              <p:nvPr/>
            </p:nvSpPr>
            <p:spPr>
              <a:xfrm>
                <a:off x="4786" y="231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29" name="Oval 2508"/>
              <p:cNvSpPr/>
              <p:nvPr/>
            </p:nvSpPr>
            <p:spPr>
              <a:xfrm>
                <a:off x="4769" y="232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0" name="Oval 2509"/>
              <p:cNvSpPr/>
              <p:nvPr/>
            </p:nvSpPr>
            <p:spPr>
              <a:xfrm>
                <a:off x="4754" y="233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1" name="Oval 2510"/>
              <p:cNvSpPr/>
              <p:nvPr/>
            </p:nvSpPr>
            <p:spPr>
              <a:xfrm>
                <a:off x="4736" y="232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2" name="Oval 2511"/>
              <p:cNvSpPr/>
              <p:nvPr/>
            </p:nvSpPr>
            <p:spPr>
              <a:xfrm>
                <a:off x="4718" y="232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3" name="Oval 2512"/>
              <p:cNvSpPr/>
              <p:nvPr/>
            </p:nvSpPr>
            <p:spPr>
              <a:xfrm>
                <a:off x="4703" y="2312"/>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4" name="Oval 2513"/>
              <p:cNvSpPr/>
              <p:nvPr/>
            </p:nvSpPr>
            <p:spPr>
              <a:xfrm>
                <a:off x="4686" y="230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5" name="Oval 2514"/>
              <p:cNvSpPr/>
              <p:nvPr/>
            </p:nvSpPr>
            <p:spPr>
              <a:xfrm>
                <a:off x="4668" y="2297"/>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6" name="Oval 2515"/>
              <p:cNvSpPr/>
              <p:nvPr/>
            </p:nvSpPr>
            <p:spPr>
              <a:xfrm>
                <a:off x="4653" y="229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7" name="Oval 2516"/>
              <p:cNvSpPr/>
              <p:nvPr/>
            </p:nvSpPr>
            <p:spPr>
              <a:xfrm>
                <a:off x="4636" y="229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8" name="Oval 2517"/>
              <p:cNvSpPr/>
              <p:nvPr/>
            </p:nvSpPr>
            <p:spPr>
              <a:xfrm>
                <a:off x="4618" y="229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39" name="Oval 2518"/>
              <p:cNvSpPr/>
              <p:nvPr/>
            </p:nvSpPr>
            <p:spPr>
              <a:xfrm>
                <a:off x="4603" y="228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40" name="Oval 2519"/>
              <p:cNvSpPr/>
              <p:nvPr/>
            </p:nvSpPr>
            <p:spPr>
              <a:xfrm>
                <a:off x="4585" y="228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2541" name="Line 2520"/>
              <p:cNvSpPr/>
              <p:nvPr/>
            </p:nvSpPr>
            <p:spPr>
              <a:xfrm flipV="1">
                <a:off x="4593" y="2288"/>
                <a:ext cx="0" cy="5"/>
              </a:xfrm>
              <a:prstGeom prst="line">
                <a:avLst/>
              </a:prstGeom>
              <a:ln w="11113" cap="flat" cmpd="sng">
                <a:solidFill>
                  <a:srgbClr val="FF0000"/>
                </a:solidFill>
                <a:prstDash val="solid"/>
                <a:headEnd type="none" w="med" len="med"/>
                <a:tailEnd type="none" w="med" len="med"/>
              </a:ln>
            </p:spPr>
          </p:sp>
          <p:sp>
            <p:nvSpPr>
              <p:cNvPr id="92542" name="Line 2521"/>
              <p:cNvSpPr/>
              <p:nvPr/>
            </p:nvSpPr>
            <p:spPr>
              <a:xfrm>
                <a:off x="4592" y="2288"/>
                <a:ext cx="4" cy="0"/>
              </a:xfrm>
              <a:prstGeom prst="line">
                <a:avLst/>
              </a:prstGeom>
              <a:ln w="11113" cap="flat" cmpd="sng">
                <a:solidFill>
                  <a:srgbClr val="FF0000"/>
                </a:solidFill>
                <a:prstDash val="solid"/>
                <a:headEnd type="none" w="med" len="med"/>
                <a:tailEnd type="none" w="med" len="med"/>
              </a:ln>
            </p:spPr>
          </p:sp>
          <p:sp>
            <p:nvSpPr>
              <p:cNvPr id="92543" name="Line 2522"/>
              <p:cNvSpPr/>
              <p:nvPr/>
            </p:nvSpPr>
            <p:spPr>
              <a:xfrm>
                <a:off x="4593" y="2293"/>
                <a:ext cx="0" cy="4"/>
              </a:xfrm>
              <a:prstGeom prst="line">
                <a:avLst/>
              </a:prstGeom>
              <a:ln w="11113" cap="flat" cmpd="sng">
                <a:solidFill>
                  <a:srgbClr val="FF0000"/>
                </a:solidFill>
                <a:prstDash val="solid"/>
                <a:headEnd type="none" w="med" len="med"/>
                <a:tailEnd type="none" w="med" len="med"/>
              </a:ln>
            </p:spPr>
          </p:sp>
          <p:sp>
            <p:nvSpPr>
              <p:cNvPr id="92544" name="Line 2523"/>
              <p:cNvSpPr/>
              <p:nvPr/>
            </p:nvSpPr>
            <p:spPr>
              <a:xfrm>
                <a:off x="4592" y="2297"/>
                <a:ext cx="4" cy="0"/>
              </a:xfrm>
              <a:prstGeom prst="line">
                <a:avLst/>
              </a:prstGeom>
              <a:ln w="11113" cap="flat" cmpd="sng">
                <a:solidFill>
                  <a:srgbClr val="FF0000"/>
                </a:solidFill>
                <a:prstDash val="solid"/>
                <a:headEnd type="none" w="med" len="med"/>
                <a:tailEnd type="none" w="med" len="med"/>
              </a:ln>
            </p:spPr>
          </p:sp>
          <p:sp>
            <p:nvSpPr>
              <p:cNvPr id="92545" name="Line 2524"/>
              <p:cNvSpPr/>
              <p:nvPr/>
            </p:nvSpPr>
            <p:spPr>
              <a:xfrm flipV="1">
                <a:off x="4611" y="2297"/>
                <a:ext cx="0" cy="4"/>
              </a:xfrm>
              <a:prstGeom prst="line">
                <a:avLst/>
              </a:prstGeom>
              <a:ln w="11113" cap="flat" cmpd="sng">
                <a:solidFill>
                  <a:srgbClr val="FF0000"/>
                </a:solidFill>
                <a:prstDash val="solid"/>
                <a:headEnd type="none" w="med" len="med"/>
                <a:tailEnd type="none" w="med" len="med"/>
              </a:ln>
            </p:spPr>
          </p:sp>
          <p:sp>
            <p:nvSpPr>
              <p:cNvPr id="92546" name="Line 2525"/>
              <p:cNvSpPr/>
              <p:nvPr/>
            </p:nvSpPr>
            <p:spPr>
              <a:xfrm>
                <a:off x="4609" y="2297"/>
                <a:ext cx="5" cy="0"/>
              </a:xfrm>
              <a:prstGeom prst="line">
                <a:avLst/>
              </a:prstGeom>
              <a:ln w="11113" cap="flat" cmpd="sng">
                <a:solidFill>
                  <a:srgbClr val="FF0000"/>
                </a:solidFill>
                <a:prstDash val="solid"/>
                <a:headEnd type="none" w="med" len="med"/>
                <a:tailEnd type="none" w="med" len="med"/>
              </a:ln>
            </p:spPr>
          </p:sp>
          <p:sp>
            <p:nvSpPr>
              <p:cNvPr id="92547" name="Line 2526"/>
              <p:cNvSpPr/>
              <p:nvPr/>
            </p:nvSpPr>
            <p:spPr>
              <a:xfrm>
                <a:off x="4611" y="2301"/>
                <a:ext cx="0" cy="4"/>
              </a:xfrm>
              <a:prstGeom prst="line">
                <a:avLst/>
              </a:prstGeom>
              <a:ln w="11113" cap="flat" cmpd="sng">
                <a:solidFill>
                  <a:srgbClr val="FF0000"/>
                </a:solidFill>
                <a:prstDash val="solid"/>
                <a:headEnd type="none" w="med" len="med"/>
                <a:tailEnd type="none" w="med" len="med"/>
              </a:ln>
            </p:spPr>
          </p:sp>
          <p:sp>
            <p:nvSpPr>
              <p:cNvPr id="92548" name="Line 2527"/>
              <p:cNvSpPr/>
              <p:nvPr/>
            </p:nvSpPr>
            <p:spPr>
              <a:xfrm>
                <a:off x="4609" y="2305"/>
                <a:ext cx="5" cy="0"/>
              </a:xfrm>
              <a:prstGeom prst="line">
                <a:avLst/>
              </a:prstGeom>
              <a:ln w="11113" cap="flat" cmpd="sng">
                <a:solidFill>
                  <a:srgbClr val="FF0000"/>
                </a:solidFill>
                <a:prstDash val="solid"/>
                <a:headEnd type="none" w="med" len="med"/>
                <a:tailEnd type="none" w="med" len="med"/>
              </a:ln>
            </p:spPr>
          </p:sp>
          <p:sp>
            <p:nvSpPr>
              <p:cNvPr id="92549" name="Line 2528"/>
              <p:cNvSpPr/>
              <p:nvPr/>
            </p:nvSpPr>
            <p:spPr>
              <a:xfrm flipV="1">
                <a:off x="4627" y="2301"/>
                <a:ext cx="0" cy="2"/>
              </a:xfrm>
              <a:prstGeom prst="line">
                <a:avLst/>
              </a:prstGeom>
              <a:ln w="11113" cap="flat" cmpd="sng">
                <a:solidFill>
                  <a:srgbClr val="FF0000"/>
                </a:solidFill>
                <a:prstDash val="solid"/>
                <a:headEnd type="none" w="med" len="med"/>
                <a:tailEnd type="none" w="med" len="med"/>
              </a:ln>
            </p:spPr>
          </p:sp>
          <p:sp>
            <p:nvSpPr>
              <p:cNvPr id="92550" name="Line 2529"/>
              <p:cNvSpPr/>
              <p:nvPr/>
            </p:nvSpPr>
            <p:spPr>
              <a:xfrm>
                <a:off x="4625" y="2301"/>
                <a:ext cx="4" cy="0"/>
              </a:xfrm>
              <a:prstGeom prst="line">
                <a:avLst/>
              </a:prstGeom>
              <a:ln w="11113" cap="flat" cmpd="sng">
                <a:solidFill>
                  <a:srgbClr val="FF0000"/>
                </a:solidFill>
                <a:prstDash val="solid"/>
                <a:headEnd type="none" w="med" len="med"/>
                <a:tailEnd type="none" w="med" len="med"/>
              </a:ln>
            </p:spPr>
          </p:sp>
          <p:sp>
            <p:nvSpPr>
              <p:cNvPr id="92551" name="Line 2530"/>
              <p:cNvSpPr/>
              <p:nvPr/>
            </p:nvSpPr>
            <p:spPr>
              <a:xfrm>
                <a:off x="4627" y="2303"/>
                <a:ext cx="0" cy="2"/>
              </a:xfrm>
              <a:prstGeom prst="line">
                <a:avLst/>
              </a:prstGeom>
              <a:ln w="11113" cap="flat" cmpd="sng">
                <a:solidFill>
                  <a:srgbClr val="FF0000"/>
                </a:solidFill>
                <a:prstDash val="solid"/>
                <a:headEnd type="none" w="med" len="med"/>
                <a:tailEnd type="none" w="med" len="med"/>
              </a:ln>
            </p:spPr>
          </p:sp>
          <p:sp>
            <p:nvSpPr>
              <p:cNvPr id="92552" name="Line 2531"/>
              <p:cNvSpPr/>
              <p:nvPr/>
            </p:nvSpPr>
            <p:spPr>
              <a:xfrm>
                <a:off x="4625" y="2305"/>
                <a:ext cx="4" cy="0"/>
              </a:xfrm>
              <a:prstGeom prst="line">
                <a:avLst/>
              </a:prstGeom>
              <a:ln w="11113" cap="flat" cmpd="sng">
                <a:solidFill>
                  <a:srgbClr val="FF0000"/>
                </a:solidFill>
                <a:prstDash val="solid"/>
                <a:headEnd type="none" w="med" len="med"/>
                <a:tailEnd type="none" w="med" len="med"/>
              </a:ln>
            </p:spPr>
          </p:sp>
          <p:sp>
            <p:nvSpPr>
              <p:cNvPr id="92553" name="Line 2532"/>
              <p:cNvSpPr/>
              <p:nvPr/>
            </p:nvSpPr>
            <p:spPr>
              <a:xfrm flipV="1">
                <a:off x="4644" y="2301"/>
                <a:ext cx="0" cy="2"/>
              </a:xfrm>
              <a:prstGeom prst="line">
                <a:avLst/>
              </a:prstGeom>
              <a:ln w="11113" cap="flat" cmpd="sng">
                <a:solidFill>
                  <a:srgbClr val="FF0000"/>
                </a:solidFill>
                <a:prstDash val="solid"/>
                <a:headEnd type="none" w="med" len="med"/>
                <a:tailEnd type="none" w="med" len="med"/>
              </a:ln>
            </p:spPr>
          </p:sp>
          <p:sp>
            <p:nvSpPr>
              <p:cNvPr id="92554" name="Line 2533"/>
              <p:cNvSpPr/>
              <p:nvPr/>
            </p:nvSpPr>
            <p:spPr>
              <a:xfrm>
                <a:off x="4642" y="2301"/>
                <a:ext cx="4" cy="0"/>
              </a:xfrm>
              <a:prstGeom prst="line">
                <a:avLst/>
              </a:prstGeom>
              <a:ln w="11113" cap="flat" cmpd="sng">
                <a:solidFill>
                  <a:srgbClr val="FF0000"/>
                </a:solidFill>
                <a:prstDash val="solid"/>
                <a:headEnd type="none" w="med" len="med"/>
                <a:tailEnd type="none" w="med" len="med"/>
              </a:ln>
            </p:spPr>
          </p:sp>
          <p:sp>
            <p:nvSpPr>
              <p:cNvPr id="92555" name="Line 2534"/>
              <p:cNvSpPr/>
              <p:nvPr/>
            </p:nvSpPr>
            <p:spPr>
              <a:xfrm>
                <a:off x="4644" y="2303"/>
                <a:ext cx="0" cy="2"/>
              </a:xfrm>
              <a:prstGeom prst="line">
                <a:avLst/>
              </a:prstGeom>
              <a:ln w="11113" cap="flat" cmpd="sng">
                <a:solidFill>
                  <a:srgbClr val="FF0000"/>
                </a:solidFill>
                <a:prstDash val="solid"/>
                <a:headEnd type="none" w="med" len="med"/>
                <a:tailEnd type="none" w="med" len="med"/>
              </a:ln>
            </p:spPr>
          </p:sp>
          <p:sp>
            <p:nvSpPr>
              <p:cNvPr id="92556" name="Line 2535"/>
              <p:cNvSpPr/>
              <p:nvPr/>
            </p:nvSpPr>
            <p:spPr>
              <a:xfrm>
                <a:off x="4642" y="2305"/>
                <a:ext cx="4" cy="0"/>
              </a:xfrm>
              <a:prstGeom prst="line">
                <a:avLst/>
              </a:prstGeom>
              <a:ln w="11113" cap="flat" cmpd="sng">
                <a:solidFill>
                  <a:srgbClr val="FF0000"/>
                </a:solidFill>
                <a:prstDash val="solid"/>
                <a:headEnd type="none" w="med" len="med"/>
                <a:tailEnd type="none" w="med" len="med"/>
              </a:ln>
            </p:spPr>
          </p:sp>
          <p:sp>
            <p:nvSpPr>
              <p:cNvPr id="92557" name="Line 2536"/>
              <p:cNvSpPr/>
              <p:nvPr/>
            </p:nvSpPr>
            <p:spPr>
              <a:xfrm flipV="1">
                <a:off x="4661" y="2299"/>
                <a:ext cx="0" cy="2"/>
              </a:xfrm>
              <a:prstGeom prst="line">
                <a:avLst/>
              </a:prstGeom>
              <a:ln w="11113" cap="flat" cmpd="sng">
                <a:solidFill>
                  <a:srgbClr val="FF0000"/>
                </a:solidFill>
                <a:prstDash val="solid"/>
                <a:headEnd type="none" w="med" len="med"/>
                <a:tailEnd type="none" w="med" len="med"/>
              </a:ln>
            </p:spPr>
          </p:sp>
          <p:sp>
            <p:nvSpPr>
              <p:cNvPr id="92558" name="Line 2537"/>
              <p:cNvSpPr/>
              <p:nvPr/>
            </p:nvSpPr>
            <p:spPr>
              <a:xfrm>
                <a:off x="4660" y="2299"/>
                <a:ext cx="4" cy="0"/>
              </a:xfrm>
              <a:prstGeom prst="line">
                <a:avLst/>
              </a:prstGeom>
              <a:ln w="11113" cap="flat" cmpd="sng">
                <a:solidFill>
                  <a:srgbClr val="FF0000"/>
                </a:solidFill>
                <a:prstDash val="solid"/>
                <a:headEnd type="none" w="med" len="med"/>
                <a:tailEnd type="none" w="med" len="med"/>
              </a:ln>
            </p:spPr>
          </p:sp>
          <p:sp>
            <p:nvSpPr>
              <p:cNvPr id="92559" name="Line 2538"/>
              <p:cNvSpPr/>
              <p:nvPr/>
            </p:nvSpPr>
            <p:spPr>
              <a:xfrm>
                <a:off x="4661" y="2301"/>
                <a:ext cx="0" cy="2"/>
              </a:xfrm>
              <a:prstGeom prst="line">
                <a:avLst/>
              </a:prstGeom>
              <a:ln w="11113" cap="flat" cmpd="sng">
                <a:solidFill>
                  <a:srgbClr val="FF0000"/>
                </a:solidFill>
                <a:prstDash val="solid"/>
                <a:headEnd type="none" w="med" len="med"/>
                <a:tailEnd type="none" w="med" len="med"/>
              </a:ln>
            </p:spPr>
          </p:sp>
          <p:sp>
            <p:nvSpPr>
              <p:cNvPr id="92560" name="Line 2539"/>
              <p:cNvSpPr/>
              <p:nvPr/>
            </p:nvSpPr>
            <p:spPr>
              <a:xfrm>
                <a:off x="4660" y="2303"/>
                <a:ext cx="4" cy="0"/>
              </a:xfrm>
              <a:prstGeom prst="line">
                <a:avLst/>
              </a:prstGeom>
              <a:ln w="11113" cap="flat" cmpd="sng">
                <a:solidFill>
                  <a:srgbClr val="FF0000"/>
                </a:solidFill>
                <a:prstDash val="solid"/>
                <a:headEnd type="none" w="med" len="med"/>
                <a:tailEnd type="none" w="med" len="med"/>
              </a:ln>
            </p:spPr>
          </p:sp>
          <p:sp>
            <p:nvSpPr>
              <p:cNvPr id="92561" name="Line 2540"/>
              <p:cNvSpPr/>
              <p:nvPr/>
            </p:nvSpPr>
            <p:spPr>
              <a:xfrm flipV="1">
                <a:off x="4677" y="2294"/>
                <a:ext cx="0" cy="3"/>
              </a:xfrm>
              <a:prstGeom prst="line">
                <a:avLst/>
              </a:prstGeom>
              <a:ln w="11113" cap="flat" cmpd="sng">
                <a:solidFill>
                  <a:srgbClr val="FF0000"/>
                </a:solidFill>
                <a:prstDash val="solid"/>
                <a:headEnd type="none" w="med" len="med"/>
                <a:tailEnd type="none" w="med" len="med"/>
              </a:ln>
            </p:spPr>
          </p:sp>
          <p:sp>
            <p:nvSpPr>
              <p:cNvPr id="92562" name="Line 2541"/>
              <p:cNvSpPr/>
              <p:nvPr/>
            </p:nvSpPr>
            <p:spPr>
              <a:xfrm>
                <a:off x="4675" y="2294"/>
                <a:ext cx="4" cy="0"/>
              </a:xfrm>
              <a:prstGeom prst="line">
                <a:avLst/>
              </a:prstGeom>
              <a:ln w="11113" cap="flat" cmpd="sng">
                <a:solidFill>
                  <a:srgbClr val="FF0000"/>
                </a:solidFill>
                <a:prstDash val="solid"/>
                <a:headEnd type="none" w="med" len="med"/>
                <a:tailEnd type="none" w="med" len="med"/>
              </a:ln>
            </p:spPr>
          </p:sp>
          <p:sp>
            <p:nvSpPr>
              <p:cNvPr id="92563" name="Line 2542"/>
              <p:cNvSpPr/>
              <p:nvPr/>
            </p:nvSpPr>
            <p:spPr>
              <a:xfrm>
                <a:off x="4677" y="2297"/>
                <a:ext cx="0" cy="2"/>
              </a:xfrm>
              <a:prstGeom prst="line">
                <a:avLst/>
              </a:prstGeom>
              <a:ln w="11113" cap="flat" cmpd="sng">
                <a:solidFill>
                  <a:srgbClr val="FF0000"/>
                </a:solidFill>
                <a:prstDash val="solid"/>
                <a:headEnd type="none" w="med" len="med"/>
                <a:tailEnd type="none" w="med" len="med"/>
              </a:ln>
            </p:spPr>
          </p:sp>
          <p:sp>
            <p:nvSpPr>
              <p:cNvPr id="92564" name="Line 2543"/>
              <p:cNvSpPr/>
              <p:nvPr/>
            </p:nvSpPr>
            <p:spPr>
              <a:xfrm>
                <a:off x="4675" y="2299"/>
                <a:ext cx="4" cy="0"/>
              </a:xfrm>
              <a:prstGeom prst="line">
                <a:avLst/>
              </a:prstGeom>
              <a:ln w="11113" cap="flat" cmpd="sng">
                <a:solidFill>
                  <a:srgbClr val="FF0000"/>
                </a:solidFill>
                <a:prstDash val="solid"/>
                <a:headEnd type="none" w="med" len="med"/>
                <a:tailEnd type="none" w="med" len="med"/>
              </a:ln>
            </p:spPr>
          </p:sp>
          <p:sp>
            <p:nvSpPr>
              <p:cNvPr id="92565" name="Line 2544"/>
              <p:cNvSpPr/>
              <p:nvPr/>
            </p:nvSpPr>
            <p:spPr>
              <a:xfrm flipV="1">
                <a:off x="4694" y="2293"/>
                <a:ext cx="0" cy="1"/>
              </a:xfrm>
              <a:prstGeom prst="line">
                <a:avLst/>
              </a:prstGeom>
              <a:ln w="11113" cap="flat" cmpd="sng">
                <a:solidFill>
                  <a:srgbClr val="FF0000"/>
                </a:solidFill>
                <a:prstDash val="solid"/>
                <a:headEnd type="none" w="med" len="med"/>
                <a:tailEnd type="none" w="med" len="med"/>
              </a:ln>
            </p:spPr>
          </p:sp>
          <p:sp>
            <p:nvSpPr>
              <p:cNvPr id="92566" name="Line 2545"/>
              <p:cNvSpPr/>
              <p:nvPr/>
            </p:nvSpPr>
            <p:spPr>
              <a:xfrm>
                <a:off x="4693" y="2293"/>
                <a:ext cx="4" cy="0"/>
              </a:xfrm>
              <a:prstGeom prst="line">
                <a:avLst/>
              </a:prstGeom>
              <a:ln w="11113" cap="flat" cmpd="sng">
                <a:solidFill>
                  <a:srgbClr val="FF0000"/>
                </a:solidFill>
                <a:prstDash val="solid"/>
                <a:headEnd type="none" w="med" len="med"/>
                <a:tailEnd type="none" w="med" len="med"/>
              </a:ln>
            </p:spPr>
          </p:sp>
          <p:sp>
            <p:nvSpPr>
              <p:cNvPr id="92567" name="Line 2546"/>
              <p:cNvSpPr/>
              <p:nvPr/>
            </p:nvSpPr>
            <p:spPr>
              <a:xfrm>
                <a:off x="4694" y="2294"/>
                <a:ext cx="0" cy="3"/>
              </a:xfrm>
              <a:prstGeom prst="line">
                <a:avLst/>
              </a:prstGeom>
              <a:ln w="11113" cap="flat" cmpd="sng">
                <a:solidFill>
                  <a:srgbClr val="FF0000"/>
                </a:solidFill>
                <a:prstDash val="solid"/>
                <a:headEnd type="none" w="med" len="med"/>
                <a:tailEnd type="none" w="med" len="med"/>
              </a:ln>
            </p:spPr>
          </p:sp>
          <p:sp>
            <p:nvSpPr>
              <p:cNvPr id="92568" name="Line 2547"/>
              <p:cNvSpPr/>
              <p:nvPr/>
            </p:nvSpPr>
            <p:spPr>
              <a:xfrm>
                <a:off x="4693" y="2297"/>
                <a:ext cx="4" cy="0"/>
              </a:xfrm>
              <a:prstGeom prst="line">
                <a:avLst/>
              </a:prstGeom>
              <a:ln w="11113" cap="flat" cmpd="sng">
                <a:solidFill>
                  <a:srgbClr val="FF0000"/>
                </a:solidFill>
                <a:prstDash val="solid"/>
                <a:headEnd type="none" w="med" len="med"/>
                <a:tailEnd type="none" w="med" len="med"/>
              </a:ln>
            </p:spPr>
          </p:sp>
          <p:sp>
            <p:nvSpPr>
              <p:cNvPr id="92569" name="Line 2548"/>
              <p:cNvSpPr/>
              <p:nvPr/>
            </p:nvSpPr>
            <p:spPr>
              <a:xfrm flipV="1">
                <a:off x="4712" y="2294"/>
                <a:ext cx="0" cy="3"/>
              </a:xfrm>
              <a:prstGeom prst="line">
                <a:avLst/>
              </a:prstGeom>
              <a:ln w="11113" cap="flat" cmpd="sng">
                <a:solidFill>
                  <a:srgbClr val="FF0000"/>
                </a:solidFill>
                <a:prstDash val="solid"/>
                <a:headEnd type="none" w="med" len="med"/>
                <a:tailEnd type="none" w="med" len="med"/>
              </a:ln>
            </p:spPr>
          </p:sp>
          <p:sp>
            <p:nvSpPr>
              <p:cNvPr id="92570" name="Line 2549"/>
              <p:cNvSpPr/>
              <p:nvPr/>
            </p:nvSpPr>
            <p:spPr>
              <a:xfrm>
                <a:off x="4710" y="2294"/>
                <a:ext cx="4" cy="0"/>
              </a:xfrm>
              <a:prstGeom prst="line">
                <a:avLst/>
              </a:prstGeom>
              <a:ln w="11113" cap="flat" cmpd="sng">
                <a:solidFill>
                  <a:srgbClr val="FF0000"/>
                </a:solidFill>
                <a:prstDash val="solid"/>
                <a:headEnd type="none" w="med" len="med"/>
                <a:tailEnd type="none" w="med" len="med"/>
              </a:ln>
            </p:spPr>
          </p:sp>
          <p:sp>
            <p:nvSpPr>
              <p:cNvPr id="92571" name="Line 2550"/>
              <p:cNvSpPr/>
              <p:nvPr/>
            </p:nvSpPr>
            <p:spPr>
              <a:xfrm>
                <a:off x="4712" y="2297"/>
                <a:ext cx="0" cy="2"/>
              </a:xfrm>
              <a:prstGeom prst="line">
                <a:avLst/>
              </a:prstGeom>
              <a:ln w="11113" cap="flat" cmpd="sng">
                <a:solidFill>
                  <a:srgbClr val="FF0000"/>
                </a:solidFill>
                <a:prstDash val="solid"/>
                <a:headEnd type="none" w="med" len="med"/>
                <a:tailEnd type="none" w="med" len="med"/>
              </a:ln>
            </p:spPr>
          </p:sp>
          <p:sp>
            <p:nvSpPr>
              <p:cNvPr id="92572" name="Line 2551"/>
              <p:cNvSpPr/>
              <p:nvPr/>
            </p:nvSpPr>
            <p:spPr>
              <a:xfrm>
                <a:off x="4710" y="2299"/>
                <a:ext cx="4" cy="0"/>
              </a:xfrm>
              <a:prstGeom prst="line">
                <a:avLst/>
              </a:prstGeom>
              <a:ln w="11113" cap="flat" cmpd="sng">
                <a:solidFill>
                  <a:srgbClr val="FF0000"/>
                </a:solidFill>
                <a:prstDash val="solid"/>
                <a:headEnd type="none" w="med" len="med"/>
                <a:tailEnd type="none" w="med" len="med"/>
              </a:ln>
            </p:spPr>
          </p:sp>
          <p:sp>
            <p:nvSpPr>
              <p:cNvPr id="92573" name="Line 2552"/>
              <p:cNvSpPr/>
              <p:nvPr/>
            </p:nvSpPr>
            <p:spPr>
              <a:xfrm flipV="1">
                <a:off x="4728" y="2301"/>
                <a:ext cx="0" cy="2"/>
              </a:xfrm>
              <a:prstGeom prst="line">
                <a:avLst/>
              </a:prstGeom>
              <a:ln w="11113" cap="flat" cmpd="sng">
                <a:solidFill>
                  <a:srgbClr val="FF0000"/>
                </a:solidFill>
                <a:prstDash val="solid"/>
                <a:headEnd type="none" w="med" len="med"/>
                <a:tailEnd type="none" w="med" len="med"/>
              </a:ln>
            </p:spPr>
          </p:sp>
          <p:sp>
            <p:nvSpPr>
              <p:cNvPr id="92574" name="Line 2553"/>
              <p:cNvSpPr/>
              <p:nvPr/>
            </p:nvSpPr>
            <p:spPr>
              <a:xfrm>
                <a:off x="4725" y="2301"/>
                <a:ext cx="4" cy="0"/>
              </a:xfrm>
              <a:prstGeom prst="line">
                <a:avLst/>
              </a:prstGeom>
              <a:ln w="11113" cap="flat" cmpd="sng">
                <a:solidFill>
                  <a:srgbClr val="FF0000"/>
                </a:solidFill>
                <a:prstDash val="solid"/>
                <a:headEnd type="none" w="med" len="med"/>
                <a:tailEnd type="none" w="med" len="med"/>
              </a:ln>
            </p:spPr>
          </p:sp>
          <p:sp>
            <p:nvSpPr>
              <p:cNvPr id="92575" name="Line 2554"/>
              <p:cNvSpPr/>
              <p:nvPr/>
            </p:nvSpPr>
            <p:spPr>
              <a:xfrm>
                <a:off x="4728" y="2303"/>
                <a:ext cx="0" cy="2"/>
              </a:xfrm>
              <a:prstGeom prst="line">
                <a:avLst/>
              </a:prstGeom>
              <a:ln w="11113" cap="flat" cmpd="sng">
                <a:solidFill>
                  <a:srgbClr val="FF0000"/>
                </a:solidFill>
                <a:prstDash val="solid"/>
                <a:headEnd type="none" w="med" len="med"/>
                <a:tailEnd type="none" w="med" len="med"/>
              </a:ln>
            </p:spPr>
          </p:sp>
          <p:sp>
            <p:nvSpPr>
              <p:cNvPr id="92576" name="Line 2555"/>
              <p:cNvSpPr/>
              <p:nvPr/>
            </p:nvSpPr>
            <p:spPr>
              <a:xfrm>
                <a:off x="4725" y="2305"/>
                <a:ext cx="4" cy="0"/>
              </a:xfrm>
              <a:prstGeom prst="line">
                <a:avLst/>
              </a:prstGeom>
              <a:ln w="11113" cap="flat" cmpd="sng">
                <a:solidFill>
                  <a:srgbClr val="FF0000"/>
                </a:solidFill>
                <a:prstDash val="solid"/>
                <a:headEnd type="none" w="med" len="med"/>
                <a:tailEnd type="none" w="med" len="med"/>
              </a:ln>
            </p:spPr>
          </p:sp>
          <p:sp>
            <p:nvSpPr>
              <p:cNvPr id="92577" name="Line 2556"/>
              <p:cNvSpPr/>
              <p:nvPr/>
            </p:nvSpPr>
            <p:spPr>
              <a:xfrm flipV="1">
                <a:off x="4745" y="2309"/>
                <a:ext cx="0" cy="4"/>
              </a:xfrm>
              <a:prstGeom prst="line">
                <a:avLst/>
              </a:prstGeom>
              <a:ln w="11113" cap="flat" cmpd="sng">
                <a:solidFill>
                  <a:srgbClr val="FF0000"/>
                </a:solidFill>
                <a:prstDash val="solid"/>
                <a:headEnd type="none" w="med" len="med"/>
                <a:tailEnd type="none" w="med" len="med"/>
              </a:ln>
            </p:spPr>
          </p:sp>
          <p:sp>
            <p:nvSpPr>
              <p:cNvPr id="92578" name="Line 2557"/>
              <p:cNvSpPr/>
              <p:nvPr/>
            </p:nvSpPr>
            <p:spPr>
              <a:xfrm>
                <a:off x="4743" y="2309"/>
                <a:ext cx="4" cy="0"/>
              </a:xfrm>
              <a:prstGeom prst="line">
                <a:avLst/>
              </a:prstGeom>
              <a:ln w="11113" cap="flat" cmpd="sng">
                <a:solidFill>
                  <a:srgbClr val="FF0000"/>
                </a:solidFill>
                <a:prstDash val="solid"/>
                <a:headEnd type="none" w="med" len="med"/>
                <a:tailEnd type="none" w="med" len="med"/>
              </a:ln>
            </p:spPr>
          </p:sp>
          <p:sp>
            <p:nvSpPr>
              <p:cNvPr id="92579" name="Line 2558"/>
              <p:cNvSpPr/>
              <p:nvPr/>
            </p:nvSpPr>
            <p:spPr>
              <a:xfrm>
                <a:off x="4745" y="2313"/>
                <a:ext cx="0" cy="4"/>
              </a:xfrm>
              <a:prstGeom prst="line">
                <a:avLst/>
              </a:prstGeom>
              <a:ln w="11113" cap="flat" cmpd="sng">
                <a:solidFill>
                  <a:srgbClr val="FF0000"/>
                </a:solidFill>
                <a:prstDash val="solid"/>
                <a:headEnd type="none" w="med" len="med"/>
                <a:tailEnd type="none" w="med" len="med"/>
              </a:ln>
            </p:spPr>
          </p:sp>
          <p:sp>
            <p:nvSpPr>
              <p:cNvPr id="92580" name="Line 2559"/>
              <p:cNvSpPr/>
              <p:nvPr/>
            </p:nvSpPr>
            <p:spPr>
              <a:xfrm>
                <a:off x="4743" y="2317"/>
                <a:ext cx="4" cy="0"/>
              </a:xfrm>
              <a:prstGeom prst="line">
                <a:avLst/>
              </a:prstGeom>
              <a:ln w="11113" cap="flat" cmpd="sng">
                <a:solidFill>
                  <a:srgbClr val="FF0000"/>
                </a:solidFill>
                <a:prstDash val="solid"/>
                <a:headEnd type="none" w="med" len="med"/>
                <a:tailEnd type="none" w="med" len="med"/>
              </a:ln>
            </p:spPr>
          </p:sp>
          <p:sp>
            <p:nvSpPr>
              <p:cNvPr id="92581" name="Line 2560"/>
              <p:cNvSpPr/>
              <p:nvPr/>
            </p:nvSpPr>
            <p:spPr>
              <a:xfrm flipV="1">
                <a:off x="4762" y="2317"/>
                <a:ext cx="0" cy="3"/>
              </a:xfrm>
              <a:prstGeom prst="line">
                <a:avLst/>
              </a:prstGeom>
              <a:ln w="11113" cap="flat" cmpd="sng">
                <a:solidFill>
                  <a:srgbClr val="FF0000"/>
                </a:solidFill>
                <a:prstDash val="solid"/>
                <a:headEnd type="none" w="med" len="med"/>
                <a:tailEnd type="none" w="med" len="med"/>
              </a:ln>
            </p:spPr>
          </p:sp>
          <p:sp>
            <p:nvSpPr>
              <p:cNvPr id="92582" name="Line 2561"/>
              <p:cNvSpPr/>
              <p:nvPr/>
            </p:nvSpPr>
            <p:spPr>
              <a:xfrm>
                <a:off x="4760" y="2317"/>
                <a:ext cx="5" cy="0"/>
              </a:xfrm>
              <a:prstGeom prst="line">
                <a:avLst/>
              </a:prstGeom>
              <a:ln w="11113" cap="flat" cmpd="sng">
                <a:solidFill>
                  <a:srgbClr val="FF0000"/>
                </a:solidFill>
                <a:prstDash val="solid"/>
                <a:headEnd type="none" w="med" len="med"/>
                <a:tailEnd type="none" w="med" len="med"/>
              </a:ln>
            </p:spPr>
          </p:sp>
          <p:sp>
            <p:nvSpPr>
              <p:cNvPr id="92583" name="Line 2562"/>
              <p:cNvSpPr/>
              <p:nvPr/>
            </p:nvSpPr>
            <p:spPr>
              <a:xfrm>
                <a:off x="4762" y="2320"/>
                <a:ext cx="0" cy="2"/>
              </a:xfrm>
              <a:prstGeom prst="line">
                <a:avLst/>
              </a:prstGeom>
              <a:ln w="11113" cap="flat" cmpd="sng">
                <a:solidFill>
                  <a:srgbClr val="FF0000"/>
                </a:solidFill>
                <a:prstDash val="solid"/>
                <a:headEnd type="none" w="med" len="med"/>
                <a:tailEnd type="none" w="med" len="med"/>
              </a:ln>
            </p:spPr>
          </p:sp>
          <p:sp>
            <p:nvSpPr>
              <p:cNvPr id="92584" name="Line 2563"/>
              <p:cNvSpPr/>
              <p:nvPr/>
            </p:nvSpPr>
            <p:spPr>
              <a:xfrm>
                <a:off x="4760" y="2322"/>
                <a:ext cx="5" cy="0"/>
              </a:xfrm>
              <a:prstGeom prst="line">
                <a:avLst/>
              </a:prstGeom>
              <a:ln w="11113" cap="flat" cmpd="sng">
                <a:solidFill>
                  <a:srgbClr val="FF0000"/>
                </a:solidFill>
                <a:prstDash val="solid"/>
                <a:headEnd type="none" w="med" len="med"/>
                <a:tailEnd type="none" w="med" len="med"/>
              </a:ln>
            </p:spPr>
          </p:sp>
          <p:sp>
            <p:nvSpPr>
              <p:cNvPr id="92585" name="Line 2564"/>
              <p:cNvSpPr/>
              <p:nvPr/>
            </p:nvSpPr>
            <p:spPr>
              <a:xfrm flipV="1">
                <a:off x="4778" y="2322"/>
                <a:ext cx="0" cy="4"/>
              </a:xfrm>
              <a:prstGeom prst="line">
                <a:avLst/>
              </a:prstGeom>
              <a:ln w="11113" cap="flat" cmpd="sng">
                <a:solidFill>
                  <a:srgbClr val="FF0000"/>
                </a:solidFill>
                <a:prstDash val="solid"/>
                <a:headEnd type="none" w="med" len="med"/>
                <a:tailEnd type="none" w="med" len="med"/>
              </a:ln>
            </p:spPr>
          </p:sp>
          <p:sp>
            <p:nvSpPr>
              <p:cNvPr id="92586" name="Line 2565"/>
              <p:cNvSpPr/>
              <p:nvPr/>
            </p:nvSpPr>
            <p:spPr>
              <a:xfrm>
                <a:off x="4775" y="2322"/>
                <a:ext cx="5" cy="0"/>
              </a:xfrm>
              <a:prstGeom prst="line">
                <a:avLst/>
              </a:prstGeom>
              <a:ln w="11113" cap="flat" cmpd="sng">
                <a:solidFill>
                  <a:srgbClr val="FF0000"/>
                </a:solidFill>
                <a:prstDash val="solid"/>
                <a:headEnd type="none" w="med" len="med"/>
                <a:tailEnd type="none" w="med" len="med"/>
              </a:ln>
            </p:spPr>
          </p:sp>
          <p:sp>
            <p:nvSpPr>
              <p:cNvPr id="92587" name="Line 2566"/>
              <p:cNvSpPr/>
              <p:nvPr/>
            </p:nvSpPr>
            <p:spPr>
              <a:xfrm>
                <a:off x="4778" y="2326"/>
                <a:ext cx="0" cy="4"/>
              </a:xfrm>
              <a:prstGeom prst="line">
                <a:avLst/>
              </a:prstGeom>
              <a:ln w="11113" cap="flat" cmpd="sng">
                <a:solidFill>
                  <a:srgbClr val="FF0000"/>
                </a:solidFill>
                <a:prstDash val="solid"/>
                <a:headEnd type="none" w="med" len="med"/>
                <a:tailEnd type="none" w="med" len="med"/>
              </a:ln>
            </p:spPr>
          </p:sp>
          <p:sp>
            <p:nvSpPr>
              <p:cNvPr id="92588" name="Line 2567"/>
              <p:cNvSpPr/>
              <p:nvPr/>
            </p:nvSpPr>
            <p:spPr>
              <a:xfrm>
                <a:off x="4775" y="2330"/>
                <a:ext cx="5" cy="0"/>
              </a:xfrm>
              <a:prstGeom prst="line">
                <a:avLst/>
              </a:prstGeom>
              <a:ln w="11113" cap="flat" cmpd="sng">
                <a:solidFill>
                  <a:srgbClr val="FF0000"/>
                </a:solidFill>
                <a:prstDash val="solid"/>
                <a:headEnd type="none" w="med" len="med"/>
                <a:tailEnd type="none" w="med" len="med"/>
              </a:ln>
            </p:spPr>
          </p:sp>
          <p:sp>
            <p:nvSpPr>
              <p:cNvPr id="92589" name="Line 2568"/>
              <p:cNvSpPr/>
              <p:nvPr/>
            </p:nvSpPr>
            <p:spPr>
              <a:xfrm flipV="1">
                <a:off x="4795" y="2320"/>
                <a:ext cx="0" cy="4"/>
              </a:xfrm>
              <a:prstGeom prst="line">
                <a:avLst/>
              </a:prstGeom>
              <a:ln w="11113" cap="flat" cmpd="sng">
                <a:solidFill>
                  <a:srgbClr val="FF0000"/>
                </a:solidFill>
                <a:prstDash val="solid"/>
                <a:headEnd type="none" w="med" len="med"/>
                <a:tailEnd type="none" w="med" len="med"/>
              </a:ln>
            </p:spPr>
          </p:sp>
          <p:sp>
            <p:nvSpPr>
              <p:cNvPr id="92590" name="Line 2569"/>
              <p:cNvSpPr/>
              <p:nvPr/>
            </p:nvSpPr>
            <p:spPr>
              <a:xfrm>
                <a:off x="4793" y="2320"/>
                <a:ext cx="4" cy="0"/>
              </a:xfrm>
              <a:prstGeom prst="line">
                <a:avLst/>
              </a:prstGeom>
              <a:ln w="11113" cap="flat" cmpd="sng">
                <a:solidFill>
                  <a:srgbClr val="FF0000"/>
                </a:solidFill>
                <a:prstDash val="solid"/>
                <a:headEnd type="none" w="med" len="med"/>
                <a:tailEnd type="none" w="med" len="med"/>
              </a:ln>
            </p:spPr>
          </p:sp>
          <p:sp>
            <p:nvSpPr>
              <p:cNvPr id="92591" name="Line 2570"/>
              <p:cNvSpPr/>
              <p:nvPr/>
            </p:nvSpPr>
            <p:spPr>
              <a:xfrm>
                <a:off x="4795" y="2324"/>
                <a:ext cx="0" cy="4"/>
              </a:xfrm>
              <a:prstGeom prst="line">
                <a:avLst/>
              </a:prstGeom>
              <a:ln w="11113" cap="flat" cmpd="sng">
                <a:solidFill>
                  <a:srgbClr val="FF0000"/>
                </a:solidFill>
                <a:prstDash val="solid"/>
                <a:headEnd type="none" w="med" len="med"/>
                <a:tailEnd type="none" w="med" len="med"/>
              </a:ln>
            </p:spPr>
          </p:sp>
          <p:sp>
            <p:nvSpPr>
              <p:cNvPr id="92592" name="Line 2571"/>
              <p:cNvSpPr/>
              <p:nvPr/>
            </p:nvSpPr>
            <p:spPr>
              <a:xfrm>
                <a:off x="4793" y="2328"/>
                <a:ext cx="4" cy="0"/>
              </a:xfrm>
              <a:prstGeom prst="line">
                <a:avLst/>
              </a:prstGeom>
              <a:ln w="11113" cap="flat" cmpd="sng">
                <a:solidFill>
                  <a:srgbClr val="FF0000"/>
                </a:solidFill>
                <a:prstDash val="solid"/>
                <a:headEnd type="none" w="med" len="med"/>
                <a:tailEnd type="none" w="med" len="med"/>
              </a:ln>
            </p:spPr>
          </p:sp>
          <p:sp>
            <p:nvSpPr>
              <p:cNvPr id="92593" name="Line 2572"/>
              <p:cNvSpPr/>
              <p:nvPr/>
            </p:nvSpPr>
            <p:spPr>
              <a:xfrm flipV="1">
                <a:off x="4813" y="2317"/>
                <a:ext cx="0" cy="5"/>
              </a:xfrm>
              <a:prstGeom prst="line">
                <a:avLst/>
              </a:prstGeom>
              <a:ln w="11113" cap="flat" cmpd="sng">
                <a:solidFill>
                  <a:srgbClr val="FF0000"/>
                </a:solidFill>
                <a:prstDash val="solid"/>
                <a:headEnd type="none" w="med" len="med"/>
                <a:tailEnd type="none" w="med" len="med"/>
              </a:ln>
            </p:spPr>
          </p:sp>
          <p:sp>
            <p:nvSpPr>
              <p:cNvPr id="92594" name="Line 2573"/>
              <p:cNvSpPr/>
              <p:nvPr/>
            </p:nvSpPr>
            <p:spPr>
              <a:xfrm>
                <a:off x="4811" y="2317"/>
                <a:ext cx="4" cy="0"/>
              </a:xfrm>
              <a:prstGeom prst="line">
                <a:avLst/>
              </a:prstGeom>
              <a:ln w="11113" cap="flat" cmpd="sng">
                <a:solidFill>
                  <a:srgbClr val="FF0000"/>
                </a:solidFill>
                <a:prstDash val="solid"/>
                <a:headEnd type="none" w="med" len="med"/>
                <a:tailEnd type="none" w="med" len="med"/>
              </a:ln>
            </p:spPr>
          </p:sp>
          <p:sp>
            <p:nvSpPr>
              <p:cNvPr id="92595" name="Line 2574"/>
              <p:cNvSpPr/>
              <p:nvPr/>
            </p:nvSpPr>
            <p:spPr>
              <a:xfrm>
                <a:off x="4813" y="2322"/>
                <a:ext cx="0" cy="4"/>
              </a:xfrm>
              <a:prstGeom prst="line">
                <a:avLst/>
              </a:prstGeom>
              <a:ln w="11113" cap="flat" cmpd="sng">
                <a:solidFill>
                  <a:srgbClr val="FF0000"/>
                </a:solidFill>
                <a:prstDash val="solid"/>
                <a:headEnd type="none" w="med" len="med"/>
                <a:tailEnd type="none" w="med" len="med"/>
              </a:ln>
            </p:spPr>
          </p:sp>
          <p:sp>
            <p:nvSpPr>
              <p:cNvPr id="92596" name="Line 2575"/>
              <p:cNvSpPr/>
              <p:nvPr/>
            </p:nvSpPr>
            <p:spPr>
              <a:xfrm>
                <a:off x="4811" y="2326"/>
                <a:ext cx="4" cy="0"/>
              </a:xfrm>
              <a:prstGeom prst="line">
                <a:avLst/>
              </a:prstGeom>
              <a:ln w="11113" cap="flat" cmpd="sng">
                <a:solidFill>
                  <a:srgbClr val="FF0000"/>
                </a:solidFill>
                <a:prstDash val="solid"/>
                <a:headEnd type="none" w="med" len="med"/>
                <a:tailEnd type="none" w="med" len="med"/>
              </a:ln>
            </p:spPr>
          </p:sp>
          <p:sp>
            <p:nvSpPr>
              <p:cNvPr id="92597" name="Line 2576"/>
              <p:cNvSpPr/>
              <p:nvPr/>
            </p:nvSpPr>
            <p:spPr>
              <a:xfrm flipV="1">
                <a:off x="4828" y="2317"/>
                <a:ext cx="0" cy="5"/>
              </a:xfrm>
              <a:prstGeom prst="line">
                <a:avLst/>
              </a:prstGeom>
              <a:ln w="11113" cap="flat" cmpd="sng">
                <a:solidFill>
                  <a:srgbClr val="FF0000"/>
                </a:solidFill>
                <a:prstDash val="solid"/>
                <a:headEnd type="none" w="med" len="med"/>
                <a:tailEnd type="none" w="med" len="med"/>
              </a:ln>
            </p:spPr>
          </p:sp>
          <p:sp>
            <p:nvSpPr>
              <p:cNvPr id="92598" name="Line 2577"/>
              <p:cNvSpPr/>
              <p:nvPr/>
            </p:nvSpPr>
            <p:spPr>
              <a:xfrm>
                <a:off x="4826" y="2317"/>
                <a:ext cx="4" cy="0"/>
              </a:xfrm>
              <a:prstGeom prst="line">
                <a:avLst/>
              </a:prstGeom>
              <a:ln w="11113" cap="flat" cmpd="sng">
                <a:solidFill>
                  <a:srgbClr val="FF0000"/>
                </a:solidFill>
                <a:prstDash val="solid"/>
                <a:headEnd type="none" w="med" len="med"/>
                <a:tailEnd type="none" w="med" len="med"/>
              </a:ln>
            </p:spPr>
          </p:sp>
          <p:sp>
            <p:nvSpPr>
              <p:cNvPr id="92599" name="Line 2578"/>
              <p:cNvSpPr/>
              <p:nvPr/>
            </p:nvSpPr>
            <p:spPr>
              <a:xfrm>
                <a:off x="4828" y="2322"/>
                <a:ext cx="0" cy="4"/>
              </a:xfrm>
              <a:prstGeom prst="line">
                <a:avLst/>
              </a:prstGeom>
              <a:ln w="11113" cap="flat" cmpd="sng">
                <a:solidFill>
                  <a:srgbClr val="FF0000"/>
                </a:solidFill>
                <a:prstDash val="solid"/>
                <a:headEnd type="none" w="med" len="med"/>
                <a:tailEnd type="none" w="med" len="med"/>
              </a:ln>
            </p:spPr>
          </p:sp>
          <p:sp>
            <p:nvSpPr>
              <p:cNvPr id="92600" name="Line 2579"/>
              <p:cNvSpPr/>
              <p:nvPr/>
            </p:nvSpPr>
            <p:spPr>
              <a:xfrm>
                <a:off x="4826" y="2326"/>
                <a:ext cx="4" cy="0"/>
              </a:xfrm>
              <a:prstGeom prst="line">
                <a:avLst/>
              </a:prstGeom>
              <a:ln w="11113" cap="flat" cmpd="sng">
                <a:solidFill>
                  <a:srgbClr val="FF0000"/>
                </a:solidFill>
                <a:prstDash val="solid"/>
                <a:headEnd type="none" w="med" len="med"/>
                <a:tailEnd type="none" w="med" len="med"/>
              </a:ln>
            </p:spPr>
          </p:sp>
          <p:sp>
            <p:nvSpPr>
              <p:cNvPr id="92601" name="Line 2580"/>
              <p:cNvSpPr/>
              <p:nvPr/>
            </p:nvSpPr>
            <p:spPr>
              <a:xfrm flipV="1">
                <a:off x="4846" y="2312"/>
                <a:ext cx="0" cy="4"/>
              </a:xfrm>
              <a:prstGeom prst="line">
                <a:avLst/>
              </a:prstGeom>
              <a:ln w="11113" cap="flat" cmpd="sng">
                <a:solidFill>
                  <a:srgbClr val="FF0000"/>
                </a:solidFill>
                <a:prstDash val="solid"/>
                <a:headEnd type="none" w="med" len="med"/>
                <a:tailEnd type="none" w="med" len="med"/>
              </a:ln>
            </p:spPr>
          </p:sp>
          <p:sp>
            <p:nvSpPr>
              <p:cNvPr id="92602" name="Line 2581"/>
              <p:cNvSpPr/>
              <p:nvPr/>
            </p:nvSpPr>
            <p:spPr>
              <a:xfrm>
                <a:off x="4843" y="2312"/>
                <a:ext cx="5" cy="0"/>
              </a:xfrm>
              <a:prstGeom prst="line">
                <a:avLst/>
              </a:prstGeom>
              <a:ln w="11113" cap="flat" cmpd="sng">
                <a:solidFill>
                  <a:srgbClr val="FF0000"/>
                </a:solidFill>
                <a:prstDash val="solid"/>
                <a:headEnd type="none" w="med" len="med"/>
                <a:tailEnd type="none" w="med" len="med"/>
              </a:ln>
            </p:spPr>
          </p:sp>
          <p:sp>
            <p:nvSpPr>
              <p:cNvPr id="92603" name="Line 2582"/>
              <p:cNvSpPr/>
              <p:nvPr/>
            </p:nvSpPr>
            <p:spPr>
              <a:xfrm>
                <a:off x="4846" y="2316"/>
                <a:ext cx="0" cy="4"/>
              </a:xfrm>
              <a:prstGeom prst="line">
                <a:avLst/>
              </a:prstGeom>
              <a:ln w="11113" cap="flat" cmpd="sng">
                <a:solidFill>
                  <a:srgbClr val="FF0000"/>
                </a:solidFill>
                <a:prstDash val="solid"/>
                <a:headEnd type="none" w="med" len="med"/>
                <a:tailEnd type="none" w="med" len="med"/>
              </a:ln>
            </p:spPr>
          </p:sp>
          <p:sp>
            <p:nvSpPr>
              <p:cNvPr id="92604" name="Line 2583"/>
              <p:cNvSpPr/>
              <p:nvPr/>
            </p:nvSpPr>
            <p:spPr>
              <a:xfrm>
                <a:off x="4843" y="2320"/>
                <a:ext cx="5" cy="0"/>
              </a:xfrm>
              <a:prstGeom prst="line">
                <a:avLst/>
              </a:prstGeom>
              <a:ln w="11113" cap="flat" cmpd="sng">
                <a:solidFill>
                  <a:srgbClr val="FF0000"/>
                </a:solidFill>
                <a:prstDash val="solid"/>
                <a:headEnd type="none" w="med" len="med"/>
                <a:tailEnd type="none" w="med" len="med"/>
              </a:ln>
            </p:spPr>
          </p:sp>
          <p:sp>
            <p:nvSpPr>
              <p:cNvPr id="92605" name="Line 2584"/>
              <p:cNvSpPr/>
              <p:nvPr/>
            </p:nvSpPr>
            <p:spPr>
              <a:xfrm flipV="1">
                <a:off x="4863" y="2303"/>
                <a:ext cx="0" cy="4"/>
              </a:xfrm>
              <a:prstGeom prst="line">
                <a:avLst/>
              </a:prstGeom>
              <a:ln w="11113" cap="flat" cmpd="sng">
                <a:solidFill>
                  <a:srgbClr val="FF0000"/>
                </a:solidFill>
                <a:prstDash val="solid"/>
                <a:headEnd type="none" w="med" len="med"/>
                <a:tailEnd type="none" w="med" len="med"/>
              </a:ln>
            </p:spPr>
          </p:sp>
          <p:sp>
            <p:nvSpPr>
              <p:cNvPr id="92606" name="Line 2585"/>
              <p:cNvSpPr/>
              <p:nvPr/>
            </p:nvSpPr>
            <p:spPr>
              <a:xfrm>
                <a:off x="4861" y="2303"/>
                <a:ext cx="4" cy="0"/>
              </a:xfrm>
              <a:prstGeom prst="line">
                <a:avLst/>
              </a:prstGeom>
              <a:ln w="11113" cap="flat" cmpd="sng">
                <a:solidFill>
                  <a:srgbClr val="FF0000"/>
                </a:solidFill>
                <a:prstDash val="solid"/>
                <a:headEnd type="none" w="med" len="med"/>
                <a:tailEnd type="none" w="med" len="med"/>
              </a:ln>
            </p:spPr>
          </p:sp>
          <p:sp>
            <p:nvSpPr>
              <p:cNvPr id="92607" name="Line 2586"/>
              <p:cNvSpPr/>
              <p:nvPr/>
            </p:nvSpPr>
            <p:spPr>
              <a:xfrm>
                <a:off x="4863" y="2307"/>
                <a:ext cx="0" cy="5"/>
              </a:xfrm>
              <a:prstGeom prst="line">
                <a:avLst/>
              </a:prstGeom>
              <a:ln w="11113" cap="flat" cmpd="sng">
                <a:solidFill>
                  <a:srgbClr val="FF0000"/>
                </a:solidFill>
                <a:prstDash val="solid"/>
                <a:headEnd type="none" w="med" len="med"/>
                <a:tailEnd type="none" w="med" len="med"/>
              </a:ln>
            </p:spPr>
          </p:sp>
          <p:sp>
            <p:nvSpPr>
              <p:cNvPr id="92608" name="Line 2587"/>
              <p:cNvSpPr/>
              <p:nvPr/>
            </p:nvSpPr>
            <p:spPr>
              <a:xfrm>
                <a:off x="4861" y="2312"/>
                <a:ext cx="4" cy="0"/>
              </a:xfrm>
              <a:prstGeom prst="line">
                <a:avLst/>
              </a:prstGeom>
              <a:ln w="11113" cap="flat" cmpd="sng">
                <a:solidFill>
                  <a:srgbClr val="FF0000"/>
                </a:solidFill>
                <a:prstDash val="solid"/>
                <a:headEnd type="none" w="med" len="med"/>
                <a:tailEnd type="none" w="med" len="med"/>
              </a:ln>
            </p:spPr>
          </p:sp>
          <p:sp>
            <p:nvSpPr>
              <p:cNvPr id="92609" name="Line 2588"/>
              <p:cNvSpPr/>
              <p:nvPr/>
            </p:nvSpPr>
            <p:spPr>
              <a:xfrm flipV="1">
                <a:off x="4879" y="2288"/>
                <a:ext cx="0" cy="9"/>
              </a:xfrm>
              <a:prstGeom prst="line">
                <a:avLst/>
              </a:prstGeom>
              <a:ln w="11113" cap="flat" cmpd="sng">
                <a:solidFill>
                  <a:srgbClr val="FF0000"/>
                </a:solidFill>
                <a:prstDash val="solid"/>
                <a:headEnd type="none" w="med" len="med"/>
                <a:tailEnd type="none" w="med" len="med"/>
              </a:ln>
            </p:spPr>
          </p:sp>
          <p:sp>
            <p:nvSpPr>
              <p:cNvPr id="92610" name="Line 2589"/>
              <p:cNvSpPr/>
              <p:nvPr/>
            </p:nvSpPr>
            <p:spPr>
              <a:xfrm>
                <a:off x="4876" y="2288"/>
                <a:ext cx="5" cy="0"/>
              </a:xfrm>
              <a:prstGeom prst="line">
                <a:avLst/>
              </a:prstGeom>
              <a:ln w="11113" cap="flat" cmpd="sng">
                <a:solidFill>
                  <a:srgbClr val="FF0000"/>
                </a:solidFill>
                <a:prstDash val="solid"/>
                <a:headEnd type="none" w="med" len="med"/>
                <a:tailEnd type="none" w="med" len="med"/>
              </a:ln>
            </p:spPr>
          </p:sp>
          <p:sp>
            <p:nvSpPr>
              <p:cNvPr id="92611" name="Line 2590"/>
              <p:cNvSpPr/>
              <p:nvPr/>
            </p:nvSpPr>
            <p:spPr>
              <a:xfrm>
                <a:off x="4879" y="2297"/>
                <a:ext cx="0" cy="8"/>
              </a:xfrm>
              <a:prstGeom prst="line">
                <a:avLst/>
              </a:prstGeom>
              <a:ln w="11113" cap="flat" cmpd="sng">
                <a:solidFill>
                  <a:srgbClr val="FF0000"/>
                </a:solidFill>
                <a:prstDash val="solid"/>
                <a:headEnd type="none" w="med" len="med"/>
                <a:tailEnd type="none" w="med" len="med"/>
              </a:ln>
            </p:spPr>
          </p:sp>
          <p:sp>
            <p:nvSpPr>
              <p:cNvPr id="92612" name="Line 2591"/>
              <p:cNvSpPr/>
              <p:nvPr/>
            </p:nvSpPr>
            <p:spPr>
              <a:xfrm>
                <a:off x="4876" y="2305"/>
                <a:ext cx="5" cy="0"/>
              </a:xfrm>
              <a:prstGeom prst="line">
                <a:avLst/>
              </a:prstGeom>
              <a:ln w="11113" cap="flat" cmpd="sng">
                <a:solidFill>
                  <a:srgbClr val="FF0000"/>
                </a:solidFill>
                <a:prstDash val="solid"/>
                <a:headEnd type="none" w="med" len="med"/>
                <a:tailEnd type="none" w="med" len="med"/>
              </a:ln>
            </p:spPr>
          </p:sp>
          <p:sp>
            <p:nvSpPr>
              <p:cNvPr id="92613" name="Line 2592"/>
              <p:cNvSpPr/>
              <p:nvPr/>
            </p:nvSpPr>
            <p:spPr>
              <a:xfrm flipV="1">
                <a:off x="4896" y="2275"/>
                <a:ext cx="0" cy="9"/>
              </a:xfrm>
              <a:prstGeom prst="line">
                <a:avLst/>
              </a:prstGeom>
              <a:ln w="11113" cap="flat" cmpd="sng">
                <a:solidFill>
                  <a:srgbClr val="FF0000"/>
                </a:solidFill>
                <a:prstDash val="solid"/>
                <a:headEnd type="none" w="med" len="med"/>
                <a:tailEnd type="none" w="med" len="med"/>
              </a:ln>
            </p:spPr>
          </p:sp>
          <p:sp>
            <p:nvSpPr>
              <p:cNvPr id="92614" name="Line 2593"/>
              <p:cNvSpPr/>
              <p:nvPr/>
            </p:nvSpPr>
            <p:spPr>
              <a:xfrm>
                <a:off x="4894" y="2275"/>
                <a:ext cx="4" cy="0"/>
              </a:xfrm>
              <a:prstGeom prst="line">
                <a:avLst/>
              </a:prstGeom>
              <a:ln w="11113" cap="flat" cmpd="sng">
                <a:solidFill>
                  <a:srgbClr val="FF0000"/>
                </a:solidFill>
                <a:prstDash val="solid"/>
                <a:headEnd type="none" w="med" len="med"/>
                <a:tailEnd type="none" w="med" len="med"/>
              </a:ln>
            </p:spPr>
          </p:sp>
          <p:sp>
            <p:nvSpPr>
              <p:cNvPr id="92615" name="Line 2594"/>
              <p:cNvSpPr/>
              <p:nvPr/>
            </p:nvSpPr>
            <p:spPr>
              <a:xfrm>
                <a:off x="4896" y="2284"/>
                <a:ext cx="0" cy="9"/>
              </a:xfrm>
              <a:prstGeom prst="line">
                <a:avLst/>
              </a:prstGeom>
              <a:ln w="11113" cap="flat" cmpd="sng">
                <a:solidFill>
                  <a:srgbClr val="FF0000"/>
                </a:solidFill>
                <a:prstDash val="solid"/>
                <a:headEnd type="none" w="med" len="med"/>
                <a:tailEnd type="none" w="med" len="med"/>
              </a:ln>
            </p:spPr>
          </p:sp>
          <p:sp>
            <p:nvSpPr>
              <p:cNvPr id="92616" name="Line 2595"/>
              <p:cNvSpPr/>
              <p:nvPr/>
            </p:nvSpPr>
            <p:spPr>
              <a:xfrm>
                <a:off x="4894" y="2293"/>
                <a:ext cx="4" cy="0"/>
              </a:xfrm>
              <a:prstGeom prst="line">
                <a:avLst/>
              </a:prstGeom>
              <a:ln w="11113" cap="flat" cmpd="sng">
                <a:solidFill>
                  <a:srgbClr val="FF0000"/>
                </a:solidFill>
                <a:prstDash val="solid"/>
                <a:headEnd type="none" w="med" len="med"/>
                <a:tailEnd type="none" w="med" len="med"/>
              </a:ln>
            </p:spPr>
          </p:sp>
          <p:sp>
            <p:nvSpPr>
              <p:cNvPr id="92617" name="Line 2596"/>
              <p:cNvSpPr/>
              <p:nvPr/>
            </p:nvSpPr>
            <p:spPr>
              <a:xfrm flipV="1">
                <a:off x="4914" y="2256"/>
                <a:ext cx="0" cy="11"/>
              </a:xfrm>
              <a:prstGeom prst="line">
                <a:avLst/>
              </a:prstGeom>
              <a:ln w="11113" cap="flat" cmpd="sng">
                <a:solidFill>
                  <a:srgbClr val="FF0000"/>
                </a:solidFill>
                <a:prstDash val="solid"/>
                <a:headEnd type="none" w="med" len="med"/>
                <a:tailEnd type="none" w="med" len="med"/>
              </a:ln>
            </p:spPr>
          </p:sp>
          <p:sp>
            <p:nvSpPr>
              <p:cNvPr id="92618" name="Line 2597"/>
              <p:cNvSpPr/>
              <p:nvPr/>
            </p:nvSpPr>
            <p:spPr>
              <a:xfrm>
                <a:off x="4911" y="2256"/>
                <a:ext cx="5" cy="0"/>
              </a:xfrm>
              <a:prstGeom prst="line">
                <a:avLst/>
              </a:prstGeom>
              <a:ln w="11113" cap="flat" cmpd="sng">
                <a:solidFill>
                  <a:srgbClr val="FF0000"/>
                </a:solidFill>
                <a:prstDash val="solid"/>
                <a:headEnd type="none" w="med" len="med"/>
                <a:tailEnd type="none" w="med" len="med"/>
              </a:ln>
            </p:spPr>
          </p:sp>
          <p:sp>
            <p:nvSpPr>
              <p:cNvPr id="92619" name="Line 2598"/>
              <p:cNvSpPr/>
              <p:nvPr/>
            </p:nvSpPr>
            <p:spPr>
              <a:xfrm>
                <a:off x="4914" y="2267"/>
                <a:ext cx="0" cy="11"/>
              </a:xfrm>
              <a:prstGeom prst="line">
                <a:avLst/>
              </a:prstGeom>
              <a:ln w="11113" cap="flat" cmpd="sng">
                <a:solidFill>
                  <a:srgbClr val="FF0000"/>
                </a:solidFill>
                <a:prstDash val="solid"/>
                <a:headEnd type="none" w="med" len="med"/>
                <a:tailEnd type="none" w="med" len="med"/>
              </a:ln>
            </p:spPr>
          </p:sp>
          <p:sp>
            <p:nvSpPr>
              <p:cNvPr id="92620" name="Line 2599"/>
              <p:cNvSpPr/>
              <p:nvPr/>
            </p:nvSpPr>
            <p:spPr>
              <a:xfrm>
                <a:off x="4911" y="2278"/>
                <a:ext cx="5" cy="0"/>
              </a:xfrm>
              <a:prstGeom prst="line">
                <a:avLst/>
              </a:prstGeom>
              <a:ln w="11113" cap="flat" cmpd="sng">
                <a:solidFill>
                  <a:srgbClr val="FF0000"/>
                </a:solidFill>
                <a:prstDash val="solid"/>
                <a:headEnd type="none" w="med" len="med"/>
                <a:tailEnd type="none" w="med" len="med"/>
              </a:ln>
            </p:spPr>
          </p:sp>
          <p:sp>
            <p:nvSpPr>
              <p:cNvPr id="92621" name="Line 2600"/>
              <p:cNvSpPr/>
              <p:nvPr/>
            </p:nvSpPr>
            <p:spPr>
              <a:xfrm flipV="1">
                <a:off x="4929" y="2231"/>
                <a:ext cx="0" cy="25"/>
              </a:xfrm>
              <a:prstGeom prst="line">
                <a:avLst/>
              </a:prstGeom>
              <a:ln w="11113" cap="flat" cmpd="sng">
                <a:solidFill>
                  <a:srgbClr val="FF0000"/>
                </a:solidFill>
                <a:prstDash val="solid"/>
                <a:headEnd type="none" w="med" len="med"/>
                <a:tailEnd type="none" w="med" len="med"/>
              </a:ln>
            </p:spPr>
          </p:sp>
          <p:sp>
            <p:nvSpPr>
              <p:cNvPr id="92622" name="Line 2601"/>
              <p:cNvSpPr/>
              <p:nvPr/>
            </p:nvSpPr>
            <p:spPr>
              <a:xfrm>
                <a:off x="4927" y="2231"/>
                <a:ext cx="4" cy="0"/>
              </a:xfrm>
              <a:prstGeom prst="line">
                <a:avLst/>
              </a:prstGeom>
              <a:ln w="11113" cap="flat" cmpd="sng">
                <a:solidFill>
                  <a:srgbClr val="FF0000"/>
                </a:solidFill>
                <a:prstDash val="solid"/>
                <a:headEnd type="none" w="med" len="med"/>
                <a:tailEnd type="none" w="med" len="med"/>
              </a:ln>
            </p:spPr>
          </p:sp>
          <p:sp>
            <p:nvSpPr>
              <p:cNvPr id="92623" name="Line 2602"/>
              <p:cNvSpPr/>
              <p:nvPr/>
            </p:nvSpPr>
            <p:spPr>
              <a:xfrm>
                <a:off x="4929" y="2256"/>
                <a:ext cx="0" cy="26"/>
              </a:xfrm>
              <a:prstGeom prst="line">
                <a:avLst/>
              </a:prstGeom>
              <a:ln w="11113" cap="flat" cmpd="sng">
                <a:solidFill>
                  <a:srgbClr val="FF0000"/>
                </a:solidFill>
                <a:prstDash val="solid"/>
                <a:headEnd type="none" w="med" len="med"/>
                <a:tailEnd type="none" w="med" len="med"/>
              </a:ln>
            </p:spPr>
          </p:sp>
          <p:sp>
            <p:nvSpPr>
              <p:cNvPr id="92624" name="Line 2603"/>
              <p:cNvSpPr/>
              <p:nvPr/>
            </p:nvSpPr>
            <p:spPr>
              <a:xfrm>
                <a:off x="4927" y="2282"/>
                <a:ext cx="4" cy="0"/>
              </a:xfrm>
              <a:prstGeom prst="line">
                <a:avLst/>
              </a:prstGeom>
              <a:ln w="11113" cap="flat" cmpd="sng">
                <a:solidFill>
                  <a:srgbClr val="FF0000"/>
                </a:solidFill>
                <a:prstDash val="solid"/>
                <a:headEnd type="none" w="med" len="med"/>
                <a:tailEnd type="none" w="med" len="med"/>
              </a:ln>
            </p:spPr>
          </p:sp>
          <p:sp>
            <p:nvSpPr>
              <p:cNvPr id="92625" name="Line 2604"/>
              <p:cNvSpPr/>
              <p:nvPr/>
            </p:nvSpPr>
            <p:spPr>
              <a:xfrm flipV="1">
                <a:off x="4947" y="2204"/>
                <a:ext cx="0" cy="23"/>
              </a:xfrm>
              <a:prstGeom prst="line">
                <a:avLst/>
              </a:prstGeom>
              <a:ln w="11113" cap="flat" cmpd="sng">
                <a:solidFill>
                  <a:srgbClr val="FF0000"/>
                </a:solidFill>
                <a:prstDash val="solid"/>
                <a:headEnd type="none" w="med" len="med"/>
                <a:tailEnd type="none" w="med" len="med"/>
              </a:ln>
            </p:spPr>
          </p:sp>
          <p:sp>
            <p:nvSpPr>
              <p:cNvPr id="92626" name="Line 2605"/>
              <p:cNvSpPr/>
              <p:nvPr/>
            </p:nvSpPr>
            <p:spPr>
              <a:xfrm>
                <a:off x="4944" y="2204"/>
                <a:ext cx="5" cy="0"/>
              </a:xfrm>
              <a:prstGeom prst="line">
                <a:avLst/>
              </a:prstGeom>
              <a:ln w="11113" cap="flat" cmpd="sng">
                <a:solidFill>
                  <a:srgbClr val="FF0000"/>
                </a:solidFill>
                <a:prstDash val="solid"/>
                <a:headEnd type="none" w="med" len="med"/>
                <a:tailEnd type="none" w="med" len="med"/>
              </a:ln>
            </p:spPr>
          </p:sp>
          <p:sp>
            <p:nvSpPr>
              <p:cNvPr id="92627" name="Line 2606"/>
              <p:cNvSpPr/>
              <p:nvPr/>
            </p:nvSpPr>
            <p:spPr>
              <a:xfrm>
                <a:off x="4947" y="2227"/>
                <a:ext cx="0" cy="24"/>
              </a:xfrm>
              <a:prstGeom prst="line">
                <a:avLst/>
              </a:prstGeom>
              <a:ln w="11113" cap="flat" cmpd="sng">
                <a:solidFill>
                  <a:srgbClr val="FF0000"/>
                </a:solidFill>
                <a:prstDash val="solid"/>
                <a:headEnd type="none" w="med" len="med"/>
                <a:tailEnd type="none" w="med" len="med"/>
              </a:ln>
            </p:spPr>
          </p:sp>
          <p:sp>
            <p:nvSpPr>
              <p:cNvPr id="92628" name="Line 2607"/>
              <p:cNvSpPr/>
              <p:nvPr/>
            </p:nvSpPr>
            <p:spPr>
              <a:xfrm>
                <a:off x="4944" y="2251"/>
                <a:ext cx="5" cy="0"/>
              </a:xfrm>
              <a:prstGeom prst="line">
                <a:avLst/>
              </a:prstGeom>
              <a:ln w="11113" cap="flat" cmpd="sng">
                <a:solidFill>
                  <a:srgbClr val="FF0000"/>
                </a:solidFill>
                <a:prstDash val="solid"/>
                <a:headEnd type="none" w="med" len="med"/>
                <a:tailEnd type="none" w="med" len="med"/>
              </a:ln>
            </p:spPr>
          </p:sp>
          <p:sp>
            <p:nvSpPr>
              <p:cNvPr id="92629" name="Line 2608"/>
              <p:cNvSpPr/>
              <p:nvPr/>
            </p:nvSpPr>
            <p:spPr>
              <a:xfrm flipV="1">
                <a:off x="4964" y="2181"/>
                <a:ext cx="0" cy="33"/>
              </a:xfrm>
              <a:prstGeom prst="line">
                <a:avLst/>
              </a:prstGeom>
              <a:ln w="11113" cap="flat" cmpd="sng">
                <a:solidFill>
                  <a:srgbClr val="FF0000"/>
                </a:solidFill>
                <a:prstDash val="solid"/>
                <a:headEnd type="none" w="med" len="med"/>
                <a:tailEnd type="none" w="med" len="med"/>
              </a:ln>
            </p:spPr>
          </p:sp>
          <p:sp>
            <p:nvSpPr>
              <p:cNvPr id="92630" name="Line 2609"/>
              <p:cNvSpPr/>
              <p:nvPr/>
            </p:nvSpPr>
            <p:spPr>
              <a:xfrm>
                <a:off x="4962" y="2181"/>
                <a:ext cx="4" cy="0"/>
              </a:xfrm>
              <a:prstGeom prst="line">
                <a:avLst/>
              </a:prstGeom>
              <a:ln w="11113" cap="flat" cmpd="sng">
                <a:solidFill>
                  <a:srgbClr val="FF0000"/>
                </a:solidFill>
                <a:prstDash val="solid"/>
                <a:headEnd type="none" w="med" len="med"/>
                <a:tailEnd type="none" w="med" len="med"/>
              </a:ln>
            </p:spPr>
          </p:sp>
          <p:sp>
            <p:nvSpPr>
              <p:cNvPr id="92631" name="Line 2610"/>
              <p:cNvSpPr/>
              <p:nvPr/>
            </p:nvSpPr>
            <p:spPr>
              <a:xfrm>
                <a:off x="4964" y="2214"/>
                <a:ext cx="0" cy="34"/>
              </a:xfrm>
              <a:prstGeom prst="line">
                <a:avLst/>
              </a:prstGeom>
              <a:ln w="11113" cap="flat" cmpd="sng">
                <a:solidFill>
                  <a:srgbClr val="FF0000"/>
                </a:solidFill>
                <a:prstDash val="solid"/>
                <a:headEnd type="none" w="med" len="med"/>
                <a:tailEnd type="none" w="med" len="med"/>
              </a:ln>
            </p:spPr>
          </p:sp>
          <p:sp>
            <p:nvSpPr>
              <p:cNvPr id="92632" name="Line 2611"/>
              <p:cNvSpPr/>
              <p:nvPr/>
            </p:nvSpPr>
            <p:spPr>
              <a:xfrm>
                <a:off x="4962" y="2248"/>
                <a:ext cx="4" cy="0"/>
              </a:xfrm>
              <a:prstGeom prst="line">
                <a:avLst/>
              </a:prstGeom>
              <a:ln w="11113" cap="flat" cmpd="sng">
                <a:solidFill>
                  <a:srgbClr val="FF0000"/>
                </a:solidFill>
                <a:prstDash val="solid"/>
                <a:headEnd type="none" w="med" len="med"/>
                <a:tailEnd type="none" w="med" len="med"/>
              </a:ln>
            </p:spPr>
          </p:sp>
          <p:sp>
            <p:nvSpPr>
              <p:cNvPr id="92633" name="Line 2612"/>
              <p:cNvSpPr/>
              <p:nvPr/>
            </p:nvSpPr>
            <p:spPr>
              <a:xfrm flipV="1">
                <a:off x="4979" y="2143"/>
                <a:ext cx="0" cy="34"/>
              </a:xfrm>
              <a:prstGeom prst="line">
                <a:avLst/>
              </a:prstGeom>
              <a:ln w="11113" cap="flat" cmpd="sng">
                <a:solidFill>
                  <a:srgbClr val="FF0000"/>
                </a:solidFill>
                <a:prstDash val="solid"/>
                <a:headEnd type="none" w="med" len="med"/>
                <a:tailEnd type="none" w="med" len="med"/>
              </a:ln>
            </p:spPr>
          </p:sp>
          <p:sp>
            <p:nvSpPr>
              <p:cNvPr id="92634" name="Line 2613"/>
              <p:cNvSpPr/>
              <p:nvPr/>
            </p:nvSpPr>
            <p:spPr>
              <a:xfrm>
                <a:off x="4977" y="2143"/>
                <a:ext cx="5" cy="0"/>
              </a:xfrm>
              <a:prstGeom prst="line">
                <a:avLst/>
              </a:prstGeom>
              <a:ln w="11113" cap="flat" cmpd="sng">
                <a:solidFill>
                  <a:srgbClr val="FF0000"/>
                </a:solidFill>
                <a:prstDash val="solid"/>
                <a:headEnd type="none" w="med" len="med"/>
                <a:tailEnd type="none" w="med" len="med"/>
              </a:ln>
            </p:spPr>
          </p:sp>
          <p:sp>
            <p:nvSpPr>
              <p:cNvPr id="92635" name="Line 2614"/>
              <p:cNvSpPr/>
              <p:nvPr/>
            </p:nvSpPr>
            <p:spPr>
              <a:xfrm>
                <a:off x="4979" y="2177"/>
                <a:ext cx="0" cy="33"/>
              </a:xfrm>
              <a:prstGeom prst="line">
                <a:avLst/>
              </a:prstGeom>
              <a:ln w="11113" cap="flat" cmpd="sng">
                <a:solidFill>
                  <a:srgbClr val="FF0000"/>
                </a:solidFill>
                <a:prstDash val="solid"/>
                <a:headEnd type="none" w="med" len="med"/>
                <a:tailEnd type="none" w="med" len="med"/>
              </a:ln>
            </p:spPr>
          </p:sp>
          <p:sp>
            <p:nvSpPr>
              <p:cNvPr id="92636" name="Line 2615"/>
              <p:cNvSpPr/>
              <p:nvPr/>
            </p:nvSpPr>
            <p:spPr>
              <a:xfrm>
                <a:off x="4977" y="2210"/>
                <a:ext cx="5" cy="0"/>
              </a:xfrm>
              <a:prstGeom prst="line">
                <a:avLst/>
              </a:prstGeom>
              <a:ln w="11113" cap="flat" cmpd="sng">
                <a:solidFill>
                  <a:srgbClr val="FF0000"/>
                </a:solidFill>
                <a:prstDash val="solid"/>
                <a:headEnd type="none" w="med" len="med"/>
                <a:tailEnd type="none" w="med" len="med"/>
              </a:ln>
            </p:spPr>
          </p:sp>
          <p:sp>
            <p:nvSpPr>
              <p:cNvPr id="92637" name="Line 2616"/>
              <p:cNvSpPr/>
              <p:nvPr/>
            </p:nvSpPr>
            <p:spPr>
              <a:xfrm flipV="1">
                <a:off x="4997" y="2155"/>
                <a:ext cx="0" cy="19"/>
              </a:xfrm>
              <a:prstGeom prst="line">
                <a:avLst/>
              </a:prstGeom>
              <a:ln w="11113" cap="flat" cmpd="sng">
                <a:solidFill>
                  <a:srgbClr val="FF0000"/>
                </a:solidFill>
                <a:prstDash val="solid"/>
                <a:headEnd type="none" w="med" len="med"/>
                <a:tailEnd type="none" w="med" len="med"/>
              </a:ln>
            </p:spPr>
          </p:sp>
          <p:sp>
            <p:nvSpPr>
              <p:cNvPr id="92638" name="Line 2617"/>
              <p:cNvSpPr/>
              <p:nvPr/>
            </p:nvSpPr>
            <p:spPr>
              <a:xfrm>
                <a:off x="4995" y="2155"/>
                <a:ext cx="4" cy="0"/>
              </a:xfrm>
              <a:prstGeom prst="line">
                <a:avLst/>
              </a:prstGeom>
              <a:ln w="11113" cap="flat" cmpd="sng">
                <a:solidFill>
                  <a:srgbClr val="FF0000"/>
                </a:solidFill>
                <a:prstDash val="solid"/>
                <a:headEnd type="none" w="med" len="med"/>
                <a:tailEnd type="none" w="med" len="med"/>
              </a:ln>
            </p:spPr>
          </p:sp>
          <p:sp>
            <p:nvSpPr>
              <p:cNvPr id="92639" name="Line 2618"/>
              <p:cNvSpPr/>
              <p:nvPr/>
            </p:nvSpPr>
            <p:spPr>
              <a:xfrm>
                <a:off x="4997" y="2174"/>
                <a:ext cx="0" cy="19"/>
              </a:xfrm>
              <a:prstGeom prst="line">
                <a:avLst/>
              </a:prstGeom>
              <a:ln w="11113" cap="flat" cmpd="sng">
                <a:solidFill>
                  <a:srgbClr val="FF0000"/>
                </a:solidFill>
                <a:prstDash val="solid"/>
                <a:headEnd type="none" w="med" len="med"/>
                <a:tailEnd type="none" w="med" len="med"/>
              </a:ln>
            </p:spPr>
          </p:sp>
          <p:sp>
            <p:nvSpPr>
              <p:cNvPr id="92640" name="Line 2619"/>
              <p:cNvSpPr/>
              <p:nvPr/>
            </p:nvSpPr>
            <p:spPr>
              <a:xfrm>
                <a:off x="4995" y="2193"/>
                <a:ext cx="4" cy="0"/>
              </a:xfrm>
              <a:prstGeom prst="line">
                <a:avLst/>
              </a:prstGeom>
              <a:ln w="11113" cap="flat" cmpd="sng">
                <a:solidFill>
                  <a:srgbClr val="FF0000"/>
                </a:solidFill>
                <a:prstDash val="solid"/>
                <a:headEnd type="none" w="med" len="med"/>
                <a:tailEnd type="none" w="med" len="med"/>
              </a:ln>
            </p:spPr>
          </p:sp>
          <p:sp>
            <p:nvSpPr>
              <p:cNvPr id="92641" name="Line 2620"/>
              <p:cNvSpPr/>
              <p:nvPr/>
            </p:nvSpPr>
            <p:spPr>
              <a:xfrm flipV="1">
                <a:off x="5012" y="2139"/>
                <a:ext cx="0" cy="14"/>
              </a:xfrm>
              <a:prstGeom prst="line">
                <a:avLst/>
              </a:prstGeom>
              <a:ln w="11113" cap="flat" cmpd="sng">
                <a:solidFill>
                  <a:srgbClr val="FF0000"/>
                </a:solidFill>
                <a:prstDash val="solid"/>
                <a:headEnd type="none" w="med" len="med"/>
                <a:tailEnd type="none" w="med" len="med"/>
              </a:ln>
            </p:spPr>
          </p:sp>
        </p:grpSp>
        <p:grpSp>
          <p:nvGrpSpPr>
            <p:cNvPr id="85010" name="Group 2822"/>
            <p:cNvGrpSpPr/>
            <p:nvPr/>
          </p:nvGrpSpPr>
          <p:grpSpPr>
            <a:xfrm>
              <a:off x="4596" y="1966"/>
              <a:ext cx="839" cy="375"/>
              <a:chOff x="4596" y="1966"/>
              <a:chExt cx="839" cy="375"/>
            </a:xfrm>
          </p:grpSpPr>
          <p:sp>
            <p:nvSpPr>
              <p:cNvPr id="92242" name="Line 2622"/>
              <p:cNvSpPr/>
              <p:nvPr/>
            </p:nvSpPr>
            <p:spPr>
              <a:xfrm>
                <a:off x="5010" y="2139"/>
                <a:ext cx="5" cy="0"/>
              </a:xfrm>
              <a:prstGeom prst="line">
                <a:avLst/>
              </a:prstGeom>
              <a:ln w="11113" cap="flat" cmpd="sng">
                <a:solidFill>
                  <a:srgbClr val="FF0000"/>
                </a:solidFill>
                <a:prstDash val="solid"/>
                <a:headEnd type="none" w="med" len="med"/>
                <a:tailEnd type="none" w="med" len="med"/>
              </a:ln>
            </p:spPr>
          </p:sp>
          <p:sp>
            <p:nvSpPr>
              <p:cNvPr id="92243" name="Line 2623"/>
              <p:cNvSpPr/>
              <p:nvPr/>
            </p:nvSpPr>
            <p:spPr>
              <a:xfrm>
                <a:off x="5012" y="2153"/>
                <a:ext cx="0" cy="15"/>
              </a:xfrm>
              <a:prstGeom prst="line">
                <a:avLst/>
              </a:prstGeom>
              <a:ln w="11113" cap="flat" cmpd="sng">
                <a:solidFill>
                  <a:srgbClr val="FF0000"/>
                </a:solidFill>
                <a:prstDash val="solid"/>
                <a:headEnd type="none" w="med" len="med"/>
                <a:tailEnd type="none" w="med" len="med"/>
              </a:ln>
            </p:spPr>
          </p:sp>
          <p:sp>
            <p:nvSpPr>
              <p:cNvPr id="92244" name="Line 2624"/>
              <p:cNvSpPr/>
              <p:nvPr/>
            </p:nvSpPr>
            <p:spPr>
              <a:xfrm>
                <a:off x="5010" y="2168"/>
                <a:ext cx="5" cy="0"/>
              </a:xfrm>
              <a:prstGeom prst="line">
                <a:avLst/>
              </a:prstGeom>
              <a:ln w="11113" cap="flat" cmpd="sng">
                <a:solidFill>
                  <a:srgbClr val="FF0000"/>
                </a:solidFill>
                <a:prstDash val="solid"/>
                <a:headEnd type="none" w="med" len="med"/>
                <a:tailEnd type="none" w="med" len="med"/>
              </a:ln>
            </p:spPr>
          </p:sp>
          <p:sp>
            <p:nvSpPr>
              <p:cNvPr id="92245" name="Line 2625"/>
              <p:cNvSpPr/>
              <p:nvPr/>
            </p:nvSpPr>
            <p:spPr>
              <a:xfrm flipV="1">
                <a:off x="5030" y="2140"/>
                <a:ext cx="0" cy="18"/>
              </a:xfrm>
              <a:prstGeom prst="line">
                <a:avLst/>
              </a:prstGeom>
              <a:ln w="11113" cap="flat" cmpd="sng">
                <a:solidFill>
                  <a:srgbClr val="FF0000"/>
                </a:solidFill>
                <a:prstDash val="solid"/>
                <a:headEnd type="none" w="med" len="med"/>
                <a:tailEnd type="none" w="med" len="med"/>
              </a:ln>
            </p:spPr>
          </p:sp>
          <p:sp>
            <p:nvSpPr>
              <p:cNvPr id="92246" name="Line 2626"/>
              <p:cNvSpPr/>
              <p:nvPr/>
            </p:nvSpPr>
            <p:spPr>
              <a:xfrm>
                <a:off x="5028" y="2140"/>
                <a:ext cx="4" cy="0"/>
              </a:xfrm>
              <a:prstGeom prst="line">
                <a:avLst/>
              </a:prstGeom>
              <a:ln w="11113" cap="flat" cmpd="sng">
                <a:solidFill>
                  <a:srgbClr val="FF0000"/>
                </a:solidFill>
                <a:prstDash val="solid"/>
                <a:headEnd type="none" w="med" len="med"/>
                <a:tailEnd type="none" w="med" len="med"/>
              </a:ln>
            </p:spPr>
          </p:sp>
          <p:sp>
            <p:nvSpPr>
              <p:cNvPr id="92247" name="Line 2627"/>
              <p:cNvSpPr/>
              <p:nvPr/>
            </p:nvSpPr>
            <p:spPr>
              <a:xfrm>
                <a:off x="5030" y="2158"/>
                <a:ext cx="0" cy="16"/>
              </a:xfrm>
              <a:prstGeom prst="line">
                <a:avLst/>
              </a:prstGeom>
              <a:ln w="11113" cap="flat" cmpd="sng">
                <a:solidFill>
                  <a:srgbClr val="FF0000"/>
                </a:solidFill>
                <a:prstDash val="solid"/>
                <a:headEnd type="none" w="med" len="med"/>
                <a:tailEnd type="none" w="med" len="med"/>
              </a:ln>
            </p:spPr>
          </p:sp>
          <p:sp>
            <p:nvSpPr>
              <p:cNvPr id="92248" name="Line 2628"/>
              <p:cNvSpPr/>
              <p:nvPr/>
            </p:nvSpPr>
            <p:spPr>
              <a:xfrm>
                <a:off x="5028" y="2174"/>
                <a:ext cx="4" cy="0"/>
              </a:xfrm>
              <a:prstGeom prst="line">
                <a:avLst/>
              </a:prstGeom>
              <a:ln w="11113" cap="flat" cmpd="sng">
                <a:solidFill>
                  <a:srgbClr val="FF0000"/>
                </a:solidFill>
                <a:prstDash val="solid"/>
                <a:headEnd type="none" w="med" len="med"/>
                <a:tailEnd type="none" w="med" len="med"/>
              </a:ln>
            </p:spPr>
          </p:sp>
          <p:sp>
            <p:nvSpPr>
              <p:cNvPr id="92249" name="Line 2629"/>
              <p:cNvSpPr/>
              <p:nvPr/>
            </p:nvSpPr>
            <p:spPr>
              <a:xfrm flipV="1">
                <a:off x="5047" y="2132"/>
                <a:ext cx="0" cy="19"/>
              </a:xfrm>
              <a:prstGeom prst="line">
                <a:avLst/>
              </a:prstGeom>
              <a:ln w="11113" cap="flat" cmpd="sng">
                <a:solidFill>
                  <a:srgbClr val="FF0000"/>
                </a:solidFill>
                <a:prstDash val="solid"/>
                <a:headEnd type="none" w="med" len="med"/>
                <a:tailEnd type="none" w="med" len="med"/>
              </a:ln>
            </p:spPr>
          </p:sp>
          <p:sp>
            <p:nvSpPr>
              <p:cNvPr id="92250" name="Line 2630"/>
              <p:cNvSpPr/>
              <p:nvPr/>
            </p:nvSpPr>
            <p:spPr>
              <a:xfrm>
                <a:off x="5045" y="2132"/>
                <a:ext cx="5" cy="0"/>
              </a:xfrm>
              <a:prstGeom prst="line">
                <a:avLst/>
              </a:prstGeom>
              <a:ln w="11113" cap="flat" cmpd="sng">
                <a:solidFill>
                  <a:srgbClr val="FF0000"/>
                </a:solidFill>
                <a:prstDash val="solid"/>
                <a:headEnd type="none" w="med" len="med"/>
                <a:tailEnd type="none" w="med" len="med"/>
              </a:ln>
            </p:spPr>
          </p:sp>
          <p:sp>
            <p:nvSpPr>
              <p:cNvPr id="92251" name="Line 2631"/>
              <p:cNvSpPr/>
              <p:nvPr/>
            </p:nvSpPr>
            <p:spPr>
              <a:xfrm>
                <a:off x="5047" y="2151"/>
                <a:ext cx="0" cy="19"/>
              </a:xfrm>
              <a:prstGeom prst="line">
                <a:avLst/>
              </a:prstGeom>
              <a:ln w="11113" cap="flat" cmpd="sng">
                <a:solidFill>
                  <a:srgbClr val="FF0000"/>
                </a:solidFill>
                <a:prstDash val="solid"/>
                <a:headEnd type="none" w="med" len="med"/>
                <a:tailEnd type="none" w="med" len="med"/>
              </a:ln>
            </p:spPr>
          </p:sp>
          <p:sp>
            <p:nvSpPr>
              <p:cNvPr id="92252" name="Line 2632"/>
              <p:cNvSpPr/>
              <p:nvPr/>
            </p:nvSpPr>
            <p:spPr>
              <a:xfrm>
                <a:off x="5045" y="2170"/>
                <a:ext cx="5" cy="0"/>
              </a:xfrm>
              <a:prstGeom prst="line">
                <a:avLst/>
              </a:prstGeom>
              <a:ln w="11113" cap="flat" cmpd="sng">
                <a:solidFill>
                  <a:srgbClr val="FF0000"/>
                </a:solidFill>
                <a:prstDash val="solid"/>
                <a:headEnd type="none" w="med" len="med"/>
                <a:tailEnd type="none" w="med" len="med"/>
              </a:ln>
            </p:spPr>
          </p:sp>
          <p:sp>
            <p:nvSpPr>
              <p:cNvPr id="92253" name="Line 2633"/>
              <p:cNvSpPr/>
              <p:nvPr/>
            </p:nvSpPr>
            <p:spPr>
              <a:xfrm flipV="1">
                <a:off x="5063" y="2145"/>
                <a:ext cx="0" cy="14"/>
              </a:xfrm>
              <a:prstGeom prst="line">
                <a:avLst/>
              </a:prstGeom>
              <a:ln w="11113" cap="flat" cmpd="sng">
                <a:solidFill>
                  <a:srgbClr val="FF0000"/>
                </a:solidFill>
                <a:prstDash val="solid"/>
                <a:headEnd type="none" w="med" len="med"/>
                <a:tailEnd type="none" w="med" len="med"/>
              </a:ln>
            </p:spPr>
          </p:sp>
          <p:sp>
            <p:nvSpPr>
              <p:cNvPr id="92254" name="Line 2634"/>
              <p:cNvSpPr/>
              <p:nvPr/>
            </p:nvSpPr>
            <p:spPr>
              <a:xfrm>
                <a:off x="5061" y="2145"/>
                <a:ext cx="4" cy="0"/>
              </a:xfrm>
              <a:prstGeom prst="line">
                <a:avLst/>
              </a:prstGeom>
              <a:ln w="11113" cap="flat" cmpd="sng">
                <a:solidFill>
                  <a:srgbClr val="FF0000"/>
                </a:solidFill>
                <a:prstDash val="solid"/>
                <a:headEnd type="none" w="med" len="med"/>
                <a:tailEnd type="none" w="med" len="med"/>
              </a:ln>
            </p:spPr>
          </p:sp>
          <p:sp>
            <p:nvSpPr>
              <p:cNvPr id="92255" name="Line 2635"/>
              <p:cNvSpPr/>
              <p:nvPr/>
            </p:nvSpPr>
            <p:spPr>
              <a:xfrm>
                <a:off x="5063" y="2159"/>
                <a:ext cx="0" cy="15"/>
              </a:xfrm>
              <a:prstGeom prst="line">
                <a:avLst/>
              </a:prstGeom>
              <a:ln w="11113" cap="flat" cmpd="sng">
                <a:solidFill>
                  <a:srgbClr val="FF0000"/>
                </a:solidFill>
                <a:prstDash val="solid"/>
                <a:headEnd type="none" w="med" len="med"/>
                <a:tailEnd type="none" w="med" len="med"/>
              </a:ln>
            </p:spPr>
          </p:sp>
          <p:sp>
            <p:nvSpPr>
              <p:cNvPr id="92256" name="Line 2636"/>
              <p:cNvSpPr/>
              <p:nvPr/>
            </p:nvSpPr>
            <p:spPr>
              <a:xfrm>
                <a:off x="5061" y="2174"/>
                <a:ext cx="4" cy="0"/>
              </a:xfrm>
              <a:prstGeom prst="line">
                <a:avLst/>
              </a:prstGeom>
              <a:ln w="11113" cap="flat" cmpd="sng">
                <a:solidFill>
                  <a:srgbClr val="FF0000"/>
                </a:solidFill>
                <a:prstDash val="solid"/>
                <a:headEnd type="none" w="med" len="med"/>
                <a:tailEnd type="none" w="med" len="med"/>
              </a:ln>
            </p:spPr>
          </p:sp>
          <p:sp>
            <p:nvSpPr>
              <p:cNvPr id="92257" name="Line 2637"/>
              <p:cNvSpPr/>
              <p:nvPr/>
            </p:nvSpPr>
            <p:spPr>
              <a:xfrm flipV="1">
                <a:off x="5080" y="2149"/>
                <a:ext cx="0" cy="15"/>
              </a:xfrm>
              <a:prstGeom prst="line">
                <a:avLst/>
              </a:prstGeom>
              <a:ln w="11113" cap="flat" cmpd="sng">
                <a:solidFill>
                  <a:srgbClr val="FF0000"/>
                </a:solidFill>
                <a:prstDash val="solid"/>
                <a:headEnd type="none" w="med" len="med"/>
                <a:tailEnd type="none" w="med" len="med"/>
              </a:ln>
            </p:spPr>
          </p:sp>
          <p:sp>
            <p:nvSpPr>
              <p:cNvPr id="92258" name="Line 2638"/>
              <p:cNvSpPr/>
              <p:nvPr/>
            </p:nvSpPr>
            <p:spPr>
              <a:xfrm>
                <a:off x="5078" y="2149"/>
                <a:ext cx="5" cy="0"/>
              </a:xfrm>
              <a:prstGeom prst="line">
                <a:avLst/>
              </a:prstGeom>
              <a:ln w="11113" cap="flat" cmpd="sng">
                <a:solidFill>
                  <a:srgbClr val="FF0000"/>
                </a:solidFill>
                <a:prstDash val="solid"/>
                <a:headEnd type="none" w="med" len="med"/>
                <a:tailEnd type="none" w="med" len="med"/>
              </a:ln>
            </p:spPr>
          </p:sp>
          <p:sp>
            <p:nvSpPr>
              <p:cNvPr id="92259" name="Line 2639"/>
              <p:cNvSpPr/>
              <p:nvPr/>
            </p:nvSpPr>
            <p:spPr>
              <a:xfrm>
                <a:off x="5080" y="2164"/>
                <a:ext cx="0" cy="14"/>
              </a:xfrm>
              <a:prstGeom prst="line">
                <a:avLst/>
              </a:prstGeom>
              <a:ln w="11113" cap="flat" cmpd="sng">
                <a:solidFill>
                  <a:srgbClr val="FF0000"/>
                </a:solidFill>
                <a:prstDash val="solid"/>
                <a:headEnd type="none" w="med" len="med"/>
                <a:tailEnd type="none" w="med" len="med"/>
              </a:ln>
            </p:spPr>
          </p:sp>
          <p:sp>
            <p:nvSpPr>
              <p:cNvPr id="92260" name="Line 2640"/>
              <p:cNvSpPr/>
              <p:nvPr/>
            </p:nvSpPr>
            <p:spPr>
              <a:xfrm>
                <a:off x="5078" y="2178"/>
                <a:ext cx="5" cy="0"/>
              </a:xfrm>
              <a:prstGeom prst="line">
                <a:avLst/>
              </a:prstGeom>
              <a:ln w="11113" cap="flat" cmpd="sng">
                <a:solidFill>
                  <a:srgbClr val="FF0000"/>
                </a:solidFill>
                <a:prstDash val="solid"/>
                <a:headEnd type="none" w="med" len="med"/>
                <a:tailEnd type="none" w="med" len="med"/>
              </a:ln>
            </p:spPr>
          </p:sp>
          <p:sp>
            <p:nvSpPr>
              <p:cNvPr id="92261" name="Line 2641"/>
              <p:cNvSpPr/>
              <p:nvPr/>
            </p:nvSpPr>
            <p:spPr>
              <a:xfrm flipV="1">
                <a:off x="5098" y="2151"/>
                <a:ext cx="0" cy="17"/>
              </a:xfrm>
              <a:prstGeom prst="line">
                <a:avLst/>
              </a:prstGeom>
              <a:ln w="11113" cap="flat" cmpd="sng">
                <a:solidFill>
                  <a:srgbClr val="FF0000"/>
                </a:solidFill>
                <a:prstDash val="solid"/>
                <a:headEnd type="none" w="med" len="med"/>
                <a:tailEnd type="none" w="med" len="med"/>
              </a:ln>
            </p:spPr>
          </p:sp>
          <p:sp>
            <p:nvSpPr>
              <p:cNvPr id="92262" name="Line 2642"/>
              <p:cNvSpPr/>
              <p:nvPr/>
            </p:nvSpPr>
            <p:spPr>
              <a:xfrm>
                <a:off x="5096" y="2151"/>
                <a:ext cx="4" cy="0"/>
              </a:xfrm>
              <a:prstGeom prst="line">
                <a:avLst/>
              </a:prstGeom>
              <a:ln w="11113" cap="flat" cmpd="sng">
                <a:solidFill>
                  <a:srgbClr val="FF0000"/>
                </a:solidFill>
                <a:prstDash val="solid"/>
                <a:headEnd type="none" w="med" len="med"/>
                <a:tailEnd type="none" w="med" len="med"/>
              </a:ln>
            </p:spPr>
          </p:sp>
          <p:sp>
            <p:nvSpPr>
              <p:cNvPr id="92263" name="Line 2643"/>
              <p:cNvSpPr/>
              <p:nvPr/>
            </p:nvSpPr>
            <p:spPr>
              <a:xfrm>
                <a:off x="5098" y="2168"/>
                <a:ext cx="0" cy="17"/>
              </a:xfrm>
              <a:prstGeom prst="line">
                <a:avLst/>
              </a:prstGeom>
              <a:ln w="11113" cap="flat" cmpd="sng">
                <a:solidFill>
                  <a:srgbClr val="FF0000"/>
                </a:solidFill>
                <a:prstDash val="solid"/>
                <a:headEnd type="none" w="med" len="med"/>
                <a:tailEnd type="none" w="med" len="med"/>
              </a:ln>
            </p:spPr>
          </p:sp>
          <p:sp>
            <p:nvSpPr>
              <p:cNvPr id="92264" name="Line 2644"/>
              <p:cNvSpPr/>
              <p:nvPr/>
            </p:nvSpPr>
            <p:spPr>
              <a:xfrm>
                <a:off x="5096" y="2185"/>
                <a:ext cx="4" cy="0"/>
              </a:xfrm>
              <a:prstGeom prst="line">
                <a:avLst/>
              </a:prstGeom>
              <a:ln w="11113" cap="flat" cmpd="sng">
                <a:solidFill>
                  <a:srgbClr val="FF0000"/>
                </a:solidFill>
                <a:prstDash val="solid"/>
                <a:headEnd type="none" w="med" len="med"/>
                <a:tailEnd type="none" w="med" len="med"/>
              </a:ln>
            </p:spPr>
          </p:sp>
          <p:sp>
            <p:nvSpPr>
              <p:cNvPr id="92265" name="Line 2645"/>
              <p:cNvSpPr/>
              <p:nvPr/>
            </p:nvSpPr>
            <p:spPr>
              <a:xfrm flipV="1">
                <a:off x="5113" y="2120"/>
                <a:ext cx="0" cy="12"/>
              </a:xfrm>
              <a:prstGeom prst="line">
                <a:avLst/>
              </a:prstGeom>
              <a:ln w="11113" cap="flat" cmpd="sng">
                <a:solidFill>
                  <a:srgbClr val="FF0000"/>
                </a:solidFill>
                <a:prstDash val="solid"/>
                <a:headEnd type="none" w="med" len="med"/>
                <a:tailEnd type="none" w="med" len="med"/>
              </a:ln>
            </p:spPr>
          </p:sp>
          <p:sp>
            <p:nvSpPr>
              <p:cNvPr id="92266" name="Line 2646"/>
              <p:cNvSpPr/>
              <p:nvPr/>
            </p:nvSpPr>
            <p:spPr>
              <a:xfrm>
                <a:off x="5111" y="2120"/>
                <a:ext cx="4" cy="0"/>
              </a:xfrm>
              <a:prstGeom prst="line">
                <a:avLst/>
              </a:prstGeom>
              <a:ln w="11113" cap="flat" cmpd="sng">
                <a:solidFill>
                  <a:srgbClr val="FF0000"/>
                </a:solidFill>
                <a:prstDash val="solid"/>
                <a:headEnd type="none" w="med" len="med"/>
                <a:tailEnd type="none" w="med" len="med"/>
              </a:ln>
            </p:spPr>
          </p:sp>
          <p:sp>
            <p:nvSpPr>
              <p:cNvPr id="92267" name="Line 2647"/>
              <p:cNvSpPr/>
              <p:nvPr/>
            </p:nvSpPr>
            <p:spPr>
              <a:xfrm>
                <a:off x="5113" y="2132"/>
                <a:ext cx="0" cy="13"/>
              </a:xfrm>
              <a:prstGeom prst="line">
                <a:avLst/>
              </a:prstGeom>
              <a:ln w="11113" cap="flat" cmpd="sng">
                <a:solidFill>
                  <a:srgbClr val="FF0000"/>
                </a:solidFill>
                <a:prstDash val="solid"/>
                <a:headEnd type="none" w="med" len="med"/>
                <a:tailEnd type="none" w="med" len="med"/>
              </a:ln>
            </p:spPr>
          </p:sp>
          <p:sp>
            <p:nvSpPr>
              <p:cNvPr id="92268" name="Line 2648"/>
              <p:cNvSpPr/>
              <p:nvPr/>
            </p:nvSpPr>
            <p:spPr>
              <a:xfrm>
                <a:off x="5111" y="2145"/>
                <a:ext cx="4" cy="0"/>
              </a:xfrm>
              <a:prstGeom prst="line">
                <a:avLst/>
              </a:prstGeom>
              <a:ln w="11113" cap="flat" cmpd="sng">
                <a:solidFill>
                  <a:srgbClr val="FF0000"/>
                </a:solidFill>
                <a:prstDash val="solid"/>
                <a:headEnd type="none" w="med" len="med"/>
                <a:tailEnd type="none" w="med" len="med"/>
              </a:ln>
            </p:spPr>
          </p:sp>
          <p:sp>
            <p:nvSpPr>
              <p:cNvPr id="92269" name="Line 2649"/>
              <p:cNvSpPr/>
              <p:nvPr/>
            </p:nvSpPr>
            <p:spPr>
              <a:xfrm flipV="1">
                <a:off x="5131" y="2120"/>
                <a:ext cx="0" cy="6"/>
              </a:xfrm>
              <a:prstGeom prst="line">
                <a:avLst/>
              </a:prstGeom>
              <a:ln w="11113" cap="flat" cmpd="sng">
                <a:solidFill>
                  <a:srgbClr val="FF0000"/>
                </a:solidFill>
                <a:prstDash val="solid"/>
                <a:headEnd type="none" w="med" len="med"/>
                <a:tailEnd type="none" w="med" len="med"/>
              </a:ln>
            </p:spPr>
          </p:sp>
          <p:sp>
            <p:nvSpPr>
              <p:cNvPr id="92270" name="Line 2650"/>
              <p:cNvSpPr/>
              <p:nvPr/>
            </p:nvSpPr>
            <p:spPr>
              <a:xfrm>
                <a:off x="5129" y="2120"/>
                <a:ext cx="4" cy="0"/>
              </a:xfrm>
              <a:prstGeom prst="line">
                <a:avLst/>
              </a:prstGeom>
              <a:ln w="11113" cap="flat" cmpd="sng">
                <a:solidFill>
                  <a:srgbClr val="FF0000"/>
                </a:solidFill>
                <a:prstDash val="solid"/>
                <a:headEnd type="none" w="med" len="med"/>
                <a:tailEnd type="none" w="med" len="med"/>
              </a:ln>
            </p:spPr>
          </p:sp>
          <p:sp>
            <p:nvSpPr>
              <p:cNvPr id="92271" name="Line 2651"/>
              <p:cNvSpPr/>
              <p:nvPr/>
            </p:nvSpPr>
            <p:spPr>
              <a:xfrm>
                <a:off x="5131" y="2126"/>
                <a:ext cx="0" cy="6"/>
              </a:xfrm>
              <a:prstGeom prst="line">
                <a:avLst/>
              </a:prstGeom>
              <a:ln w="11113" cap="flat" cmpd="sng">
                <a:solidFill>
                  <a:srgbClr val="FF0000"/>
                </a:solidFill>
                <a:prstDash val="solid"/>
                <a:headEnd type="none" w="med" len="med"/>
                <a:tailEnd type="none" w="med" len="med"/>
              </a:ln>
            </p:spPr>
          </p:sp>
          <p:sp>
            <p:nvSpPr>
              <p:cNvPr id="92272" name="Line 2652"/>
              <p:cNvSpPr/>
              <p:nvPr/>
            </p:nvSpPr>
            <p:spPr>
              <a:xfrm>
                <a:off x="5129" y="2132"/>
                <a:ext cx="4" cy="0"/>
              </a:xfrm>
              <a:prstGeom prst="line">
                <a:avLst/>
              </a:prstGeom>
              <a:ln w="11113" cap="flat" cmpd="sng">
                <a:solidFill>
                  <a:srgbClr val="FF0000"/>
                </a:solidFill>
                <a:prstDash val="solid"/>
                <a:headEnd type="none" w="med" len="med"/>
                <a:tailEnd type="none" w="med" len="med"/>
              </a:ln>
            </p:spPr>
          </p:sp>
          <p:sp>
            <p:nvSpPr>
              <p:cNvPr id="92273" name="Line 2653"/>
              <p:cNvSpPr/>
              <p:nvPr/>
            </p:nvSpPr>
            <p:spPr>
              <a:xfrm flipV="1">
                <a:off x="5148" y="2151"/>
                <a:ext cx="0" cy="4"/>
              </a:xfrm>
              <a:prstGeom prst="line">
                <a:avLst/>
              </a:prstGeom>
              <a:ln w="11113" cap="flat" cmpd="sng">
                <a:solidFill>
                  <a:srgbClr val="FF0000"/>
                </a:solidFill>
                <a:prstDash val="solid"/>
                <a:headEnd type="none" w="med" len="med"/>
                <a:tailEnd type="none" w="med" len="med"/>
              </a:ln>
            </p:spPr>
          </p:sp>
          <p:sp>
            <p:nvSpPr>
              <p:cNvPr id="92274" name="Line 2654"/>
              <p:cNvSpPr/>
              <p:nvPr/>
            </p:nvSpPr>
            <p:spPr>
              <a:xfrm>
                <a:off x="5146" y="2151"/>
                <a:ext cx="4" cy="0"/>
              </a:xfrm>
              <a:prstGeom prst="line">
                <a:avLst/>
              </a:prstGeom>
              <a:ln w="11113" cap="flat" cmpd="sng">
                <a:solidFill>
                  <a:srgbClr val="FF0000"/>
                </a:solidFill>
                <a:prstDash val="solid"/>
                <a:headEnd type="none" w="med" len="med"/>
                <a:tailEnd type="none" w="med" len="med"/>
              </a:ln>
            </p:spPr>
          </p:sp>
          <p:sp>
            <p:nvSpPr>
              <p:cNvPr id="92275" name="Line 2655"/>
              <p:cNvSpPr/>
              <p:nvPr/>
            </p:nvSpPr>
            <p:spPr>
              <a:xfrm>
                <a:off x="5148" y="2155"/>
                <a:ext cx="0" cy="4"/>
              </a:xfrm>
              <a:prstGeom prst="line">
                <a:avLst/>
              </a:prstGeom>
              <a:ln w="11113" cap="flat" cmpd="sng">
                <a:solidFill>
                  <a:srgbClr val="FF0000"/>
                </a:solidFill>
                <a:prstDash val="solid"/>
                <a:headEnd type="none" w="med" len="med"/>
                <a:tailEnd type="none" w="med" len="med"/>
              </a:ln>
            </p:spPr>
          </p:sp>
          <p:sp>
            <p:nvSpPr>
              <p:cNvPr id="92276" name="Line 2656"/>
              <p:cNvSpPr/>
              <p:nvPr/>
            </p:nvSpPr>
            <p:spPr>
              <a:xfrm>
                <a:off x="5146" y="2159"/>
                <a:ext cx="4" cy="0"/>
              </a:xfrm>
              <a:prstGeom prst="line">
                <a:avLst/>
              </a:prstGeom>
              <a:ln w="11113" cap="flat" cmpd="sng">
                <a:solidFill>
                  <a:srgbClr val="FF0000"/>
                </a:solidFill>
                <a:prstDash val="solid"/>
                <a:headEnd type="none" w="med" len="med"/>
                <a:tailEnd type="none" w="med" len="med"/>
              </a:ln>
            </p:spPr>
          </p:sp>
          <p:sp>
            <p:nvSpPr>
              <p:cNvPr id="92277" name="Line 2657"/>
              <p:cNvSpPr/>
              <p:nvPr/>
            </p:nvSpPr>
            <p:spPr>
              <a:xfrm flipV="1">
                <a:off x="5164" y="2166"/>
                <a:ext cx="0" cy="4"/>
              </a:xfrm>
              <a:prstGeom prst="line">
                <a:avLst/>
              </a:prstGeom>
              <a:ln w="11113" cap="flat" cmpd="sng">
                <a:solidFill>
                  <a:srgbClr val="FF0000"/>
                </a:solidFill>
                <a:prstDash val="solid"/>
                <a:headEnd type="none" w="med" len="med"/>
                <a:tailEnd type="none" w="med" len="med"/>
              </a:ln>
            </p:spPr>
          </p:sp>
          <p:sp>
            <p:nvSpPr>
              <p:cNvPr id="92278" name="Line 2658"/>
              <p:cNvSpPr/>
              <p:nvPr/>
            </p:nvSpPr>
            <p:spPr>
              <a:xfrm>
                <a:off x="5161" y="2166"/>
                <a:ext cx="4" cy="0"/>
              </a:xfrm>
              <a:prstGeom prst="line">
                <a:avLst/>
              </a:prstGeom>
              <a:ln w="11113" cap="flat" cmpd="sng">
                <a:solidFill>
                  <a:srgbClr val="FF0000"/>
                </a:solidFill>
                <a:prstDash val="solid"/>
                <a:headEnd type="none" w="med" len="med"/>
                <a:tailEnd type="none" w="med" len="med"/>
              </a:ln>
            </p:spPr>
          </p:sp>
          <p:sp>
            <p:nvSpPr>
              <p:cNvPr id="92279" name="Line 2659"/>
              <p:cNvSpPr/>
              <p:nvPr/>
            </p:nvSpPr>
            <p:spPr>
              <a:xfrm>
                <a:off x="5164" y="2170"/>
                <a:ext cx="0" cy="4"/>
              </a:xfrm>
              <a:prstGeom prst="line">
                <a:avLst/>
              </a:prstGeom>
              <a:ln w="11113" cap="flat" cmpd="sng">
                <a:solidFill>
                  <a:srgbClr val="FF0000"/>
                </a:solidFill>
                <a:prstDash val="solid"/>
                <a:headEnd type="none" w="med" len="med"/>
                <a:tailEnd type="none" w="med" len="med"/>
              </a:ln>
            </p:spPr>
          </p:sp>
          <p:sp>
            <p:nvSpPr>
              <p:cNvPr id="92280" name="Line 2660"/>
              <p:cNvSpPr/>
              <p:nvPr/>
            </p:nvSpPr>
            <p:spPr>
              <a:xfrm>
                <a:off x="5161" y="2174"/>
                <a:ext cx="4" cy="0"/>
              </a:xfrm>
              <a:prstGeom prst="line">
                <a:avLst/>
              </a:prstGeom>
              <a:ln w="11113" cap="flat" cmpd="sng">
                <a:solidFill>
                  <a:srgbClr val="FF0000"/>
                </a:solidFill>
                <a:prstDash val="solid"/>
                <a:headEnd type="none" w="med" len="med"/>
                <a:tailEnd type="none" w="med" len="med"/>
              </a:ln>
            </p:spPr>
          </p:sp>
          <p:sp>
            <p:nvSpPr>
              <p:cNvPr id="92281" name="Line 2661"/>
              <p:cNvSpPr/>
              <p:nvPr/>
            </p:nvSpPr>
            <p:spPr>
              <a:xfrm flipV="1">
                <a:off x="5181" y="2172"/>
                <a:ext cx="0" cy="2"/>
              </a:xfrm>
              <a:prstGeom prst="line">
                <a:avLst/>
              </a:prstGeom>
              <a:ln w="11113" cap="flat" cmpd="sng">
                <a:solidFill>
                  <a:srgbClr val="FF0000"/>
                </a:solidFill>
                <a:prstDash val="solid"/>
                <a:headEnd type="none" w="med" len="med"/>
                <a:tailEnd type="none" w="med" len="med"/>
              </a:ln>
            </p:spPr>
          </p:sp>
          <p:sp>
            <p:nvSpPr>
              <p:cNvPr id="92282" name="Line 2662"/>
              <p:cNvSpPr/>
              <p:nvPr/>
            </p:nvSpPr>
            <p:spPr>
              <a:xfrm>
                <a:off x="5179" y="2172"/>
                <a:ext cx="4" cy="0"/>
              </a:xfrm>
              <a:prstGeom prst="line">
                <a:avLst/>
              </a:prstGeom>
              <a:ln w="11113" cap="flat" cmpd="sng">
                <a:solidFill>
                  <a:srgbClr val="FF0000"/>
                </a:solidFill>
                <a:prstDash val="solid"/>
                <a:headEnd type="none" w="med" len="med"/>
                <a:tailEnd type="none" w="med" len="med"/>
              </a:ln>
            </p:spPr>
          </p:sp>
          <p:sp>
            <p:nvSpPr>
              <p:cNvPr id="92283" name="Line 2663"/>
              <p:cNvSpPr/>
              <p:nvPr/>
            </p:nvSpPr>
            <p:spPr>
              <a:xfrm>
                <a:off x="5181" y="2174"/>
                <a:ext cx="0" cy="3"/>
              </a:xfrm>
              <a:prstGeom prst="line">
                <a:avLst/>
              </a:prstGeom>
              <a:ln w="11113" cap="flat" cmpd="sng">
                <a:solidFill>
                  <a:srgbClr val="FF0000"/>
                </a:solidFill>
                <a:prstDash val="solid"/>
                <a:headEnd type="none" w="med" len="med"/>
                <a:tailEnd type="none" w="med" len="med"/>
              </a:ln>
            </p:spPr>
          </p:sp>
          <p:sp>
            <p:nvSpPr>
              <p:cNvPr id="92284" name="Line 2664"/>
              <p:cNvSpPr/>
              <p:nvPr/>
            </p:nvSpPr>
            <p:spPr>
              <a:xfrm>
                <a:off x="5179" y="2177"/>
                <a:ext cx="4" cy="0"/>
              </a:xfrm>
              <a:prstGeom prst="line">
                <a:avLst/>
              </a:prstGeom>
              <a:ln w="11113" cap="flat" cmpd="sng">
                <a:solidFill>
                  <a:srgbClr val="FF0000"/>
                </a:solidFill>
                <a:prstDash val="solid"/>
                <a:headEnd type="none" w="med" len="med"/>
                <a:tailEnd type="none" w="med" len="med"/>
              </a:ln>
            </p:spPr>
          </p:sp>
          <p:sp>
            <p:nvSpPr>
              <p:cNvPr id="92285" name="Line 2665"/>
              <p:cNvSpPr/>
              <p:nvPr/>
            </p:nvSpPr>
            <p:spPr>
              <a:xfrm flipV="1">
                <a:off x="5199" y="2170"/>
                <a:ext cx="0" cy="4"/>
              </a:xfrm>
              <a:prstGeom prst="line">
                <a:avLst/>
              </a:prstGeom>
              <a:ln w="11113" cap="flat" cmpd="sng">
                <a:solidFill>
                  <a:srgbClr val="FF0000"/>
                </a:solidFill>
                <a:prstDash val="solid"/>
                <a:headEnd type="none" w="med" len="med"/>
                <a:tailEnd type="none" w="med" len="med"/>
              </a:ln>
            </p:spPr>
          </p:sp>
          <p:sp>
            <p:nvSpPr>
              <p:cNvPr id="92286" name="Line 2666"/>
              <p:cNvSpPr/>
              <p:nvPr/>
            </p:nvSpPr>
            <p:spPr>
              <a:xfrm>
                <a:off x="5197" y="2170"/>
                <a:ext cx="4" cy="0"/>
              </a:xfrm>
              <a:prstGeom prst="line">
                <a:avLst/>
              </a:prstGeom>
              <a:ln w="11113" cap="flat" cmpd="sng">
                <a:solidFill>
                  <a:srgbClr val="FF0000"/>
                </a:solidFill>
                <a:prstDash val="solid"/>
                <a:headEnd type="none" w="med" len="med"/>
                <a:tailEnd type="none" w="med" len="med"/>
              </a:ln>
            </p:spPr>
          </p:sp>
          <p:sp>
            <p:nvSpPr>
              <p:cNvPr id="92287" name="Line 2667"/>
              <p:cNvSpPr/>
              <p:nvPr/>
            </p:nvSpPr>
            <p:spPr>
              <a:xfrm>
                <a:off x="5199" y="2174"/>
                <a:ext cx="0" cy="4"/>
              </a:xfrm>
              <a:prstGeom prst="line">
                <a:avLst/>
              </a:prstGeom>
              <a:ln w="11113" cap="flat" cmpd="sng">
                <a:solidFill>
                  <a:srgbClr val="FF0000"/>
                </a:solidFill>
                <a:prstDash val="solid"/>
                <a:headEnd type="none" w="med" len="med"/>
                <a:tailEnd type="none" w="med" len="med"/>
              </a:ln>
            </p:spPr>
          </p:sp>
          <p:sp>
            <p:nvSpPr>
              <p:cNvPr id="92288" name="Line 2668"/>
              <p:cNvSpPr/>
              <p:nvPr/>
            </p:nvSpPr>
            <p:spPr>
              <a:xfrm>
                <a:off x="5197" y="2178"/>
                <a:ext cx="4" cy="0"/>
              </a:xfrm>
              <a:prstGeom prst="line">
                <a:avLst/>
              </a:prstGeom>
              <a:ln w="11113" cap="flat" cmpd="sng">
                <a:solidFill>
                  <a:srgbClr val="FF0000"/>
                </a:solidFill>
                <a:prstDash val="solid"/>
                <a:headEnd type="none" w="med" len="med"/>
                <a:tailEnd type="none" w="med" len="med"/>
              </a:ln>
            </p:spPr>
          </p:sp>
          <p:sp>
            <p:nvSpPr>
              <p:cNvPr id="92289" name="Line 2669"/>
              <p:cNvSpPr/>
              <p:nvPr/>
            </p:nvSpPr>
            <p:spPr>
              <a:xfrm flipV="1">
                <a:off x="5214" y="2166"/>
                <a:ext cx="0" cy="8"/>
              </a:xfrm>
              <a:prstGeom prst="line">
                <a:avLst/>
              </a:prstGeom>
              <a:ln w="11113" cap="flat" cmpd="sng">
                <a:solidFill>
                  <a:srgbClr val="FF0000"/>
                </a:solidFill>
                <a:prstDash val="solid"/>
                <a:headEnd type="none" w="med" len="med"/>
                <a:tailEnd type="none" w="med" len="med"/>
              </a:ln>
            </p:spPr>
          </p:sp>
          <p:sp>
            <p:nvSpPr>
              <p:cNvPr id="92290" name="Line 2670"/>
              <p:cNvSpPr/>
              <p:nvPr/>
            </p:nvSpPr>
            <p:spPr>
              <a:xfrm>
                <a:off x="5212" y="2166"/>
                <a:ext cx="4" cy="0"/>
              </a:xfrm>
              <a:prstGeom prst="line">
                <a:avLst/>
              </a:prstGeom>
              <a:ln w="11113" cap="flat" cmpd="sng">
                <a:solidFill>
                  <a:srgbClr val="FF0000"/>
                </a:solidFill>
                <a:prstDash val="solid"/>
                <a:headEnd type="none" w="med" len="med"/>
                <a:tailEnd type="none" w="med" len="med"/>
              </a:ln>
            </p:spPr>
          </p:sp>
          <p:sp>
            <p:nvSpPr>
              <p:cNvPr id="92291" name="Line 2671"/>
              <p:cNvSpPr/>
              <p:nvPr/>
            </p:nvSpPr>
            <p:spPr>
              <a:xfrm>
                <a:off x="5214" y="2174"/>
                <a:ext cx="0" cy="9"/>
              </a:xfrm>
              <a:prstGeom prst="line">
                <a:avLst/>
              </a:prstGeom>
              <a:ln w="11113" cap="flat" cmpd="sng">
                <a:solidFill>
                  <a:srgbClr val="FF0000"/>
                </a:solidFill>
                <a:prstDash val="solid"/>
                <a:headEnd type="none" w="med" len="med"/>
                <a:tailEnd type="none" w="med" len="med"/>
              </a:ln>
            </p:spPr>
          </p:sp>
          <p:sp>
            <p:nvSpPr>
              <p:cNvPr id="92292" name="Line 2672"/>
              <p:cNvSpPr/>
              <p:nvPr/>
            </p:nvSpPr>
            <p:spPr>
              <a:xfrm>
                <a:off x="5212" y="2183"/>
                <a:ext cx="4" cy="0"/>
              </a:xfrm>
              <a:prstGeom prst="line">
                <a:avLst/>
              </a:prstGeom>
              <a:ln w="11113" cap="flat" cmpd="sng">
                <a:solidFill>
                  <a:srgbClr val="FF0000"/>
                </a:solidFill>
                <a:prstDash val="solid"/>
                <a:headEnd type="none" w="med" len="med"/>
                <a:tailEnd type="none" w="med" len="med"/>
              </a:ln>
            </p:spPr>
          </p:sp>
          <p:sp>
            <p:nvSpPr>
              <p:cNvPr id="92293" name="Line 2673"/>
              <p:cNvSpPr/>
              <p:nvPr/>
            </p:nvSpPr>
            <p:spPr>
              <a:xfrm flipV="1">
                <a:off x="5232" y="2159"/>
                <a:ext cx="0" cy="13"/>
              </a:xfrm>
              <a:prstGeom prst="line">
                <a:avLst/>
              </a:prstGeom>
              <a:ln w="11113" cap="flat" cmpd="sng">
                <a:solidFill>
                  <a:srgbClr val="FF0000"/>
                </a:solidFill>
                <a:prstDash val="solid"/>
                <a:headEnd type="none" w="med" len="med"/>
                <a:tailEnd type="none" w="med" len="med"/>
              </a:ln>
            </p:spPr>
          </p:sp>
          <p:sp>
            <p:nvSpPr>
              <p:cNvPr id="92294" name="Line 2674"/>
              <p:cNvSpPr/>
              <p:nvPr/>
            </p:nvSpPr>
            <p:spPr>
              <a:xfrm>
                <a:off x="5229" y="2159"/>
                <a:ext cx="4" cy="0"/>
              </a:xfrm>
              <a:prstGeom prst="line">
                <a:avLst/>
              </a:prstGeom>
              <a:ln w="11113" cap="flat" cmpd="sng">
                <a:solidFill>
                  <a:srgbClr val="FF0000"/>
                </a:solidFill>
                <a:prstDash val="solid"/>
                <a:headEnd type="none" w="med" len="med"/>
                <a:tailEnd type="none" w="med" len="med"/>
              </a:ln>
            </p:spPr>
          </p:sp>
          <p:sp>
            <p:nvSpPr>
              <p:cNvPr id="92295" name="Line 2675"/>
              <p:cNvSpPr/>
              <p:nvPr/>
            </p:nvSpPr>
            <p:spPr>
              <a:xfrm>
                <a:off x="5232" y="2172"/>
                <a:ext cx="0" cy="13"/>
              </a:xfrm>
              <a:prstGeom prst="line">
                <a:avLst/>
              </a:prstGeom>
              <a:ln w="11113" cap="flat" cmpd="sng">
                <a:solidFill>
                  <a:srgbClr val="FF0000"/>
                </a:solidFill>
                <a:prstDash val="solid"/>
                <a:headEnd type="none" w="med" len="med"/>
                <a:tailEnd type="none" w="med" len="med"/>
              </a:ln>
            </p:spPr>
          </p:sp>
          <p:sp>
            <p:nvSpPr>
              <p:cNvPr id="92296" name="Line 2676"/>
              <p:cNvSpPr/>
              <p:nvPr/>
            </p:nvSpPr>
            <p:spPr>
              <a:xfrm>
                <a:off x="5229" y="2185"/>
                <a:ext cx="4" cy="0"/>
              </a:xfrm>
              <a:prstGeom prst="line">
                <a:avLst/>
              </a:prstGeom>
              <a:ln w="11113" cap="flat" cmpd="sng">
                <a:solidFill>
                  <a:srgbClr val="FF0000"/>
                </a:solidFill>
                <a:prstDash val="solid"/>
                <a:headEnd type="none" w="med" len="med"/>
                <a:tailEnd type="none" w="med" len="med"/>
              </a:ln>
            </p:spPr>
          </p:sp>
          <p:sp>
            <p:nvSpPr>
              <p:cNvPr id="92297" name="Line 2677"/>
              <p:cNvSpPr/>
              <p:nvPr/>
            </p:nvSpPr>
            <p:spPr>
              <a:xfrm flipV="1">
                <a:off x="5249" y="2158"/>
                <a:ext cx="0" cy="10"/>
              </a:xfrm>
              <a:prstGeom prst="line">
                <a:avLst/>
              </a:prstGeom>
              <a:ln w="11113" cap="flat" cmpd="sng">
                <a:solidFill>
                  <a:srgbClr val="FF0000"/>
                </a:solidFill>
                <a:prstDash val="solid"/>
                <a:headEnd type="none" w="med" len="med"/>
                <a:tailEnd type="none" w="med" len="med"/>
              </a:ln>
            </p:spPr>
          </p:sp>
          <p:sp>
            <p:nvSpPr>
              <p:cNvPr id="92298" name="Line 2678"/>
              <p:cNvSpPr/>
              <p:nvPr/>
            </p:nvSpPr>
            <p:spPr>
              <a:xfrm>
                <a:off x="5247" y="2158"/>
                <a:ext cx="4" cy="0"/>
              </a:xfrm>
              <a:prstGeom prst="line">
                <a:avLst/>
              </a:prstGeom>
              <a:ln w="11113" cap="flat" cmpd="sng">
                <a:solidFill>
                  <a:srgbClr val="FF0000"/>
                </a:solidFill>
                <a:prstDash val="solid"/>
                <a:headEnd type="none" w="med" len="med"/>
                <a:tailEnd type="none" w="med" len="med"/>
              </a:ln>
            </p:spPr>
          </p:sp>
          <p:sp>
            <p:nvSpPr>
              <p:cNvPr id="92299" name="Line 2679"/>
              <p:cNvSpPr/>
              <p:nvPr/>
            </p:nvSpPr>
            <p:spPr>
              <a:xfrm>
                <a:off x="5249" y="2168"/>
                <a:ext cx="0" cy="10"/>
              </a:xfrm>
              <a:prstGeom prst="line">
                <a:avLst/>
              </a:prstGeom>
              <a:ln w="11113" cap="flat" cmpd="sng">
                <a:solidFill>
                  <a:srgbClr val="FF0000"/>
                </a:solidFill>
                <a:prstDash val="solid"/>
                <a:headEnd type="none" w="med" len="med"/>
                <a:tailEnd type="none" w="med" len="med"/>
              </a:ln>
            </p:spPr>
          </p:sp>
          <p:sp>
            <p:nvSpPr>
              <p:cNvPr id="92300" name="Line 2680"/>
              <p:cNvSpPr/>
              <p:nvPr/>
            </p:nvSpPr>
            <p:spPr>
              <a:xfrm>
                <a:off x="5247" y="2178"/>
                <a:ext cx="4" cy="0"/>
              </a:xfrm>
              <a:prstGeom prst="line">
                <a:avLst/>
              </a:prstGeom>
              <a:ln w="11113" cap="flat" cmpd="sng">
                <a:solidFill>
                  <a:srgbClr val="FF0000"/>
                </a:solidFill>
                <a:prstDash val="solid"/>
                <a:headEnd type="none" w="med" len="med"/>
                <a:tailEnd type="none" w="med" len="med"/>
              </a:ln>
            </p:spPr>
          </p:sp>
          <p:sp>
            <p:nvSpPr>
              <p:cNvPr id="92301" name="Line 2681"/>
              <p:cNvSpPr/>
              <p:nvPr/>
            </p:nvSpPr>
            <p:spPr>
              <a:xfrm flipV="1">
                <a:off x="5265" y="2151"/>
                <a:ext cx="0" cy="15"/>
              </a:xfrm>
              <a:prstGeom prst="line">
                <a:avLst/>
              </a:prstGeom>
              <a:ln w="11113" cap="flat" cmpd="sng">
                <a:solidFill>
                  <a:srgbClr val="FF0000"/>
                </a:solidFill>
                <a:prstDash val="solid"/>
                <a:headEnd type="none" w="med" len="med"/>
                <a:tailEnd type="none" w="med" len="med"/>
              </a:ln>
            </p:spPr>
          </p:sp>
          <p:sp>
            <p:nvSpPr>
              <p:cNvPr id="92302" name="Line 2682"/>
              <p:cNvSpPr/>
              <p:nvPr/>
            </p:nvSpPr>
            <p:spPr>
              <a:xfrm>
                <a:off x="5262" y="2151"/>
                <a:ext cx="4" cy="0"/>
              </a:xfrm>
              <a:prstGeom prst="line">
                <a:avLst/>
              </a:prstGeom>
              <a:ln w="11113" cap="flat" cmpd="sng">
                <a:solidFill>
                  <a:srgbClr val="FF0000"/>
                </a:solidFill>
                <a:prstDash val="solid"/>
                <a:headEnd type="none" w="med" len="med"/>
                <a:tailEnd type="none" w="med" len="med"/>
              </a:ln>
            </p:spPr>
          </p:sp>
          <p:sp>
            <p:nvSpPr>
              <p:cNvPr id="92303" name="Line 2683"/>
              <p:cNvSpPr/>
              <p:nvPr/>
            </p:nvSpPr>
            <p:spPr>
              <a:xfrm>
                <a:off x="5265" y="2166"/>
                <a:ext cx="0" cy="15"/>
              </a:xfrm>
              <a:prstGeom prst="line">
                <a:avLst/>
              </a:prstGeom>
              <a:ln w="11113" cap="flat" cmpd="sng">
                <a:solidFill>
                  <a:srgbClr val="FF0000"/>
                </a:solidFill>
                <a:prstDash val="solid"/>
                <a:headEnd type="none" w="med" len="med"/>
                <a:tailEnd type="none" w="med" len="med"/>
              </a:ln>
            </p:spPr>
          </p:sp>
          <p:sp>
            <p:nvSpPr>
              <p:cNvPr id="92304" name="Line 2684"/>
              <p:cNvSpPr/>
              <p:nvPr/>
            </p:nvSpPr>
            <p:spPr>
              <a:xfrm>
                <a:off x="5262" y="2181"/>
                <a:ext cx="4" cy="0"/>
              </a:xfrm>
              <a:prstGeom prst="line">
                <a:avLst/>
              </a:prstGeom>
              <a:ln w="11113" cap="flat" cmpd="sng">
                <a:solidFill>
                  <a:srgbClr val="FF0000"/>
                </a:solidFill>
                <a:prstDash val="solid"/>
                <a:headEnd type="none" w="med" len="med"/>
                <a:tailEnd type="none" w="med" len="med"/>
              </a:ln>
            </p:spPr>
          </p:sp>
          <p:sp>
            <p:nvSpPr>
              <p:cNvPr id="92305" name="Line 2685"/>
              <p:cNvSpPr/>
              <p:nvPr/>
            </p:nvSpPr>
            <p:spPr>
              <a:xfrm flipV="1">
                <a:off x="5282" y="2145"/>
                <a:ext cx="0" cy="17"/>
              </a:xfrm>
              <a:prstGeom prst="line">
                <a:avLst/>
              </a:prstGeom>
              <a:ln w="11113" cap="flat" cmpd="sng">
                <a:solidFill>
                  <a:srgbClr val="FF0000"/>
                </a:solidFill>
                <a:prstDash val="solid"/>
                <a:headEnd type="none" w="med" len="med"/>
                <a:tailEnd type="none" w="med" len="med"/>
              </a:ln>
            </p:spPr>
          </p:sp>
          <p:sp>
            <p:nvSpPr>
              <p:cNvPr id="92306" name="Line 2686"/>
              <p:cNvSpPr/>
              <p:nvPr/>
            </p:nvSpPr>
            <p:spPr>
              <a:xfrm>
                <a:off x="5280" y="2145"/>
                <a:ext cx="4" cy="0"/>
              </a:xfrm>
              <a:prstGeom prst="line">
                <a:avLst/>
              </a:prstGeom>
              <a:ln w="11113" cap="flat" cmpd="sng">
                <a:solidFill>
                  <a:srgbClr val="FF0000"/>
                </a:solidFill>
                <a:prstDash val="solid"/>
                <a:headEnd type="none" w="med" len="med"/>
                <a:tailEnd type="none" w="med" len="med"/>
              </a:ln>
            </p:spPr>
          </p:sp>
          <p:sp>
            <p:nvSpPr>
              <p:cNvPr id="92307" name="Line 2687"/>
              <p:cNvSpPr/>
              <p:nvPr/>
            </p:nvSpPr>
            <p:spPr>
              <a:xfrm>
                <a:off x="5282" y="2162"/>
                <a:ext cx="0" cy="16"/>
              </a:xfrm>
              <a:prstGeom prst="line">
                <a:avLst/>
              </a:prstGeom>
              <a:ln w="11113" cap="flat" cmpd="sng">
                <a:solidFill>
                  <a:srgbClr val="FF0000"/>
                </a:solidFill>
                <a:prstDash val="solid"/>
                <a:headEnd type="none" w="med" len="med"/>
                <a:tailEnd type="none" w="med" len="med"/>
              </a:ln>
            </p:spPr>
          </p:sp>
          <p:sp>
            <p:nvSpPr>
              <p:cNvPr id="92308" name="Line 2688"/>
              <p:cNvSpPr/>
              <p:nvPr/>
            </p:nvSpPr>
            <p:spPr>
              <a:xfrm>
                <a:off x="5280" y="2178"/>
                <a:ext cx="4" cy="0"/>
              </a:xfrm>
              <a:prstGeom prst="line">
                <a:avLst/>
              </a:prstGeom>
              <a:ln w="11113" cap="flat" cmpd="sng">
                <a:solidFill>
                  <a:srgbClr val="FF0000"/>
                </a:solidFill>
                <a:prstDash val="solid"/>
                <a:headEnd type="none" w="med" len="med"/>
                <a:tailEnd type="none" w="med" len="med"/>
              </a:ln>
            </p:spPr>
          </p:sp>
          <p:sp>
            <p:nvSpPr>
              <p:cNvPr id="92309" name="Line 2689"/>
              <p:cNvSpPr/>
              <p:nvPr/>
            </p:nvSpPr>
            <p:spPr>
              <a:xfrm flipV="1">
                <a:off x="5300" y="2155"/>
                <a:ext cx="0" cy="9"/>
              </a:xfrm>
              <a:prstGeom prst="line">
                <a:avLst/>
              </a:prstGeom>
              <a:ln w="11113" cap="flat" cmpd="sng">
                <a:solidFill>
                  <a:srgbClr val="FF0000"/>
                </a:solidFill>
                <a:prstDash val="solid"/>
                <a:headEnd type="none" w="med" len="med"/>
                <a:tailEnd type="none" w="med" len="med"/>
              </a:ln>
            </p:spPr>
          </p:sp>
          <p:sp>
            <p:nvSpPr>
              <p:cNvPr id="92310" name="Line 2690"/>
              <p:cNvSpPr/>
              <p:nvPr/>
            </p:nvSpPr>
            <p:spPr>
              <a:xfrm>
                <a:off x="5297" y="2155"/>
                <a:ext cx="4" cy="0"/>
              </a:xfrm>
              <a:prstGeom prst="line">
                <a:avLst/>
              </a:prstGeom>
              <a:ln w="11113" cap="flat" cmpd="sng">
                <a:solidFill>
                  <a:srgbClr val="FF0000"/>
                </a:solidFill>
                <a:prstDash val="solid"/>
                <a:headEnd type="none" w="med" len="med"/>
                <a:tailEnd type="none" w="med" len="med"/>
              </a:ln>
            </p:spPr>
          </p:sp>
          <p:sp>
            <p:nvSpPr>
              <p:cNvPr id="92311" name="Line 2691"/>
              <p:cNvSpPr/>
              <p:nvPr/>
            </p:nvSpPr>
            <p:spPr>
              <a:xfrm>
                <a:off x="5300" y="2164"/>
                <a:ext cx="0" cy="8"/>
              </a:xfrm>
              <a:prstGeom prst="line">
                <a:avLst/>
              </a:prstGeom>
              <a:ln w="11113" cap="flat" cmpd="sng">
                <a:solidFill>
                  <a:srgbClr val="FF0000"/>
                </a:solidFill>
                <a:prstDash val="solid"/>
                <a:headEnd type="none" w="med" len="med"/>
                <a:tailEnd type="none" w="med" len="med"/>
              </a:ln>
            </p:spPr>
          </p:sp>
          <p:sp>
            <p:nvSpPr>
              <p:cNvPr id="92312" name="Line 2692"/>
              <p:cNvSpPr/>
              <p:nvPr/>
            </p:nvSpPr>
            <p:spPr>
              <a:xfrm>
                <a:off x="5297" y="2172"/>
                <a:ext cx="4" cy="0"/>
              </a:xfrm>
              <a:prstGeom prst="line">
                <a:avLst/>
              </a:prstGeom>
              <a:ln w="11113" cap="flat" cmpd="sng">
                <a:solidFill>
                  <a:srgbClr val="FF0000"/>
                </a:solidFill>
                <a:prstDash val="solid"/>
                <a:headEnd type="none" w="med" len="med"/>
                <a:tailEnd type="none" w="med" len="med"/>
              </a:ln>
            </p:spPr>
          </p:sp>
          <p:sp>
            <p:nvSpPr>
              <p:cNvPr id="92313" name="Line 2693"/>
              <p:cNvSpPr/>
              <p:nvPr/>
            </p:nvSpPr>
            <p:spPr>
              <a:xfrm flipV="1">
                <a:off x="5315" y="2159"/>
                <a:ext cx="0" cy="15"/>
              </a:xfrm>
              <a:prstGeom prst="line">
                <a:avLst/>
              </a:prstGeom>
              <a:ln w="11113" cap="flat" cmpd="sng">
                <a:solidFill>
                  <a:srgbClr val="FF0000"/>
                </a:solidFill>
                <a:prstDash val="solid"/>
                <a:headEnd type="none" w="med" len="med"/>
                <a:tailEnd type="none" w="med" len="med"/>
              </a:ln>
            </p:spPr>
          </p:sp>
          <p:sp>
            <p:nvSpPr>
              <p:cNvPr id="92314" name="Line 2694"/>
              <p:cNvSpPr/>
              <p:nvPr/>
            </p:nvSpPr>
            <p:spPr>
              <a:xfrm>
                <a:off x="5312" y="2159"/>
                <a:ext cx="5" cy="0"/>
              </a:xfrm>
              <a:prstGeom prst="line">
                <a:avLst/>
              </a:prstGeom>
              <a:ln w="11113" cap="flat" cmpd="sng">
                <a:solidFill>
                  <a:srgbClr val="FF0000"/>
                </a:solidFill>
                <a:prstDash val="solid"/>
                <a:headEnd type="none" w="med" len="med"/>
                <a:tailEnd type="none" w="med" len="med"/>
              </a:ln>
            </p:spPr>
          </p:sp>
          <p:sp>
            <p:nvSpPr>
              <p:cNvPr id="92315" name="Line 2695"/>
              <p:cNvSpPr/>
              <p:nvPr/>
            </p:nvSpPr>
            <p:spPr>
              <a:xfrm>
                <a:off x="5315" y="2174"/>
                <a:ext cx="0" cy="15"/>
              </a:xfrm>
              <a:prstGeom prst="line">
                <a:avLst/>
              </a:prstGeom>
              <a:ln w="11113" cap="flat" cmpd="sng">
                <a:solidFill>
                  <a:srgbClr val="FF0000"/>
                </a:solidFill>
                <a:prstDash val="solid"/>
                <a:headEnd type="none" w="med" len="med"/>
                <a:tailEnd type="none" w="med" len="med"/>
              </a:ln>
            </p:spPr>
          </p:sp>
          <p:sp>
            <p:nvSpPr>
              <p:cNvPr id="92316" name="Line 2696"/>
              <p:cNvSpPr/>
              <p:nvPr/>
            </p:nvSpPr>
            <p:spPr>
              <a:xfrm>
                <a:off x="5312" y="2189"/>
                <a:ext cx="5" cy="0"/>
              </a:xfrm>
              <a:prstGeom prst="line">
                <a:avLst/>
              </a:prstGeom>
              <a:ln w="11113" cap="flat" cmpd="sng">
                <a:solidFill>
                  <a:srgbClr val="FF0000"/>
                </a:solidFill>
                <a:prstDash val="solid"/>
                <a:headEnd type="none" w="med" len="med"/>
                <a:tailEnd type="none" w="med" len="med"/>
              </a:ln>
            </p:spPr>
          </p:sp>
          <p:sp>
            <p:nvSpPr>
              <p:cNvPr id="92317" name="Line 2697"/>
              <p:cNvSpPr/>
              <p:nvPr/>
            </p:nvSpPr>
            <p:spPr>
              <a:xfrm flipV="1">
                <a:off x="5332" y="2158"/>
                <a:ext cx="0" cy="16"/>
              </a:xfrm>
              <a:prstGeom prst="line">
                <a:avLst/>
              </a:prstGeom>
              <a:ln w="11113" cap="flat" cmpd="sng">
                <a:solidFill>
                  <a:srgbClr val="FF0000"/>
                </a:solidFill>
                <a:prstDash val="solid"/>
                <a:headEnd type="none" w="med" len="med"/>
                <a:tailEnd type="none" w="med" len="med"/>
              </a:ln>
            </p:spPr>
          </p:sp>
          <p:sp>
            <p:nvSpPr>
              <p:cNvPr id="92318" name="Line 2698"/>
              <p:cNvSpPr/>
              <p:nvPr/>
            </p:nvSpPr>
            <p:spPr>
              <a:xfrm>
                <a:off x="5330" y="2158"/>
                <a:ext cx="4" cy="0"/>
              </a:xfrm>
              <a:prstGeom prst="line">
                <a:avLst/>
              </a:prstGeom>
              <a:ln w="11113" cap="flat" cmpd="sng">
                <a:solidFill>
                  <a:srgbClr val="FF0000"/>
                </a:solidFill>
                <a:prstDash val="solid"/>
                <a:headEnd type="none" w="med" len="med"/>
                <a:tailEnd type="none" w="med" len="med"/>
              </a:ln>
            </p:spPr>
          </p:sp>
          <p:sp>
            <p:nvSpPr>
              <p:cNvPr id="92319" name="Line 2699"/>
              <p:cNvSpPr/>
              <p:nvPr/>
            </p:nvSpPr>
            <p:spPr>
              <a:xfrm>
                <a:off x="5332" y="2174"/>
                <a:ext cx="0" cy="17"/>
              </a:xfrm>
              <a:prstGeom prst="line">
                <a:avLst/>
              </a:prstGeom>
              <a:ln w="11113" cap="flat" cmpd="sng">
                <a:solidFill>
                  <a:srgbClr val="FF0000"/>
                </a:solidFill>
                <a:prstDash val="solid"/>
                <a:headEnd type="none" w="med" len="med"/>
                <a:tailEnd type="none" w="med" len="med"/>
              </a:ln>
            </p:spPr>
          </p:sp>
          <p:sp>
            <p:nvSpPr>
              <p:cNvPr id="92320" name="Line 2700"/>
              <p:cNvSpPr/>
              <p:nvPr/>
            </p:nvSpPr>
            <p:spPr>
              <a:xfrm>
                <a:off x="5330" y="2191"/>
                <a:ext cx="4" cy="0"/>
              </a:xfrm>
              <a:prstGeom prst="line">
                <a:avLst/>
              </a:prstGeom>
              <a:ln w="11113" cap="flat" cmpd="sng">
                <a:solidFill>
                  <a:srgbClr val="FF0000"/>
                </a:solidFill>
                <a:prstDash val="solid"/>
                <a:headEnd type="none" w="med" len="med"/>
                <a:tailEnd type="none" w="med" len="med"/>
              </a:ln>
            </p:spPr>
          </p:sp>
          <p:sp>
            <p:nvSpPr>
              <p:cNvPr id="92321" name="Line 2701"/>
              <p:cNvSpPr/>
              <p:nvPr/>
            </p:nvSpPr>
            <p:spPr>
              <a:xfrm flipV="1">
                <a:off x="5350" y="2158"/>
                <a:ext cx="0" cy="12"/>
              </a:xfrm>
              <a:prstGeom prst="line">
                <a:avLst/>
              </a:prstGeom>
              <a:ln w="11113" cap="flat" cmpd="sng">
                <a:solidFill>
                  <a:srgbClr val="FF0000"/>
                </a:solidFill>
                <a:prstDash val="solid"/>
                <a:headEnd type="none" w="med" len="med"/>
                <a:tailEnd type="none" w="med" len="med"/>
              </a:ln>
            </p:spPr>
          </p:sp>
          <p:sp>
            <p:nvSpPr>
              <p:cNvPr id="92322" name="Line 2702"/>
              <p:cNvSpPr/>
              <p:nvPr/>
            </p:nvSpPr>
            <p:spPr>
              <a:xfrm>
                <a:off x="5347" y="2158"/>
                <a:ext cx="5" cy="0"/>
              </a:xfrm>
              <a:prstGeom prst="line">
                <a:avLst/>
              </a:prstGeom>
              <a:ln w="11113" cap="flat" cmpd="sng">
                <a:solidFill>
                  <a:srgbClr val="FF0000"/>
                </a:solidFill>
                <a:prstDash val="solid"/>
                <a:headEnd type="none" w="med" len="med"/>
                <a:tailEnd type="none" w="med" len="med"/>
              </a:ln>
            </p:spPr>
          </p:sp>
          <p:sp>
            <p:nvSpPr>
              <p:cNvPr id="92323" name="Line 2703"/>
              <p:cNvSpPr/>
              <p:nvPr/>
            </p:nvSpPr>
            <p:spPr>
              <a:xfrm>
                <a:off x="5350" y="2170"/>
                <a:ext cx="0" cy="13"/>
              </a:xfrm>
              <a:prstGeom prst="line">
                <a:avLst/>
              </a:prstGeom>
              <a:ln w="11113" cap="flat" cmpd="sng">
                <a:solidFill>
                  <a:srgbClr val="FF0000"/>
                </a:solidFill>
                <a:prstDash val="solid"/>
                <a:headEnd type="none" w="med" len="med"/>
                <a:tailEnd type="none" w="med" len="med"/>
              </a:ln>
            </p:spPr>
          </p:sp>
          <p:sp>
            <p:nvSpPr>
              <p:cNvPr id="92324" name="Line 2704"/>
              <p:cNvSpPr/>
              <p:nvPr/>
            </p:nvSpPr>
            <p:spPr>
              <a:xfrm>
                <a:off x="5347" y="2183"/>
                <a:ext cx="5" cy="0"/>
              </a:xfrm>
              <a:prstGeom prst="line">
                <a:avLst/>
              </a:prstGeom>
              <a:ln w="11113" cap="flat" cmpd="sng">
                <a:solidFill>
                  <a:srgbClr val="FF0000"/>
                </a:solidFill>
                <a:prstDash val="solid"/>
                <a:headEnd type="none" w="med" len="med"/>
                <a:tailEnd type="none" w="med" len="med"/>
              </a:ln>
            </p:spPr>
          </p:sp>
          <p:sp>
            <p:nvSpPr>
              <p:cNvPr id="92325" name="Line 2705"/>
              <p:cNvSpPr/>
              <p:nvPr/>
            </p:nvSpPr>
            <p:spPr>
              <a:xfrm flipV="1">
                <a:off x="5365" y="2147"/>
                <a:ext cx="0" cy="19"/>
              </a:xfrm>
              <a:prstGeom prst="line">
                <a:avLst/>
              </a:prstGeom>
              <a:ln w="11113" cap="flat" cmpd="sng">
                <a:solidFill>
                  <a:srgbClr val="FF0000"/>
                </a:solidFill>
                <a:prstDash val="solid"/>
                <a:headEnd type="none" w="med" len="med"/>
                <a:tailEnd type="none" w="med" len="med"/>
              </a:ln>
            </p:spPr>
          </p:sp>
          <p:sp>
            <p:nvSpPr>
              <p:cNvPr id="92326" name="Line 2706"/>
              <p:cNvSpPr/>
              <p:nvPr/>
            </p:nvSpPr>
            <p:spPr>
              <a:xfrm>
                <a:off x="5363" y="2147"/>
                <a:ext cx="4" cy="0"/>
              </a:xfrm>
              <a:prstGeom prst="line">
                <a:avLst/>
              </a:prstGeom>
              <a:ln w="11113" cap="flat" cmpd="sng">
                <a:solidFill>
                  <a:srgbClr val="FF0000"/>
                </a:solidFill>
                <a:prstDash val="solid"/>
                <a:headEnd type="none" w="med" len="med"/>
                <a:tailEnd type="none" w="med" len="med"/>
              </a:ln>
            </p:spPr>
          </p:sp>
          <p:sp>
            <p:nvSpPr>
              <p:cNvPr id="92327" name="Line 2707"/>
              <p:cNvSpPr/>
              <p:nvPr/>
            </p:nvSpPr>
            <p:spPr>
              <a:xfrm>
                <a:off x="5365" y="2166"/>
                <a:ext cx="0" cy="19"/>
              </a:xfrm>
              <a:prstGeom prst="line">
                <a:avLst/>
              </a:prstGeom>
              <a:ln w="11113" cap="flat" cmpd="sng">
                <a:solidFill>
                  <a:srgbClr val="FF0000"/>
                </a:solidFill>
                <a:prstDash val="solid"/>
                <a:headEnd type="none" w="med" len="med"/>
                <a:tailEnd type="none" w="med" len="med"/>
              </a:ln>
            </p:spPr>
          </p:sp>
          <p:sp>
            <p:nvSpPr>
              <p:cNvPr id="92328" name="Line 2708"/>
              <p:cNvSpPr/>
              <p:nvPr/>
            </p:nvSpPr>
            <p:spPr>
              <a:xfrm>
                <a:off x="5363" y="2185"/>
                <a:ext cx="4" cy="0"/>
              </a:xfrm>
              <a:prstGeom prst="line">
                <a:avLst/>
              </a:prstGeom>
              <a:ln w="11113" cap="flat" cmpd="sng">
                <a:solidFill>
                  <a:srgbClr val="FF0000"/>
                </a:solidFill>
                <a:prstDash val="solid"/>
                <a:headEnd type="none" w="med" len="med"/>
                <a:tailEnd type="none" w="med" len="med"/>
              </a:ln>
            </p:spPr>
          </p:sp>
          <p:sp>
            <p:nvSpPr>
              <p:cNvPr id="92329" name="Line 2709"/>
              <p:cNvSpPr/>
              <p:nvPr/>
            </p:nvSpPr>
            <p:spPr>
              <a:xfrm flipV="1">
                <a:off x="5383" y="2143"/>
                <a:ext cx="0" cy="35"/>
              </a:xfrm>
              <a:prstGeom prst="line">
                <a:avLst/>
              </a:prstGeom>
              <a:ln w="11113" cap="flat" cmpd="sng">
                <a:solidFill>
                  <a:srgbClr val="FF0000"/>
                </a:solidFill>
                <a:prstDash val="solid"/>
                <a:headEnd type="none" w="med" len="med"/>
                <a:tailEnd type="none" w="med" len="med"/>
              </a:ln>
            </p:spPr>
          </p:sp>
          <p:sp>
            <p:nvSpPr>
              <p:cNvPr id="92330" name="Line 2710"/>
              <p:cNvSpPr/>
              <p:nvPr/>
            </p:nvSpPr>
            <p:spPr>
              <a:xfrm>
                <a:off x="5380" y="2143"/>
                <a:ext cx="5" cy="0"/>
              </a:xfrm>
              <a:prstGeom prst="line">
                <a:avLst/>
              </a:prstGeom>
              <a:ln w="11113" cap="flat" cmpd="sng">
                <a:solidFill>
                  <a:srgbClr val="FF0000"/>
                </a:solidFill>
                <a:prstDash val="solid"/>
                <a:headEnd type="none" w="med" len="med"/>
                <a:tailEnd type="none" w="med" len="med"/>
              </a:ln>
            </p:spPr>
          </p:sp>
          <p:sp>
            <p:nvSpPr>
              <p:cNvPr id="92331" name="Line 2711"/>
              <p:cNvSpPr/>
              <p:nvPr/>
            </p:nvSpPr>
            <p:spPr>
              <a:xfrm>
                <a:off x="5383" y="2178"/>
                <a:ext cx="0" cy="36"/>
              </a:xfrm>
              <a:prstGeom prst="line">
                <a:avLst/>
              </a:prstGeom>
              <a:ln w="11113" cap="flat" cmpd="sng">
                <a:solidFill>
                  <a:srgbClr val="FF0000"/>
                </a:solidFill>
                <a:prstDash val="solid"/>
                <a:headEnd type="none" w="med" len="med"/>
                <a:tailEnd type="none" w="med" len="med"/>
              </a:ln>
            </p:spPr>
          </p:sp>
          <p:sp>
            <p:nvSpPr>
              <p:cNvPr id="92332" name="Line 2712"/>
              <p:cNvSpPr/>
              <p:nvPr/>
            </p:nvSpPr>
            <p:spPr>
              <a:xfrm>
                <a:off x="5380" y="2214"/>
                <a:ext cx="5" cy="0"/>
              </a:xfrm>
              <a:prstGeom prst="line">
                <a:avLst/>
              </a:prstGeom>
              <a:ln w="11113" cap="flat" cmpd="sng">
                <a:solidFill>
                  <a:srgbClr val="FF0000"/>
                </a:solidFill>
                <a:prstDash val="solid"/>
                <a:headEnd type="none" w="med" len="med"/>
                <a:tailEnd type="none" w="med" len="med"/>
              </a:ln>
            </p:spPr>
          </p:sp>
          <p:sp>
            <p:nvSpPr>
              <p:cNvPr id="92333" name="Line 2713"/>
              <p:cNvSpPr/>
              <p:nvPr/>
            </p:nvSpPr>
            <p:spPr>
              <a:xfrm flipV="1">
                <a:off x="5400" y="2145"/>
                <a:ext cx="0" cy="42"/>
              </a:xfrm>
              <a:prstGeom prst="line">
                <a:avLst/>
              </a:prstGeom>
              <a:ln w="11113" cap="flat" cmpd="sng">
                <a:solidFill>
                  <a:srgbClr val="FF0000"/>
                </a:solidFill>
                <a:prstDash val="solid"/>
                <a:headEnd type="none" w="med" len="med"/>
                <a:tailEnd type="none" w="med" len="med"/>
              </a:ln>
            </p:spPr>
          </p:sp>
          <p:sp>
            <p:nvSpPr>
              <p:cNvPr id="92334" name="Line 2714"/>
              <p:cNvSpPr/>
              <p:nvPr/>
            </p:nvSpPr>
            <p:spPr>
              <a:xfrm>
                <a:off x="5398" y="2145"/>
                <a:ext cx="4" cy="0"/>
              </a:xfrm>
              <a:prstGeom prst="line">
                <a:avLst/>
              </a:prstGeom>
              <a:ln w="11113" cap="flat" cmpd="sng">
                <a:solidFill>
                  <a:srgbClr val="FF0000"/>
                </a:solidFill>
                <a:prstDash val="solid"/>
                <a:headEnd type="none" w="med" len="med"/>
                <a:tailEnd type="none" w="med" len="med"/>
              </a:ln>
            </p:spPr>
          </p:sp>
          <p:sp>
            <p:nvSpPr>
              <p:cNvPr id="92335" name="Line 2715"/>
              <p:cNvSpPr/>
              <p:nvPr/>
            </p:nvSpPr>
            <p:spPr>
              <a:xfrm>
                <a:off x="5400" y="2187"/>
                <a:ext cx="0" cy="42"/>
              </a:xfrm>
              <a:prstGeom prst="line">
                <a:avLst/>
              </a:prstGeom>
              <a:ln w="11113" cap="flat" cmpd="sng">
                <a:solidFill>
                  <a:srgbClr val="FF0000"/>
                </a:solidFill>
                <a:prstDash val="solid"/>
                <a:headEnd type="none" w="med" len="med"/>
                <a:tailEnd type="none" w="med" len="med"/>
              </a:ln>
            </p:spPr>
          </p:sp>
          <p:sp>
            <p:nvSpPr>
              <p:cNvPr id="92336" name="Line 2716"/>
              <p:cNvSpPr/>
              <p:nvPr/>
            </p:nvSpPr>
            <p:spPr>
              <a:xfrm>
                <a:off x="5398" y="2229"/>
                <a:ext cx="4" cy="0"/>
              </a:xfrm>
              <a:prstGeom prst="line">
                <a:avLst/>
              </a:prstGeom>
              <a:ln w="11113" cap="flat" cmpd="sng">
                <a:solidFill>
                  <a:srgbClr val="FF0000"/>
                </a:solidFill>
                <a:prstDash val="solid"/>
                <a:headEnd type="none" w="med" len="med"/>
                <a:tailEnd type="none" w="med" len="med"/>
              </a:ln>
            </p:spPr>
          </p:sp>
          <p:sp>
            <p:nvSpPr>
              <p:cNvPr id="92337" name="Line 2717"/>
              <p:cNvSpPr/>
              <p:nvPr/>
            </p:nvSpPr>
            <p:spPr>
              <a:xfrm flipV="1">
                <a:off x="5415" y="2139"/>
                <a:ext cx="0" cy="90"/>
              </a:xfrm>
              <a:prstGeom prst="line">
                <a:avLst/>
              </a:prstGeom>
              <a:ln w="11113" cap="flat" cmpd="sng">
                <a:solidFill>
                  <a:srgbClr val="FF0000"/>
                </a:solidFill>
                <a:prstDash val="solid"/>
                <a:headEnd type="none" w="med" len="med"/>
                <a:tailEnd type="none" w="med" len="med"/>
              </a:ln>
            </p:spPr>
          </p:sp>
          <p:sp>
            <p:nvSpPr>
              <p:cNvPr id="92338" name="Line 2718"/>
              <p:cNvSpPr/>
              <p:nvPr/>
            </p:nvSpPr>
            <p:spPr>
              <a:xfrm>
                <a:off x="5413" y="2139"/>
                <a:ext cx="5" cy="0"/>
              </a:xfrm>
              <a:prstGeom prst="line">
                <a:avLst/>
              </a:prstGeom>
              <a:ln w="11113" cap="flat" cmpd="sng">
                <a:solidFill>
                  <a:srgbClr val="FF0000"/>
                </a:solidFill>
                <a:prstDash val="solid"/>
                <a:headEnd type="none" w="med" len="med"/>
                <a:tailEnd type="none" w="med" len="med"/>
              </a:ln>
            </p:spPr>
          </p:sp>
          <p:sp>
            <p:nvSpPr>
              <p:cNvPr id="92339" name="Line 2719"/>
              <p:cNvSpPr/>
              <p:nvPr/>
            </p:nvSpPr>
            <p:spPr>
              <a:xfrm>
                <a:off x="5415" y="2229"/>
                <a:ext cx="0" cy="91"/>
              </a:xfrm>
              <a:prstGeom prst="line">
                <a:avLst/>
              </a:prstGeom>
              <a:ln w="11113" cap="flat" cmpd="sng">
                <a:solidFill>
                  <a:srgbClr val="FF0000"/>
                </a:solidFill>
                <a:prstDash val="solid"/>
                <a:headEnd type="none" w="med" len="med"/>
                <a:tailEnd type="none" w="med" len="med"/>
              </a:ln>
            </p:spPr>
          </p:sp>
          <p:sp>
            <p:nvSpPr>
              <p:cNvPr id="92340" name="Line 2720"/>
              <p:cNvSpPr/>
              <p:nvPr/>
            </p:nvSpPr>
            <p:spPr>
              <a:xfrm>
                <a:off x="5413" y="2320"/>
                <a:ext cx="5" cy="0"/>
              </a:xfrm>
              <a:prstGeom prst="line">
                <a:avLst/>
              </a:prstGeom>
              <a:ln w="11113" cap="flat" cmpd="sng">
                <a:solidFill>
                  <a:srgbClr val="FF0000"/>
                </a:solidFill>
                <a:prstDash val="solid"/>
                <a:headEnd type="none" w="med" len="med"/>
                <a:tailEnd type="none" w="med" len="med"/>
              </a:ln>
            </p:spPr>
          </p:sp>
          <p:sp>
            <p:nvSpPr>
              <p:cNvPr id="92341" name="Line 2721"/>
              <p:cNvSpPr/>
              <p:nvPr/>
            </p:nvSpPr>
            <p:spPr>
              <a:xfrm flipV="1">
                <a:off x="5433" y="1966"/>
                <a:ext cx="0" cy="97"/>
              </a:xfrm>
              <a:prstGeom prst="line">
                <a:avLst/>
              </a:prstGeom>
              <a:ln w="11113" cap="flat" cmpd="sng">
                <a:solidFill>
                  <a:srgbClr val="FF0000"/>
                </a:solidFill>
                <a:prstDash val="solid"/>
                <a:headEnd type="none" w="med" len="med"/>
                <a:tailEnd type="none" w="med" len="med"/>
              </a:ln>
            </p:spPr>
          </p:sp>
          <p:sp>
            <p:nvSpPr>
              <p:cNvPr id="92342" name="Line 2722"/>
              <p:cNvSpPr/>
              <p:nvPr/>
            </p:nvSpPr>
            <p:spPr>
              <a:xfrm>
                <a:off x="5431" y="1966"/>
                <a:ext cx="4" cy="0"/>
              </a:xfrm>
              <a:prstGeom prst="line">
                <a:avLst/>
              </a:prstGeom>
              <a:ln w="11113" cap="flat" cmpd="sng">
                <a:solidFill>
                  <a:srgbClr val="FF0000"/>
                </a:solidFill>
                <a:prstDash val="solid"/>
                <a:headEnd type="none" w="med" len="med"/>
                <a:tailEnd type="none" w="med" len="med"/>
              </a:ln>
            </p:spPr>
          </p:sp>
          <p:sp>
            <p:nvSpPr>
              <p:cNvPr id="92343" name="Line 2723"/>
              <p:cNvSpPr/>
              <p:nvPr/>
            </p:nvSpPr>
            <p:spPr>
              <a:xfrm>
                <a:off x="5433" y="2063"/>
                <a:ext cx="0" cy="96"/>
              </a:xfrm>
              <a:prstGeom prst="line">
                <a:avLst/>
              </a:prstGeom>
              <a:ln w="11113" cap="flat" cmpd="sng">
                <a:solidFill>
                  <a:srgbClr val="FF0000"/>
                </a:solidFill>
                <a:prstDash val="solid"/>
                <a:headEnd type="none" w="med" len="med"/>
                <a:tailEnd type="none" w="med" len="med"/>
              </a:ln>
            </p:spPr>
          </p:sp>
          <p:sp>
            <p:nvSpPr>
              <p:cNvPr id="92344" name="Line 2724"/>
              <p:cNvSpPr/>
              <p:nvPr/>
            </p:nvSpPr>
            <p:spPr>
              <a:xfrm>
                <a:off x="5431" y="2159"/>
                <a:ext cx="4" cy="0"/>
              </a:xfrm>
              <a:prstGeom prst="line">
                <a:avLst/>
              </a:prstGeom>
              <a:ln w="11113" cap="flat" cmpd="sng">
                <a:solidFill>
                  <a:srgbClr val="FF0000"/>
                </a:solidFill>
                <a:prstDash val="solid"/>
                <a:headEnd type="none" w="med" len="med"/>
                <a:tailEnd type="none" w="med" len="med"/>
              </a:ln>
            </p:spPr>
          </p:sp>
          <p:sp>
            <p:nvSpPr>
              <p:cNvPr id="92345" name="Line 2725"/>
              <p:cNvSpPr/>
              <p:nvPr/>
            </p:nvSpPr>
            <p:spPr>
              <a:xfrm flipV="1">
                <a:off x="4598" y="2284"/>
                <a:ext cx="0" cy="4"/>
              </a:xfrm>
              <a:prstGeom prst="line">
                <a:avLst/>
              </a:prstGeom>
              <a:ln w="11113" cap="flat" cmpd="sng">
                <a:solidFill>
                  <a:srgbClr val="0000FF"/>
                </a:solidFill>
                <a:prstDash val="solid"/>
                <a:headEnd type="none" w="med" len="med"/>
                <a:tailEnd type="none" w="med" len="med"/>
              </a:ln>
            </p:spPr>
          </p:sp>
          <p:sp>
            <p:nvSpPr>
              <p:cNvPr id="92346" name="Line 2726"/>
              <p:cNvSpPr/>
              <p:nvPr/>
            </p:nvSpPr>
            <p:spPr>
              <a:xfrm>
                <a:off x="4596" y="2284"/>
                <a:ext cx="4" cy="0"/>
              </a:xfrm>
              <a:prstGeom prst="line">
                <a:avLst/>
              </a:prstGeom>
              <a:ln w="11113" cap="flat" cmpd="sng">
                <a:solidFill>
                  <a:srgbClr val="0000FF"/>
                </a:solidFill>
                <a:prstDash val="solid"/>
                <a:headEnd type="none" w="med" len="med"/>
                <a:tailEnd type="none" w="med" len="med"/>
              </a:ln>
            </p:spPr>
          </p:sp>
          <p:sp>
            <p:nvSpPr>
              <p:cNvPr id="92347" name="Line 2727"/>
              <p:cNvSpPr/>
              <p:nvPr/>
            </p:nvSpPr>
            <p:spPr>
              <a:xfrm>
                <a:off x="4598" y="2288"/>
                <a:ext cx="0" cy="5"/>
              </a:xfrm>
              <a:prstGeom prst="line">
                <a:avLst/>
              </a:prstGeom>
              <a:ln w="11113" cap="flat" cmpd="sng">
                <a:solidFill>
                  <a:srgbClr val="0000FF"/>
                </a:solidFill>
                <a:prstDash val="solid"/>
                <a:headEnd type="none" w="med" len="med"/>
                <a:tailEnd type="none" w="med" len="med"/>
              </a:ln>
            </p:spPr>
          </p:sp>
          <p:sp>
            <p:nvSpPr>
              <p:cNvPr id="92348" name="Line 2728"/>
              <p:cNvSpPr/>
              <p:nvPr/>
            </p:nvSpPr>
            <p:spPr>
              <a:xfrm>
                <a:off x="4596" y="2293"/>
                <a:ext cx="4" cy="0"/>
              </a:xfrm>
              <a:prstGeom prst="line">
                <a:avLst/>
              </a:prstGeom>
              <a:ln w="11113" cap="flat" cmpd="sng">
                <a:solidFill>
                  <a:srgbClr val="0000FF"/>
                </a:solidFill>
                <a:prstDash val="solid"/>
                <a:headEnd type="none" w="med" len="med"/>
                <a:tailEnd type="none" w="med" len="med"/>
              </a:ln>
            </p:spPr>
          </p:sp>
          <p:sp>
            <p:nvSpPr>
              <p:cNvPr id="92349" name="Line 2729"/>
              <p:cNvSpPr/>
              <p:nvPr/>
            </p:nvSpPr>
            <p:spPr>
              <a:xfrm flipV="1">
                <a:off x="4616" y="2293"/>
                <a:ext cx="0" cy="1"/>
              </a:xfrm>
              <a:prstGeom prst="line">
                <a:avLst/>
              </a:prstGeom>
              <a:ln w="11113" cap="flat" cmpd="sng">
                <a:solidFill>
                  <a:srgbClr val="0000FF"/>
                </a:solidFill>
                <a:prstDash val="solid"/>
                <a:headEnd type="none" w="med" len="med"/>
                <a:tailEnd type="none" w="med" len="med"/>
              </a:ln>
            </p:spPr>
          </p:sp>
          <p:sp>
            <p:nvSpPr>
              <p:cNvPr id="92350" name="Line 2730"/>
              <p:cNvSpPr/>
              <p:nvPr/>
            </p:nvSpPr>
            <p:spPr>
              <a:xfrm>
                <a:off x="4614" y="2293"/>
                <a:ext cx="4" cy="0"/>
              </a:xfrm>
              <a:prstGeom prst="line">
                <a:avLst/>
              </a:prstGeom>
              <a:ln w="11113" cap="flat" cmpd="sng">
                <a:solidFill>
                  <a:srgbClr val="0000FF"/>
                </a:solidFill>
                <a:prstDash val="solid"/>
                <a:headEnd type="none" w="med" len="med"/>
                <a:tailEnd type="none" w="med" len="med"/>
              </a:ln>
            </p:spPr>
          </p:sp>
          <p:sp>
            <p:nvSpPr>
              <p:cNvPr id="92351" name="Line 2731"/>
              <p:cNvSpPr/>
              <p:nvPr/>
            </p:nvSpPr>
            <p:spPr>
              <a:xfrm>
                <a:off x="4616" y="2294"/>
                <a:ext cx="0" cy="3"/>
              </a:xfrm>
              <a:prstGeom prst="line">
                <a:avLst/>
              </a:prstGeom>
              <a:ln w="11113" cap="flat" cmpd="sng">
                <a:solidFill>
                  <a:srgbClr val="0000FF"/>
                </a:solidFill>
                <a:prstDash val="solid"/>
                <a:headEnd type="none" w="med" len="med"/>
                <a:tailEnd type="none" w="med" len="med"/>
              </a:ln>
            </p:spPr>
          </p:sp>
          <p:sp>
            <p:nvSpPr>
              <p:cNvPr id="92352" name="Line 2732"/>
              <p:cNvSpPr/>
              <p:nvPr/>
            </p:nvSpPr>
            <p:spPr>
              <a:xfrm>
                <a:off x="4614" y="2297"/>
                <a:ext cx="4" cy="0"/>
              </a:xfrm>
              <a:prstGeom prst="line">
                <a:avLst/>
              </a:prstGeom>
              <a:ln w="11113" cap="flat" cmpd="sng">
                <a:solidFill>
                  <a:srgbClr val="0000FF"/>
                </a:solidFill>
                <a:prstDash val="solid"/>
                <a:headEnd type="none" w="med" len="med"/>
                <a:tailEnd type="none" w="med" len="med"/>
              </a:ln>
            </p:spPr>
          </p:sp>
          <p:sp>
            <p:nvSpPr>
              <p:cNvPr id="92353" name="Line 2733"/>
              <p:cNvSpPr/>
              <p:nvPr/>
            </p:nvSpPr>
            <p:spPr>
              <a:xfrm flipV="1">
                <a:off x="4631" y="2299"/>
                <a:ext cx="0" cy="2"/>
              </a:xfrm>
              <a:prstGeom prst="line">
                <a:avLst/>
              </a:prstGeom>
              <a:ln w="11113" cap="flat" cmpd="sng">
                <a:solidFill>
                  <a:srgbClr val="0000FF"/>
                </a:solidFill>
                <a:prstDash val="solid"/>
                <a:headEnd type="none" w="med" len="med"/>
                <a:tailEnd type="none" w="med" len="med"/>
              </a:ln>
            </p:spPr>
          </p:sp>
          <p:sp>
            <p:nvSpPr>
              <p:cNvPr id="92354" name="Line 2734"/>
              <p:cNvSpPr/>
              <p:nvPr/>
            </p:nvSpPr>
            <p:spPr>
              <a:xfrm>
                <a:off x="4629" y="2299"/>
                <a:ext cx="4" cy="0"/>
              </a:xfrm>
              <a:prstGeom prst="line">
                <a:avLst/>
              </a:prstGeom>
              <a:ln w="11113" cap="flat" cmpd="sng">
                <a:solidFill>
                  <a:srgbClr val="0000FF"/>
                </a:solidFill>
                <a:prstDash val="solid"/>
                <a:headEnd type="none" w="med" len="med"/>
                <a:tailEnd type="none" w="med" len="med"/>
              </a:ln>
            </p:spPr>
          </p:sp>
          <p:sp>
            <p:nvSpPr>
              <p:cNvPr id="92355" name="Line 2735"/>
              <p:cNvSpPr/>
              <p:nvPr/>
            </p:nvSpPr>
            <p:spPr>
              <a:xfrm>
                <a:off x="4631" y="2301"/>
                <a:ext cx="0" cy="2"/>
              </a:xfrm>
              <a:prstGeom prst="line">
                <a:avLst/>
              </a:prstGeom>
              <a:ln w="11113" cap="flat" cmpd="sng">
                <a:solidFill>
                  <a:srgbClr val="0000FF"/>
                </a:solidFill>
                <a:prstDash val="solid"/>
                <a:headEnd type="none" w="med" len="med"/>
                <a:tailEnd type="none" w="med" len="med"/>
              </a:ln>
            </p:spPr>
          </p:sp>
          <p:sp>
            <p:nvSpPr>
              <p:cNvPr id="92356" name="Line 2736"/>
              <p:cNvSpPr/>
              <p:nvPr/>
            </p:nvSpPr>
            <p:spPr>
              <a:xfrm>
                <a:off x="4629" y="2303"/>
                <a:ext cx="4" cy="0"/>
              </a:xfrm>
              <a:prstGeom prst="line">
                <a:avLst/>
              </a:prstGeom>
              <a:ln w="11113" cap="flat" cmpd="sng">
                <a:solidFill>
                  <a:srgbClr val="0000FF"/>
                </a:solidFill>
                <a:prstDash val="solid"/>
                <a:headEnd type="none" w="med" len="med"/>
                <a:tailEnd type="none" w="med" len="med"/>
              </a:ln>
            </p:spPr>
          </p:sp>
          <p:sp>
            <p:nvSpPr>
              <p:cNvPr id="92357" name="Line 2737"/>
              <p:cNvSpPr/>
              <p:nvPr/>
            </p:nvSpPr>
            <p:spPr>
              <a:xfrm flipV="1">
                <a:off x="4649" y="2299"/>
                <a:ext cx="0" cy="2"/>
              </a:xfrm>
              <a:prstGeom prst="line">
                <a:avLst/>
              </a:prstGeom>
              <a:ln w="11113" cap="flat" cmpd="sng">
                <a:solidFill>
                  <a:srgbClr val="0000FF"/>
                </a:solidFill>
                <a:prstDash val="solid"/>
                <a:headEnd type="none" w="med" len="med"/>
                <a:tailEnd type="none" w="med" len="med"/>
              </a:ln>
            </p:spPr>
          </p:sp>
          <p:sp>
            <p:nvSpPr>
              <p:cNvPr id="92358" name="Line 2738"/>
              <p:cNvSpPr/>
              <p:nvPr/>
            </p:nvSpPr>
            <p:spPr>
              <a:xfrm>
                <a:off x="4646" y="2299"/>
                <a:ext cx="4" cy="0"/>
              </a:xfrm>
              <a:prstGeom prst="line">
                <a:avLst/>
              </a:prstGeom>
              <a:ln w="11113" cap="flat" cmpd="sng">
                <a:solidFill>
                  <a:srgbClr val="0000FF"/>
                </a:solidFill>
                <a:prstDash val="solid"/>
                <a:headEnd type="none" w="med" len="med"/>
                <a:tailEnd type="none" w="med" len="med"/>
              </a:ln>
            </p:spPr>
          </p:sp>
          <p:sp>
            <p:nvSpPr>
              <p:cNvPr id="92359" name="Line 2739"/>
              <p:cNvSpPr/>
              <p:nvPr/>
            </p:nvSpPr>
            <p:spPr>
              <a:xfrm>
                <a:off x="4649" y="2301"/>
                <a:ext cx="0" cy="2"/>
              </a:xfrm>
              <a:prstGeom prst="line">
                <a:avLst/>
              </a:prstGeom>
              <a:ln w="11113" cap="flat" cmpd="sng">
                <a:solidFill>
                  <a:srgbClr val="0000FF"/>
                </a:solidFill>
                <a:prstDash val="solid"/>
                <a:headEnd type="none" w="med" len="med"/>
                <a:tailEnd type="none" w="med" len="med"/>
              </a:ln>
            </p:spPr>
          </p:sp>
          <p:sp>
            <p:nvSpPr>
              <p:cNvPr id="92360" name="Line 2740"/>
              <p:cNvSpPr/>
              <p:nvPr/>
            </p:nvSpPr>
            <p:spPr>
              <a:xfrm>
                <a:off x="4646" y="2303"/>
                <a:ext cx="4" cy="0"/>
              </a:xfrm>
              <a:prstGeom prst="line">
                <a:avLst/>
              </a:prstGeom>
              <a:ln w="11113" cap="flat" cmpd="sng">
                <a:solidFill>
                  <a:srgbClr val="0000FF"/>
                </a:solidFill>
                <a:prstDash val="solid"/>
                <a:headEnd type="none" w="med" len="med"/>
                <a:tailEnd type="none" w="med" len="med"/>
              </a:ln>
            </p:spPr>
          </p:sp>
          <p:sp>
            <p:nvSpPr>
              <p:cNvPr id="92361" name="Line 2741"/>
              <p:cNvSpPr/>
              <p:nvPr/>
            </p:nvSpPr>
            <p:spPr>
              <a:xfrm flipV="1">
                <a:off x="4666" y="2301"/>
                <a:ext cx="0" cy="2"/>
              </a:xfrm>
              <a:prstGeom prst="line">
                <a:avLst/>
              </a:prstGeom>
              <a:ln w="11113" cap="flat" cmpd="sng">
                <a:solidFill>
                  <a:srgbClr val="0000FF"/>
                </a:solidFill>
                <a:prstDash val="solid"/>
                <a:headEnd type="none" w="med" len="med"/>
                <a:tailEnd type="none" w="med" len="med"/>
              </a:ln>
            </p:spPr>
          </p:sp>
          <p:sp>
            <p:nvSpPr>
              <p:cNvPr id="92362" name="Line 2742"/>
              <p:cNvSpPr/>
              <p:nvPr/>
            </p:nvSpPr>
            <p:spPr>
              <a:xfrm>
                <a:off x="4664" y="2301"/>
                <a:ext cx="4" cy="0"/>
              </a:xfrm>
              <a:prstGeom prst="line">
                <a:avLst/>
              </a:prstGeom>
              <a:ln w="11113" cap="flat" cmpd="sng">
                <a:solidFill>
                  <a:srgbClr val="0000FF"/>
                </a:solidFill>
                <a:prstDash val="solid"/>
                <a:headEnd type="none" w="med" len="med"/>
                <a:tailEnd type="none" w="med" len="med"/>
              </a:ln>
            </p:spPr>
          </p:sp>
          <p:sp>
            <p:nvSpPr>
              <p:cNvPr id="92363" name="Line 2743"/>
              <p:cNvSpPr/>
              <p:nvPr/>
            </p:nvSpPr>
            <p:spPr>
              <a:xfrm>
                <a:off x="4666" y="2303"/>
                <a:ext cx="0" cy="2"/>
              </a:xfrm>
              <a:prstGeom prst="line">
                <a:avLst/>
              </a:prstGeom>
              <a:ln w="11113" cap="flat" cmpd="sng">
                <a:solidFill>
                  <a:srgbClr val="0000FF"/>
                </a:solidFill>
                <a:prstDash val="solid"/>
                <a:headEnd type="none" w="med" len="med"/>
                <a:tailEnd type="none" w="med" len="med"/>
              </a:ln>
            </p:spPr>
          </p:sp>
          <p:sp>
            <p:nvSpPr>
              <p:cNvPr id="92364" name="Line 2744"/>
              <p:cNvSpPr/>
              <p:nvPr/>
            </p:nvSpPr>
            <p:spPr>
              <a:xfrm>
                <a:off x="4664" y="2305"/>
                <a:ext cx="4" cy="0"/>
              </a:xfrm>
              <a:prstGeom prst="line">
                <a:avLst/>
              </a:prstGeom>
              <a:ln w="11113" cap="flat" cmpd="sng">
                <a:solidFill>
                  <a:srgbClr val="0000FF"/>
                </a:solidFill>
                <a:prstDash val="solid"/>
                <a:headEnd type="none" w="med" len="med"/>
                <a:tailEnd type="none" w="med" len="med"/>
              </a:ln>
            </p:spPr>
          </p:sp>
          <p:sp>
            <p:nvSpPr>
              <p:cNvPr id="92365" name="Line 2745"/>
              <p:cNvSpPr/>
              <p:nvPr/>
            </p:nvSpPr>
            <p:spPr>
              <a:xfrm flipV="1">
                <a:off x="4682" y="2301"/>
                <a:ext cx="0" cy="2"/>
              </a:xfrm>
              <a:prstGeom prst="line">
                <a:avLst/>
              </a:prstGeom>
              <a:ln w="11113" cap="flat" cmpd="sng">
                <a:solidFill>
                  <a:srgbClr val="0000FF"/>
                </a:solidFill>
                <a:prstDash val="solid"/>
                <a:headEnd type="none" w="med" len="med"/>
                <a:tailEnd type="none" w="med" len="med"/>
              </a:ln>
            </p:spPr>
          </p:sp>
          <p:sp>
            <p:nvSpPr>
              <p:cNvPr id="92366" name="Line 2746"/>
              <p:cNvSpPr/>
              <p:nvPr/>
            </p:nvSpPr>
            <p:spPr>
              <a:xfrm>
                <a:off x="4679" y="2301"/>
                <a:ext cx="4" cy="0"/>
              </a:xfrm>
              <a:prstGeom prst="line">
                <a:avLst/>
              </a:prstGeom>
              <a:ln w="11113" cap="flat" cmpd="sng">
                <a:solidFill>
                  <a:srgbClr val="0000FF"/>
                </a:solidFill>
                <a:prstDash val="solid"/>
                <a:headEnd type="none" w="med" len="med"/>
                <a:tailEnd type="none" w="med" len="med"/>
              </a:ln>
            </p:spPr>
          </p:sp>
          <p:sp>
            <p:nvSpPr>
              <p:cNvPr id="92367" name="Line 2747"/>
              <p:cNvSpPr/>
              <p:nvPr/>
            </p:nvSpPr>
            <p:spPr>
              <a:xfrm>
                <a:off x="4682" y="2303"/>
                <a:ext cx="0" cy="2"/>
              </a:xfrm>
              <a:prstGeom prst="line">
                <a:avLst/>
              </a:prstGeom>
              <a:ln w="11113" cap="flat" cmpd="sng">
                <a:solidFill>
                  <a:srgbClr val="0000FF"/>
                </a:solidFill>
                <a:prstDash val="solid"/>
                <a:headEnd type="none" w="med" len="med"/>
                <a:tailEnd type="none" w="med" len="med"/>
              </a:ln>
            </p:spPr>
          </p:sp>
          <p:sp>
            <p:nvSpPr>
              <p:cNvPr id="92368" name="Line 2748"/>
              <p:cNvSpPr/>
              <p:nvPr/>
            </p:nvSpPr>
            <p:spPr>
              <a:xfrm>
                <a:off x="4679" y="2305"/>
                <a:ext cx="4" cy="0"/>
              </a:xfrm>
              <a:prstGeom prst="line">
                <a:avLst/>
              </a:prstGeom>
              <a:ln w="11113" cap="flat" cmpd="sng">
                <a:solidFill>
                  <a:srgbClr val="0000FF"/>
                </a:solidFill>
                <a:prstDash val="solid"/>
                <a:headEnd type="none" w="med" len="med"/>
                <a:tailEnd type="none" w="med" len="med"/>
              </a:ln>
            </p:spPr>
          </p:sp>
          <p:sp>
            <p:nvSpPr>
              <p:cNvPr id="92369" name="Line 2749"/>
              <p:cNvSpPr/>
              <p:nvPr/>
            </p:nvSpPr>
            <p:spPr>
              <a:xfrm flipV="1">
                <a:off x="4699" y="2305"/>
                <a:ext cx="0" cy="2"/>
              </a:xfrm>
              <a:prstGeom prst="line">
                <a:avLst/>
              </a:prstGeom>
              <a:ln w="11113" cap="flat" cmpd="sng">
                <a:solidFill>
                  <a:srgbClr val="0000FF"/>
                </a:solidFill>
                <a:prstDash val="solid"/>
                <a:headEnd type="none" w="med" len="med"/>
                <a:tailEnd type="none" w="med" len="med"/>
              </a:ln>
            </p:spPr>
          </p:sp>
          <p:sp>
            <p:nvSpPr>
              <p:cNvPr id="92370" name="Line 2750"/>
              <p:cNvSpPr/>
              <p:nvPr/>
            </p:nvSpPr>
            <p:spPr>
              <a:xfrm>
                <a:off x="4697" y="2305"/>
                <a:ext cx="4" cy="0"/>
              </a:xfrm>
              <a:prstGeom prst="line">
                <a:avLst/>
              </a:prstGeom>
              <a:ln w="11113" cap="flat" cmpd="sng">
                <a:solidFill>
                  <a:srgbClr val="0000FF"/>
                </a:solidFill>
                <a:prstDash val="solid"/>
                <a:headEnd type="none" w="med" len="med"/>
                <a:tailEnd type="none" w="med" len="med"/>
              </a:ln>
            </p:spPr>
          </p:sp>
          <p:sp>
            <p:nvSpPr>
              <p:cNvPr id="92371" name="Line 2751"/>
              <p:cNvSpPr/>
              <p:nvPr/>
            </p:nvSpPr>
            <p:spPr>
              <a:xfrm>
                <a:off x="4699" y="2307"/>
                <a:ext cx="0" cy="2"/>
              </a:xfrm>
              <a:prstGeom prst="line">
                <a:avLst/>
              </a:prstGeom>
              <a:ln w="11113" cap="flat" cmpd="sng">
                <a:solidFill>
                  <a:srgbClr val="0000FF"/>
                </a:solidFill>
                <a:prstDash val="solid"/>
                <a:headEnd type="none" w="med" len="med"/>
                <a:tailEnd type="none" w="med" len="med"/>
              </a:ln>
            </p:spPr>
          </p:sp>
          <p:sp>
            <p:nvSpPr>
              <p:cNvPr id="92372" name="Line 2752"/>
              <p:cNvSpPr/>
              <p:nvPr/>
            </p:nvSpPr>
            <p:spPr>
              <a:xfrm>
                <a:off x="4697" y="2309"/>
                <a:ext cx="4" cy="0"/>
              </a:xfrm>
              <a:prstGeom prst="line">
                <a:avLst/>
              </a:prstGeom>
              <a:ln w="11113" cap="flat" cmpd="sng">
                <a:solidFill>
                  <a:srgbClr val="0000FF"/>
                </a:solidFill>
                <a:prstDash val="solid"/>
                <a:headEnd type="none" w="med" len="med"/>
                <a:tailEnd type="none" w="med" len="med"/>
              </a:ln>
            </p:spPr>
          </p:sp>
          <p:sp>
            <p:nvSpPr>
              <p:cNvPr id="92373" name="Line 2753"/>
              <p:cNvSpPr/>
              <p:nvPr/>
            </p:nvSpPr>
            <p:spPr>
              <a:xfrm flipV="1">
                <a:off x="4717" y="2316"/>
                <a:ext cx="0" cy="1"/>
              </a:xfrm>
              <a:prstGeom prst="line">
                <a:avLst/>
              </a:prstGeom>
              <a:ln w="11113" cap="flat" cmpd="sng">
                <a:solidFill>
                  <a:srgbClr val="0000FF"/>
                </a:solidFill>
                <a:prstDash val="solid"/>
                <a:headEnd type="none" w="med" len="med"/>
                <a:tailEnd type="none" w="med" len="med"/>
              </a:ln>
            </p:spPr>
          </p:sp>
          <p:sp>
            <p:nvSpPr>
              <p:cNvPr id="92374" name="Line 2754"/>
              <p:cNvSpPr/>
              <p:nvPr/>
            </p:nvSpPr>
            <p:spPr>
              <a:xfrm>
                <a:off x="4714" y="2316"/>
                <a:ext cx="4" cy="0"/>
              </a:xfrm>
              <a:prstGeom prst="line">
                <a:avLst/>
              </a:prstGeom>
              <a:ln w="11113" cap="flat" cmpd="sng">
                <a:solidFill>
                  <a:srgbClr val="0000FF"/>
                </a:solidFill>
                <a:prstDash val="solid"/>
                <a:headEnd type="none" w="med" len="med"/>
                <a:tailEnd type="none" w="med" len="med"/>
              </a:ln>
            </p:spPr>
          </p:sp>
          <p:sp>
            <p:nvSpPr>
              <p:cNvPr id="92375" name="Line 2755"/>
              <p:cNvSpPr/>
              <p:nvPr/>
            </p:nvSpPr>
            <p:spPr>
              <a:xfrm>
                <a:off x="4717" y="2317"/>
                <a:ext cx="0" cy="3"/>
              </a:xfrm>
              <a:prstGeom prst="line">
                <a:avLst/>
              </a:prstGeom>
              <a:ln w="11113" cap="flat" cmpd="sng">
                <a:solidFill>
                  <a:srgbClr val="0000FF"/>
                </a:solidFill>
                <a:prstDash val="solid"/>
                <a:headEnd type="none" w="med" len="med"/>
                <a:tailEnd type="none" w="med" len="med"/>
              </a:ln>
            </p:spPr>
          </p:sp>
          <p:sp>
            <p:nvSpPr>
              <p:cNvPr id="92376" name="Line 2756"/>
              <p:cNvSpPr/>
              <p:nvPr/>
            </p:nvSpPr>
            <p:spPr>
              <a:xfrm>
                <a:off x="4714" y="2320"/>
                <a:ext cx="4" cy="0"/>
              </a:xfrm>
              <a:prstGeom prst="line">
                <a:avLst/>
              </a:prstGeom>
              <a:ln w="11113" cap="flat" cmpd="sng">
                <a:solidFill>
                  <a:srgbClr val="0000FF"/>
                </a:solidFill>
                <a:prstDash val="solid"/>
                <a:headEnd type="none" w="med" len="med"/>
                <a:tailEnd type="none" w="med" len="med"/>
              </a:ln>
            </p:spPr>
          </p:sp>
          <p:sp>
            <p:nvSpPr>
              <p:cNvPr id="92377" name="Line 2757"/>
              <p:cNvSpPr/>
              <p:nvPr/>
            </p:nvSpPr>
            <p:spPr>
              <a:xfrm flipV="1">
                <a:off x="4732" y="2326"/>
                <a:ext cx="0" cy="2"/>
              </a:xfrm>
              <a:prstGeom prst="line">
                <a:avLst/>
              </a:prstGeom>
              <a:ln w="11113" cap="flat" cmpd="sng">
                <a:solidFill>
                  <a:srgbClr val="0000FF"/>
                </a:solidFill>
                <a:prstDash val="solid"/>
                <a:headEnd type="none" w="med" len="med"/>
                <a:tailEnd type="none" w="med" len="med"/>
              </a:ln>
            </p:spPr>
          </p:sp>
          <p:sp>
            <p:nvSpPr>
              <p:cNvPr id="92378" name="Line 2758"/>
              <p:cNvSpPr/>
              <p:nvPr/>
            </p:nvSpPr>
            <p:spPr>
              <a:xfrm>
                <a:off x="4729" y="2326"/>
                <a:ext cx="5" cy="0"/>
              </a:xfrm>
              <a:prstGeom prst="line">
                <a:avLst/>
              </a:prstGeom>
              <a:ln w="11113" cap="flat" cmpd="sng">
                <a:solidFill>
                  <a:srgbClr val="0000FF"/>
                </a:solidFill>
                <a:prstDash val="solid"/>
                <a:headEnd type="none" w="med" len="med"/>
                <a:tailEnd type="none" w="med" len="med"/>
              </a:ln>
            </p:spPr>
          </p:sp>
          <p:sp>
            <p:nvSpPr>
              <p:cNvPr id="92379" name="Line 2759"/>
              <p:cNvSpPr/>
              <p:nvPr/>
            </p:nvSpPr>
            <p:spPr>
              <a:xfrm>
                <a:off x="4732" y="2328"/>
                <a:ext cx="0" cy="2"/>
              </a:xfrm>
              <a:prstGeom prst="line">
                <a:avLst/>
              </a:prstGeom>
              <a:ln w="11113" cap="flat" cmpd="sng">
                <a:solidFill>
                  <a:srgbClr val="0000FF"/>
                </a:solidFill>
                <a:prstDash val="solid"/>
                <a:headEnd type="none" w="med" len="med"/>
                <a:tailEnd type="none" w="med" len="med"/>
              </a:ln>
            </p:spPr>
          </p:sp>
          <p:sp>
            <p:nvSpPr>
              <p:cNvPr id="92380" name="Line 2760"/>
              <p:cNvSpPr/>
              <p:nvPr/>
            </p:nvSpPr>
            <p:spPr>
              <a:xfrm>
                <a:off x="4729" y="2330"/>
                <a:ext cx="5" cy="0"/>
              </a:xfrm>
              <a:prstGeom prst="line">
                <a:avLst/>
              </a:prstGeom>
              <a:ln w="11113" cap="flat" cmpd="sng">
                <a:solidFill>
                  <a:srgbClr val="0000FF"/>
                </a:solidFill>
                <a:prstDash val="solid"/>
                <a:headEnd type="none" w="med" len="med"/>
                <a:tailEnd type="none" w="med" len="med"/>
              </a:ln>
            </p:spPr>
          </p:sp>
          <p:sp>
            <p:nvSpPr>
              <p:cNvPr id="92381" name="Line 2761"/>
              <p:cNvSpPr/>
              <p:nvPr/>
            </p:nvSpPr>
            <p:spPr>
              <a:xfrm flipV="1">
                <a:off x="4750" y="2328"/>
                <a:ext cx="0" cy="4"/>
              </a:xfrm>
              <a:prstGeom prst="line">
                <a:avLst/>
              </a:prstGeom>
              <a:ln w="11113" cap="flat" cmpd="sng">
                <a:solidFill>
                  <a:srgbClr val="0000FF"/>
                </a:solidFill>
                <a:prstDash val="solid"/>
                <a:headEnd type="none" w="med" len="med"/>
                <a:tailEnd type="none" w="med" len="med"/>
              </a:ln>
            </p:spPr>
          </p:sp>
          <p:sp>
            <p:nvSpPr>
              <p:cNvPr id="92382" name="Line 2762"/>
              <p:cNvSpPr/>
              <p:nvPr/>
            </p:nvSpPr>
            <p:spPr>
              <a:xfrm>
                <a:off x="4747" y="2328"/>
                <a:ext cx="4" cy="0"/>
              </a:xfrm>
              <a:prstGeom prst="line">
                <a:avLst/>
              </a:prstGeom>
              <a:ln w="11113" cap="flat" cmpd="sng">
                <a:solidFill>
                  <a:srgbClr val="0000FF"/>
                </a:solidFill>
                <a:prstDash val="solid"/>
                <a:headEnd type="none" w="med" len="med"/>
                <a:tailEnd type="none" w="med" len="med"/>
              </a:ln>
            </p:spPr>
          </p:sp>
          <p:sp>
            <p:nvSpPr>
              <p:cNvPr id="92383" name="Line 2763"/>
              <p:cNvSpPr/>
              <p:nvPr/>
            </p:nvSpPr>
            <p:spPr>
              <a:xfrm>
                <a:off x="4750" y="2332"/>
                <a:ext cx="0" cy="4"/>
              </a:xfrm>
              <a:prstGeom prst="line">
                <a:avLst/>
              </a:prstGeom>
              <a:ln w="11113" cap="flat" cmpd="sng">
                <a:solidFill>
                  <a:srgbClr val="0000FF"/>
                </a:solidFill>
                <a:prstDash val="solid"/>
                <a:headEnd type="none" w="med" len="med"/>
                <a:tailEnd type="none" w="med" len="med"/>
              </a:ln>
            </p:spPr>
          </p:sp>
          <p:sp>
            <p:nvSpPr>
              <p:cNvPr id="92384" name="Line 2764"/>
              <p:cNvSpPr/>
              <p:nvPr/>
            </p:nvSpPr>
            <p:spPr>
              <a:xfrm>
                <a:off x="4747" y="2336"/>
                <a:ext cx="4" cy="0"/>
              </a:xfrm>
              <a:prstGeom prst="line">
                <a:avLst/>
              </a:prstGeom>
              <a:ln w="11113" cap="flat" cmpd="sng">
                <a:solidFill>
                  <a:srgbClr val="0000FF"/>
                </a:solidFill>
                <a:prstDash val="solid"/>
                <a:headEnd type="none" w="med" len="med"/>
                <a:tailEnd type="none" w="med" len="med"/>
              </a:ln>
            </p:spPr>
          </p:sp>
          <p:sp>
            <p:nvSpPr>
              <p:cNvPr id="92385" name="Line 2765"/>
              <p:cNvSpPr/>
              <p:nvPr/>
            </p:nvSpPr>
            <p:spPr>
              <a:xfrm flipV="1">
                <a:off x="4767" y="2336"/>
                <a:ext cx="0" cy="3"/>
              </a:xfrm>
              <a:prstGeom prst="line">
                <a:avLst/>
              </a:prstGeom>
              <a:ln w="11113" cap="flat" cmpd="sng">
                <a:solidFill>
                  <a:srgbClr val="0000FF"/>
                </a:solidFill>
                <a:prstDash val="solid"/>
                <a:headEnd type="none" w="med" len="med"/>
                <a:tailEnd type="none" w="med" len="med"/>
              </a:ln>
            </p:spPr>
          </p:sp>
          <p:sp>
            <p:nvSpPr>
              <p:cNvPr id="92386" name="Line 2766"/>
              <p:cNvSpPr/>
              <p:nvPr/>
            </p:nvSpPr>
            <p:spPr>
              <a:xfrm>
                <a:off x="4765" y="2336"/>
                <a:ext cx="4" cy="0"/>
              </a:xfrm>
              <a:prstGeom prst="line">
                <a:avLst/>
              </a:prstGeom>
              <a:ln w="11113" cap="flat" cmpd="sng">
                <a:solidFill>
                  <a:srgbClr val="0000FF"/>
                </a:solidFill>
                <a:prstDash val="solid"/>
                <a:headEnd type="none" w="med" len="med"/>
                <a:tailEnd type="none" w="med" len="med"/>
              </a:ln>
            </p:spPr>
          </p:sp>
          <p:sp>
            <p:nvSpPr>
              <p:cNvPr id="92387" name="Line 2767"/>
              <p:cNvSpPr/>
              <p:nvPr/>
            </p:nvSpPr>
            <p:spPr>
              <a:xfrm>
                <a:off x="4767" y="2339"/>
                <a:ext cx="0" cy="2"/>
              </a:xfrm>
              <a:prstGeom prst="line">
                <a:avLst/>
              </a:prstGeom>
              <a:ln w="11113" cap="flat" cmpd="sng">
                <a:solidFill>
                  <a:srgbClr val="0000FF"/>
                </a:solidFill>
                <a:prstDash val="solid"/>
                <a:headEnd type="none" w="med" len="med"/>
                <a:tailEnd type="none" w="med" len="med"/>
              </a:ln>
            </p:spPr>
          </p:sp>
          <p:sp>
            <p:nvSpPr>
              <p:cNvPr id="92388" name="Line 2768"/>
              <p:cNvSpPr/>
              <p:nvPr/>
            </p:nvSpPr>
            <p:spPr>
              <a:xfrm>
                <a:off x="4765" y="2341"/>
                <a:ext cx="4" cy="0"/>
              </a:xfrm>
              <a:prstGeom prst="line">
                <a:avLst/>
              </a:prstGeom>
              <a:ln w="11113" cap="flat" cmpd="sng">
                <a:solidFill>
                  <a:srgbClr val="0000FF"/>
                </a:solidFill>
                <a:prstDash val="solid"/>
                <a:headEnd type="none" w="med" len="med"/>
                <a:tailEnd type="none" w="med" len="med"/>
              </a:ln>
            </p:spPr>
          </p:sp>
          <p:sp>
            <p:nvSpPr>
              <p:cNvPr id="92389" name="Line 2769"/>
              <p:cNvSpPr/>
              <p:nvPr/>
            </p:nvSpPr>
            <p:spPr>
              <a:xfrm flipV="1">
                <a:off x="4782" y="2328"/>
                <a:ext cx="0" cy="2"/>
              </a:xfrm>
              <a:prstGeom prst="line">
                <a:avLst/>
              </a:prstGeom>
              <a:ln w="11113" cap="flat" cmpd="sng">
                <a:solidFill>
                  <a:srgbClr val="0000FF"/>
                </a:solidFill>
                <a:prstDash val="solid"/>
                <a:headEnd type="none" w="med" len="med"/>
                <a:tailEnd type="none" w="med" len="med"/>
              </a:ln>
            </p:spPr>
          </p:sp>
          <p:sp>
            <p:nvSpPr>
              <p:cNvPr id="92390" name="Line 2770"/>
              <p:cNvSpPr/>
              <p:nvPr/>
            </p:nvSpPr>
            <p:spPr>
              <a:xfrm>
                <a:off x="4780" y="2328"/>
                <a:ext cx="4" cy="0"/>
              </a:xfrm>
              <a:prstGeom prst="line">
                <a:avLst/>
              </a:prstGeom>
              <a:ln w="11113" cap="flat" cmpd="sng">
                <a:solidFill>
                  <a:srgbClr val="0000FF"/>
                </a:solidFill>
                <a:prstDash val="solid"/>
                <a:headEnd type="none" w="med" len="med"/>
                <a:tailEnd type="none" w="med" len="med"/>
              </a:ln>
            </p:spPr>
          </p:sp>
          <p:sp>
            <p:nvSpPr>
              <p:cNvPr id="92391" name="Line 2771"/>
              <p:cNvSpPr/>
              <p:nvPr/>
            </p:nvSpPr>
            <p:spPr>
              <a:xfrm>
                <a:off x="4782" y="2330"/>
                <a:ext cx="0" cy="2"/>
              </a:xfrm>
              <a:prstGeom prst="line">
                <a:avLst/>
              </a:prstGeom>
              <a:ln w="11113" cap="flat" cmpd="sng">
                <a:solidFill>
                  <a:srgbClr val="0000FF"/>
                </a:solidFill>
                <a:prstDash val="solid"/>
                <a:headEnd type="none" w="med" len="med"/>
                <a:tailEnd type="none" w="med" len="med"/>
              </a:ln>
            </p:spPr>
          </p:sp>
          <p:sp>
            <p:nvSpPr>
              <p:cNvPr id="92392" name="Line 2772"/>
              <p:cNvSpPr/>
              <p:nvPr/>
            </p:nvSpPr>
            <p:spPr>
              <a:xfrm>
                <a:off x="4780" y="2332"/>
                <a:ext cx="4" cy="0"/>
              </a:xfrm>
              <a:prstGeom prst="line">
                <a:avLst/>
              </a:prstGeom>
              <a:ln w="11113" cap="flat" cmpd="sng">
                <a:solidFill>
                  <a:srgbClr val="0000FF"/>
                </a:solidFill>
                <a:prstDash val="solid"/>
                <a:headEnd type="none" w="med" len="med"/>
                <a:tailEnd type="none" w="med" len="med"/>
              </a:ln>
            </p:spPr>
          </p:sp>
          <p:sp>
            <p:nvSpPr>
              <p:cNvPr id="92393" name="Line 2773"/>
              <p:cNvSpPr/>
              <p:nvPr/>
            </p:nvSpPr>
            <p:spPr>
              <a:xfrm flipV="1">
                <a:off x="4800" y="2322"/>
                <a:ext cx="0" cy="2"/>
              </a:xfrm>
              <a:prstGeom prst="line">
                <a:avLst/>
              </a:prstGeom>
              <a:ln w="11113" cap="flat" cmpd="sng">
                <a:solidFill>
                  <a:srgbClr val="0000FF"/>
                </a:solidFill>
                <a:prstDash val="solid"/>
                <a:headEnd type="none" w="med" len="med"/>
                <a:tailEnd type="none" w="med" len="med"/>
              </a:ln>
            </p:spPr>
          </p:sp>
          <p:sp>
            <p:nvSpPr>
              <p:cNvPr id="92394" name="Line 2774"/>
              <p:cNvSpPr/>
              <p:nvPr/>
            </p:nvSpPr>
            <p:spPr>
              <a:xfrm>
                <a:off x="4797" y="2322"/>
                <a:ext cx="5" cy="0"/>
              </a:xfrm>
              <a:prstGeom prst="line">
                <a:avLst/>
              </a:prstGeom>
              <a:ln w="11113" cap="flat" cmpd="sng">
                <a:solidFill>
                  <a:srgbClr val="0000FF"/>
                </a:solidFill>
                <a:prstDash val="solid"/>
                <a:headEnd type="none" w="med" len="med"/>
                <a:tailEnd type="none" w="med" len="med"/>
              </a:ln>
            </p:spPr>
          </p:sp>
          <p:sp>
            <p:nvSpPr>
              <p:cNvPr id="92395" name="Line 2775"/>
              <p:cNvSpPr/>
              <p:nvPr/>
            </p:nvSpPr>
            <p:spPr>
              <a:xfrm>
                <a:off x="4800" y="2324"/>
                <a:ext cx="0" cy="2"/>
              </a:xfrm>
              <a:prstGeom prst="line">
                <a:avLst/>
              </a:prstGeom>
              <a:ln w="11113" cap="flat" cmpd="sng">
                <a:solidFill>
                  <a:srgbClr val="0000FF"/>
                </a:solidFill>
                <a:prstDash val="solid"/>
                <a:headEnd type="none" w="med" len="med"/>
                <a:tailEnd type="none" w="med" len="med"/>
              </a:ln>
            </p:spPr>
          </p:sp>
          <p:sp>
            <p:nvSpPr>
              <p:cNvPr id="92396" name="Line 2776"/>
              <p:cNvSpPr/>
              <p:nvPr/>
            </p:nvSpPr>
            <p:spPr>
              <a:xfrm>
                <a:off x="4797" y="2326"/>
                <a:ext cx="5" cy="0"/>
              </a:xfrm>
              <a:prstGeom prst="line">
                <a:avLst/>
              </a:prstGeom>
              <a:ln w="11113" cap="flat" cmpd="sng">
                <a:solidFill>
                  <a:srgbClr val="0000FF"/>
                </a:solidFill>
                <a:prstDash val="solid"/>
                <a:headEnd type="none" w="med" len="med"/>
                <a:tailEnd type="none" w="med" len="med"/>
              </a:ln>
            </p:spPr>
          </p:sp>
          <p:sp>
            <p:nvSpPr>
              <p:cNvPr id="92397" name="Line 2777"/>
              <p:cNvSpPr/>
              <p:nvPr/>
            </p:nvSpPr>
            <p:spPr>
              <a:xfrm flipV="1">
                <a:off x="4818" y="2309"/>
                <a:ext cx="0" cy="4"/>
              </a:xfrm>
              <a:prstGeom prst="line">
                <a:avLst/>
              </a:prstGeom>
              <a:ln w="11113" cap="flat" cmpd="sng">
                <a:solidFill>
                  <a:srgbClr val="0000FF"/>
                </a:solidFill>
                <a:prstDash val="solid"/>
                <a:headEnd type="none" w="med" len="med"/>
                <a:tailEnd type="none" w="med" len="med"/>
              </a:ln>
            </p:spPr>
          </p:sp>
          <p:sp>
            <p:nvSpPr>
              <p:cNvPr id="92398" name="Line 2778"/>
              <p:cNvSpPr/>
              <p:nvPr/>
            </p:nvSpPr>
            <p:spPr>
              <a:xfrm>
                <a:off x="4815" y="2309"/>
                <a:ext cx="4" cy="0"/>
              </a:xfrm>
              <a:prstGeom prst="line">
                <a:avLst/>
              </a:prstGeom>
              <a:ln w="11113" cap="flat" cmpd="sng">
                <a:solidFill>
                  <a:srgbClr val="0000FF"/>
                </a:solidFill>
                <a:prstDash val="solid"/>
                <a:headEnd type="none" w="med" len="med"/>
                <a:tailEnd type="none" w="med" len="med"/>
              </a:ln>
            </p:spPr>
          </p:sp>
          <p:sp>
            <p:nvSpPr>
              <p:cNvPr id="92399" name="Line 2779"/>
              <p:cNvSpPr/>
              <p:nvPr/>
            </p:nvSpPr>
            <p:spPr>
              <a:xfrm>
                <a:off x="4818" y="2313"/>
                <a:ext cx="0" cy="4"/>
              </a:xfrm>
              <a:prstGeom prst="line">
                <a:avLst/>
              </a:prstGeom>
              <a:ln w="11113" cap="flat" cmpd="sng">
                <a:solidFill>
                  <a:srgbClr val="0000FF"/>
                </a:solidFill>
                <a:prstDash val="solid"/>
                <a:headEnd type="none" w="med" len="med"/>
                <a:tailEnd type="none" w="med" len="med"/>
              </a:ln>
            </p:spPr>
          </p:sp>
          <p:sp>
            <p:nvSpPr>
              <p:cNvPr id="92400" name="Line 2780"/>
              <p:cNvSpPr/>
              <p:nvPr/>
            </p:nvSpPr>
            <p:spPr>
              <a:xfrm>
                <a:off x="4815" y="2317"/>
                <a:ext cx="4" cy="0"/>
              </a:xfrm>
              <a:prstGeom prst="line">
                <a:avLst/>
              </a:prstGeom>
              <a:ln w="11113" cap="flat" cmpd="sng">
                <a:solidFill>
                  <a:srgbClr val="0000FF"/>
                </a:solidFill>
                <a:prstDash val="solid"/>
                <a:headEnd type="none" w="med" len="med"/>
                <a:tailEnd type="none" w="med" len="med"/>
              </a:ln>
            </p:spPr>
          </p:sp>
          <p:sp>
            <p:nvSpPr>
              <p:cNvPr id="92401" name="Line 2781"/>
              <p:cNvSpPr/>
              <p:nvPr/>
            </p:nvSpPr>
            <p:spPr>
              <a:xfrm flipV="1">
                <a:off x="4833" y="2305"/>
                <a:ext cx="0" cy="4"/>
              </a:xfrm>
              <a:prstGeom prst="line">
                <a:avLst/>
              </a:prstGeom>
              <a:ln w="11113" cap="flat" cmpd="sng">
                <a:solidFill>
                  <a:srgbClr val="0000FF"/>
                </a:solidFill>
                <a:prstDash val="solid"/>
                <a:headEnd type="none" w="med" len="med"/>
                <a:tailEnd type="none" w="med" len="med"/>
              </a:ln>
            </p:spPr>
          </p:sp>
          <p:sp>
            <p:nvSpPr>
              <p:cNvPr id="92402" name="Line 2782"/>
              <p:cNvSpPr/>
              <p:nvPr/>
            </p:nvSpPr>
            <p:spPr>
              <a:xfrm>
                <a:off x="4830" y="2305"/>
                <a:ext cx="5" cy="0"/>
              </a:xfrm>
              <a:prstGeom prst="line">
                <a:avLst/>
              </a:prstGeom>
              <a:ln w="11113" cap="flat" cmpd="sng">
                <a:solidFill>
                  <a:srgbClr val="0000FF"/>
                </a:solidFill>
                <a:prstDash val="solid"/>
                <a:headEnd type="none" w="med" len="med"/>
                <a:tailEnd type="none" w="med" len="med"/>
              </a:ln>
            </p:spPr>
          </p:sp>
          <p:sp>
            <p:nvSpPr>
              <p:cNvPr id="92403" name="Line 2783"/>
              <p:cNvSpPr/>
              <p:nvPr/>
            </p:nvSpPr>
            <p:spPr>
              <a:xfrm>
                <a:off x="4833" y="2309"/>
                <a:ext cx="0" cy="4"/>
              </a:xfrm>
              <a:prstGeom prst="line">
                <a:avLst/>
              </a:prstGeom>
              <a:ln w="11113" cap="flat" cmpd="sng">
                <a:solidFill>
                  <a:srgbClr val="0000FF"/>
                </a:solidFill>
                <a:prstDash val="solid"/>
                <a:headEnd type="none" w="med" len="med"/>
                <a:tailEnd type="none" w="med" len="med"/>
              </a:ln>
            </p:spPr>
          </p:sp>
          <p:sp>
            <p:nvSpPr>
              <p:cNvPr id="92404" name="Line 2784"/>
              <p:cNvSpPr/>
              <p:nvPr/>
            </p:nvSpPr>
            <p:spPr>
              <a:xfrm>
                <a:off x="4830" y="2313"/>
                <a:ext cx="5" cy="0"/>
              </a:xfrm>
              <a:prstGeom prst="line">
                <a:avLst/>
              </a:prstGeom>
              <a:ln w="11113" cap="flat" cmpd="sng">
                <a:solidFill>
                  <a:srgbClr val="0000FF"/>
                </a:solidFill>
                <a:prstDash val="solid"/>
                <a:headEnd type="none" w="med" len="med"/>
                <a:tailEnd type="none" w="med" len="med"/>
              </a:ln>
            </p:spPr>
          </p:sp>
          <p:sp>
            <p:nvSpPr>
              <p:cNvPr id="92405" name="Line 2785"/>
              <p:cNvSpPr/>
              <p:nvPr/>
            </p:nvSpPr>
            <p:spPr>
              <a:xfrm flipV="1">
                <a:off x="4850" y="2290"/>
                <a:ext cx="0" cy="7"/>
              </a:xfrm>
              <a:prstGeom prst="line">
                <a:avLst/>
              </a:prstGeom>
              <a:ln w="11113" cap="flat" cmpd="sng">
                <a:solidFill>
                  <a:srgbClr val="0000FF"/>
                </a:solidFill>
                <a:prstDash val="solid"/>
                <a:headEnd type="none" w="med" len="med"/>
                <a:tailEnd type="none" w="med" len="med"/>
              </a:ln>
            </p:spPr>
          </p:sp>
          <p:sp>
            <p:nvSpPr>
              <p:cNvPr id="92406" name="Line 2786"/>
              <p:cNvSpPr/>
              <p:nvPr/>
            </p:nvSpPr>
            <p:spPr>
              <a:xfrm>
                <a:off x="4848" y="2290"/>
                <a:ext cx="4" cy="0"/>
              </a:xfrm>
              <a:prstGeom prst="line">
                <a:avLst/>
              </a:prstGeom>
              <a:ln w="11113" cap="flat" cmpd="sng">
                <a:solidFill>
                  <a:srgbClr val="0000FF"/>
                </a:solidFill>
                <a:prstDash val="solid"/>
                <a:headEnd type="none" w="med" len="med"/>
                <a:tailEnd type="none" w="med" len="med"/>
              </a:ln>
            </p:spPr>
          </p:sp>
          <p:sp>
            <p:nvSpPr>
              <p:cNvPr id="92407" name="Line 2787"/>
              <p:cNvSpPr/>
              <p:nvPr/>
            </p:nvSpPr>
            <p:spPr>
              <a:xfrm>
                <a:off x="4850" y="2297"/>
                <a:ext cx="0" cy="6"/>
              </a:xfrm>
              <a:prstGeom prst="line">
                <a:avLst/>
              </a:prstGeom>
              <a:ln w="11113" cap="flat" cmpd="sng">
                <a:solidFill>
                  <a:srgbClr val="0000FF"/>
                </a:solidFill>
                <a:prstDash val="solid"/>
                <a:headEnd type="none" w="med" len="med"/>
                <a:tailEnd type="none" w="med" len="med"/>
              </a:ln>
            </p:spPr>
          </p:sp>
          <p:sp>
            <p:nvSpPr>
              <p:cNvPr id="92408" name="Line 2788"/>
              <p:cNvSpPr/>
              <p:nvPr/>
            </p:nvSpPr>
            <p:spPr>
              <a:xfrm>
                <a:off x="4848" y="2303"/>
                <a:ext cx="4" cy="0"/>
              </a:xfrm>
              <a:prstGeom prst="line">
                <a:avLst/>
              </a:prstGeom>
              <a:ln w="11113" cap="flat" cmpd="sng">
                <a:solidFill>
                  <a:srgbClr val="0000FF"/>
                </a:solidFill>
                <a:prstDash val="solid"/>
                <a:headEnd type="none" w="med" len="med"/>
                <a:tailEnd type="none" w="med" len="med"/>
              </a:ln>
            </p:spPr>
          </p:sp>
          <p:sp>
            <p:nvSpPr>
              <p:cNvPr id="92409" name="Line 2789"/>
              <p:cNvSpPr/>
              <p:nvPr/>
            </p:nvSpPr>
            <p:spPr>
              <a:xfrm flipV="1">
                <a:off x="4868" y="2280"/>
                <a:ext cx="0" cy="4"/>
              </a:xfrm>
              <a:prstGeom prst="line">
                <a:avLst/>
              </a:prstGeom>
              <a:ln w="11113" cap="flat" cmpd="sng">
                <a:solidFill>
                  <a:srgbClr val="0000FF"/>
                </a:solidFill>
                <a:prstDash val="solid"/>
                <a:headEnd type="none" w="med" len="med"/>
                <a:tailEnd type="none" w="med" len="med"/>
              </a:ln>
            </p:spPr>
          </p:sp>
          <p:sp>
            <p:nvSpPr>
              <p:cNvPr id="92410" name="Line 2790"/>
              <p:cNvSpPr/>
              <p:nvPr/>
            </p:nvSpPr>
            <p:spPr>
              <a:xfrm>
                <a:off x="4865" y="2280"/>
                <a:ext cx="5" cy="0"/>
              </a:xfrm>
              <a:prstGeom prst="line">
                <a:avLst/>
              </a:prstGeom>
              <a:ln w="11113" cap="flat" cmpd="sng">
                <a:solidFill>
                  <a:srgbClr val="0000FF"/>
                </a:solidFill>
                <a:prstDash val="solid"/>
                <a:headEnd type="none" w="med" len="med"/>
                <a:tailEnd type="none" w="med" len="med"/>
              </a:ln>
            </p:spPr>
          </p:sp>
          <p:sp>
            <p:nvSpPr>
              <p:cNvPr id="92411" name="Line 2791"/>
              <p:cNvSpPr/>
              <p:nvPr/>
            </p:nvSpPr>
            <p:spPr>
              <a:xfrm>
                <a:off x="4868" y="2284"/>
                <a:ext cx="0" cy="4"/>
              </a:xfrm>
              <a:prstGeom prst="line">
                <a:avLst/>
              </a:prstGeom>
              <a:ln w="11113" cap="flat" cmpd="sng">
                <a:solidFill>
                  <a:srgbClr val="0000FF"/>
                </a:solidFill>
                <a:prstDash val="solid"/>
                <a:headEnd type="none" w="med" len="med"/>
                <a:tailEnd type="none" w="med" len="med"/>
              </a:ln>
            </p:spPr>
          </p:sp>
          <p:sp>
            <p:nvSpPr>
              <p:cNvPr id="92412" name="Line 2792"/>
              <p:cNvSpPr/>
              <p:nvPr/>
            </p:nvSpPr>
            <p:spPr>
              <a:xfrm>
                <a:off x="4865" y="2288"/>
                <a:ext cx="5" cy="0"/>
              </a:xfrm>
              <a:prstGeom prst="line">
                <a:avLst/>
              </a:prstGeom>
              <a:ln w="11113" cap="flat" cmpd="sng">
                <a:solidFill>
                  <a:srgbClr val="0000FF"/>
                </a:solidFill>
                <a:prstDash val="solid"/>
                <a:headEnd type="none" w="med" len="med"/>
                <a:tailEnd type="none" w="med" len="med"/>
              </a:ln>
            </p:spPr>
          </p:sp>
          <p:sp>
            <p:nvSpPr>
              <p:cNvPr id="92413" name="Line 2793"/>
              <p:cNvSpPr/>
              <p:nvPr/>
            </p:nvSpPr>
            <p:spPr>
              <a:xfrm flipV="1">
                <a:off x="4883" y="2263"/>
                <a:ext cx="0" cy="6"/>
              </a:xfrm>
              <a:prstGeom prst="line">
                <a:avLst/>
              </a:prstGeom>
              <a:ln w="11113" cap="flat" cmpd="sng">
                <a:solidFill>
                  <a:srgbClr val="0000FF"/>
                </a:solidFill>
                <a:prstDash val="solid"/>
                <a:headEnd type="none" w="med" len="med"/>
                <a:tailEnd type="none" w="med" len="med"/>
              </a:ln>
            </p:spPr>
          </p:sp>
          <p:sp>
            <p:nvSpPr>
              <p:cNvPr id="92414" name="Line 2794"/>
              <p:cNvSpPr/>
              <p:nvPr/>
            </p:nvSpPr>
            <p:spPr>
              <a:xfrm>
                <a:off x="4881" y="2263"/>
                <a:ext cx="4" cy="0"/>
              </a:xfrm>
              <a:prstGeom prst="line">
                <a:avLst/>
              </a:prstGeom>
              <a:ln w="11113" cap="flat" cmpd="sng">
                <a:solidFill>
                  <a:srgbClr val="0000FF"/>
                </a:solidFill>
                <a:prstDash val="solid"/>
                <a:headEnd type="none" w="med" len="med"/>
                <a:tailEnd type="none" w="med" len="med"/>
              </a:ln>
            </p:spPr>
          </p:sp>
          <p:sp>
            <p:nvSpPr>
              <p:cNvPr id="92415" name="Line 2795"/>
              <p:cNvSpPr/>
              <p:nvPr/>
            </p:nvSpPr>
            <p:spPr>
              <a:xfrm>
                <a:off x="4883" y="2269"/>
                <a:ext cx="0" cy="6"/>
              </a:xfrm>
              <a:prstGeom prst="line">
                <a:avLst/>
              </a:prstGeom>
              <a:ln w="11113" cap="flat" cmpd="sng">
                <a:solidFill>
                  <a:srgbClr val="0000FF"/>
                </a:solidFill>
                <a:prstDash val="solid"/>
                <a:headEnd type="none" w="med" len="med"/>
                <a:tailEnd type="none" w="med" len="med"/>
              </a:ln>
            </p:spPr>
          </p:sp>
          <p:sp>
            <p:nvSpPr>
              <p:cNvPr id="92416" name="Line 2796"/>
              <p:cNvSpPr/>
              <p:nvPr/>
            </p:nvSpPr>
            <p:spPr>
              <a:xfrm>
                <a:off x="4881" y="2275"/>
                <a:ext cx="4" cy="0"/>
              </a:xfrm>
              <a:prstGeom prst="line">
                <a:avLst/>
              </a:prstGeom>
              <a:ln w="11113" cap="flat" cmpd="sng">
                <a:solidFill>
                  <a:srgbClr val="0000FF"/>
                </a:solidFill>
                <a:prstDash val="solid"/>
                <a:headEnd type="none" w="med" len="med"/>
                <a:tailEnd type="none" w="med" len="med"/>
              </a:ln>
            </p:spPr>
          </p:sp>
          <p:sp>
            <p:nvSpPr>
              <p:cNvPr id="92417" name="Line 2797"/>
              <p:cNvSpPr/>
              <p:nvPr/>
            </p:nvSpPr>
            <p:spPr>
              <a:xfrm flipV="1">
                <a:off x="4900" y="2244"/>
                <a:ext cx="0" cy="8"/>
              </a:xfrm>
              <a:prstGeom prst="line">
                <a:avLst/>
              </a:prstGeom>
              <a:ln w="11113" cap="flat" cmpd="sng">
                <a:solidFill>
                  <a:srgbClr val="0000FF"/>
                </a:solidFill>
                <a:prstDash val="solid"/>
                <a:headEnd type="none" w="med" len="med"/>
                <a:tailEnd type="none" w="med" len="med"/>
              </a:ln>
            </p:spPr>
          </p:sp>
          <p:sp>
            <p:nvSpPr>
              <p:cNvPr id="92418" name="Line 2798"/>
              <p:cNvSpPr/>
              <p:nvPr/>
            </p:nvSpPr>
            <p:spPr>
              <a:xfrm>
                <a:off x="4898" y="2244"/>
                <a:ext cx="5" cy="0"/>
              </a:xfrm>
              <a:prstGeom prst="line">
                <a:avLst/>
              </a:prstGeom>
              <a:ln w="11113" cap="flat" cmpd="sng">
                <a:solidFill>
                  <a:srgbClr val="0000FF"/>
                </a:solidFill>
                <a:prstDash val="solid"/>
                <a:headEnd type="none" w="med" len="med"/>
                <a:tailEnd type="none" w="med" len="med"/>
              </a:ln>
            </p:spPr>
          </p:sp>
          <p:sp>
            <p:nvSpPr>
              <p:cNvPr id="92419" name="Line 2799"/>
              <p:cNvSpPr/>
              <p:nvPr/>
            </p:nvSpPr>
            <p:spPr>
              <a:xfrm>
                <a:off x="4900" y="2252"/>
                <a:ext cx="0" cy="9"/>
              </a:xfrm>
              <a:prstGeom prst="line">
                <a:avLst/>
              </a:prstGeom>
              <a:ln w="11113" cap="flat" cmpd="sng">
                <a:solidFill>
                  <a:srgbClr val="0000FF"/>
                </a:solidFill>
                <a:prstDash val="solid"/>
                <a:headEnd type="none" w="med" len="med"/>
                <a:tailEnd type="none" w="med" len="med"/>
              </a:ln>
            </p:spPr>
          </p:sp>
          <p:sp>
            <p:nvSpPr>
              <p:cNvPr id="92420" name="Line 2800"/>
              <p:cNvSpPr/>
              <p:nvPr/>
            </p:nvSpPr>
            <p:spPr>
              <a:xfrm>
                <a:off x="4898" y="2261"/>
                <a:ext cx="5" cy="0"/>
              </a:xfrm>
              <a:prstGeom prst="line">
                <a:avLst/>
              </a:prstGeom>
              <a:ln w="11113" cap="flat" cmpd="sng">
                <a:solidFill>
                  <a:srgbClr val="0000FF"/>
                </a:solidFill>
                <a:prstDash val="solid"/>
                <a:headEnd type="none" w="med" len="med"/>
                <a:tailEnd type="none" w="med" len="med"/>
              </a:ln>
            </p:spPr>
          </p:sp>
          <p:sp>
            <p:nvSpPr>
              <p:cNvPr id="92421" name="Line 2801"/>
              <p:cNvSpPr/>
              <p:nvPr/>
            </p:nvSpPr>
            <p:spPr>
              <a:xfrm flipV="1">
                <a:off x="4918" y="2223"/>
                <a:ext cx="0" cy="8"/>
              </a:xfrm>
              <a:prstGeom prst="line">
                <a:avLst/>
              </a:prstGeom>
              <a:ln w="11113" cap="flat" cmpd="sng">
                <a:solidFill>
                  <a:srgbClr val="0000FF"/>
                </a:solidFill>
                <a:prstDash val="solid"/>
                <a:headEnd type="none" w="med" len="med"/>
                <a:tailEnd type="none" w="med" len="med"/>
              </a:ln>
            </p:spPr>
          </p:sp>
          <p:sp>
            <p:nvSpPr>
              <p:cNvPr id="92422" name="Line 2802"/>
              <p:cNvSpPr/>
              <p:nvPr/>
            </p:nvSpPr>
            <p:spPr>
              <a:xfrm>
                <a:off x="4916" y="2223"/>
                <a:ext cx="4" cy="0"/>
              </a:xfrm>
              <a:prstGeom prst="line">
                <a:avLst/>
              </a:prstGeom>
              <a:ln w="11113" cap="flat" cmpd="sng">
                <a:solidFill>
                  <a:srgbClr val="0000FF"/>
                </a:solidFill>
                <a:prstDash val="solid"/>
                <a:headEnd type="none" w="med" len="med"/>
                <a:tailEnd type="none" w="med" len="med"/>
              </a:ln>
            </p:spPr>
          </p:sp>
          <p:sp>
            <p:nvSpPr>
              <p:cNvPr id="92423" name="Line 2803"/>
              <p:cNvSpPr/>
              <p:nvPr/>
            </p:nvSpPr>
            <p:spPr>
              <a:xfrm>
                <a:off x="4918" y="2231"/>
                <a:ext cx="0" cy="9"/>
              </a:xfrm>
              <a:prstGeom prst="line">
                <a:avLst/>
              </a:prstGeom>
              <a:ln w="11113" cap="flat" cmpd="sng">
                <a:solidFill>
                  <a:srgbClr val="0000FF"/>
                </a:solidFill>
                <a:prstDash val="solid"/>
                <a:headEnd type="none" w="med" len="med"/>
                <a:tailEnd type="none" w="med" len="med"/>
              </a:ln>
            </p:spPr>
          </p:sp>
          <p:sp>
            <p:nvSpPr>
              <p:cNvPr id="92424" name="Line 2804"/>
              <p:cNvSpPr/>
              <p:nvPr/>
            </p:nvSpPr>
            <p:spPr>
              <a:xfrm>
                <a:off x="4916" y="2240"/>
                <a:ext cx="4" cy="0"/>
              </a:xfrm>
              <a:prstGeom prst="line">
                <a:avLst/>
              </a:prstGeom>
              <a:ln w="11113" cap="flat" cmpd="sng">
                <a:solidFill>
                  <a:srgbClr val="0000FF"/>
                </a:solidFill>
                <a:prstDash val="solid"/>
                <a:headEnd type="none" w="med" len="med"/>
                <a:tailEnd type="none" w="med" len="med"/>
              </a:ln>
            </p:spPr>
          </p:sp>
          <p:sp>
            <p:nvSpPr>
              <p:cNvPr id="92425" name="Line 2805"/>
              <p:cNvSpPr/>
              <p:nvPr/>
            </p:nvSpPr>
            <p:spPr>
              <a:xfrm flipV="1">
                <a:off x="4933" y="2128"/>
                <a:ext cx="0" cy="65"/>
              </a:xfrm>
              <a:prstGeom prst="line">
                <a:avLst/>
              </a:prstGeom>
              <a:ln w="11113" cap="flat" cmpd="sng">
                <a:solidFill>
                  <a:srgbClr val="0000FF"/>
                </a:solidFill>
                <a:prstDash val="solid"/>
                <a:headEnd type="none" w="med" len="med"/>
                <a:tailEnd type="none" w="med" len="med"/>
              </a:ln>
            </p:spPr>
          </p:sp>
          <p:sp>
            <p:nvSpPr>
              <p:cNvPr id="92426" name="Line 2806"/>
              <p:cNvSpPr/>
              <p:nvPr/>
            </p:nvSpPr>
            <p:spPr>
              <a:xfrm>
                <a:off x="4931" y="2128"/>
                <a:ext cx="5" cy="0"/>
              </a:xfrm>
              <a:prstGeom prst="line">
                <a:avLst/>
              </a:prstGeom>
              <a:ln w="11113" cap="flat" cmpd="sng">
                <a:solidFill>
                  <a:srgbClr val="0000FF"/>
                </a:solidFill>
                <a:prstDash val="solid"/>
                <a:headEnd type="none" w="med" len="med"/>
                <a:tailEnd type="none" w="med" len="med"/>
              </a:ln>
            </p:spPr>
          </p:sp>
          <p:sp>
            <p:nvSpPr>
              <p:cNvPr id="92427" name="Line 2807"/>
              <p:cNvSpPr/>
              <p:nvPr/>
            </p:nvSpPr>
            <p:spPr>
              <a:xfrm>
                <a:off x="4933" y="2193"/>
                <a:ext cx="0" cy="66"/>
              </a:xfrm>
              <a:prstGeom prst="line">
                <a:avLst/>
              </a:prstGeom>
              <a:ln w="11113" cap="flat" cmpd="sng">
                <a:solidFill>
                  <a:srgbClr val="0000FF"/>
                </a:solidFill>
                <a:prstDash val="solid"/>
                <a:headEnd type="none" w="med" len="med"/>
                <a:tailEnd type="none" w="med" len="med"/>
              </a:ln>
            </p:spPr>
          </p:sp>
          <p:sp>
            <p:nvSpPr>
              <p:cNvPr id="92428" name="Line 2808"/>
              <p:cNvSpPr/>
              <p:nvPr/>
            </p:nvSpPr>
            <p:spPr>
              <a:xfrm>
                <a:off x="4931" y="2259"/>
                <a:ext cx="5" cy="0"/>
              </a:xfrm>
              <a:prstGeom prst="line">
                <a:avLst/>
              </a:prstGeom>
              <a:ln w="11113" cap="flat" cmpd="sng">
                <a:solidFill>
                  <a:srgbClr val="0000FF"/>
                </a:solidFill>
                <a:prstDash val="solid"/>
                <a:headEnd type="none" w="med" len="med"/>
                <a:tailEnd type="none" w="med" len="med"/>
              </a:ln>
            </p:spPr>
          </p:sp>
          <p:sp>
            <p:nvSpPr>
              <p:cNvPr id="92429" name="Line 2809"/>
              <p:cNvSpPr/>
              <p:nvPr/>
            </p:nvSpPr>
            <p:spPr>
              <a:xfrm flipV="1">
                <a:off x="4951" y="2130"/>
                <a:ext cx="0" cy="55"/>
              </a:xfrm>
              <a:prstGeom prst="line">
                <a:avLst/>
              </a:prstGeom>
              <a:ln w="11113" cap="flat" cmpd="sng">
                <a:solidFill>
                  <a:srgbClr val="0000FF"/>
                </a:solidFill>
                <a:prstDash val="solid"/>
                <a:headEnd type="none" w="med" len="med"/>
                <a:tailEnd type="none" w="med" len="med"/>
              </a:ln>
            </p:spPr>
          </p:sp>
          <p:sp>
            <p:nvSpPr>
              <p:cNvPr id="92430" name="Line 2810"/>
              <p:cNvSpPr/>
              <p:nvPr/>
            </p:nvSpPr>
            <p:spPr>
              <a:xfrm>
                <a:off x="4949" y="2130"/>
                <a:ext cx="4" cy="0"/>
              </a:xfrm>
              <a:prstGeom prst="line">
                <a:avLst/>
              </a:prstGeom>
              <a:ln w="11113" cap="flat" cmpd="sng">
                <a:solidFill>
                  <a:srgbClr val="0000FF"/>
                </a:solidFill>
                <a:prstDash val="solid"/>
                <a:headEnd type="none" w="med" len="med"/>
                <a:tailEnd type="none" w="med" len="med"/>
              </a:ln>
            </p:spPr>
          </p:sp>
          <p:sp>
            <p:nvSpPr>
              <p:cNvPr id="92431" name="Line 2811"/>
              <p:cNvSpPr/>
              <p:nvPr/>
            </p:nvSpPr>
            <p:spPr>
              <a:xfrm>
                <a:off x="4951" y="2185"/>
                <a:ext cx="0" cy="55"/>
              </a:xfrm>
              <a:prstGeom prst="line">
                <a:avLst/>
              </a:prstGeom>
              <a:ln w="11113" cap="flat" cmpd="sng">
                <a:solidFill>
                  <a:srgbClr val="0000FF"/>
                </a:solidFill>
                <a:prstDash val="solid"/>
                <a:headEnd type="none" w="med" len="med"/>
                <a:tailEnd type="none" w="med" len="med"/>
              </a:ln>
            </p:spPr>
          </p:sp>
          <p:sp>
            <p:nvSpPr>
              <p:cNvPr id="92432" name="Line 2812"/>
              <p:cNvSpPr/>
              <p:nvPr/>
            </p:nvSpPr>
            <p:spPr>
              <a:xfrm>
                <a:off x="4949" y="2240"/>
                <a:ext cx="4" cy="0"/>
              </a:xfrm>
              <a:prstGeom prst="line">
                <a:avLst/>
              </a:prstGeom>
              <a:ln w="11113" cap="flat" cmpd="sng">
                <a:solidFill>
                  <a:srgbClr val="0000FF"/>
                </a:solidFill>
                <a:prstDash val="solid"/>
                <a:headEnd type="none" w="med" len="med"/>
                <a:tailEnd type="none" w="med" len="med"/>
              </a:ln>
            </p:spPr>
          </p:sp>
          <p:sp>
            <p:nvSpPr>
              <p:cNvPr id="92433" name="Line 2813"/>
              <p:cNvSpPr/>
              <p:nvPr/>
            </p:nvSpPr>
            <p:spPr>
              <a:xfrm flipV="1">
                <a:off x="4968" y="2109"/>
                <a:ext cx="0" cy="76"/>
              </a:xfrm>
              <a:prstGeom prst="line">
                <a:avLst/>
              </a:prstGeom>
              <a:ln w="11113" cap="flat" cmpd="sng">
                <a:solidFill>
                  <a:srgbClr val="0000FF"/>
                </a:solidFill>
                <a:prstDash val="solid"/>
                <a:headEnd type="none" w="med" len="med"/>
                <a:tailEnd type="none" w="med" len="med"/>
              </a:ln>
            </p:spPr>
          </p:sp>
          <p:sp>
            <p:nvSpPr>
              <p:cNvPr id="92434" name="Line 2814"/>
              <p:cNvSpPr/>
              <p:nvPr/>
            </p:nvSpPr>
            <p:spPr>
              <a:xfrm>
                <a:off x="4966" y="2109"/>
                <a:ext cx="5" cy="0"/>
              </a:xfrm>
              <a:prstGeom prst="line">
                <a:avLst/>
              </a:prstGeom>
              <a:ln w="11113" cap="flat" cmpd="sng">
                <a:solidFill>
                  <a:srgbClr val="0000FF"/>
                </a:solidFill>
                <a:prstDash val="solid"/>
                <a:headEnd type="none" w="med" len="med"/>
                <a:tailEnd type="none" w="med" len="med"/>
              </a:ln>
            </p:spPr>
          </p:sp>
          <p:sp>
            <p:nvSpPr>
              <p:cNvPr id="92435" name="Line 2815"/>
              <p:cNvSpPr/>
              <p:nvPr/>
            </p:nvSpPr>
            <p:spPr>
              <a:xfrm>
                <a:off x="4968" y="2185"/>
                <a:ext cx="0" cy="76"/>
              </a:xfrm>
              <a:prstGeom prst="line">
                <a:avLst/>
              </a:prstGeom>
              <a:ln w="11113" cap="flat" cmpd="sng">
                <a:solidFill>
                  <a:srgbClr val="0000FF"/>
                </a:solidFill>
                <a:prstDash val="solid"/>
                <a:headEnd type="none" w="med" len="med"/>
                <a:tailEnd type="none" w="med" len="med"/>
              </a:ln>
            </p:spPr>
          </p:sp>
          <p:sp>
            <p:nvSpPr>
              <p:cNvPr id="92436" name="Line 2816"/>
              <p:cNvSpPr/>
              <p:nvPr/>
            </p:nvSpPr>
            <p:spPr>
              <a:xfrm>
                <a:off x="4966" y="2261"/>
                <a:ext cx="5" cy="0"/>
              </a:xfrm>
              <a:prstGeom prst="line">
                <a:avLst/>
              </a:prstGeom>
              <a:ln w="11113" cap="flat" cmpd="sng">
                <a:solidFill>
                  <a:srgbClr val="0000FF"/>
                </a:solidFill>
                <a:prstDash val="solid"/>
                <a:headEnd type="none" w="med" len="med"/>
                <a:tailEnd type="none" w="med" len="med"/>
              </a:ln>
            </p:spPr>
          </p:sp>
          <p:sp>
            <p:nvSpPr>
              <p:cNvPr id="92437" name="Line 2817"/>
              <p:cNvSpPr/>
              <p:nvPr/>
            </p:nvSpPr>
            <p:spPr>
              <a:xfrm flipV="1">
                <a:off x="4984" y="2103"/>
                <a:ext cx="0" cy="71"/>
              </a:xfrm>
              <a:prstGeom prst="line">
                <a:avLst/>
              </a:prstGeom>
              <a:ln w="11113" cap="flat" cmpd="sng">
                <a:solidFill>
                  <a:srgbClr val="0000FF"/>
                </a:solidFill>
                <a:prstDash val="solid"/>
                <a:headEnd type="none" w="med" len="med"/>
                <a:tailEnd type="none" w="med" len="med"/>
              </a:ln>
            </p:spPr>
          </p:sp>
          <p:sp>
            <p:nvSpPr>
              <p:cNvPr id="92438" name="Line 2818"/>
              <p:cNvSpPr/>
              <p:nvPr/>
            </p:nvSpPr>
            <p:spPr>
              <a:xfrm>
                <a:off x="4982" y="2103"/>
                <a:ext cx="4" cy="0"/>
              </a:xfrm>
              <a:prstGeom prst="line">
                <a:avLst/>
              </a:prstGeom>
              <a:ln w="11113" cap="flat" cmpd="sng">
                <a:solidFill>
                  <a:srgbClr val="0000FF"/>
                </a:solidFill>
                <a:prstDash val="solid"/>
                <a:headEnd type="none" w="med" len="med"/>
                <a:tailEnd type="none" w="med" len="med"/>
              </a:ln>
            </p:spPr>
          </p:sp>
          <p:sp>
            <p:nvSpPr>
              <p:cNvPr id="92439" name="Line 2819"/>
              <p:cNvSpPr/>
              <p:nvPr/>
            </p:nvSpPr>
            <p:spPr>
              <a:xfrm>
                <a:off x="4984" y="2174"/>
                <a:ext cx="0" cy="72"/>
              </a:xfrm>
              <a:prstGeom prst="line">
                <a:avLst/>
              </a:prstGeom>
              <a:ln w="11113" cap="flat" cmpd="sng">
                <a:solidFill>
                  <a:srgbClr val="0000FF"/>
                </a:solidFill>
                <a:prstDash val="solid"/>
                <a:headEnd type="none" w="med" len="med"/>
                <a:tailEnd type="none" w="med" len="med"/>
              </a:ln>
            </p:spPr>
          </p:sp>
          <p:sp>
            <p:nvSpPr>
              <p:cNvPr id="92440" name="Line 2820"/>
              <p:cNvSpPr/>
              <p:nvPr/>
            </p:nvSpPr>
            <p:spPr>
              <a:xfrm>
                <a:off x="4982" y="2246"/>
                <a:ext cx="4" cy="0"/>
              </a:xfrm>
              <a:prstGeom prst="line">
                <a:avLst/>
              </a:prstGeom>
              <a:ln w="11113" cap="flat" cmpd="sng">
                <a:solidFill>
                  <a:srgbClr val="0000FF"/>
                </a:solidFill>
                <a:prstDash val="solid"/>
                <a:headEnd type="none" w="med" len="med"/>
                <a:tailEnd type="none" w="med" len="med"/>
              </a:ln>
            </p:spPr>
          </p:sp>
          <p:sp>
            <p:nvSpPr>
              <p:cNvPr id="92441" name="Line 2821"/>
              <p:cNvSpPr/>
              <p:nvPr/>
            </p:nvSpPr>
            <p:spPr>
              <a:xfrm flipV="1">
                <a:off x="5001" y="2107"/>
                <a:ext cx="0" cy="36"/>
              </a:xfrm>
              <a:prstGeom prst="line">
                <a:avLst/>
              </a:prstGeom>
              <a:ln w="11113" cap="flat" cmpd="sng">
                <a:solidFill>
                  <a:srgbClr val="0000FF"/>
                </a:solidFill>
                <a:prstDash val="solid"/>
                <a:headEnd type="none" w="med" len="med"/>
                <a:tailEnd type="none" w="med" len="med"/>
              </a:ln>
            </p:spPr>
          </p:sp>
        </p:grpSp>
        <p:grpSp>
          <p:nvGrpSpPr>
            <p:cNvPr id="85011" name="Group 3023"/>
            <p:cNvGrpSpPr/>
            <p:nvPr/>
          </p:nvGrpSpPr>
          <p:grpSpPr>
            <a:xfrm>
              <a:off x="4592" y="2031"/>
              <a:ext cx="848" cy="327"/>
              <a:chOff x="4592" y="2031"/>
              <a:chExt cx="848" cy="327"/>
            </a:xfrm>
          </p:grpSpPr>
          <p:sp>
            <p:nvSpPr>
              <p:cNvPr id="92042" name="Line 2823"/>
              <p:cNvSpPr/>
              <p:nvPr/>
            </p:nvSpPr>
            <p:spPr>
              <a:xfrm>
                <a:off x="4999" y="2107"/>
                <a:ext cx="5" cy="0"/>
              </a:xfrm>
              <a:prstGeom prst="line">
                <a:avLst/>
              </a:prstGeom>
              <a:ln w="11113" cap="flat" cmpd="sng">
                <a:solidFill>
                  <a:srgbClr val="0000FF"/>
                </a:solidFill>
                <a:prstDash val="solid"/>
                <a:headEnd type="none" w="med" len="med"/>
                <a:tailEnd type="none" w="med" len="med"/>
              </a:ln>
            </p:spPr>
          </p:sp>
          <p:sp>
            <p:nvSpPr>
              <p:cNvPr id="92043" name="Line 2824"/>
              <p:cNvSpPr/>
              <p:nvPr/>
            </p:nvSpPr>
            <p:spPr>
              <a:xfrm>
                <a:off x="5001" y="2143"/>
                <a:ext cx="0" cy="35"/>
              </a:xfrm>
              <a:prstGeom prst="line">
                <a:avLst/>
              </a:prstGeom>
              <a:ln w="11113" cap="flat" cmpd="sng">
                <a:solidFill>
                  <a:srgbClr val="0000FF"/>
                </a:solidFill>
                <a:prstDash val="solid"/>
                <a:headEnd type="none" w="med" len="med"/>
                <a:tailEnd type="none" w="med" len="med"/>
              </a:ln>
            </p:spPr>
          </p:sp>
          <p:sp>
            <p:nvSpPr>
              <p:cNvPr id="92044" name="Line 2825"/>
              <p:cNvSpPr/>
              <p:nvPr/>
            </p:nvSpPr>
            <p:spPr>
              <a:xfrm>
                <a:off x="4999" y="2178"/>
                <a:ext cx="5" cy="0"/>
              </a:xfrm>
              <a:prstGeom prst="line">
                <a:avLst/>
              </a:prstGeom>
              <a:ln w="11113" cap="flat" cmpd="sng">
                <a:solidFill>
                  <a:srgbClr val="0000FF"/>
                </a:solidFill>
                <a:prstDash val="solid"/>
                <a:headEnd type="none" w="med" len="med"/>
                <a:tailEnd type="none" w="med" len="med"/>
              </a:ln>
            </p:spPr>
          </p:sp>
          <p:sp>
            <p:nvSpPr>
              <p:cNvPr id="92045" name="Line 2826"/>
              <p:cNvSpPr/>
              <p:nvPr/>
            </p:nvSpPr>
            <p:spPr>
              <a:xfrm flipV="1">
                <a:off x="5017" y="2132"/>
                <a:ext cx="0" cy="27"/>
              </a:xfrm>
              <a:prstGeom prst="line">
                <a:avLst/>
              </a:prstGeom>
              <a:ln w="11113" cap="flat" cmpd="sng">
                <a:solidFill>
                  <a:srgbClr val="0000FF"/>
                </a:solidFill>
                <a:prstDash val="solid"/>
                <a:headEnd type="none" w="med" len="med"/>
                <a:tailEnd type="none" w="med" len="med"/>
              </a:ln>
            </p:spPr>
          </p:sp>
          <p:sp>
            <p:nvSpPr>
              <p:cNvPr id="92046" name="Line 2827"/>
              <p:cNvSpPr/>
              <p:nvPr/>
            </p:nvSpPr>
            <p:spPr>
              <a:xfrm>
                <a:off x="5015" y="2132"/>
                <a:ext cx="4" cy="0"/>
              </a:xfrm>
              <a:prstGeom prst="line">
                <a:avLst/>
              </a:prstGeom>
              <a:ln w="11113" cap="flat" cmpd="sng">
                <a:solidFill>
                  <a:srgbClr val="0000FF"/>
                </a:solidFill>
                <a:prstDash val="solid"/>
                <a:headEnd type="none" w="med" len="med"/>
                <a:tailEnd type="none" w="med" len="med"/>
              </a:ln>
            </p:spPr>
          </p:sp>
          <p:sp>
            <p:nvSpPr>
              <p:cNvPr id="92047" name="Line 2828"/>
              <p:cNvSpPr/>
              <p:nvPr/>
            </p:nvSpPr>
            <p:spPr>
              <a:xfrm>
                <a:off x="5017" y="2159"/>
                <a:ext cx="0" cy="28"/>
              </a:xfrm>
              <a:prstGeom prst="line">
                <a:avLst/>
              </a:prstGeom>
              <a:ln w="11113" cap="flat" cmpd="sng">
                <a:solidFill>
                  <a:srgbClr val="0000FF"/>
                </a:solidFill>
                <a:prstDash val="solid"/>
                <a:headEnd type="none" w="med" len="med"/>
                <a:tailEnd type="none" w="med" len="med"/>
              </a:ln>
            </p:spPr>
          </p:sp>
          <p:sp>
            <p:nvSpPr>
              <p:cNvPr id="92048" name="Line 2829"/>
              <p:cNvSpPr/>
              <p:nvPr/>
            </p:nvSpPr>
            <p:spPr>
              <a:xfrm>
                <a:off x="5015" y="2187"/>
                <a:ext cx="4" cy="0"/>
              </a:xfrm>
              <a:prstGeom prst="line">
                <a:avLst/>
              </a:prstGeom>
              <a:ln w="11113" cap="flat" cmpd="sng">
                <a:solidFill>
                  <a:srgbClr val="0000FF"/>
                </a:solidFill>
                <a:prstDash val="solid"/>
                <a:headEnd type="none" w="med" len="med"/>
                <a:tailEnd type="none" w="med" len="med"/>
              </a:ln>
            </p:spPr>
          </p:sp>
          <p:sp>
            <p:nvSpPr>
              <p:cNvPr id="92049" name="Line 2830"/>
              <p:cNvSpPr/>
              <p:nvPr/>
            </p:nvSpPr>
            <p:spPr>
              <a:xfrm flipV="1">
                <a:off x="5034" y="2109"/>
                <a:ext cx="0" cy="19"/>
              </a:xfrm>
              <a:prstGeom prst="line">
                <a:avLst/>
              </a:prstGeom>
              <a:ln w="11113" cap="flat" cmpd="sng">
                <a:solidFill>
                  <a:srgbClr val="0000FF"/>
                </a:solidFill>
                <a:prstDash val="solid"/>
                <a:headEnd type="none" w="med" len="med"/>
                <a:tailEnd type="none" w="med" len="med"/>
              </a:ln>
            </p:spPr>
          </p:sp>
          <p:sp>
            <p:nvSpPr>
              <p:cNvPr id="92050" name="Line 2831"/>
              <p:cNvSpPr/>
              <p:nvPr/>
            </p:nvSpPr>
            <p:spPr>
              <a:xfrm>
                <a:off x="5032" y="2109"/>
                <a:ext cx="4" cy="0"/>
              </a:xfrm>
              <a:prstGeom prst="line">
                <a:avLst/>
              </a:prstGeom>
              <a:ln w="11113" cap="flat" cmpd="sng">
                <a:solidFill>
                  <a:srgbClr val="0000FF"/>
                </a:solidFill>
                <a:prstDash val="solid"/>
                <a:headEnd type="none" w="med" len="med"/>
                <a:tailEnd type="none" w="med" len="med"/>
              </a:ln>
            </p:spPr>
          </p:sp>
          <p:sp>
            <p:nvSpPr>
              <p:cNvPr id="92051" name="Line 2832"/>
              <p:cNvSpPr/>
              <p:nvPr/>
            </p:nvSpPr>
            <p:spPr>
              <a:xfrm>
                <a:off x="5034" y="2128"/>
                <a:ext cx="0" cy="19"/>
              </a:xfrm>
              <a:prstGeom prst="line">
                <a:avLst/>
              </a:prstGeom>
              <a:ln w="11113" cap="flat" cmpd="sng">
                <a:solidFill>
                  <a:srgbClr val="0000FF"/>
                </a:solidFill>
                <a:prstDash val="solid"/>
                <a:headEnd type="none" w="med" len="med"/>
                <a:tailEnd type="none" w="med" len="med"/>
              </a:ln>
            </p:spPr>
          </p:sp>
          <p:sp>
            <p:nvSpPr>
              <p:cNvPr id="92052" name="Line 2833"/>
              <p:cNvSpPr/>
              <p:nvPr/>
            </p:nvSpPr>
            <p:spPr>
              <a:xfrm>
                <a:off x="5032" y="2147"/>
                <a:ext cx="4" cy="0"/>
              </a:xfrm>
              <a:prstGeom prst="line">
                <a:avLst/>
              </a:prstGeom>
              <a:ln w="11113" cap="flat" cmpd="sng">
                <a:solidFill>
                  <a:srgbClr val="0000FF"/>
                </a:solidFill>
                <a:prstDash val="solid"/>
                <a:headEnd type="none" w="med" len="med"/>
                <a:tailEnd type="none" w="med" len="med"/>
              </a:ln>
            </p:spPr>
          </p:sp>
          <p:sp>
            <p:nvSpPr>
              <p:cNvPr id="92053" name="Line 2834"/>
              <p:cNvSpPr/>
              <p:nvPr/>
            </p:nvSpPr>
            <p:spPr>
              <a:xfrm flipV="1">
                <a:off x="5052" y="2097"/>
                <a:ext cx="0" cy="23"/>
              </a:xfrm>
              <a:prstGeom prst="line">
                <a:avLst/>
              </a:prstGeom>
              <a:ln w="11113" cap="flat" cmpd="sng">
                <a:solidFill>
                  <a:srgbClr val="0000FF"/>
                </a:solidFill>
                <a:prstDash val="solid"/>
                <a:headEnd type="none" w="med" len="med"/>
                <a:tailEnd type="none" w="med" len="med"/>
              </a:ln>
            </p:spPr>
          </p:sp>
          <p:sp>
            <p:nvSpPr>
              <p:cNvPr id="92054" name="Line 2835"/>
              <p:cNvSpPr/>
              <p:nvPr/>
            </p:nvSpPr>
            <p:spPr>
              <a:xfrm>
                <a:off x="5050" y="2097"/>
                <a:ext cx="4" cy="0"/>
              </a:xfrm>
              <a:prstGeom prst="line">
                <a:avLst/>
              </a:prstGeom>
              <a:ln w="11113" cap="flat" cmpd="sng">
                <a:solidFill>
                  <a:srgbClr val="0000FF"/>
                </a:solidFill>
                <a:prstDash val="solid"/>
                <a:headEnd type="none" w="med" len="med"/>
                <a:tailEnd type="none" w="med" len="med"/>
              </a:ln>
            </p:spPr>
          </p:sp>
          <p:sp>
            <p:nvSpPr>
              <p:cNvPr id="92055" name="Line 2836"/>
              <p:cNvSpPr/>
              <p:nvPr/>
            </p:nvSpPr>
            <p:spPr>
              <a:xfrm>
                <a:off x="5052" y="2120"/>
                <a:ext cx="0" cy="23"/>
              </a:xfrm>
              <a:prstGeom prst="line">
                <a:avLst/>
              </a:prstGeom>
              <a:ln w="11113" cap="flat" cmpd="sng">
                <a:solidFill>
                  <a:srgbClr val="0000FF"/>
                </a:solidFill>
                <a:prstDash val="solid"/>
                <a:headEnd type="none" w="med" len="med"/>
                <a:tailEnd type="none" w="med" len="med"/>
              </a:ln>
            </p:spPr>
          </p:sp>
          <p:sp>
            <p:nvSpPr>
              <p:cNvPr id="92056" name="Line 2837"/>
              <p:cNvSpPr/>
              <p:nvPr/>
            </p:nvSpPr>
            <p:spPr>
              <a:xfrm>
                <a:off x="5050" y="2143"/>
                <a:ext cx="4" cy="0"/>
              </a:xfrm>
              <a:prstGeom prst="line">
                <a:avLst/>
              </a:prstGeom>
              <a:ln w="11113" cap="flat" cmpd="sng">
                <a:solidFill>
                  <a:srgbClr val="0000FF"/>
                </a:solidFill>
                <a:prstDash val="solid"/>
                <a:headEnd type="none" w="med" len="med"/>
                <a:tailEnd type="none" w="med" len="med"/>
              </a:ln>
            </p:spPr>
          </p:sp>
          <p:sp>
            <p:nvSpPr>
              <p:cNvPr id="92057" name="Line 2838"/>
              <p:cNvSpPr/>
              <p:nvPr/>
            </p:nvSpPr>
            <p:spPr>
              <a:xfrm flipV="1">
                <a:off x="5067" y="2097"/>
                <a:ext cx="0" cy="23"/>
              </a:xfrm>
              <a:prstGeom prst="line">
                <a:avLst/>
              </a:prstGeom>
              <a:ln w="11113" cap="flat" cmpd="sng">
                <a:solidFill>
                  <a:srgbClr val="0000FF"/>
                </a:solidFill>
                <a:prstDash val="solid"/>
                <a:headEnd type="none" w="med" len="med"/>
                <a:tailEnd type="none" w="med" len="med"/>
              </a:ln>
            </p:spPr>
          </p:sp>
          <p:sp>
            <p:nvSpPr>
              <p:cNvPr id="92058" name="Line 2839"/>
              <p:cNvSpPr/>
              <p:nvPr/>
            </p:nvSpPr>
            <p:spPr>
              <a:xfrm>
                <a:off x="5065" y="2097"/>
                <a:ext cx="4" cy="0"/>
              </a:xfrm>
              <a:prstGeom prst="line">
                <a:avLst/>
              </a:prstGeom>
              <a:ln w="11113" cap="flat" cmpd="sng">
                <a:solidFill>
                  <a:srgbClr val="0000FF"/>
                </a:solidFill>
                <a:prstDash val="solid"/>
                <a:headEnd type="none" w="med" len="med"/>
                <a:tailEnd type="none" w="med" len="med"/>
              </a:ln>
            </p:spPr>
          </p:sp>
          <p:sp>
            <p:nvSpPr>
              <p:cNvPr id="92059" name="Line 2840"/>
              <p:cNvSpPr/>
              <p:nvPr/>
            </p:nvSpPr>
            <p:spPr>
              <a:xfrm>
                <a:off x="5067" y="2120"/>
                <a:ext cx="0" cy="23"/>
              </a:xfrm>
              <a:prstGeom prst="line">
                <a:avLst/>
              </a:prstGeom>
              <a:ln w="11113" cap="flat" cmpd="sng">
                <a:solidFill>
                  <a:srgbClr val="0000FF"/>
                </a:solidFill>
                <a:prstDash val="solid"/>
                <a:headEnd type="none" w="med" len="med"/>
                <a:tailEnd type="none" w="med" len="med"/>
              </a:ln>
            </p:spPr>
          </p:sp>
          <p:sp>
            <p:nvSpPr>
              <p:cNvPr id="92060" name="Line 2841"/>
              <p:cNvSpPr/>
              <p:nvPr/>
            </p:nvSpPr>
            <p:spPr>
              <a:xfrm>
                <a:off x="5065" y="2143"/>
                <a:ext cx="4" cy="0"/>
              </a:xfrm>
              <a:prstGeom prst="line">
                <a:avLst/>
              </a:prstGeom>
              <a:ln w="11113" cap="flat" cmpd="sng">
                <a:solidFill>
                  <a:srgbClr val="0000FF"/>
                </a:solidFill>
                <a:prstDash val="solid"/>
                <a:headEnd type="none" w="med" len="med"/>
                <a:tailEnd type="none" w="med" len="med"/>
              </a:ln>
            </p:spPr>
          </p:sp>
          <p:sp>
            <p:nvSpPr>
              <p:cNvPr id="92061" name="Line 2842"/>
              <p:cNvSpPr/>
              <p:nvPr/>
            </p:nvSpPr>
            <p:spPr>
              <a:xfrm flipV="1">
                <a:off x="5085" y="2092"/>
                <a:ext cx="0" cy="25"/>
              </a:xfrm>
              <a:prstGeom prst="line">
                <a:avLst/>
              </a:prstGeom>
              <a:ln w="11113" cap="flat" cmpd="sng">
                <a:solidFill>
                  <a:srgbClr val="0000FF"/>
                </a:solidFill>
                <a:prstDash val="solid"/>
                <a:headEnd type="none" w="med" len="med"/>
                <a:tailEnd type="none" w="med" len="med"/>
              </a:ln>
            </p:spPr>
          </p:sp>
          <p:sp>
            <p:nvSpPr>
              <p:cNvPr id="92062" name="Line 2843"/>
              <p:cNvSpPr/>
              <p:nvPr/>
            </p:nvSpPr>
            <p:spPr>
              <a:xfrm>
                <a:off x="5083" y="2092"/>
                <a:ext cx="4" cy="0"/>
              </a:xfrm>
              <a:prstGeom prst="line">
                <a:avLst/>
              </a:prstGeom>
              <a:ln w="11113" cap="flat" cmpd="sng">
                <a:solidFill>
                  <a:srgbClr val="0000FF"/>
                </a:solidFill>
                <a:prstDash val="solid"/>
                <a:headEnd type="none" w="med" len="med"/>
                <a:tailEnd type="none" w="med" len="med"/>
              </a:ln>
            </p:spPr>
          </p:sp>
          <p:sp>
            <p:nvSpPr>
              <p:cNvPr id="92063" name="Line 2844"/>
              <p:cNvSpPr/>
              <p:nvPr/>
            </p:nvSpPr>
            <p:spPr>
              <a:xfrm>
                <a:off x="5085" y="2117"/>
                <a:ext cx="0" cy="26"/>
              </a:xfrm>
              <a:prstGeom prst="line">
                <a:avLst/>
              </a:prstGeom>
              <a:ln w="11113" cap="flat" cmpd="sng">
                <a:solidFill>
                  <a:srgbClr val="0000FF"/>
                </a:solidFill>
                <a:prstDash val="solid"/>
                <a:headEnd type="none" w="med" len="med"/>
                <a:tailEnd type="none" w="med" len="med"/>
              </a:ln>
            </p:spPr>
          </p:sp>
          <p:sp>
            <p:nvSpPr>
              <p:cNvPr id="92064" name="Line 2845"/>
              <p:cNvSpPr/>
              <p:nvPr/>
            </p:nvSpPr>
            <p:spPr>
              <a:xfrm>
                <a:off x="5083" y="2143"/>
                <a:ext cx="4" cy="0"/>
              </a:xfrm>
              <a:prstGeom prst="line">
                <a:avLst/>
              </a:prstGeom>
              <a:ln w="11113" cap="flat" cmpd="sng">
                <a:solidFill>
                  <a:srgbClr val="0000FF"/>
                </a:solidFill>
                <a:prstDash val="solid"/>
                <a:headEnd type="none" w="med" len="med"/>
                <a:tailEnd type="none" w="med" len="med"/>
              </a:ln>
            </p:spPr>
          </p:sp>
          <p:sp>
            <p:nvSpPr>
              <p:cNvPr id="92065" name="Line 2846"/>
              <p:cNvSpPr/>
              <p:nvPr/>
            </p:nvSpPr>
            <p:spPr>
              <a:xfrm flipV="1">
                <a:off x="5102" y="2105"/>
                <a:ext cx="0" cy="34"/>
              </a:xfrm>
              <a:prstGeom prst="line">
                <a:avLst/>
              </a:prstGeom>
              <a:ln w="11113" cap="flat" cmpd="sng">
                <a:solidFill>
                  <a:srgbClr val="0000FF"/>
                </a:solidFill>
                <a:prstDash val="solid"/>
                <a:headEnd type="none" w="med" len="med"/>
                <a:tailEnd type="none" w="med" len="med"/>
              </a:ln>
            </p:spPr>
          </p:sp>
          <p:sp>
            <p:nvSpPr>
              <p:cNvPr id="92066" name="Line 2847"/>
              <p:cNvSpPr/>
              <p:nvPr/>
            </p:nvSpPr>
            <p:spPr>
              <a:xfrm>
                <a:off x="5100" y="2105"/>
                <a:ext cx="4" cy="0"/>
              </a:xfrm>
              <a:prstGeom prst="line">
                <a:avLst/>
              </a:prstGeom>
              <a:ln w="11113" cap="flat" cmpd="sng">
                <a:solidFill>
                  <a:srgbClr val="0000FF"/>
                </a:solidFill>
                <a:prstDash val="solid"/>
                <a:headEnd type="none" w="med" len="med"/>
                <a:tailEnd type="none" w="med" len="med"/>
              </a:ln>
            </p:spPr>
          </p:sp>
          <p:sp>
            <p:nvSpPr>
              <p:cNvPr id="92067" name="Line 2848"/>
              <p:cNvSpPr/>
              <p:nvPr/>
            </p:nvSpPr>
            <p:spPr>
              <a:xfrm>
                <a:off x="5102" y="2139"/>
                <a:ext cx="0" cy="33"/>
              </a:xfrm>
              <a:prstGeom prst="line">
                <a:avLst/>
              </a:prstGeom>
              <a:ln w="11113" cap="flat" cmpd="sng">
                <a:solidFill>
                  <a:srgbClr val="0000FF"/>
                </a:solidFill>
                <a:prstDash val="solid"/>
                <a:headEnd type="none" w="med" len="med"/>
                <a:tailEnd type="none" w="med" len="med"/>
              </a:ln>
            </p:spPr>
          </p:sp>
          <p:sp>
            <p:nvSpPr>
              <p:cNvPr id="92068" name="Line 2849"/>
              <p:cNvSpPr/>
              <p:nvPr/>
            </p:nvSpPr>
            <p:spPr>
              <a:xfrm>
                <a:off x="5100" y="2172"/>
                <a:ext cx="4" cy="0"/>
              </a:xfrm>
              <a:prstGeom prst="line">
                <a:avLst/>
              </a:prstGeom>
              <a:ln w="11113" cap="flat" cmpd="sng">
                <a:solidFill>
                  <a:srgbClr val="0000FF"/>
                </a:solidFill>
                <a:prstDash val="solid"/>
                <a:headEnd type="none" w="med" len="med"/>
                <a:tailEnd type="none" w="med" len="med"/>
              </a:ln>
            </p:spPr>
          </p:sp>
          <p:sp>
            <p:nvSpPr>
              <p:cNvPr id="92069" name="Line 2850"/>
              <p:cNvSpPr/>
              <p:nvPr/>
            </p:nvSpPr>
            <p:spPr>
              <a:xfrm flipV="1">
                <a:off x="5118" y="2111"/>
                <a:ext cx="0" cy="25"/>
              </a:xfrm>
              <a:prstGeom prst="line">
                <a:avLst/>
              </a:prstGeom>
              <a:ln w="11113" cap="flat" cmpd="sng">
                <a:solidFill>
                  <a:srgbClr val="0000FF"/>
                </a:solidFill>
                <a:prstDash val="solid"/>
                <a:headEnd type="none" w="med" len="med"/>
                <a:tailEnd type="none" w="med" len="med"/>
              </a:ln>
            </p:spPr>
          </p:sp>
          <p:sp>
            <p:nvSpPr>
              <p:cNvPr id="92070" name="Line 2851"/>
              <p:cNvSpPr/>
              <p:nvPr/>
            </p:nvSpPr>
            <p:spPr>
              <a:xfrm>
                <a:off x="5115" y="2111"/>
                <a:ext cx="5" cy="0"/>
              </a:xfrm>
              <a:prstGeom prst="line">
                <a:avLst/>
              </a:prstGeom>
              <a:ln w="11113" cap="flat" cmpd="sng">
                <a:solidFill>
                  <a:srgbClr val="0000FF"/>
                </a:solidFill>
                <a:prstDash val="solid"/>
                <a:headEnd type="none" w="med" len="med"/>
                <a:tailEnd type="none" w="med" len="med"/>
              </a:ln>
            </p:spPr>
          </p:sp>
          <p:sp>
            <p:nvSpPr>
              <p:cNvPr id="92071" name="Line 2852"/>
              <p:cNvSpPr/>
              <p:nvPr/>
            </p:nvSpPr>
            <p:spPr>
              <a:xfrm>
                <a:off x="5118" y="2136"/>
                <a:ext cx="0" cy="26"/>
              </a:xfrm>
              <a:prstGeom prst="line">
                <a:avLst/>
              </a:prstGeom>
              <a:ln w="11113" cap="flat" cmpd="sng">
                <a:solidFill>
                  <a:srgbClr val="0000FF"/>
                </a:solidFill>
                <a:prstDash val="solid"/>
                <a:headEnd type="none" w="med" len="med"/>
                <a:tailEnd type="none" w="med" len="med"/>
              </a:ln>
            </p:spPr>
          </p:sp>
          <p:sp>
            <p:nvSpPr>
              <p:cNvPr id="92072" name="Line 2853"/>
              <p:cNvSpPr/>
              <p:nvPr/>
            </p:nvSpPr>
            <p:spPr>
              <a:xfrm>
                <a:off x="5115" y="2162"/>
                <a:ext cx="5" cy="0"/>
              </a:xfrm>
              <a:prstGeom prst="line">
                <a:avLst/>
              </a:prstGeom>
              <a:ln w="11113" cap="flat" cmpd="sng">
                <a:solidFill>
                  <a:srgbClr val="0000FF"/>
                </a:solidFill>
                <a:prstDash val="solid"/>
                <a:headEnd type="none" w="med" len="med"/>
                <a:tailEnd type="none" w="med" len="med"/>
              </a:ln>
            </p:spPr>
          </p:sp>
          <p:sp>
            <p:nvSpPr>
              <p:cNvPr id="92073" name="Line 2854"/>
              <p:cNvSpPr/>
              <p:nvPr/>
            </p:nvSpPr>
            <p:spPr>
              <a:xfrm flipV="1">
                <a:off x="5135" y="2181"/>
                <a:ext cx="0" cy="12"/>
              </a:xfrm>
              <a:prstGeom prst="line">
                <a:avLst/>
              </a:prstGeom>
              <a:ln w="11113" cap="flat" cmpd="sng">
                <a:solidFill>
                  <a:srgbClr val="0000FF"/>
                </a:solidFill>
                <a:prstDash val="solid"/>
                <a:headEnd type="none" w="med" len="med"/>
                <a:tailEnd type="none" w="med" len="med"/>
              </a:ln>
            </p:spPr>
          </p:sp>
          <p:sp>
            <p:nvSpPr>
              <p:cNvPr id="92074" name="Line 2855"/>
              <p:cNvSpPr/>
              <p:nvPr/>
            </p:nvSpPr>
            <p:spPr>
              <a:xfrm>
                <a:off x="5133" y="2181"/>
                <a:ext cx="4" cy="0"/>
              </a:xfrm>
              <a:prstGeom prst="line">
                <a:avLst/>
              </a:prstGeom>
              <a:ln w="11113" cap="flat" cmpd="sng">
                <a:solidFill>
                  <a:srgbClr val="0000FF"/>
                </a:solidFill>
                <a:prstDash val="solid"/>
                <a:headEnd type="none" w="med" len="med"/>
                <a:tailEnd type="none" w="med" len="med"/>
              </a:ln>
            </p:spPr>
          </p:sp>
          <p:sp>
            <p:nvSpPr>
              <p:cNvPr id="92075" name="Line 2856"/>
              <p:cNvSpPr/>
              <p:nvPr/>
            </p:nvSpPr>
            <p:spPr>
              <a:xfrm>
                <a:off x="5135" y="2193"/>
                <a:ext cx="0" cy="13"/>
              </a:xfrm>
              <a:prstGeom prst="line">
                <a:avLst/>
              </a:prstGeom>
              <a:ln w="11113" cap="flat" cmpd="sng">
                <a:solidFill>
                  <a:srgbClr val="0000FF"/>
                </a:solidFill>
                <a:prstDash val="solid"/>
                <a:headEnd type="none" w="med" len="med"/>
                <a:tailEnd type="none" w="med" len="med"/>
              </a:ln>
            </p:spPr>
          </p:sp>
          <p:sp>
            <p:nvSpPr>
              <p:cNvPr id="92076" name="Line 2857"/>
              <p:cNvSpPr/>
              <p:nvPr/>
            </p:nvSpPr>
            <p:spPr>
              <a:xfrm>
                <a:off x="5133" y="2206"/>
                <a:ext cx="4" cy="0"/>
              </a:xfrm>
              <a:prstGeom prst="line">
                <a:avLst/>
              </a:prstGeom>
              <a:ln w="11113" cap="flat" cmpd="sng">
                <a:solidFill>
                  <a:srgbClr val="0000FF"/>
                </a:solidFill>
                <a:prstDash val="solid"/>
                <a:headEnd type="none" w="med" len="med"/>
                <a:tailEnd type="none" w="med" len="med"/>
              </a:ln>
            </p:spPr>
          </p:sp>
          <p:sp>
            <p:nvSpPr>
              <p:cNvPr id="92077" name="Line 2858"/>
              <p:cNvSpPr/>
              <p:nvPr/>
            </p:nvSpPr>
            <p:spPr>
              <a:xfrm flipV="1">
                <a:off x="5153" y="2191"/>
                <a:ext cx="0" cy="7"/>
              </a:xfrm>
              <a:prstGeom prst="line">
                <a:avLst/>
              </a:prstGeom>
              <a:ln w="11113" cap="flat" cmpd="sng">
                <a:solidFill>
                  <a:srgbClr val="0000FF"/>
                </a:solidFill>
                <a:prstDash val="solid"/>
                <a:headEnd type="none" w="med" len="med"/>
                <a:tailEnd type="none" w="med" len="med"/>
              </a:ln>
            </p:spPr>
          </p:sp>
          <p:sp>
            <p:nvSpPr>
              <p:cNvPr id="92078" name="Line 2859"/>
              <p:cNvSpPr/>
              <p:nvPr/>
            </p:nvSpPr>
            <p:spPr>
              <a:xfrm>
                <a:off x="5150" y="2191"/>
                <a:ext cx="5" cy="0"/>
              </a:xfrm>
              <a:prstGeom prst="line">
                <a:avLst/>
              </a:prstGeom>
              <a:ln w="11113" cap="flat" cmpd="sng">
                <a:solidFill>
                  <a:srgbClr val="0000FF"/>
                </a:solidFill>
                <a:prstDash val="solid"/>
                <a:headEnd type="none" w="med" len="med"/>
                <a:tailEnd type="none" w="med" len="med"/>
              </a:ln>
            </p:spPr>
          </p:sp>
          <p:sp>
            <p:nvSpPr>
              <p:cNvPr id="92079" name="Line 2860"/>
              <p:cNvSpPr/>
              <p:nvPr/>
            </p:nvSpPr>
            <p:spPr>
              <a:xfrm>
                <a:off x="5153" y="2198"/>
                <a:ext cx="0" cy="6"/>
              </a:xfrm>
              <a:prstGeom prst="line">
                <a:avLst/>
              </a:prstGeom>
              <a:ln w="11113" cap="flat" cmpd="sng">
                <a:solidFill>
                  <a:srgbClr val="0000FF"/>
                </a:solidFill>
                <a:prstDash val="solid"/>
                <a:headEnd type="none" w="med" len="med"/>
                <a:tailEnd type="none" w="med" len="med"/>
              </a:ln>
            </p:spPr>
          </p:sp>
          <p:sp>
            <p:nvSpPr>
              <p:cNvPr id="92080" name="Line 2861"/>
              <p:cNvSpPr/>
              <p:nvPr/>
            </p:nvSpPr>
            <p:spPr>
              <a:xfrm>
                <a:off x="5150" y="2204"/>
                <a:ext cx="5" cy="0"/>
              </a:xfrm>
              <a:prstGeom prst="line">
                <a:avLst/>
              </a:prstGeom>
              <a:ln w="11113" cap="flat" cmpd="sng">
                <a:solidFill>
                  <a:srgbClr val="0000FF"/>
                </a:solidFill>
                <a:prstDash val="solid"/>
                <a:headEnd type="none" w="med" len="med"/>
                <a:tailEnd type="none" w="med" len="med"/>
              </a:ln>
            </p:spPr>
          </p:sp>
          <p:sp>
            <p:nvSpPr>
              <p:cNvPr id="92081" name="Line 2862"/>
              <p:cNvSpPr/>
              <p:nvPr/>
            </p:nvSpPr>
            <p:spPr>
              <a:xfrm flipV="1">
                <a:off x="5168" y="2178"/>
                <a:ext cx="0" cy="5"/>
              </a:xfrm>
              <a:prstGeom prst="line">
                <a:avLst/>
              </a:prstGeom>
              <a:ln w="11113" cap="flat" cmpd="sng">
                <a:solidFill>
                  <a:srgbClr val="0000FF"/>
                </a:solidFill>
                <a:prstDash val="solid"/>
                <a:headEnd type="none" w="med" len="med"/>
                <a:tailEnd type="none" w="med" len="med"/>
              </a:ln>
            </p:spPr>
          </p:sp>
          <p:sp>
            <p:nvSpPr>
              <p:cNvPr id="92082" name="Line 2863"/>
              <p:cNvSpPr/>
              <p:nvPr/>
            </p:nvSpPr>
            <p:spPr>
              <a:xfrm>
                <a:off x="5165" y="2178"/>
                <a:ext cx="5" cy="0"/>
              </a:xfrm>
              <a:prstGeom prst="line">
                <a:avLst/>
              </a:prstGeom>
              <a:ln w="11113" cap="flat" cmpd="sng">
                <a:solidFill>
                  <a:srgbClr val="0000FF"/>
                </a:solidFill>
                <a:prstDash val="solid"/>
                <a:headEnd type="none" w="med" len="med"/>
                <a:tailEnd type="none" w="med" len="med"/>
              </a:ln>
            </p:spPr>
          </p:sp>
          <p:sp>
            <p:nvSpPr>
              <p:cNvPr id="92083" name="Line 2864"/>
              <p:cNvSpPr/>
              <p:nvPr/>
            </p:nvSpPr>
            <p:spPr>
              <a:xfrm>
                <a:off x="5168" y="2183"/>
                <a:ext cx="0" cy="4"/>
              </a:xfrm>
              <a:prstGeom prst="line">
                <a:avLst/>
              </a:prstGeom>
              <a:ln w="11113" cap="flat" cmpd="sng">
                <a:solidFill>
                  <a:srgbClr val="0000FF"/>
                </a:solidFill>
                <a:prstDash val="solid"/>
                <a:headEnd type="none" w="med" len="med"/>
                <a:tailEnd type="none" w="med" len="med"/>
              </a:ln>
            </p:spPr>
          </p:sp>
          <p:sp>
            <p:nvSpPr>
              <p:cNvPr id="92084" name="Line 2865"/>
              <p:cNvSpPr/>
              <p:nvPr/>
            </p:nvSpPr>
            <p:spPr>
              <a:xfrm>
                <a:off x="5165" y="2187"/>
                <a:ext cx="5" cy="0"/>
              </a:xfrm>
              <a:prstGeom prst="line">
                <a:avLst/>
              </a:prstGeom>
              <a:ln w="11113" cap="flat" cmpd="sng">
                <a:solidFill>
                  <a:srgbClr val="0000FF"/>
                </a:solidFill>
                <a:prstDash val="solid"/>
                <a:headEnd type="none" w="med" len="med"/>
                <a:tailEnd type="none" w="med" len="med"/>
              </a:ln>
            </p:spPr>
          </p:sp>
          <p:sp>
            <p:nvSpPr>
              <p:cNvPr id="92085" name="Line 2866"/>
              <p:cNvSpPr/>
              <p:nvPr/>
            </p:nvSpPr>
            <p:spPr>
              <a:xfrm flipV="1">
                <a:off x="5186" y="2191"/>
                <a:ext cx="0" cy="4"/>
              </a:xfrm>
              <a:prstGeom prst="line">
                <a:avLst/>
              </a:prstGeom>
              <a:ln w="11113" cap="flat" cmpd="sng">
                <a:solidFill>
                  <a:srgbClr val="0000FF"/>
                </a:solidFill>
                <a:prstDash val="solid"/>
                <a:headEnd type="none" w="med" len="med"/>
                <a:tailEnd type="none" w="med" len="med"/>
              </a:ln>
            </p:spPr>
          </p:sp>
          <p:sp>
            <p:nvSpPr>
              <p:cNvPr id="92086" name="Line 2867"/>
              <p:cNvSpPr/>
              <p:nvPr/>
            </p:nvSpPr>
            <p:spPr>
              <a:xfrm>
                <a:off x="5183" y="2191"/>
                <a:ext cx="4" cy="0"/>
              </a:xfrm>
              <a:prstGeom prst="line">
                <a:avLst/>
              </a:prstGeom>
              <a:ln w="11113" cap="flat" cmpd="sng">
                <a:solidFill>
                  <a:srgbClr val="0000FF"/>
                </a:solidFill>
                <a:prstDash val="solid"/>
                <a:headEnd type="none" w="med" len="med"/>
                <a:tailEnd type="none" w="med" len="med"/>
              </a:ln>
            </p:spPr>
          </p:sp>
          <p:sp>
            <p:nvSpPr>
              <p:cNvPr id="92087" name="Line 2868"/>
              <p:cNvSpPr/>
              <p:nvPr/>
            </p:nvSpPr>
            <p:spPr>
              <a:xfrm>
                <a:off x="5186" y="2195"/>
                <a:ext cx="0" cy="5"/>
              </a:xfrm>
              <a:prstGeom prst="line">
                <a:avLst/>
              </a:prstGeom>
              <a:ln w="11113" cap="flat" cmpd="sng">
                <a:solidFill>
                  <a:srgbClr val="0000FF"/>
                </a:solidFill>
                <a:prstDash val="solid"/>
                <a:headEnd type="none" w="med" len="med"/>
                <a:tailEnd type="none" w="med" len="med"/>
              </a:ln>
            </p:spPr>
          </p:sp>
          <p:sp>
            <p:nvSpPr>
              <p:cNvPr id="92088" name="Line 2869"/>
              <p:cNvSpPr/>
              <p:nvPr/>
            </p:nvSpPr>
            <p:spPr>
              <a:xfrm>
                <a:off x="5183" y="2200"/>
                <a:ext cx="4" cy="0"/>
              </a:xfrm>
              <a:prstGeom prst="line">
                <a:avLst/>
              </a:prstGeom>
              <a:ln w="11113" cap="flat" cmpd="sng">
                <a:solidFill>
                  <a:srgbClr val="0000FF"/>
                </a:solidFill>
                <a:prstDash val="solid"/>
                <a:headEnd type="none" w="med" len="med"/>
                <a:tailEnd type="none" w="med" len="med"/>
              </a:ln>
            </p:spPr>
          </p:sp>
          <p:sp>
            <p:nvSpPr>
              <p:cNvPr id="92089" name="Line 2870"/>
              <p:cNvSpPr/>
              <p:nvPr/>
            </p:nvSpPr>
            <p:spPr>
              <a:xfrm flipV="1">
                <a:off x="5203" y="2187"/>
                <a:ext cx="0" cy="4"/>
              </a:xfrm>
              <a:prstGeom prst="line">
                <a:avLst/>
              </a:prstGeom>
              <a:ln w="11113" cap="flat" cmpd="sng">
                <a:solidFill>
                  <a:srgbClr val="0000FF"/>
                </a:solidFill>
                <a:prstDash val="solid"/>
                <a:headEnd type="none" w="med" len="med"/>
                <a:tailEnd type="none" w="med" len="med"/>
              </a:ln>
            </p:spPr>
          </p:sp>
          <p:sp>
            <p:nvSpPr>
              <p:cNvPr id="92090" name="Line 2871"/>
              <p:cNvSpPr/>
              <p:nvPr/>
            </p:nvSpPr>
            <p:spPr>
              <a:xfrm>
                <a:off x="5201" y="2187"/>
                <a:ext cx="4" cy="0"/>
              </a:xfrm>
              <a:prstGeom prst="line">
                <a:avLst/>
              </a:prstGeom>
              <a:ln w="11113" cap="flat" cmpd="sng">
                <a:solidFill>
                  <a:srgbClr val="0000FF"/>
                </a:solidFill>
                <a:prstDash val="solid"/>
                <a:headEnd type="none" w="med" len="med"/>
                <a:tailEnd type="none" w="med" len="med"/>
              </a:ln>
            </p:spPr>
          </p:sp>
          <p:sp>
            <p:nvSpPr>
              <p:cNvPr id="92091" name="Line 2872"/>
              <p:cNvSpPr/>
              <p:nvPr/>
            </p:nvSpPr>
            <p:spPr>
              <a:xfrm>
                <a:off x="5203" y="2191"/>
                <a:ext cx="0" cy="4"/>
              </a:xfrm>
              <a:prstGeom prst="line">
                <a:avLst/>
              </a:prstGeom>
              <a:ln w="11113" cap="flat" cmpd="sng">
                <a:solidFill>
                  <a:srgbClr val="0000FF"/>
                </a:solidFill>
                <a:prstDash val="solid"/>
                <a:headEnd type="none" w="med" len="med"/>
                <a:tailEnd type="none" w="med" len="med"/>
              </a:ln>
            </p:spPr>
          </p:sp>
          <p:sp>
            <p:nvSpPr>
              <p:cNvPr id="92092" name="Line 2873"/>
              <p:cNvSpPr/>
              <p:nvPr/>
            </p:nvSpPr>
            <p:spPr>
              <a:xfrm>
                <a:off x="5201" y="2195"/>
                <a:ext cx="4" cy="0"/>
              </a:xfrm>
              <a:prstGeom prst="line">
                <a:avLst/>
              </a:prstGeom>
              <a:ln w="11113" cap="flat" cmpd="sng">
                <a:solidFill>
                  <a:srgbClr val="0000FF"/>
                </a:solidFill>
                <a:prstDash val="solid"/>
                <a:headEnd type="none" w="med" len="med"/>
                <a:tailEnd type="none" w="med" len="med"/>
              </a:ln>
            </p:spPr>
          </p:sp>
          <p:sp>
            <p:nvSpPr>
              <p:cNvPr id="92093" name="Line 2874"/>
              <p:cNvSpPr/>
              <p:nvPr/>
            </p:nvSpPr>
            <p:spPr>
              <a:xfrm flipV="1">
                <a:off x="5218" y="2178"/>
                <a:ext cx="0" cy="11"/>
              </a:xfrm>
              <a:prstGeom prst="line">
                <a:avLst/>
              </a:prstGeom>
              <a:ln w="11113" cap="flat" cmpd="sng">
                <a:solidFill>
                  <a:srgbClr val="0000FF"/>
                </a:solidFill>
                <a:prstDash val="solid"/>
                <a:headEnd type="none" w="med" len="med"/>
                <a:tailEnd type="none" w="med" len="med"/>
              </a:ln>
            </p:spPr>
          </p:sp>
          <p:sp>
            <p:nvSpPr>
              <p:cNvPr id="92094" name="Line 2875"/>
              <p:cNvSpPr/>
              <p:nvPr/>
            </p:nvSpPr>
            <p:spPr>
              <a:xfrm>
                <a:off x="5216" y="2178"/>
                <a:ext cx="5" cy="0"/>
              </a:xfrm>
              <a:prstGeom prst="line">
                <a:avLst/>
              </a:prstGeom>
              <a:ln w="11113" cap="flat" cmpd="sng">
                <a:solidFill>
                  <a:srgbClr val="0000FF"/>
                </a:solidFill>
                <a:prstDash val="solid"/>
                <a:headEnd type="none" w="med" len="med"/>
                <a:tailEnd type="none" w="med" len="med"/>
              </a:ln>
            </p:spPr>
          </p:sp>
          <p:sp>
            <p:nvSpPr>
              <p:cNvPr id="92095" name="Line 2876"/>
              <p:cNvSpPr/>
              <p:nvPr/>
            </p:nvSpPr>
            <p:spPr>
              <a:xfrm>
                <a:off x="5218" y="2189"/>
                <a:ext cx="0" cy="11"/>
              </a:xfrm>
              <a:prstGeom prst="line">
                <a:avLst/>
              </a:prstGeom>
              <a:ln w="11113" cap="flat" cmpd="sng">
                <a:solidFill>
                  <a:srgbClr val="0000FF"/>
                </a:solidFill>
                <a:prstDash val="solid"/>
                <a:headEnd type="none" w="med" len="med"/>
                <a:tailEnd type="none" w="med" len="med"/>
              </a:ln>
            </p:spPr>
          </p:sp>
          <p:sp>
            <p:nvSpPr>
              <p:cNvPr id="92096" name="Line 2877"/>
              <p:cNvSpPr/>
              <p:nvPr/>
            </p:nvSpPr>
            <p:spPr>
              <a:xfrm>
                <a:off x="5216" y="2200"/>
                <a:ext cx="5" cy="0"/>
              </a:xfrm>
              <a:prstGeom prst="line">
                <a:avLst/>
              </a:prstGeom>
              <a:ln w="11113" cap="flat" cmpd="sng">
                <a:solidFill>
                  <a:srgbClr val="0000FF"/>
                </a:solidFill>
                <a:prstDash val="solid"/>
                <a:headEnd type="none" w="med" len="med"/>
                <a:tailEnd type="none" w="med" len="med"/>
              </a:ln>
            </p:spPr>
          </p:sp>
          <p:sp>
            <p:nvSpPr>
              <p:cNvPr id="92097" name="Line 2878"/>
              <p:cNvSpPr/>
              <p:nvPr/>
            </p:nvSpPr>
            <p:spPr>
              <a:xfrm flipV="1">
                <a:off x="5236" y="2177"/>
                <a:ext cx="0" cy="12"/>
              </a:xfrm>
              <a:prstGeom prst="line">
                <a:avLst/>
              </a:prstGeom>
              <a:ln w="11113" cap="flat" cmpd="sng">
                <a:solidFill>
                  <a:srgbClr val="0000FF"/>
                </a:solidFill>
                <a:prstDash val="solid"/>
                <a:headEnd type="none" w="med" len="med"/>
                <a:tailEnd type="none" w="med" len="med"/>
              </a:ln>
            </p:spPr>
          </p:sp>
          <p:sp>
            <p:nvSpPr>
              <p:cNvPr id="92098" name="Line 2879"/>
              <p:cNvSpPr/>
              <p:nvPr/>
            </p:nvSpPr>
            <p:spPr>
              <a:xfrm>
                <a:off x="5233" y="2177"/>
                <a:ext cx="5" cy="0"/>
              </a:xfrm>
              <a:prstGeom prst="line">
                <a:avLst/>
              </a:prstGeom>
              <a:ln w="11113" cap="flat" cmpd="sng">
                <a:solidFill>
                  <a:srgbClr val="0000FF"/>
                </a:solidFill>
                <a:prstDash val="solid"/>
                <a:headEnd type="none" w="med" len="med"/>
                <a:tailEnd type="none" w="med" len="med"/>
              </a:ln>
            </p:spPr>
          </p:sp>
          <p:sp>
            <p:nvSpPr>
              <p:cNvPr id="92099" name="Line 2880"/>
              <p:cNvSpPr/>
              <p:nvPr/>
            </p:nvSpPr>
            <p:spPr>
              <a:xfrm>
                <a:off x="5236" y="2189"/>
                <a:ext cx="0" cy="13"/>
              </a:xfrm>
              <a:prstGeom prst="line">
                <a:avLst/>
              </a:prstGeom>
              <a:ln w="11113" cap="flat" cmpd="sng">
                <a:solidFill>
                  <a:srgbClr val="0000FF"/>
                </a:solidFill>
                <a:prstDash val="solid"/>
                <a:headEnd type="none" w="med" len="med"/>
                <a:tailEnd type="none" w="med" len="med"/>
              </a:ln>
            </p:spPr>
          </p:sp>
          <p:sp>
            <p:nvSpPr>
              <p:cNvPr id="92100" name="Line 2881"/>
              <p:cNvSpPr/>
              <p:nvPr/>
            </p:nvSpPr>
            <p:spPr>
              <a:xfrm>
                <a:off x="5233" y="2202"/>
                <a:ext cx="5" cy="0"/>
              </a:xfrm>
              <a:prstGeom prst="line">
                <a:avLst/>
              </a:prstGeom>
              <a:ln w="11113" cap="flat" cmpd="sng">
                <a:solidFill>
                  <a:srgbClr val="0000FF"/>
                </a:solidFill>
                <a:prstDash val="solid"/>
                <a:headEnd type="none" w="med" len="med"/>
                <a:tailEnd type="none" w="med" len="med"/>
              </a:ln>
            </p:spPr>
          </p:sp>
          <p:sp>
            <p:nvSpPr>
              <p:cNvPr id="92101" name="Line 2882"/>
              <p:cNvSpPr/>
              <p:nvPr/>
            </p:nvSpPr>
            <p:spPr>
              <a:xfrm flipV="1">
                <a:off x="5254" y="2166"/>
                <a:ext cx="0" cy="15"/>
              </a:xfrm>
              <a:prstGeom prst="line">
                <a:avLst/>
              </a:prstGeom>
              <a:ln w="11113" cap="flat" cmpd="sng">
                <a:solidFill>
                  <a:srgbClr val="0000FF"/>
                </a:solidFill>
                <a:prstDash val="solid"/>
                <a:headEnd type="none" w="med" len="med"/>
                <a:tailEnd type="none" w="med" len="med"/>
              </a:ln>
            </p:spPr>
          </p:sp>
          <p:sp>
            <p:nvSpPr>
              <p:cNvPr id="92102" name="Line 2883"/>
              <p:cNvSpPr/>
              <p:nvPr/>
            </p:nvSpPr>
            <p:spPr>
              <a:xfrm>
                <a:off x="5251" y="2166"/>
                <a:ext cx="4" cy="0"/>
              </a:xfrm>
              <a:prstGeom prst="line">
                <a:avLst/>
              </a:prstGeom>
              <a:ln w="11113" cap="flat" cmpd="sng">
                <a:solidFill>
                  <a:srgbClr val="0000FF"/>
                </a:solidFill>
                <a:prstDash val="solid"/>
                <a:headEnd type="none" w="med" len="med"/>
                <a:tailEnd type="none" w="med" len="med"/>
              </a:ln>
            </p:spPr>
          </p:sp>
          <p:sp>
            <p:nvSpPr>
              <p:cNvPr id="92103" name="Line 2884"/>
              <p:cNvSpPr/>
              <p:nvPr/>
            </p:nvSpPr>
            <p:spPr>
              <a:xfrm>
                <a:off x="5254" y="2181"/>
                <a:ext cx="0" cy="14"/>
              </a:xfrm>
              <a:prstGeom prst="line">
                <a:avLst/>
              </a:prstGeom>
              <a:ln w="11113" cap="flat" cmpd="sng">
                <a:solidFill>
                  <a:srgbClr val="0000FF"/>
                </a:solidFill>
                <a:prstDash val="solid"/>
                <a:headEnd type="none" w="med" len="med"/>
                <a:tailEnd type="none" w="med" len="med"/>
              </a:ln>
            </p:spPr>
          </p:sp>
          <p:sp>
            <p:nvSpPr>
              <p:cNvPr id="92104" name="Line 2885"/>
              <p:cNvSpPr/>
              <p:nvPr/>
            </p:nvSpPr>
            <p:spPr>
              <a:xfrm>
                <a:off x="5251" y="2195"/>
                <a:ext cx="4" cy="0"/>
              </a:xfrm>
              <a:prstGeom prst="line">
                <a:avLst/>
              </a:prstGeom>
              <a:ln w="11113" cap="flat" cmpd="sng">
                <a:solidFill>
                  <a:srgbClr val="0000FF"/>
                </a:solidFill>
                <a:prstDash val="solid"/>
                <a:headEnd type="none" w="med" len="med"/>
                <a:tailEnd type="none" w="med" len="med"/>
              </a:ln>
            </p:spPr>
          </p:sp>
          <p:sp>
            <p:nvSpPr>
              <p:cNvPr id="92105" name="Line 2886"/>
              <p:cNvSpPr/>
              <p:nvPr/>
            </p:nvSpPr>
            <p:spPr>
              <a:xfrm flipV="1">
                <a:off x="5269" y="2162"/>
                <a:ext cx="0" cy="16"/>
              </a:xfrm>
              <a:prstGeom prst="line">
                <a:avLst/>
              </a:prstGeom>
              <a:ln w="11113" cap="flat" cmpd="sng">
                <a:solidFill>
                  <a:srgbClr val="0000FF"/>
                </a:solidFill>
                <a:prstDash val="solid"/>
                <a:headEnd type="none" w="med" len="med"/>
                <a:tailEnd type="none" w="med" len="med"/>
              </a:ln>
            </p:spPr>
          </p:sp>
          <p:sp>
            <p:nvSpPr>
              <p:cNvPr id="92106" name="Line 2887"/>
              <p:cNvSpPr/>
              <p:nvPr/>
            </p:nvSpPr>
            <p:spPr>
              <a:xfrm>
                <a:off x="5266" y="2162"/>
                <a:ext cx="5" cy="0"/>
              </a:xfrm>
              <a:prstGeom prst="line">
                <a:avLst/>
              </a:prstGeom>
              <a:ln w="11113" cap="flat" cmpd="sng">
                <a:solidFill>
                  <a:srgbClr val="0000FF"/>
                </a:solidFill>
                <a:prstDash val="solid"/>
                <a:headEnd type="none" w="med" len="med"/>
                <a:tailEnd type="none" w="med" len="med"/>
              </a:ln>
            </p:spPr>
          </p:sp>
          <p:sp>
            <p:nvSpPr>
              <p:cNvPr id="92107" name="Line 2888"/>
              <p:cNvSpPr/>
              <p:nvPr/>
            </p:nvSpPr>
            <p:spPr>
              <a:xfrm>
                <a:off x="5269" y="2178"/>
                <a:ext cx="0" cy="17"/>
              </a:xfrm>
              <a:prstGeom prst="line">
                <a:avLst/>
              </a:prstGeom>
              <a:ln w="11113" cap="flat" cmpd="sng">
                <a:solidFill>
                  <a:srgbClr val="0000FF"/>
                </a:solidFill>
                <a:prstDash val="solid"/>
                <a:headEnd type="none" w="med" len="med"/>
                <a:tailEnd type="none" w="med" len="med"/>
              </a:ln>
            </p:spPr>
          </p:sp>
          <p:sp>
            <p:nvSpPr>
              <p:cNvPr id="92108" name="Line 2889"/>
              <p:cNvSpPr/>
              <p:nvPr/>
            </p:nvSpPr>
            <p:spPr>
              <a:xfrm>
                <a:off x="5266" y="2195"/>
                <a:ext cx="5" cy="0"/>
              </a:xfrm>
              <a:prstGeom prst="line">
                <a:avLst/>
              </a:prstGeom>
              <a:ln w="11113" cap="flat" cmpd="sng">
                <a:solidFill>
                  <a:srgbClr val="0000FF"/>
                </a:solidFill>
                <a:prstDash val="solid"/>
                <a:headEnd type="none" w="med" len="med"/>
                <a:tailEnd type="none" w="med" len="med"/>
              </a:ln>
            </p:spPr>
          </p:sp>
          <p:sp>
            <p:nvSpPr>
              <p:cNvPr id="92109" name="Line 2890"/>
              <p:cNvSpPr/>
              <p:nvPr/>
            </p:nvSpPr>
            <p:spPr>
              <a:xfrm flipV="1">
                <a:off x="5286" y="2158"/>
                <a:ext cx="0" cy="16"/>
              </a:xfrm>
              <a:prstGeom prst="line">
                <a:avLst/>
              </a:prstGeom>
              <a:ln w="11113" cap="flat" cmpd="sng">
                <a:solidFill>
                  <a:srgbClr val="0000FF"/>
                </a:solidFill>
                <a:prstDash val="solid"/>
                <a:headEnd type="none" w="med" len="med"/>
                <a:tailEnd type="none" w="med" len="med"/>
              </a:ln>
            </p:spPr>
          </p:sp>
          <p:sp>
            <p:nvSpPr>
              <p:cNvPr id="92110" name="Line 2891"/>
              <p:cNvSpPr/>
              <p:nvPr/>
            </p:nvSpPr>
            <p:spPr>
              <a:xfrm>
                <a:off x="5284" y="2158"/>
                <a:ext cx="5" cy="0"/>
              </a:xfrm>
              <a:prstGeom prst="line">
                <a:avLst/>
              </a:prstGeom>
              <a:ln w="11113" cap="flat" cmpd="sng">
                <a:solidFill>
                  <a:srgbClr val="0000FF"/>
                </a:solidFill>
                <a:prstDash val="solid"/>
                <a:headEnd type="none" w="med" len="med"/>
                <a:tailEnd type="none" w="med" len="med"/>
              </a:ln>
            </p:spPr>
          </p:sp>
          <p:sp>
            <p:nvSpPr>
              <p:cNvPr id="92111" name="Line 2892"/>
              <p:cNvSpPr/>
              <p:nvPr/>
            </p:nvSpPr>
            <p:spPr>
              <a:xfrm>
                <a:off x="5286" y="2174"/>
                <a:ext cx="0" cy="17"/>
              </a:xfrm>
              <a:prstGeom prst="line">
                <a:avLst/>
              </a:prstGeom>
              <a:ln w="11113" cap="flat" cmpd="sng">
                <a:solidFill>
                  <a:srgbClr val="0000FF"/>
                </a:solidFill>
                <a:prstDash val="solid"/>
                <a:headEnd type="none" w="med" len="med"/>
                <a:tailEnd type="none" w="med" len="med"/>
              </a:ln>
            </p:spPr>
          </p:sp>
          <p:sp>
            <p:nvSpPr>
              <p:cNvPr id="92112" name="Line 2893"/>
              <p:cNvSpPr/>
              <p:nvPr/>
            </p:nvSpPr>
            <p:spPr>
              <a:xfrm>
                <a:off x="5284" y="2191"/>
                <a:ext cx="5" cy="0"/>
              </a:xfrm>
              <a:prstGeom prst="line">
                <a:avLst/>
              </a:prstGeom>
              <a:ln w="11113" cap="flat" cmpd="sng">
                <a:solidFill>
                  <a:srgbClr val="0000FF"/>
                </a:solidFill>
                <a:prstDash val="solid"/>
                <a:headEnd type="none" w="med" len="med"/>
                <a:tailEnd type="none" w="med" len="med"/>
              </a:ln>
            </p:spPr>
          </p:sp>
          <p:sp>
            <p:nvSpPr>
              <p:cNvPr id="92113" name="Line 2894"/>
              <p:cNvSpPr/>
              <p:nvPr/>
            </p:nvSpPr>
            <p:spPr>
              <a:xfrm flipV="1">
                <a:off x="5304" y="2158"/>
                <a:ext cx="0" cy="10"/>
              </a:xfrm>
              <a:prstGeom prst="line">
                <a:avLst/>
              </a:prstGeom>
              <a:ln w="11113" cap="flat" cmpd="sng">
                <a:solidFill>
                  <a:srgbClr val="0000FF"/>
                </a:solidFill>
                <a:prstDash val="solid"/>
                <a:headEnd type="none" w="med" len="med"/>
                <a:tailEnd type="none" w="med" len="med"/>
              </a:ln>
            </p:spPr>
          </p:sp>
          <p:sp>
            <p:nvSpPr>
              <p:cNvPr id="92114" name="Line 2895"/>
              <p:cNvSpPr/>
              <p:nvPr/>
            </p:nvSpPr>
            <p:spPr>
              <a:xfrm>
                <a:off x="5301" y="2158"/>
                <a:ext cx="5" cy="0"/>
              </a:xfrm>
              <a:prstGeom prst="line">
                <a:avLst/>
              </a:prstGeom>
              <a:ln w="11113" cap="flat" cmpd="sng">
                <a:solidFill>
                  <a:srgbClr val="0000FF"/>
                </a:solidFill>
                <a:prstDash val="solid"/>
                <a:headEnd type="none" w="med" len="med"/>
                <a:tailEnd type="none" w="med" len="med"/>
              </a:ln>
            </p:spPr>
          </p:sp>
          <p:sp>
            <p:nvSpPr>
              <p:cNvPr id="92115" name="Line 2896"/>
              <p:cNvSpPr/>
              <p:nvPr/>
            </p:nvSpPr>
            <p:spPr>
              <a:xfrm>
                <a:off x="5304" y="2168"/>
                <a:ext cx="0" cy="10"/>
              </a:xfrm>
              <a:prstGeom prst="line">
                <a:avLst/>
              </a:prstGeom>
              <a:ln w="11113" cap="flat" cmpd="sng">
                <a:solidFill>
                  <a:srgbClr val="0000FF"/>
                </a:solidFill>
                <a:prstDash val="solid"/>
                <a:headEnd type="none" w="med" len="med"/>
                <a:tailEnd type="none" w="med" len="med"/>
              </a:ln>
            </p:spPr>
          </p:sp>
          <p:sp>
            <p:nvSpPr>
              <p:cNvPr id="92116" name="Line 2897"/>
              <p:cNvSpPr/>
              <p:nvPr/>
            </p:nvSpPr>
            <p:spPr>
              <a:xfrm>
                <a:off x="5301" y="2178"/>
                <a:ext cx="5" cy="0"/>
              </a:xfrm>
              <a:prstGeom prst="line">
                <a:avLst/>
              </a:prstGeom>
              <a:ln w="11113" cap="flat" cmpd="sng">
                <a:solidFill>
                  <a:srgbClr val="0000FF"/>
                </a:solidFill>
                <a:prstDash val="solid"/>
                <a:headEnd type="none" w="med" len="med"/>
                <a:tailEnd type="none" w="med" len="med"/>
              </a:ln>
            </p:spPr>
          </p:sp>
          <p:sp>
            <p:nvSpPr>
              <p:cNvPr id="92117" name="Line 2898"/>
              <p:cNvSpPr/>
              <p:nvPr/>
            </p:nvSpPr>
            <p:spPr>
              <a:xfrm flipV="1">
                <a:off x="5319" y="2155"/>
                <a:ext cx="0" cy="15"/>
              </a:xfrm>
              <a:prstGeom prst="line">
                <a:avLst/>
              </a:prstGeom>
              <a:ln w="11113" cap="flat" cmpd="sng">
                <a:solidFill>
                  <a:srgbClr val="0000FF"/>
                </a:solidFill>
                <a:prstDash val="solid"/>
                <a:headEnd type="none" w="med" len="med"/>
                <a:tailEnd type="none" w="med" len="med"/>
              </a:ln>
            </p:spPr>
          </p:sp>
          <p:sp>
            <p:nvSpPr>
              <p:cNvPr id="92118" name="Line 2899"/>
              <p:cNvSpPr/>
              <p:nvPr/>
            </p:nvSpPr>
            <p:spPr>
              <a:xfrm>
                <a:off x="5317" y="2155"/>
                <a:ext cx="5" cy="0"/>
              </a:xfrm>
              <a:prstGeom prst="line">
                <a:avLst/>
              </a:prstGeom>
              <a:ln w="11113" cap="flat" cmpd="sng">
                <a:solidFill>
                  <a:srgbClr val="0000FF"/>
                </a:solidFill>
                <a:prstDash val="solid"/>
                <a:headEnd type="none" w="med" len="med"/>
                <a:tailEnd type="none" w="med" len="med"/>
              </a:ln>
            </p:spPr>
          </p:sp>
          <p:sp>
            <p:nvSpPr>
              <p:cNvPr id="92119" name="Line 2900"/>
              <p:cNvSpPr/>
              <p:nvPr/>
            </p:nvSpPr>
            <p:spPr>
              <a:xfrm>
                <a:off x="5319" y="2170"/>
                <a:ext cx="0" cy="15"/>
              </a:xfrm>
              <a:prstGeom prst="line">
                <a:avLst/>
              </a:prstGeom>
              <a:ln w="11113" cap="flat" cmpd="sng">
                <a:solidFill>
                  <a:srgbClr val="0000FF"/>
                </a:solidFill>
                <a:prstDash val="solid"/>
                <a:headEnd type="none" w="med" len="med"/>
                <a:tailEnd type="none" w="med" len="med"/>
              </a:ln>
            </p:spPr>
          </p:sp>
          <p:sp>
            <p:nvSpPr>
              <p:cNvPr id="92120" name="Line 2901"/>
              <p:cNvSpPr/>
              <p:nvPr/>
            </p:nvSpPr>
            <p:spPr>
              <a:xfrm>
                <a:off x="5317" y="2185"/>
                <a:ext cx="5" cy="0"/>
              </a:xfrm>
              <a:prstGeom prst="line">
                <a:avLst/>
              </a:prstGeom>
              <a:ln w="11113" cap="flat" cmpd="sng">
                <a:solidFill>
                  <a:srgbClr val="0000FF"/>
                </a:solidFill>
                <a:prstDash val="solid"/>
                <a:headEnd type="none" w="med" len="med"/>
                <a:tailEnd type="none" w="med" len="med"/>
              </a:ln>
            </p:spPr>
          </p:sp>
          <p:sp>
            <p:nvSpPr>
              <p:cNvPr id="92121" name="Line 2902"/>
              <p:cNvSpPr/>
              <p:nvPr/>
            </p:nvSpPr>
            <p:spPr>
              <a:xfrm flipV="1">
                <a:off x="5337" y="2149"/>
                <a:ext cx="0" cy="15"/>
              </a:xfrm>
              <a:prstGeom prst="line">
                <a:avLst/>
              </a:prstGeom>
              <a:ln w="11113" cap="flat" cmpd="sng">
                <a:solidFill>
                  <a:srgbClr val="0000FF"/>
                </a:solidFill>
                <a:prstDash val="solid"/>
                <a:headEnd type="none" w="med" len="med"/>
                <a:tailEnd type="none" w="med" len="med"/>
              </a:ln>
            </p:spPr>
          </p:sp>
          <p:sp>
            <p:nvSpPr>
              <p:cNvPr id="92122" name="Line 2903"/>
              <p:cNvSpPr/>
              <p:nvPr/>
            </p:nvSpPr>
            <p:spPr>
              <a:xfrm>
                <a:off x="5334" y="2149"/>
                <a:ext cx="5" cy="0"/>
              </a:xfrm>
              <a:prstGeom prst="line">
                <a:avLst/>
              </a:prstGeom>
              <a:ln w="11113" cap="flat" cmpd="sng">
                <a:solidFill>
                  <a:srgbClr val="0000FF"/>
                </a:solidFill>
                <a:prstDash val="solid"/>
                <a:headEnd type="none" w="med" len="med"/>
                <a:tailEnd type="none" w="med" len="med"/>
              </a:ln>
            </p:spPr>
          </p:sp>
          <p:sp>
            <p:nvSpPr>
              <p:cNvPr id="92123" name="Line 2904"/>
              <p:cNvSpPr/>
              <p:nvPr/>
            </p:nvSpPr>
            <p:spPr>
              <a:xfrm>
                <a:off x="5337" y="2164"/>
                <a:ext cx="0" cy="14"/>
              </a:xfrm>
              <a:prstGeom prst="line">
                <a:avLst/>
              </a:prstGeom>
              <a:ln w="11113" cap="flat" cmpd="sng">
                <a:solidFill>
                  <a:srgbClr val="0000FF"/>
                </a:solidFill>
                <a:prstDash val="solid"/>
                <a:headEnd type="none" w="med" len="med"/>
                <a:tailEnd type="none" w="med" len="med"/>
              </a:ln>
            </p:spPr>
          </p:sp>
          <p:sp>
            <p:nvSpPr>
              <p:cNvPr id="92124" name="Line 2905"/>
              <p:cNvSpPr/>
              <p:nvPr/>
            </p:nvSpPr>
            <p:spPr>
              <a:xfrm>
                <a:off x="5334" y="2178"/>
                <a:ext cx="5" cy="0"/>
              </a:xfrm>
              <a:prstGeom prst="line">
                <a:avLst/>
              </a:prstGeom>
              <a:ln w="11113" cap="flat" cmpd="sng">
                <a:solidFill>
                  <a:srgbClr val="0000FF"/>
                </a:solidFill>
                <a:prstDash val="solid"/>
                <a:headEnd type="none" w="med" len="med"/>
                <a:tailEnd type="none" w="med" len="med"/>
              </a:ln>
            </p:spPr>
          </p:sp>
          <p:sp>
            <p:nvSpPr>
              <p:cNvPr id="92125" name="Line 2906"/>
              <p:cNvSpPr/>
              <p:nvPr/>
            </p:nvSpPr>
            <p:spPr>
              <a:xfrm flipV="1">
                <a:off x="5354" y="2145"/>
                <a:ext cx="0" cy="17"/>
              </a:xfrm>
              <a:prstGeom prst="line">
                <a:avLst/>
              </a:prstGeom>
              <a:ln w="11113" cap="flat" cmpd="sng">
                <a:solidFill>
                  <a:srgbClr val="0000FF"/>
                </a:solidFill>
                <a:prstDash val="solid"/>
                <a:headEnd type="none" w="med" len="med"/>
                <a:tailEnd type="none" w="med" len="med"/>
              </a:ln>
            </p:spPr>
          </p:sp>
          <p:sp>
            <p:nvSpPr>
              <p:cNvPr id="92126" name="Line 2907"/>
              <p:cNvSpPr/>
              <p:nvPr/>
            </p:nvSpPr>
            <p:spPr>
              <a:xfrm>
                <a:off x="5352" y="2145"/>
                <a:ext cx="4" cy="0"/>
              </a:xfrm>
              <a:prstGeom prst="line">
                <a:avLst/>
              </a:prstGeom>
              <a:ln w="11113" cap="flat" cmpd="sng">
                <a:solidFill>
                  <a:srgbClr val="0000FF"/>
                </a:solidFill>
                <a:prstDash val="solid"/>
                <a:headEnd type="none" w="med" len="med"/>
                <a:tailEnd type="none" w="med" len="med"/>
              </a:ln>
            </p:spPr>
          </p:sp>
          <p:sp>
            <p:nvSpPr>
              <p:cNvPr id="92127" name="Line 2908"/>
              <p:cNvSpPr/>
              <p:nvPr/>
            </p:nvSpPr>
            <p:spPr>
              <a:xfrm>
                <a:off x="5354" y="2162"/>
                <a:ext cx="0" cy="16"/>
              </a:xfrm>
              <a:prstGeom prst="line">
                <a:avLst/>
              </a:prstGeom>
              <a:ln w="11113" cap="flat" cmpd="sng">
                <a:solidFill>
                  <a:srgbClr val="0000FF"/>
                </a:solidFill>
                <a:prstDash val="solid"/>
                <a:headEnd type="none" w="med" len="med"/>
                <a:tailEnd type="none" w="med" len="med"/>
              </a:ln>
            </p:spPr>
          </p:sp>
          <p:sp>
            <p:nvSpPr>
              <p:cNvPr id="92128" name="Line 2909"/>
              <p:cNvSpPr/>
              <p:nvPr/>
            </p:nvSpPr>
            <p:spPr>
              <a:xfrm>
                <a:off x="5352" y="2178"/>
                <a:ext cx="4" cy="0"/>
              </a:xfrm>
              <a:prstGeom prst="line">
                <a:avLst/>
              </a:prstGeom>
              <a:ln w="11113" cap="flat" cmpd="sng">
                <a:solidFill>
                  <a:srgbClr val="0000FF"/>
                </a:solidFill>
                <a:prstDash val="solid"/>
                <a:headEnd type="none" w="med" len="med"/>
                <a:tailEnd type="none" w="med" len="med"/>
              </a:ln>
            </p:spPr>
          </p:sp>
          <p:sp>
            <p:nvSpPr>
              <p:cNvPr id="92129" name="Line 2910"/>
              <p:cNvSpPr/>
              <p:nvPr/>
            </p:nvSpPr>
            <p:spPr>
              <a:xfrm flipV="1">
                <a:off x="5369" y="2134"/>
                <a:ext cx="0" cy="25"/>
              </a:xfrm>
              <a:prstGeom prst="line">
                <a:avLst/>
              </a:prstGeom>
              <a:ln w="11113" cap="flat" cmpd="sng">
                <a:solidFill>
                  <a:srgbClr val="0000FF"/>
                </a:solidFill>
                <a:prstDash val="solid"/>
                <a:headEnd type="none" w="med" len="med"/>
                <a:tailEnd type="none" w="med" len="med"/>
              </a:ln>
            </p:spPr>
          </p:sp>
          <p:sp>
            <p:nvSpPr>
              <p:cNvPr id="92130" name="Line 2911"/>
              <p:cNvSpPr/>
              <p:nvPr/>
            </p:nvSpPr>
            <p:spPr>
              <a:xfrm>
                <a:off x="5367" y="2134"/>
                <a:ext cx="5" cy="0"/>
              </a:xfrm>
              <a:prstGeom prst="line">
                <a:avLst/>
              </a:prstGeom>
              <a:ln w="11113" cap="flat" cmpd="sng">
                <a:solidFill>
                  <a:srgbClr val="0000FF"/>
                </a:solidFill>
                <a:prstDash val="solid"/>
                <a:headEnd type="none" w="med" len="med"/>
                <a:tailEnd type="none" w="med" len="med"/>
              </a:ln>
            </p:spPr>
          </p:sp>
          <p:sp>
            <p:nvSpPr>
              <p:cNvPr id="92131" name="Line 2912"/>
              <p:cNvSpPr/>
              <p:nvPr/>
            </p:nvSpPr>
            <p:spPr>
              <a:xfrm>
                <a:off x="5369" y="2159"/>
                <a:ext cx="0" cy="26"/>
              </a:xfrm>
              <a:prstGeom prst="line">
                <a:avLst/>
              </a:prstGeom>
              <a:ln w="11113" cap="flat" cmpd="sng">
                <a:solidFill>
                  <a:srgbClr val="0000FF"/>
                </a:solidFill>
                <a:prstDash val="solid"/>
                <a:headEnd type="none" w="med" len="med"/>
                <a:tailEnd type="none" w="med" len="med"/>
              </a:ln>
            </p:spPr>
          </p:sp>
          <p:sp>
            <p:nvSpPr>
              <p:cNvPr id="92132" name="Line 2913"/>
              <p:cNvSpPr/>
              <p:nvPr/>
            </p:nvSpPr>
            <p:spPr>
              <a:xfrm>
                <a:off x="5367" y="2185"/>
                <a:ext cx="5" cy="0"/>
              </a:xfrm>
              <a:prstGeom prst="line">
                <a:avLst/>
              </a:prstGeom>
              <a:ln w="11113" cap="flat" cmpd="sng">
                <a:solidFill>
                  <a:srgbClr val="0000FF"/>
                </a:solidFill>
                <a:prstDash val="solid"/>
                <a:headEnd type="none" w="med" len="med"/>
                <a:tailEnd type="none" w="med" len="med"/>
              </a:ln>
            </p:spPr>
          </p:sp>
          <p:sp>
            <p:nvSpPr>
              <p:cNvPr id="92133" name="Line 2914"/>
              <p:cNvSpPr/>
              <p:nvPr/>
            </p:nvSpPr>
            <p:spPr>
              <a:xfrm flipV="1">
                <a:off x="5387" y="2105"/>
                <a:ext cx="0" cy="48"/>
              </a:xfrm>
              <a:prstGeom prst="line">
                <a:avLst/>
              </a:prstGeom>
              <a:ln w="11113" cap="flat" cmpd="sng">
                <a:solidFill>
                  <a:srgbClr val="0000FF"/>
                </a:solidFill>
                <a:prstDash val="solid"/>
                <a:headEnd type="none" w="med" len="med"/>
                <a:tailEnd type="none" w="med" len="med"/>
              </a:ln>
            </p:spPr>
          </p:sp>
          <p:sp>
            <p:nvSpPr>
              <p:cNvPr id="92134" name="Line 2915"/>
              <p:cNvSpPr/>
              <p:nvPr/>
            </p:nvSpPr>
            <p:spPr>
              <a:xfrm>
                <a:off x="5385" y="2105"/>
                <a:ext cx="5" cy="0"/>
              </a:xfrm>
              <a:prstGeom prst="line">
                <a:avLst/>
              </a:prstGeom>
              <a:ln w="11113" cap="flat" cmpd="sng">
                <a:solidFill>
                  <a:srgbClr val="0000FF"/>
                </a:solidFill>
                <a:prstDash val="solid"/>
                <a:headEnd type="none" w="med" len="med"/>
                <a:tailEnd type="none" w="med" len="med"/>
              </a:ln>
            </p:spPr>
          </p:sp>
          <p:sp>
            <p:nvSpPr>
              <p:cNvPr id="92135" name="Line 2916"/>
              <p:cNvSpPr/>
              <p:nvPr/>
            </p:nvSpPr>
            <p:spPr>
              <a:xfrm>
                <a:off x="5387" y="2153"/>
                <a:ext cx="0" cy="49"/>
              </a:xfrm>
              <a:prstGeom prst="line">
                <a:avLst/>
              </a:prstGeom>
              <a:ln w="11113" cap="flat" cmpd="sng">
                <a:solidFill>
                  <a:srgbClr val="0000FF"/>
                </a:solidFill>
                <a:prstDash val="solid"/>
                <a:headEnd type="none" w="med" len="med"/>
                <a:tailEnd type="none" w="med" len="med"/>
              </a:ln>
            </p:spPr>
          </p:sp>
          <p:sp>
            <p:nvSpPr>
              <p:cNvPr id="92136" name="Line 2917"/>
              <p:cNvSpPr/>
              <p:nvPr/>
            </p:nvSpPr>
            <p:spPr>
              <a:xfrm>
                <a:off x="5385" y="2202"/>
                <a:ext cx="5" cy="0"/>
              </a:xfrm>
              <a:prstGeom prst="line">
                <a:avLst/>
              </a:prstGeom>
              <a:ln w="11113" cap="flat" cmpd="sng">
                <a:solidFill>
                  <a:srgbClr val="0000FF"/>
                </a:solidFill>
                <a:prstDash val="solid"/>
                <a:headEnd type="none" w="med" len="med"/>
                <a:tailEnd type="none" w="med" len="med"/>
              </a:ln>
            </p:spPr>
          </p:sp>
          <p:sp>
            <p:nvSpPr>
              <p:cNvPr id="92137" name="Line 2918"/>
              <p:cNvSpPr/>
              <p:nvPr/>
            </p:nvSpPr>
            <p:spPr>
              <a:xfrm flipV="1">
                <a:off x="5405" y="2107"/>
                <a:ext cx="0" cy="67"/>
              </a:xfrm>
              <a:prstGeom prst="line">
                <a:avLst/>
              </a:prstGeom>
              <a:ln w="11113" cap="flat" cmpd="sng">
                <a:solidFill>
                  <a:srgbClr val="0000FF"/>
                </a:solidFill>
                <a:prstDash val="solid"/>
                <a:headEnd type="none" w="med" len="med"/>
                <a:tailEnd type="none" w="med" len="med"/>
              </a:ln>
            </p:spPr>
          </p:sp>
          <p:sp>
            <p:nvSpPr>
              <p:cNvPr id="92138" name="Line 2919"/>
              <p:cNvSpPr/>
              <p:nvPr/>
            </p:nvSpPr>
            <p:spPr>
              <a:xfrm>
                <a:off x="5402" y="2107"/>
                <a:ext cx="5" cy="0"/>
              </a:xfrm>
              <a:prstGeom prst="line">
                <a:avLst/>
              </a:prstGeom>
              <a:ln w="11113" cap="flat" cmpd="sng">
                <a:solidFill>
                  <a:srgbClr val="0000FF"/>
                </a:solidFill>
                <a:prstDash val="solid"/>
                <a:headEnd type="none" w="med" len="med"/>
                <a:tailEnd type="none" w="med" len="med"/>
              </a:ln>
            </p:spPr>
          </p:sp>
          <p:sp>
            <p:nvSpPr>
              <p:cNvPr id="92139" name="Line 2920"/>
              <p:cNvSpPr/>
              <p:nvPr/>
            </p:nvSpPr>
            <p:spPr>
              <a:xfrm>
                <a:off x="5405" y="2174"/>
                <a:ext cx="0" cy="68"/>
              </a:xfrm>
              <a:prstGeom prst="line">
                <a:avLst/>
              </a:prstGeom>
              <a:ln w="11113" cap="flat" cmpd="sng">
                <a:solidFill>
                  <a:srgbClr val="0000FF"/>
                </a:solidFill>
                <a:prstDash val="solid"/>
                <a:headEnd type="none" w="med" len="med"/>
                <a:tailEnd type="none" w="med" len="med"/>
              </a:ln>
            </p:spPr>
          </p:sp>
          <p:sp>
            <p:nvSpPr>
              <p:cNvPr id="92140" name="Line 2921"/>
              <p:cNvSpPr/>
              <p:nvPr/>
            </p:nvSpPr>
            <p:spPr>
              <a:xfrm>
                <a:off x="5402" y="2242"/>
                <a:ext cx="5" cy="0"/>
              </a:xfrm>
              <a:prstGeom prst="line">
                <a:avLst/>
              </a:prstGeom>
              <a:ln w="11113" cap="flat" cmpd="sng">
                <a:solidFill>
                  <a:srgbClr val="0000FF"/>
                </a:solidFill>
                <a:prstDash val="solid"/>
                <a:headEnd type="none" w="med" len="med"/>
                <a:tailEnd type="none" w="med" len="med"/>
              </a:ln>
            </p:spPr>
          </p:sp>
          <p:sp>
            <p:nvSpPr>
              <p:cNvPr id="92141" name="Line 2922"/>
              <p:cNvSpPr/>
              <p:nvPr/>
            </p:nvSpPr>
            <p:spPr>
              <a:xfrm flipV="1">
                <a:off x="5420" y="2252"/>
                <a:ext cx="0" cy="106"/>
              </a:xfrm>
              <a:prstGeom prst="line">
                <a:avLst/>
              </a:prstGeom>
              <a:ln w="11113" cap="flat" cmpd="sng">
                <a:solidFill>
                  <a:srgbClr val="0000FF"/>
                </a:solidFill>
                <a:prstDash val="solid"/>
                <a:headEnd type="none" w="med" len="med"/>
                <a:tailEnd type="none" w="med" len="med"/>
              </a:ln>
            </p:spPr>
          </p:sp>
          <p:sp>
            <p:nvSpPr>
              <p:cNvPr id="92142" name="Line 2923"/>
              <p:cNvSpPr/>
              <p:nvPr/>
            </p:nvSpPr>
            <p:spPr>
              <a:xfrm>
                <a:off x="5418" y="2252"/>
                <a:ext cx="4" cy="0"/>
              </a:xfrm>
              <a:prstGeom prst="line">
                <a:avLst/>
              </a:prstGeom>
              <a:ln w="11113" cap="flat" cmpd="sng">
                <a:solidFill>
                  <a:srgbClr val="0000FF"/>
                </a:solidFill>
                <a:prstDash val="solid"/>
                <a:headEnd type="none" w="med" len="med"/>
                <a:tailEnd type="none" w="med" len="med"/>
              </a:ln>
            </p:spPr>
          </p:sp>
          <p:sp>
            <p:nvSpPr>
              <p:cNvPr id="92143" name="Line 2924"/>
              <p:cNvSpPr/>
              <p:nvPr/>
            </p:nvSpPr>
            <p:spPr>
              <a:xfrm flipV="1">
                <a:off x="5437" y="2031"/>
                <a:ext cx="0" cy="116"/>
              </a:xfrm>
              <a:prstGeom prst="line">
                <a:avLst/>
              </a:prstGeom>
              <a:ln w="11113" cap="flat" cmpd="sng">
                <a:solidFill>
                  <a:srgbClr val="0000FF"/>
                </a:solidFill>
                <a:prstDash val="solid"/>
                <a:headEnd type="none" w="med" len="med"/>
                <a:tailEnd type="none" w="med" len="med"/>
              </a:ln>
            </p:spPr>
          </p:sp>
          <p:sp>
            <p:nvSpPr>
              <p:cNvPr id="92144" name="Line 2925"/>
              <p:cNvSpPr/>
              <p:nvPr/>
            </p:nvSpPr>
            <p:spPr>
              <a:xfrm>
                <a:off x="5435" y="2031"/>
                <a:ext cx="5" cy="0"/>
              </a:xfrm>
              <a:prstGeom prst="line">
                <a:avLst/>
              </a:prstGeom>
              <a:ln w="11113" cap="flat" cmpd="sng">
                <a:solidFill>
                  <a:srgbClr val="0000FF"/>
                </a:solidFill>
                <a:prstDash val="solid"/>
                <a:headEnd type="none" w="med" len="med"/>
                <a:tailEnd type="none" w="med" len="med"/>
              </a:ln>
            </p:spPr>
          </p:sp>
          <p:sp>
            <p:nvSpPr>
              <p:cNvPr id="92145" name="Line 2926"/>
              <p:cNvSpPr/>
              <p:nvPr/>
            </p:nvSpPr>
            <p:spPr>
              <a:xfrm>
                <a:off x="5437" y="2147"/>
                <a:ext cx="0" cy="116"/>
              </a:xfrm>
              <a:prstGeom prst="line">
                <a:avLst/>
              </a:prstGeom>
              <a:ln w="11113" cap="flat" cmpd="sng">
                <a:solidFill>
                  <a:srgbClr val="0000FF"/>
                </a:solidFill>
                <a:prstDash val="solid"/>
                <a:headEnd type="none" w="med" len="med"/>
                <a:tailEnd type="none" w="med" len="med"/>
              </a:ln>
            </p:spPr>
          </p:sp>
          <p:sp>
            <p:nvSpPr>
              <p:cNvPr id="92146" name="Line 2927"/>
              <p:cNvSpPr/>
              <p:nvPr/>
            </p:nvSpPr>
            <p:spPr>
              <a:xfrm>
                <a:off x="5435" y="2263"/>
                <a:ext cx="5" cy="0"/>
              </a:xfrm>
              <a:prstGeom prst="line">
                <a:avLst/>
              </a:prstGeom>
              <a:ln w="11113" cap="flat" cmpd="sng">
                <a:solidFill>
                  <a:srgbClr val="0000FF"/>
                </a:solidFill>
                <a:prstDash val="solid"/>
                <a:headEnd type="none" w="med" len="med"/>
                <a:tailEnd type="none" w="med" len="med"/>
              </a:ln>
            </p:spPr>
          </p:sp>
          <p:sp>
            <p:nvSpPr>
              <p:cNvPr id="92147" name="Line 2928"/>
              <p:cNvSpPr/>
              <p:nvPr/>
            </p:nvSpPr>
            <p:spPr>
              <a:xfrm flipH="1">
                <a:off x="5413" y="2153"/>
                <a:ext cx="18" cy="0"/>
              </a:xfrm>
              <a:prstGeom prst="line">
                <a:avLst/>
              </a:prstGeom>
              <a:ln w="22225" cap="flat" cmpd="sng">
                <a:solidFill>
                  <a:srgbClr val="FF0000"/>
                </a:solidFill>
                <a:prstDash val="sysDot"/>
                <a:headEnd type="none" w="med" len="med"/>
                <a:tailEnd type="none" w="med" len="med"/>
              </a:ln>
            </p:spPr>
          </p:sp>
          <p:sp>
            <p:nvSpPr>
              <p:cNvPr id="92148" name="Line 2929"/>
              <p:cNvSpPr/>
              <p:nvPr/>
            </p:nvSpPr>
            <p:spPr>
              <a:xfrm flipH="1">
                <a:off x="5398" y="2153"/>
                <a:ext cx="15" cy="0"/>
              </a:xfrm>
              <a:prstGeom prst="line">
                <a:avLst/>
              </a:prstGeom>
              <a:ln w="22225" cap="flat" cmpd="sng">
                <a:solidFill>
                  <a:srgbClr val="FF0000"/>
                </a:solidFill>
                <a:prstDash val="sysDot"/>
                <a:headEnd type="none" w="med" len="med"/>
                <a:tailEnd type="none" w="med" len="med"/>
              </a:ln>
            </p:spPr>
          </p:sp>
          <p:sp>
            <p:nvSpPr>
              <p:cNvPr id="92149" name="Line 2930"/>
              <p:cNvSpPr/>
              <p:nvPr/>
            </p:nvSpPr>
            <p:spPr>
              <a:xfrm flipH="1">
                <a:off x="5380" y="2153"/>
                <a:ext cx="18" cy="0"/>
              </a:xfrm>
              <a:prstGeom prst="line">
                <a:avLst/>
              </a:prstGeom>
              <a:ln w="22225" cap="flat" cmpd="sng">
                <a:solidFill>
                  <a:srgbClr val="FF0000"/>
                </a:solidFill>
                <a:prstDash val="sysDot"/>
                <a:headEnd type="none" w="med" len="med"/>
                <a:tailEnd type="none" w="med" len="med"/>
              </a:ln>
            </p:spPr>
          </p:sp>
          <p:sp>
            <p:nvSpPr>
              <p:cNvPr id="92150" name="Line 2931"/>
              <p:cNvSpPr/>
              <p:nvPr/>
            </p:nvSpPr>
            <p:spPr>
              <a:xfrm flipH="1">
                <a:off x="5363" y="2153"/>
                <a:ext cx="17" cy="0"/>
              </a:xfrm>
              <a:prstGeom prst="line">
                <a:avLst/>
              </a:prstGeom>
              <a:ln w="22225" cap="flat" cmpd="sng">
                <a:solidFill>
                  <a:srgbClr val="FF0000"/>
                </a:solidFill>
                <a:prstDash val="sysDot"/>
                <a:headEnd type="none" w="med" len="med"/>
                <a:tailEnd type="none" w="med" len="med"/>
              </a:ln>
            </p:spPr>
          </p:sp>
          <p:sp>
            <p:nvSpPr>
              <p:cNvPr id="92151" name="Line 2932"/>
              <p:cNvSpPr/>
              <p:nvPr/>
            </p:nvSpPr>
            <p:spPr>
              <a:xfrm flipH="1">
                <a:off x="5347" y="2153"/>
                <a:ext cx="16" cy="0"/>
              </a:xfrm>
              <a:prstGeom prst="line">
                <a:avLst/>
              </a:prstGeom>
              <a:ln w="22225" cap="flat" cmpd="sng">
                <a:solidFill>
                  <a:srgbClr val="FF0000"/>
                </a:solidFill>
                <a:prstDash val="sysDot"/>
                <a:headEnd type="none" w="med" len="med"/>
                <a:tailEnd type="none" w="med" len="med"/>
              </a:ln>
            </p:spPr>
          </p:sp>
          <p:sp>
            <p:nvSpPr>
              <p:cNvPr id="92152" name="Line 2933"/>
              <p:cNvSpPr/>
              <p:nvPr/>
            </p:nvSpPr>
            <p:spPr>
              <a:xfrm flipH="1">
                <a:off x="5330" y="2153"/>
                <a:ext cx="17" cy="5"/>
              </a:xfrm>
              <a:prstGeom prst="line">
                <a:avLst/>
              </a:prstGeom>
              <a:ln w="22225" cap="flat" cmpd="sng">
                <a:solidFill>
                  <a:srgbClr val="FF0000"/>
                </a:solidFill>
                <a:prstDash val="sysDot"/>
                <a:headEnd type="none" w="med" len="med"/>
                <a:tailEnd type="none" w="med" len="med"/>
              </a:ln>
            </p:spPr>
          </p:sp>
          <p:sp>
            <p:nvSpPr>
              <p:cNvPr id="92153" name="Line 2934"/>
              <p:cNvSpPr/>
              <p:nvPr/>
            </p:nvSpPr>
            <p:spPr>
              <a:xfrm flipH="1">
                <a:off x="5312" y="2158"/>
                <a:ext cx="18" cy="1"/>
              </a:xfrm>
              <a:prstGeom prst="line">
                <a:avLst/>
              </a:prstGeom>
              <a:ln w="22225" cap="flat" cmpd="sng">
                <a:solidFill>
                  <a:srgbClr val="FF0000"/>
                </a:solidFill>
                <a:prstDash val="sysDot"/>
                <a:headEnd type="none" w="med" len="med"/>
                <a:tailEnd type="none" w="med" len="med"/>
              </a:ln>
            </p:spPr>
          </p:sp>
          <p:sp>
            <p:nvSpPr>
              <p:cNvPr id="92154" name="Line 2935"/>
              <p:cNvSpPr/>
              <p:nvPr/>
            </p:nvSpPr>
            <p:spPr>
              <a:xfrm flipH="1">
                <a:off x="5297" y="2159"/>
                <a:ext cx="15" cy="5"/>
              </a:xfrm>
              <a:prstGeom prst="line">
                <a:avLst/>
              </a:prstGeom>
              <a:ln w="22225" cap="flat" cmpd="sng">
                <a:solidFill>
                  <a:srgbClr val="FF0000"/>
                </a:solidFill>
                <a:prstDash val="sysDot"/>
                <a:headEnd type="none" w="med" len="med"/>
                <a:tailEnd type="none" w="med" len="med"/>
              </a:ln>
            </p:spPr>
          </p:sp>
          <p:sp>
            <p:nvSpPr>
              <p:cNvPr id="92155" name="Line 2936"/>
              <p:cNvSpPr/>
              <p:nvPr/>
            </p:nvSpPr>
            <p:spPr>
              <a:xfrm flipH="1">
                <a:off x="5280" y="2164"/>
                <a:ext cx="17" cy="4"/>
              </a:xfrm>
              <a:prstGeom prst="line">
                <a:avLst/>
              </a:prstGeom>
              <a:ln w="22225" cap="flat" cmpd="sng">
                <a:solidFill>
                  <a:srgbClr val="FF0000"/>
                </a:solidFill>
                <a:prstDash val="sysDot"/>
                <a:headEnd type="none" w="med" len="med"/>
                <a:tailEnd type="none" w="med" len="med"/>
              </a:ln>
            </p:spPr>
          </p:sp>
          <p:sp>
            <p:nvSpPr>
              <p:cNvPr id="92156" name="Line 2937"/>
              <p:cNvSpPr/>
              <p:nvPr/>
            </p:nvSpPr>
            <p:spPr>
              <a:xfrm flipH="1">
                <a:off x="5262" y="2168"/>
                <a:ext cx="18" cy="4"/>
              </a:xfrm>
              <a:prstGeom prst="line">
                <a:avLst/>
              </a:prstGeom>
              <a:ln w="22225" cap="flat" cmpd="sng">
                <a:solidFill>
                  <a:srgbClr val="FF0000"/>
                </a:solidFill>
                <a:prstDash val="sysDot"/>
                <a:headEnd type="none" w="med" len="med"/>
                <a:tailEnd type="none" w="med" len="med"/>
              </a:ln>
            </p:spPr>
          </p:sp>
          <p:sp>
            <p:nvSpPr>
              <p:cNvPr id="92157" name="Line 2938"/>
              <p:cNvSpPr/>
              <p:nvPr/>
            </p:nvSpPr>
            <p:spPr>
              <a:xfrm flipH="1">
                <a:off x="5247" y="2172"/>
                <a:ext cx="15" cy="5"/>
              </a:xfrm>
              <a:prstGeom prst="line">
                <a:avLst/>
              </a:prstGeom>
              <a:ln w="22225" cap="flat" cmpd="sng">
                <a:solidFill>
                  <a:srgbClr val="FF0000"/>
                </a:solidFill>
                <a:prstDash val="sysDot"/>
                <a:headEnd type="none" w="med" len="med"/>
                <a:tailEnd type="none" w="med" len="med"/>
              </a:ln>
            </p:spPr>
          </p:sp>
          <p:sp>
            <p:nvSpPr>
              <p:cNvPr id="92158" name="Line 2939"/>
              <p:cNvSpPr/>
              <p:nvPr/>
            </p:nvSpPr>
            <p:spPr>
              <a:xfrm flipH="1">
                <a:off x="5229" y="2177"/>
                <a:ext cx="18" cy="1"/>
              </a:xfrm>
              <a:prstGeom prst="line">
                <a:avLst/>
              </a:prstGeom>
              <a:ln w="22225" cap="flat" cmpd="sng">
                <a:solidFill>
                  <a:srgbClr val="FF0000"/>
                </a:solidFill>
                <a:prstDash val="sysDot"/>
                <a:headEnd type="none" w="med" len="med"/>
                <a:tailEnd type="none" w="med" len="med"/>
              </a:ln>
            </p:spPr>
          </p:sp>
          <p:sp>
            <p:nvSpPr>
              <p:cNvPr id="92159" name="Line 2940"/>
              <p:cNvSpPr/>
              <p:nvPr/>
            </p:nvSpPr>
            <p:spPr>
              <a:xfrm flipH="1">
                <a:off x="5212" y="2178"/>
                <a:ext cx="17" cy="0"/>
              </a:xfrm>
              <a:prstGeom prst="line">
                <a:avLst/>
              </a:prstGeom>
              <a:ln w="22225" cap="flat" cmpd="sng">
                <a:solidFill>
                  <a:srgbClr val="FF0000"/>
                </a:solidFill>
                <a:prstDash val="sysDot"/>
                <a:headEnd type="none" w="med" len="med"/>
                <a:tailEnd type="none" w="med" len="med"/>
              </a:ln>
            </p:spPr>
          </p:sp>
          <p:sp>
            <p:nvSpPr>
              <p:cNvPr id="92160" name="Line 2941"/>
              <p:cNvSpPr/>
              <p:nvPr/>
            </p:nvSpPr>
            <p:spPr>
              <a:xfrm flipH="1" flipV="1">
                <a:off x="5197" y="2177"/>
                <a:ext cx="15" cy="1"/>
              </a:xfrm>
              <a:prstGeom prst="line">
                <a:avLst/>
              </a:prstGeom>
              <a:ln w="22225" cap="flat" cmpd="sng">
                <a:solidFill>
                  <a:srgbClr val="FF0000"/>
                </a:solidFill>
                <a:prstDash val="sysDot"/>
                <a:headEnd type="none" w="med" len="med"/>
                <a:tailEnd type="none" w="med" len="med"/>
              </a:ln>
            </p:spPr>
          </p:sp>
          <p:sp>
            <p:nvSpPr>
              <p:cNvPr id="92161" name="Line 2942"/>
              <p:cNvSpPr/>
              <p:nvPr/>
            </p:nvSpPr>
            <p:spPr>
              <a:xfrm flipH="1" flipV="1">
                <a:off x="5179" y="2172"/>
                <a:ext cx="18" cy="5"/>
              </a:xfrm>
              <a:prstGeom prst="line">
                <a:avLst/>
              </a:prstGeom>
              <a:ln w="22225" cap="flat" cmpd="sng">
                <a:solidFill>
                  <a:srgbClr val="FF0000"/>
                </a:solidFill>
                <a:prstDash val="sysDot"/>
                <a:headEnd type="none" w="med" len="med"/>
                <a:tailEnd type="none" w="med" len="med"/>
              </a:ln>
            </p:spPr>
          </p:sp>
          <p:sp>
            <p:nvSpPr>
              <p:cNvPr id="92162" name="Line 2943"/>
              <p:cNvSpPr/>
              <p:nvPr/>
            </p:nvSpPr>
            <p:spPr>
              <a:xfrm flipH="1" flipV="1">
                <a:off x="5161" y="2166"/>
                <a:ext cx="18" cy="6"/>
              </a:xfrm>
              <a:prstGeom prst="line">
                <a:avLst/>
              </a:prstGeom>
              <a:ln w="22225" cap="flat" cmpd="sng">
                <a:solidFill>
                  <a:srgbClr val="FF0000"/>
                </a:solidFill>
                <a:prstDash val="sysDot"/>
                <a:headEnd type="none" w="med" len="med"/>
                <a:tailEnd type="none" w="med" len="med"/>
              </a:ln>
            </p:spPr>
          </p:sp>
          <p:sp>
            <p:nvSpPr>
              <p:cNvPr id="92163" name="Line 2944"/>
              <p:cNvSpPr/>
              <p:nvPr/>
            </p:nvSpPr>
            <p:spPr>
              <a:xfrm flipH="1" flipV="1">
                <a:off x="5146" y="2158"/>
                <a:ext cx="15" cy="8"/>
              </a:xfrm>
              <a:prstGeom prst="line">
                <a:avLst/>
              </a:prstGeom>
              <a:ln w="22225" cap="flat" cmpd="sng">
                <a:solidFill>
                  <a:srgbClr val="FF0000"/>
                </a:solidFill>
                <a:prstDash val="sysDot"/>
                <a:headEnd type="none" w="med" len="med"/>
                <a:tailEnd type="none" w="med" len="med"/>
              </a:ln>
            </p:spPr>
          </p:sp>
          <p:sp>
            <p:nvSpPr>
              <p:cNvPr id="92164" name="Line 2945"/>
              <p:cNvSpPr/>
              <p:nvPr/>
            </p:nvSpPr>
            <p:spPr>
              <a:xfrm flipH="1" flipV="1">
                <a:off x="5129" y="2151"/>
                <a:ext cx="17" cy="7"/>
              </a:xfrm>
              <a:prstGeom prst="line">
                <a:avLst/>
              </a:prstGeom>
              <a:ln w="22225" cap="flat" cmpd="sng">
                <a:solidFill>
                  <a:srgbClr val="FF0000"/>
                </a:solidFill>
                <a:prstDash val="sysDot"/>
                <a:headEnd type="none" w="med" len="med"/>
                <a:tailEnd type="none" w="med" len="med"/>
              </a:ln>
            </p:spPr>
          </p:sp>
          <p:sp>
            <p:nvSpPr>
              <p:cNvPr id="92165" name="Line 2946"/>
              <p:cNvSpPr/>
              <p:nvPr/>
            </p:nvSpPr>
            <p:spPr>
              <a:xfrm flipH="1" flipV="1">
                <a:off x="5111" y="2143"/>
                <a:ext cx="18" cy="8"/>
              </a:xfrm>
              <a:prstGeom prst="line">
                <a:avLst/>
              </a:prstGeom>
              <a:ln w="22225" cap="flat" cmpd="sng">
                <a:solidFill>
                  <a:srgbClr val="FF0000"/>
                </a:solidFill>
                <a:prstDash val="sysDot"/>
                <a:headEnd type="none" w="med" len="med"/>
                <a:tailEnd type="none" w="med" len="med"/>
              </a:ln>
            </p:spPr>
          </p:sp>
          <p:sp>
            <p:nvSpPr>
              <p:cNvPr id="92166" name="Line 2947"/>
              <p:cNvSpPr/>
              <p:nvPr/>
            </p:nvSpPr>
            <p:spPr>
              <a:xfrm flipH="1" flipV="1">
                <a:off x="5096" y="2139"/>
                <a:ext cx="15" cy="4"/>
              </a:xfrm>
              <a:prstGeom prst="line">
                <a:avLst/>
              </a:prstGeom>
              <a:ln w="22225" cap="flat" cmpd="sng">
                <a:solidFill>
                  <a:srgbClr val="FF0000"/>
                </a:solidFill>
                <a:prstDash val="sysDot"/>
                <a:headEnd type="none" w="med" len="med"/>
                <a:tailEnd type="none" w="med" len="med"/>
              </a:ln>
            </p:spPr>
          </p:sp>
          <p:sp>
            <p:nvSpPr>
              <p:cNvPr id="92167" name="Line 2948"/>
              <p:cNvSpPr/>
              <p:nvPr/>
            </p:nvSpPr>
            <p:spPr>
              <a:xfrm flipH="1">
                <a:off x="5078" y="2139"/>
                <a:ext cx="18" cy="0"/>
              </a:xfrm>
              <a:prstGeom prst="line">
                <a:avLst/>
              </a:prstGeom>
              <a:ln w="22225" cap="flat" cmpd="sng">
                <a:solidFill>
                  <a:srgbClr val="FF0000"/>
                </a:solidFill>
                <a:prstDash val="sysDot"/>
                <a:headEnd type="none" w="med" len="med"/>
                <a:tailEnd type="none" w="med" len="med"/>
              </a:ln>
            </p:spPr>
          </p:sp>
          <p:sp>
            <p:nvSpPr>
              <p:cNvPr id="92168" name="Line 2949"/>
              <p:cNvSpPr/>
              <p:nvPr/>
            </p:nvSpPr>
            <p:spPr>
              <a:xfrm flipH="1">
                <a:off x="5061" y="2139"/>
                <a:ext cx="17" cy="0"/>
              </a:xfrm>
              <a:prstGeom prst="line">
                <a:avLst/>
              </a:prstGeom>
              <a:ln w="22225" cap="flat" cmpd="sng">
                <a:solidFill>
                  <a:srgbClr val="FF0000"/>
                </a:solidFill>
                <a:prstDash val="sysDot"/>
                <a:headEnd type="none" w="med" len="med"/>
                <a:tailEnd type="none" w="med" len="med"/>
              </a:ln>
            </p:spPr>
          </p:sp>
          <p:sp>
            <p:nvSpPr>
              <p:cNvPr id="92169" name="Line 2950"/>
              <p:cNvSpPr/>
              <p:nvPr/>
            </p:nvSpPr>
            <p:spPr>
              <a:xfrm flipH="1">
                <a:off x="5045" y="2139"/>
                <a:ext cx="16" cy="4"/>
              </a:xfrm>
              <a:prstGeom prst="line">
                <a:avLst/>
              </a:prstGeom>
              <a:ln w="22225" cap="flat" cmpd="sng">
                <a:solidFill>
                  <a:srgbClr val="FF0000"/>
                </a:solidFill>
                <a:prstDash val="sysDot"/>
                <a:headEnd type="none" w="med" len="med"/>
                <a:tailEnd type="none" w="med" len="med"/>
              </a:ln>
            </p:spPr>
          </p:sp>
          <p:sp>
            <p:nvSpPr>
              <p:cNvPr id="92170" name="Line 2951"/>
              <p:cNvSpPr/>
              <p:nvPr/>
            </p:nvSpPr>
            <p:spPr>
              <a:xfrm flipH="1">
                <a:off x="5028" y="2143"/>
                <a:ext cx="17" cy="10"/>
              </a:xfrm>
              <a:prstGeom prst="line">
                <a:avLst/>
              </a:prstGeom>
              <a:ln w="22225" cap="flat" cmpd="sng">
                <a:solidFill>
                  <a:srgbClr val="FF0000"/>
                </a:solidFill>
                <a:prstDash val="sysDot"/>
                <a:headEnd type="none" w="med" len="med"/>
                <a:tailEnd type="none" w="med" len="med"/>
              </a:ln>
            </p:spPr>
          </p:sp>
          <p:sp>
            <p:nvSpPr>
              <p:cNvPr id="92171" name="Line 2952"/>
              <p:cNvSpPr/>
              <p:nvPr/>
            </p:nvSpPr>
            <p:spPr>
              <a:xfrm flipH="1">
                <a:off x="5010" y="2153"/>
                <a:ext cx="18" cy="13"/>
              </a:xfrm>
              <a:prstGeom prst="line">
                <a:avLst/>
              </a:prstGeom>
              <a:ln w="22225" cap="flat" cmpd="sng">
                <a:solidFill>
                  <a:srgbClr val="FF0000"/>
                </a:solidFill>
                <a:prstDash val="sysDot"/>
                <a:headEnd type="none" w="med" len="med"/>
                <a:tailEnd type="none" w="med" len="med"/>
              </a:ln>
            </p:spPr>
          </p:sp>
          <p:sp>
            <p:nvSpPr>
              <p:cNvPr id="92172" name="Line 2953"/>
              <p:cNvSpPr/>
              <p:nvPr/>
            </p:nvSpPr>
            <p:spPr>
              <a:xfrm flipH="1">
                <a:off x="4995" y="2166"/>
                <a:ext cx="15" cy="15"/>
              </a:xfrm>
              <a:prstGeom prst="line">
                <a:avLst/>
              </a:prstGeom>
              <a:ln w="22225" cap="flat" cmpd="sng">
                <a:solidFill>
                  <a:srgbClr val="FF0000"/>
                </a:solidFill>
                <a:prstDash val="sysDot"/>
                <a:headEnd type="none" w="med" len="med"/>
                <a:tailEnd type="none" w="med" len="med"/>
              </a:ln>
            </p:spPr>
          </p:sp>
          <p:sp>
            <p:nvSpPr>
              <p:cNvPr id="92173" name="Line 2954"/>
              <p:cNvSpPr/>
              <p:nvPr/>
            </p:nvSpPr>
            <p:spPr>
              <a:xfrm flipH="1">
                <a:off x="4977" y="2181"/>
                <a:ext cx="18" cy="19"/>
              </a:xfrm>
              <a:prstGeom prst="line">
                <a:avLst/>
              </a:prstGeom>
              <a:ln w="22225" cap="flat" cmpd="sng">
                <a:solidFill>
                  <a:srgbClr val="FF0000"/>
                </a:solidFill>
                <a:prstDash val="sysDot"/>
                <a:headEnd type="none" w="med" len="med"/>
                <a:tailEnd type="none" w="med" len="med"/>
              </a:ln>
            </p:spPr>
          </p:sp>
          <p:sp>
            <p:nvSpPr>
              <p:cNvPr id="92174" name="Line 2955"/>
              <p:cNvSpPr/>
              <p:nvPr/>
            </p:nvSpPr>
            <p:spPr>
              <a:xfrm flipH="1">
                <a:off x="4962" y="2200"/>
                <a:ext cx="15" cy="17"/>
              </a:xfrm>
              <a:prstGeom prst="line">
                <a:avLst/>
              </a:prstGeom>
              <a:ln w="22225" cap="flat" cmpd="sng">
                <a:solidFill>
                  <a:srgbClr val="FF0000"/>
                </a:solidFill>
                <a:prstDash val="sysDot"/>
                <a:headEnd type="none" w="med" len="med"/>
                <a:tailEnd type="none" w="med" len="med"/>
              </a:ln>
            </p:spPr>
          </p:sp>
          <p:sp>
            <p:nvSpPr>
              <p:cNvPr id="92175" name="Line 2956"/>
              <p:cNvSpPr/>
              <p:nvPr/>
            </p:nvSpPr>
            <p:spPr>
              <a:xfrm flipH="1">
                <a:off x="4944" y="2217"/>
                <a:ext cx="18" cy="16"/>
              </a:xfrm>
              <a:prstGeom prst="line">
                <a:avLst/>
              </a:prstGeom>
              <a:ln w="22225" cap="flat" cmpd="sng">
                <a:solidFill>
                  <a:srgbClr val="FF0000"/>
                </a:solidFill>
                <a:prstDash val="sysDot"/>
                <a:headEnd type="none" w="med" len="med"/>
                <a:tailEnd type="none" w="med" len="med"/>
              </a:ln>
            </p:spPr>
          </p:sp>
          <p:sp>
            <p:nvSpPr>
              <p:cNvPr id="92176" name="Line 2957"/>
              <p:cNvSpPr/>
              <p:nvPr/>
            </p:nvSpPr>
            <p:spPr>
              <a:xfrm flipH="1">
                <a:off x="4927" y="2233"/>
                <a:ext cx="17" cy="18"/>
              </a:xfrm>
              <a:prstGeom prst="line">
                <a:avLst/>
              </a:prstGeom>
              <a:ln w="22225" cap="flat" cmpd="sng">
                <a:solidFill>
                  <a:srgbClr val="FF0000"/>
                </a:solidFill>
                <a:prstDash val="sysDot"/>
                <a:headEnd type="none" w="med" len="med"/>
                <a:tailEnd type="none" w="med" len="med"/>
              </a:ln>
            </p:spPr>
          </p:sp>
          <p:sp>
            <p:nvSpPr>
              <p:cNvPr id="92177" name="Line 2958"/>
              <p:cNvSpPr/>
              <p:nvPr/>
            </p:nvSpPr>
            <p:spPr>
              <a:xfrm flipH="1">
                <a:off x="4911" y="2251"/>
                <a:ext cx="16" cy="18"/>
              </a:xfrm>
              <a:prstGeom prst="line">
                <a:avLst/>
              </a:prstGeom>
              <a:ln w="22225" cap="flat" cmpd="sng">
                <a:solidFill>
                  <a:srgbClr val="FF0000"/>
                </a:solidFill>
                <a:prstDash val="sysDot"/>
                <a:headEnd type="none" w="med" len="med"/>
                <a:tailEnd type="none" w="med" len="med"/>
              </a:ln>
            </p:spPr>
          </p:sp>
          <p:sp>
            <p:nvSpPr>
              <p:cNvPr id="92178" name="Line 2959"/>
              <p:cNvSpPr/>
              <p:nvPr/>
            </p:nvSpPr>
            <p:spPr>
              <a:xfrm flipH="1">
                <a:off x="4894" y="2269"/>
                <a:ext cx="17" cy="11"/>
              </a:xfrm>
              <a:prstGeom prst="line">
                <a:avLst/>
              </a:prstGeom>
              <a:ln w="22225" cap="flat" cmpd="sng">
                <a:solidFill>
                  <a:srgbClr val="FF0000"/>
                </a:solidFill>
                <a:prstDash val="sysDot"/>
                <a:headEnd type="none" w="med" len="med"/>
                <a:tailEnd type="none" w="med" len="med"/>
              </a:ln>
            </p:spPr>
          </p:sp>
          <p:sp>
            <p:nvSpPr>
              <p:cNvPr id="92179" name="Line 2960"/>
              <p:cNvSpPr/>
              <p:nvPr/>
            </p:nvSpPr>
            <p:spPr>
              <a:xfrm flipH="1">
                <a:off x="4876" y="2280"/>
                <a:ext cx="18" cy="10"/>
              </a:xfrm>
              <a:prstGeom prst="line">
                <a:avLst/>
              </a:prstGeom>
              <a:ln w="22225" cap="flat" cmpd="sng">
                <a:solidFill>
                  <a:srgbClr val="FF0000"/>
                </a:solidFill>
                <a:prstDash val="sysDot"/>
                <a:headEnd type="none" w="med" len="med"/>
                <a:tailEnd type="none" w="med" len="med"/>
              </a:ln>
            </p:spPr>
          </p:sp>
          <p:sp>
            <p:nvSpPr>
              <p:cNvPr id="92180" name="Line 2961"/>
              <p:cNvSpPr/>
              <p:nvPr/>
            </p:nvSpPr>
            <p:spPr>
              <a:xfrm flipH="1">
                <a:off x="4861" y="2290"/>
                <a:ext cx="15" cy="11"/>
              </a:xfrm>
              <a:prstGeom prst="line">
                <a:avLst/>
              </a:prstGeom>
              <a:ln w="22225" cap="flat" cmpd="sng">
                <a:solidFill>
                  <a:srgbClr val="FF0000"/>
                </a:solidFill>
                <a:prstDash val="sysDot"/>
                <a:headEnd type="none" w="med" len="med"/>
                <a:tailEnd type="none" w="med" len="med"/>
              </a:ln>
            </p:spPr>
          </p:sp>
          <p:sp>
            <p:nvSpPr>
              <p:cNvPr id="92181" name="Line 2962"/>
              <p:cNvSpPr/>
              <p:nvPr/>
            </p:nvSpPr>
            <p:spPr>
              <a:xfrm flipH="1">
                <a:off x="4843" y="2301"/>
                <a:ext cx="18" cy="11"/>
              </a:xfrm>
              <a:prstGeom prst="line">
                <a:avLst/>
              </a:prstGeom>
              <a:ln w="22225" cap="flat" cmpd="sng">
                <a:solidFill>
                  <a:srgbClr val="FF0000"/>
                </a:solidFill>
                <a:prstDash val="sysDot"/>
                <a:headEnd type="none" w="med" len="med"/>
                <a:tailEnd type="none" w="med" len="med"/>
              </a:ln>
            </p:spPr>
          </p:sp>
          <p:sp>
            <p:nvSpPr>
              <p:cNvPr id="92182" name="Line 2963"/>
              <p:cNvSpPr/>
              <p:nvPr/>
            </p:nvSpPr>
            <p:spPr>
              <a:xfrm flipH="1">
                <a:off x="4826" y="2312"/>
                <a:ext cx="17" cy="5"/>
              </a:xfrm>
              <a:prstGeom prst="line">
                <a:avLst/>
              </a:prstGeom>
              <a:ln w="22225" cap="flat" cmpd="sng">
                <a:solidFill>
                  <a:srgbClr val="FF0000"/>
                </a:solidFill>
                <a:prstDash val="sysDot"/>
                <a:headEnd type="none" w="med" len="med"/>
                <a:tailEnd type="none" w="med" len="med"/>
              </a:ln>
            </p:spPr>
          </p:sp>
          <p:sp>
            <p:nvSpPr>
              <p:cNvPr id="92183" name="Line 2964"/>
              <p:cNvSpPr/>
              <p:nvPr/>
            </p:nvSpPr>
            <p:spPr>
              <a:xfrm flipH="1">
                <a:off x="4811" y="2317"/>
                <a:ext cx="15" cy="5"/>
              </a:xfrm>
              <a:prstGeom prst="line">
                <a:avLst/>
              </a:prstGeom>
              <a:ln w="22225" cap="flat" cmpd="sng">
                <a:solidFill>
                  <a:srgbClr val="FF0000"/>
                </a:solidFill>
                <a:prstDash val="sysDot"/>
                <a:headEnd type="none" w="med" len="med"/>
                <a:tailEnd type="none" w="med" len="med"/>
              </a:ln>
            </p:spPr>
          </p:sp>
          <p:sp>
            <p:nvSpPr>
              <p:cNvPr id="92184" name="Line 2965"/>
              <p:cNvSpPr/>
              <p:nvPr/>
            </p:nvSpPr>
            <p:spPr>
              <a:xfrm flipH="1">
                <a:off x="4793" y="2322"/>
                <a:ext cx="18" cy="2"/>
              </a:xfrm>
              <a:prstGeom prst="line">
                <a:avLst/>
              </a:prstGeom>
              <a:ln w="22225" cap="flat" cmpd="sng">
                <a:solidFill>
                  <a:srgbClr val="FF0000"/>
                </a:solidFill>
                <a:prstDash val="sysDot"/>
                <a:headEnd type="none" w="med" len="med"/>
                <a:tailEnd type="none" w="med" len="med"/>
              </a:ln>
            </p:spPr>
          </p:sp>
          <p:sp>
            <p:nvSpPr>
              <p:cNvPr id="92185" name="Line 2966"/>
              <p:cNvSpPr/>
              <p:nvPr/>
            </p:nvSpPr>
            <p:spPr>
              <a:xfrm flipH="1">
                <a:off x="4775" y="2324"/>
                <a:ext cx="18" cy="0"/>
              </a:xfrm>
              <a:prstGeom prst="line">
                <a:avLst/>
              </a:prstGeom>
              <a:ln w="22225" cap="flat" cmpd="sng">
                <a:solidFill>
                  <a:srgbClr val="FF0000"/>
                </a:solidFill>
                <a:prstDash val="sysDot"/>
                <a:headEnd type="none" w="med" len="med"/>
                <a:tailEnd type="none" w="med" len="med"/>
              </a:ln>
            </p:spPr>
          </p:sp>
          <p:sp>
            <p:nvSpPr>
              <p:cNvPr id="92186" name="Line 2967"/>
              <p:cNvSpPr/>
              <p:nvPr/>
            </p:nvSpPr>
            <p:spPr>
              <a:xfrm flipH="1" flipV="1">
                <a:off x="4760" y="2320"/>
                <a:ext cx="15" cy="4"/>
              </a:xfrm>
              <a:prstGeom prst="line">
                <a:avLst/>
              </a:prstGeom>
              <a:ln w="22225" cap="flat" cmpd="sng">
                <a:solidFill>
                  <a:srgbClr val="FF0000"/>
                </a:solidFill>
                <a:prstDash val="sysDot"/>
                <a:headEnd type="none" w="med" len="med"/>
                <a:tailEnd type="none" w="med" len="med"/>
              </a:ln>
            </p:spPr>
          </p:sp>
          <p:sp>
            <p:nvSpPr>
              <p:cNvPr id="92187" name="Line 2968"/>
              <p:cNvSpPr/>
              <p:nvPr/>
            </p:nvSpPr>
            <p:spPr>
              <a:xfrm flipH="1" flipV="1">
                <a:off x="4743" y="2313"/>
                <a:ext cx="17" cy="7"/>
              </a:xfrm>
              <a:prstGeom prst="line">
                <a:avLst/>
              </a:prstGeom>
              <a:ln w="22225" cap="flat" cmpd="sng">
                <a:solidFill>
                  <a:srgbClr val="FF0000"/>
                </a:solidFill>
                <a:prstDash val="sysDot"/>
                <a:headEnd type="none" w="med" len="med"/>
                <a:tailEnd type="none" w="med" len="med"/>
              </a:ln>
            </p:spPr>
          </p:sp>
          <p:sp>
            <p:nvSpPr>
              <p:cNvPr id="92188" name="Line 2969"/>
              <p:cNvSpPr/>
              <p:nvPr/>
            </p:nvSpPr>
            <p:spPr>
              <a:xfrm flipH="1" flipV="1">
                <a:off x="4725" y="2305"/>
                <a:ext cx="18" cy="8"/>
              </a:xfrm>
              <a:prstGeom prst="line">
                <a:avLst/>
              </a:prstGeom>
              <a:ln w="22225" cap="flat" cmpd="sng">
                <a:solidFill>
                  <a:srgbClr val="FF0000"/>
                </a:solidFill>
                <a:prstDash val="sysDot"/>
                <a:headEnd type="none" w="med" len="med"/>
                <a:tailEnd type="none" w="med" len="med"/>
              </a:ln>
            </p:spPr>
          </p:sp>
          <p:sp>
            <p:nvSpPr>
              <p:cNvPr id="92189" name="Line 2970"/>
              <p:cNvSpPr/>
              <p:nvPr/>
            </p:nvSpPr>
            <p:spPr>
              <a:xfrm flipH="1" flipV="1">
                <a:off x="4710" y="2299"/>
                <a:ext cx="15" cy="6"/>
              </a:xfrm>
              <a:prstGeom prst="line">
                <a:avLst/>
              </a:prstGeom>
              <a:ln w="22225" cap="flat" cmpd="sng">
                <a:solidFill>
                  <a:srgbClr val="FF0000"/>
                </a:solidFill>
                <a:prstDash val="sysDot"/>
                <a:headEnd type="none" w="med" len="med"/>
                <a:tailEnd type="none" w="med" len="med"/>
              </a:ln>
            </p:spPr>
          </p:sp>
          <p:sp>
            <p:nvSpPr>
              <p:cNvPr id="92190" name="Line 2971"/>
              <p:cNvSpPr/>
              <p:nvPr/>
            </p:nvSpPr>
            <p:spPr>
              <a:xfrm flipH="1" flipV="1">
                <a:off x="4693" y="2297"/>
                <a:ext cx="17" cy="2"/>
              </a:xfrm>
              <a:prstGeom prst="line">
                <a:avLst/>
              </a:prstGeom>
              <a:ln w="22225" cap="flat" cmpd="sng">
                <a:solidFill>
                  <a:srgbClr val="FF0000"/>
                </a:solidFill>
                <a:prstDash val="sysDot"/>
                <a:headEnd type="none" w="med" len="med"/>
                <a:tailEnd type="none" w="med" len="med"/>
              </a:ln>
            </p:spPr>
          </p:sp>
          <p:sp>
            <p:nvSpPr>
              <p:cNvPr id="92191" name="Line 2972"/>
              <p:cNvSpPr/>
              <p:nvPr/>
            </p:nvSpPr>
            <p:spPr>
              <a:xfrm flipH="1">
                <a:off x="4675" y="2297"/>
                <a:ext cx="18" cy="0"/>
              </a:xfrm>
              <a:prstGeom prst="line">
                <a:avLst/>
              </a:prstGeom>
              <a:ln w="22225" cap="flat" cmpd="sng">
                <a:solidFill>
                  <a:srgbClr val="FF0000"/>
                </a:solidFill>
                <a:prstDash val="sysDot"/>
                <a:headEnd type="none" w="med" len="med"/>
                <a:tailEnd type="none" w="med" len="med"/>
              </a:ln>
            </p:spPr>
          </p:sp>
          <p:sp>
            <p:nvSpPr>
              <p:cNvPr id="92192" name="Line 2973"/>
              <p:cNvSpPr/>
              <p:nvPr/>
            </p:nvSpPr>
            <p:spPr>
              <a:xfrm flipH="1">
                <a:off x="4660" y="2297"/>
                <a:ext cx="15" cy="2"/>
              </a:xfrm>
              <a:prstGeom prst="line">
                <a:avLst/>
              </a:prstGeom>
              <a:ln w="22225" cap="flat" cmpd="sng">
                <a:solidFill>
                  <a:srgbClr val="FF0000"/>
                </a:solidFill>
                <a:prstDash val="sysDot"/>
                <a:headEnd type="none" w="med" len="med"/>
                <a:tailEnd type="none" w="med" len="med"/>
              </a:ln>
            </p:spPr>
          </p:sp>
          <p:sp>
            <p:nvSpPr>
              <p:cNvPr id="92193" name="Line 2974"/>
              <p:cNvSpPr/>
              <p:nvPr/>
            </p:nvSpPr>
            <p:spPr>
              <a:xfrm flipH="1">
                <a:off x="4642" y="2299"/>
                <a:ext cx="18" cy="4"/>
              </a:xfrm>
              <a:prstGeom prst="line">
                <a:avLst/>
              </a:prstGeom>
              <a:ln w="22225" cap="flat" cmpd="sng">
                <a:solidFill>
                  <a:srgbClr val="FF0000"/>
                </a:solidFill>
                <a:prstDash val="sysDot"/>
                <a:headEnd type="none" w="med" len="med"/>
                <a:tailEnd type="none" w="med" len="med"/>
              </a:ln>
            </p:spPr>
          </p:sp>
          <p:sp>
            <p:nvSpPr>
              <p:cNvPr id="92194" name="Line 2975"/>
              <p:cNvSpPr/>
              <p:nvPr/>
            </p:nvSpPr>
            <p:spPr>
              <a:xfrm flipH="1">
                <a:off x="4625" y="2303"/>
                <a:ext cx="17" cy="2"/>
              </a:xfrm>
              <a:prstGeom prst="line">
                <a:avLst/>
              </a:prstGeom>
              <a:ln w="22225" cap="flat" cmpd="sng">
                <a:solidFill>
                  <a:srgbClr val="FF0000"/>
                </a:solidFill>
                <a:prstDash val="sysDot"/>
                <a:headEnd type="none" w="med" len="med"/>
                <a:tailEnd type="none" w="med" len="med"/>
              </a:ln>
            </p:spPr>
          </p:sp>
          <p:sp>
            <p:nvSpPr>
              <p:cNvPr id="92195" name="Line 2976"/>
              <p:cNvSpPr/>
              <p:nvPr/>
            </p:nvSpPr>
            <p:spPr>
              <a:xfrm flipH="1" flipV="1">
                <a:off x="4609" y="2303"/>
                <a:ext cx="16" cy="2"/>
              </a:xfrm>
              <a:prstGeom prst="line">
                <a:avLst/>
              </a:prstGeom>
              <a:ln w="22225" cap="flat" cmpd="sng">
                <a:solidFill>
                  <a:srgbClr val="FF0000"/>
                </a:solidFill>
                <a:prstDash val="sysDot"/>
                <a:headEnd type="none" w="med" len="med"/>
                <a:tailEnd type="none" w="med" len="med"/>
              </a:ln>
            </p:spPr>
          </p:sp>
          <p:sp>
            <p:nvSpPr>
              <p:cNvPr id="92196" name="Line 2977"/>
              <p:cNvSpPr/>
              <p:nvPr/>
            </p:nvSpPr>
            <p:spPr>
              <a:xfrm flipH="1" flipV="1">
                <a:off x="4592" y="2297"/>
                <a:ext cx="17" cy="6"/>
              </a:xfrm>
              <a:prstGeom prst="line">
                <a:avLst/>
              </a:prstGeom>
              <a:ln w="22225" cap="flat" cmpd="sng">
                <a:solidFill>
                  <a:srgbClr val="FF0000"/>
                </a:solidFill>
                <a:prstDash val="sysDot"/>
                <a:headEnd type="none" w="med" len="med"/>
                <a:tailEnd type="none" w="med" len="med"/>
              </a:ln>
            </p:spPr>
          </p:sp>
          <p:sp>
            <p:nvSpPr>
              <p:cNvPr id="92197" name="Line 2978"/>
              <p:cNvSpPr/>
              <p:nvPr/>
            </p:nvSpPr>
            <p:spPr>
              <a:xfrm flipH="1">
                <a:off x="5413" y="2166"/>
                <a:ext cx="18" cy="0"/>
              </a:xfrm>
              <a:prstGeom prst="line">
                <a:avLst/>
              </a:prstGeom>
              <a:ln w="22225" cap="flat" cmpd="sng">
                <a:solidFill>
                  <a:srgbClr val="0000FF"/>
                </a:solidFill>
                <a:prstDash val="sysDot"/>
                <a:headEnd type="none" w="med" len="med"/>
                <a:tailEnd type="none" w="med" len="med"/>
              </a:ln>
            </p:spPr>
          </p:sp>
          <p:sp>
            <p:nvSpPr>
              <p:cNvPr id="92198" name="Line 2979"/>
              <p:cNvSpPr/>
              <p:nvPr/>
            </p:nvSpPr>
            <p:spPr>
              <a:xfrm flipH="1" flipV="1">
                <a:off x="5398" y="2164"/>
                <a:ext cx="15" cy="2"/>
              </a:xfrm>
              <a:prstGeom prst="line">
                <a:avLst/>
              </a:prstGeom>
              <a:ln w="22225" cap="flat" cmpd="sng">
                <a:solidFill>
                  <a:srgbClr val="0000FF"/>
                </a:solidFill>
                <a:prstDash val="sysDot"/>
                <a:headEnd type="none" w="med" len="med"/>
                <a:tailEnd type="none" w="med" len="med"/>
              </a:ln>
            </p:spPr>
          </p:sp>
          <p:sp>
            <p:nvSpPr>
              <p:cNvPr id="92199" name="Line 2980"/>
              <p:cNvSpPr/>
              <p:nvPr/>
            </p:nvSpPr>
            <p:spPr>
              <a:xfrm flipH="1" flipV="1">
                <a:off x="5380" y="2162"/>
                <a:ext cx="18" cy="2"/>
              </a:xfrm>
              <a:prstGeom prst="line">
                <a:avLst/>
              </a:prstGeom>
              <a:ln w="22225" cap="flat" cmpd="sng">
                <a:solidFill>
                  <a:srgbClr val="0000FF"/>
                </a:solidFill>
                <a:prstDash val="sysDot"/>
                <a:headEnd type="none" w="med" len="med"/>
                <a:tailEnd type="none" w="med" len="med"/>
              </a:ln>
            </p:spPr>
          </p:sp>
          <p:sp>
            <p:nvSpPr>
              <p:cNvPr id="92200" name="Line 2981"/>
              <p:cNvSpPr/>
              <p:nvPr/>
            </p:nvSpPr>
            <p:spPr>
              <a:xfrm flipH="1" flipV="1">
                <a:off x="5363" y="2159"/>
                <a:ext cx="17" cy="3"/>
              </a:xfrm>
              <a:prstGeom prst="line">
                <a:avLst/>
              </a:prstGeom>
              <a:ln w="22225" cap="flat" cmpd="sng">
                <a:solidFill>
                  <a:srgbClr val="0000FF"/>
                </a:solidFill>
                <a:prstDash val="sysDot"/>
                <a:headEnd type="none" w="med" len="med"/>
                <a:tailEnd type="none" w="med" len="med"/>
              </a:ln>
            </p:spPr>
          </p:sp>
          <p:sp>
            <p:nvSpPr>
              <p:cNvPr id="92201" name="Line 2982"/>
              <p:cNvSpPr/>
              <p:nvPr/>
            </p:nvSpPr>
            <p:spPr>
              <a:xfrm flipH="1" flipV="1">
                <a:off x="5347" y="2158"/>
                <a:ext cx="16" cy="1"/>
              </a:xfrm>
              <a:prstGeom prst="line">
                <a:avLst/>
              </a:prstGeom>
              <a:ln w="22225" cap="flat" cmpd="sng">
                <a:solidFill>
                  <a:srgbClr val="0000FF"/>
                </a:solidFill>
                <a:prstDash val="sysDot"/>
                <a:headEnd type="none" w="med" len="med"/>
                <a:tailEnd type="none" w="med" len="med"/>
              </a:ln>
            </p:spPr>
          </p:sp>
          <p:sp>
            <p:nvSpPr>
              <p:cNvPr id="92202" name="Line 2983"/>
              <p:cNvSpPr/>
              <p:nvPr/>
            </p:nvSpPr>
            <p:spPr>
              <a:xfrm flipH="1">
                <a:off x="5330" y="2158"/>
                <a:ext cx="17" cy="4"/>
              </a:xfrm>
              <a:prstGeom prst="line">
                <a:avLst/>
              </a:prstGeom>
              <a:ln w="22225" cap="flat" cmpd="sng">
                <a:solidFill>
                  <a:srgbClr val="0000FF"/>
                </a:solidFill>
                <a:prstDash val="sysDot"/>
                <a:headEnd type="none" w="med" len="med"/>
                <a:tailEnd type="none" w="med" len="med"/>
              </a:ln>
            </p:spPr>
          </p:sp>
          <p:sp>
            <p:nvSpPr>
              <p:cNvPr id="92203" name="Line 2984"/>
              <p:cNvSpPr/>
              <p:nvPr/>
            </p:nvSpPr>
            <p:spPr>
              <a:xfrm flipH="1">
                <a:off x="5312" y="2162"/>
                <a:ext cx="18" cy="4"/>
              </a:xfrm>
              <a:prstGeom prst="line">
                <a:avLst/>
              </a:prstGeom>
              <a:ln w="22225" cap="flat" cmpd="sng">
                <a:solidFill>
                  <a:srgbClr val="0000FF"/>
                </a:solidFill>
                <a:prstDash val="sysDot"/>
                <a:headEnd type="none" w="med" len="med"/>
                <a:tailEnd type="none" w="med" len="med"/>
              </a:ln>
            </p:spPr>
          </p:sp>
          <p:sp>
            <p:nvSpPr>
              <p:cNvPr id="92204" name="Line 2985"/>
              <p:cNvSpPr/>
              <p:nvPr/>
            </p:nvSpPr>
            <p:spPr>
              <a:xfrm flipH="1">
                <a:off x="5297" y="2166"/>
                <a:ext cx="15" cy="4"/>
              </a:xfrm>
              <a:prstGeom prst="line">
                <a:avLst/>
              </a:prstGeom>
              <a:ln w="22225" cap="flat" cmpd="sng">
                <a:solidFill>
                  <a:srgbClr val="0000FF"/>
                </a:solidFill>
                <a:prstDash val="sysDot"/>
                <a:headEnd type="none" w="med" len="med"/>
                <a:tailEnd type="none" w="med" len="med"/>
              </a:ln>
            </p:spPr>
          </p:sp>
          <p:sp>
            <p:nvSpPr>
              <p:cNvPr id="92205" name="Line 2986"/>
              <p:cNvSpPr/>
              <p:nvPr/>
            </p:nvSpPr>
            <p:spPr>
              <a:xfrm flipH="1">
                <a:off x="5280" y="2170"/>
                <a:ext cx="17" cy="4"/>
              </a:xfrm>
              <a:prstGeom prst="line">
                <a:avLst/>
              </a:prstGeom>
              <a:ln w="22225" cap="flat" cmpd="sng">
                <a:solidFill>
                  <a:srgbClr val="0000FF"/>
                </a:solidFill>
                <a:prstDash val="sysDot"/>
                <a:headEnd type="none" w="med" len="med"/>
                <a:tailEnd type="none" w="med" len="med"/>
              </a:ln>
            </p:spPr>
          </p:sp>
          <p:sp>
            <p:nvSpPr>
              <p:cNvPr id="92206" name="Line 2987"/>
              <p:cNvSpPr/>
              <p:nvPr/>
            </p:nvSpPr>
            <p:spPr>
              <a:xfrm flipH="1">
                <a:off x="5262" y="2174"/>
                <a:ext cx="18" cy="7"/>
              </a:xfrm>
              <a:prstGeom prst="line">
                <a:avLst/>
              </a:prstGeom>
              <a:ln w="22225" cap="flat" cmpd="sng">
                <a:solidFill>
                  <a:srgbClr val="0000FF"/>
                </a:solidFill>
                <a:prstDash val="sysDot"/>
                <a:headEnd type="none" w="med" len="med"/>
                <a:tailEnd type="none" w="med" len="med"/>
              </a:ln>
            </p:spPr>
          </p:sp>
          <p:sp>
            <p:nvSpPr>
              <p:cNvPr id="92207" name="Line 2988"/>
              <p:cNvSpPr/>
              <p:nvPr/>
            </p:nvSpPr>
            <p:spPr>
              <a:xfrm flipH="1">
                <a:off x="5247" y="2181"/>
                <a:ext cx="15" cy="4"/>
              </a:xfrm>
              <a:prstGeom prst="line">
                <a:avLst/>
              </a:prstGeom>
              <a:ln w="22225" cap="flat" cmpd="sng">
                <a:solidFill>
                  <a:srgbClr val="0000FF"/>
                </a:solidFill>
                <a:prstDash val="sysDot"/>
                <a:headEnd type="none" w="med" len="med"/>
                <a:tailEnd type="none" w="med" len="med"/>
              </a:ln>
            </p:spPr>
          </p:sp>
          <p:sp>
            <p:nvSpPr>
              <p:cNvPr id="92208" name="Line 2989"/>
              <p:cNvSpPr/>
              <p:nvPr/>
            </p:nvSpPr>
            <p:spPr>
              <a:xfrm flipH="1">
                <a:off x="5229" y="2185"/>
                <a:ext cx="18" cy="4"/>
              </a:xfrm>
              <a:prstGeom prst="line">
                <a:avLst/>
              </a:prstGeom>
              <a:ln w="22225" cap="flat" cmpd="sng">
                <a:solidFill>
                  <a:srgbClr val="0000FF"/>
                </a:solidFill>
                <a:prstDash val="sysDot"/>
                <a:headEnd type="none" w="med" len="med"/>
                <a:tailEnd type="none" w="med" len="med"/>
              </a:ln>
            </p:spPr>
          </p:sp>
          <p:sp>
            <p:nvSpPr>
              <p:cNvPr id="92209" name="Line 2990"/>
              <p:cNvSpPr/>
              <p:nvPr/>
            </p:nvSpPr>
            <p:spPr>
              <a:xfrm flipH="1">
                <a:off x="5212" y="2189"/>
                <a:ext cx="17" cy="4"/>
              </a:xfrm>
              <a:prstGeom prst="line">
                <a:avLst/>
              </a:prstGeom>
              <a:ln w="22225" cap="flat" cmpd="sng">
                <a:solidFill>
                  <a:srgbClr val="0000FF"/>
                </a:solidFill>
                <a:prstDash val="sysDot"/>
                <a:headEnd type="none" w="med" len="med"/>
                <a:tailEnd type="none" w="med" len="med"/>
              </a:ln>
            </p:spPr>
          </p:sp>
          <p:sp>
            <p:nvSpPr>
              <p:cNvPr id="92210" name="Line 2991"/>
              <p:cNvSpPr/>
              <p:nvPr/>
            </p:nvSpPr>
            <p:spPr>
              <a:xfrm flipH="1">
                <a:off x="5197" y="2193"/>
                <a:ext cx="15" cy="0"/>
              </a:xfrm>
              <a:prstGeom prst="line">
                <a:avLst/>
              </a:prstGeom>
              <a:ln w="22225" cap="flat" cmpd="sng">
                <a:solidFill>
                  <a:srgbClr val="0000FF"/>
                </a:solidFill>
                <a:prstDash val="sysDot"/>
                <a:headEnd type="none" w="med" len="med"/>
                <a:tailEnd type="none" w="med" len="med"/>
              </a:ln>
            </p:spPr>
          </p:sp>
          <p:sp>
            <p:nvSpPr>
              <p:cNvPr id="92211" name="Line 2992"/>
              <p:cNvSpPr/>
              <p:nvPr/>
            </p:nvSpPr>
            <p:spPr>
              <a:xfrm flipH="1" flipV="1">
                <a:off x="5179" y="2191"/>
                <a:ext cx="18" cy="2"/>
              </a:xfrm>
              <a:prstGeom prst="line">
                <a:avLst/>
              </a:prstGeom>
              <a:ln w="22225" cap="flat" cmpd="sng">
                <a:solidFill>
                  <a:srgbClr val="0000FF"/>
                </a:solidFill>
                <a:prstDash val="sysDot"/>
                <a:headEnd type="none" w="med" len="med"/>
                <a:tailEnd type="none" w="med" len="med"/>
              </a:ln>
            </p:spPr>
          </p:sp>
          <p:sp>
            <p:nvSpPr>
              <p:cNvPr id="92212" name="Line 2993"/>
              <p:cNvSpPr/>
              <p:nvPr/>
            </p:nvSpPr>
            <p:spPr>
              <a:xfrm flipH="1" flipV="1">
                <a:off x="5161" y="2185"/>
                <a:ext cx="18" cy="6"/>
              </a:xfrm>
              <a:prstGeom prst="line">
                <a:avLst/>
              </a:prstGeom>
              <a:ln w="22225" cap="flat" cmpd="sng">
                <a:solidFill>
                  <a:srgbClr val="0000FF"/>
                </a:solidFill>
                <a:prstDash val="sysDot"/>
                <a:headEnd type="none" w="med" len="med"/>
                <a:tailEnd type="none" w="med" len="med"/>
              </a:ln>
            </p:spPr>
          </p:sp>
          <p:sp>
            <p:nvSpPr>
              <p:cNvPr id="92213" name="Line 2994"/>
              <p:cNvSpPr/>
              <p:nvPr/>
            </p:nvSpPr>
            <p:spPr>
              <a:xfrm flipH="1" flipV="1">
                <a:off x="5146" y="2177"/>
                <a:ext cx="15" cy="8"/>
              </a:xfrm>
              <a:prstGeom prst="line">
                <a:avLst/>
              </a:prstGeom>
              <a:ln w="22225" cap="flat" cmpd="sng">
                <a:solidFill>
                  <a:srgbClr val="0000FF"/>
                </a:solidFill>
                <a:prstDash val="sysDot"/>
                <a:headEnd type="none" w="med" len="med"/>
                <a:tailEnd type="none" w="med" len="med"/>
              </a:ln>
            </p:spPr>
          </p:sp>
          <p:sp>
            <p:nvSpPr>
              <p:cNvPr id="92214" name="Line 2995"/>
              <p:cNvSpPr/>
              <p:nvPr/>
            </p:nvSpPr>
            <p:spPr>
              <a:xfrm flipH="1" flipV="1">
                <a:off x="5129" y="2164"/>
                <a:ext cx="17" cy="13"/>
              </a:xfrm>
              <a:prstGeom prst="line">
                <a:avLst/>
              </a:prstGeom>
              <a:ln w="22225" cap="flat" cmpd="sng">
                <a:solidFill>
                  <a:srgbClr val="0000FF"/>
                </a:solidFill>
                <a:prstDash val="sysDot"/>
                <a:headEnd type="none" w="med" len="med"/>
                <a:tailEnd type="none" w="med" len="med"/>
              </a:ln>
            </p:spPr>
          </p:sp>
          <p:sp>
            <p:nvSpPr>
              <p:cNvPr id="92215" name="Line 2996"/>
              <p:cNvSpPr/>
              <p:nvPr/>
            </p:nvSpPr>
            <p:spPr>
              <a:xfrm flipH="1" flipV="1">
                <a:off x="5111" y="2153"/>
                <a:ext cx="18" cy="11"/>
              </a:xfrm>
              <a:prstGeom prst="line">
                <a:avLst/>
              </a:prstGeom>
              <a:ln w="22225" cap="flat" cmpd="sng">
                <a:solidFill>
                  <a:srgbClr val="0000FF"/>
                </a:solidFill>
                <a:prstDash val="sysDot"/>
                <a:headEnd type="none" w="med" len="med"/>
                <a:tailEnd type="none" w="med" len="med"/>
              </a:ln>
            </p:spPr>
          </p:sp>
          <p:sp>
            <p:nvSpPr>
              <p:cNvPr id="92216" name="Line 2997"/>
              <p:cNvSpPr/>
              <p:nvPr/>
            </p:nvSpPr>
            <p:spPr>
              <a:xfrm flipH="1" flipV="1">
                <a:off x="5096" y="2140"/>
                <a:ext cx="15" cy="13"/>
              </a:xfrm>
              <a:prstGeom prst="line">
                <a:avLst/>
              </a:prstGeom>
              <a:ln w="22225" cap="flat" cmpd="sng">
                <a:solidFill>
                  <a:srgbClr val="0000FF"/>
                </a:solidFill>
                <a:prstDash val="sysDot"/>
                <a:headEnd type="none" w="med" len="med"/>
                <a:tailEnd type="none" w="med" len="med"/>
              </a:ln>
            </p:spPr>
          </p:sp>
          <p:sp>
            <p:nvSpPr>
              <p:cNvPr id="92217" name="Line 2998"/>
              <p:cNvSpPr/>
              <p:nvPr/>
            </p:nvSpPr>
            <p:spPr>
              <a:xfrm flipH="1" flipV="1">
                <a:off x="5078" y="2130"/>
                <a:ext cx="18" cy="10"/>
              </a:xfrm>
              <a:prstGeom prst="line">
                <a:avLst/>
              </a:prstGeom>
              <a:ln w="22225" cap="flat" cmpd="sng">
                <a:solidFill>
                  <a:srgbClr val="0000FF"/>
                </a:solidFill>
                <a:prstDash val="sysDot"/>
                <a:headEnd type="none" w="med" len="med"/>
                <a:tailEnd type="none" w="med" len="med"/>
              </a:ln>
            </p:spPr>
          </p:sp>
          <p:sp>
            <p:nvSpPr>
              <p:cNvPr id="92218" name="Line 2999"/>
              <p:cNvSpPr/>
              <p:nvPr/>
            </p:nvSpPr>
            <p:spPr>
              <a:xfrm flipH="1" flipV="1">
                <a:off x="5061" y="2122"/>
                <a:ext cx="17" cy="8"/>
              </a:xfrm>
              <a:prstGeom prst="line">
                <a:avLst/>
              </a:prstGeom>
              <a:ln w="22225" cap="flat" cmpd="sng">
                <a:solidFill>
                  <a:srgbClr val="0000FF"/>
                </a:solidFill>
                <a:prstDash val="sysDot"/>
                <a:headEnd type="none" w="med" len="med"/>
                <a:tailEnd type="none" w="med" len="med"/>
              </a:ln>
            </p:spPr>
          </p:sp>
          <p:sp>
            <p:nvSpPr>
              <p:cNvPr id="92219" name="Line 3000"/>
              <p:cNvSpPr/>
              <p:nvPr/>
            </p:nvSpPr>
            <p:spPr>
              <a:xfrm flipH="1" flipV="1">
                <a:off x="5045" y="2117"/>
                <a:ext cx="16" cy="5"/>
              </a:xfrm>
              <a:prstGeom prst="line">
                <a:avLst/>
              </a:prstGeom>
              <a:ln w="22225" cap="flat" cmpd="sng">
                <a:solidFill>
                  <a:srgbClr val="0000FF"/>
                </a:solidFill>
                <a:prstDash val="sysDot"/>
                <a:headEnd type="none" w="med" len="med"/>
                <a:tailEnd type="none" w="med" len="med"/>
              </a:ln>
            </p:spPr>
          </p:sp>
          <p:sp>
            <p:nvSpPr>
              <p:cNvPr id="92220" name="Line 3001"/>
              <p:cNvSpPr/>
              <p:nvPr/>
            </p:nvSpPr>
            <p:spPr>
              <a:xfrm flipH="1">
                <a:off x="5028" y="2117"/>
                <a:ext cx="17" cy="15"/>
              </a:xfrm>
              <a:prstGeom prst="line">
                <a:avLst/>
              </a:prstGeom>
              <a:ln w="22225" cap="flat" cmpd="sng">
                <a:solidFill>
                  <a:srgbClr val="0000FF"/>
                </a:solidFill>
                <a:prstDash val="sysDot"/>
                <a:headEnd type="none" w="med" len="med"/>
                <a:tailEnd type="none" w="med" len="med"/>
              </a:ln>
            </p:spPr>
          </p:sp>
          <p:sp>
            <p:nvSpPr>
              <p:cNvPr id="92221" name="Line 3002"/>
              <p:cNvSpPr/>
              <p:nvPr/>
            </p:nvSpPr>
            <p:spPr>
              <a:xfrm flipH="1">
                <a:off x="5010" y="2132"/>
                <a:ext cx="18" cy="13"/>
              </a:xfrm>
              <a:prstGeom prst="line">
                <a:avLst/>
              </a:prstGeom>
              <a:ln w="22225" cap="flat" cmpd="sng">
                <a:solidFill>
                  <a:srgbClr val="0000FF"/>
                </a:solidFill>
                <a:prstDash val="sysDot"/>
                <a:headEnd type="none" w="med" len="med"/>
                <a:tailEnd type="none" w="med" len="med"/>
              </a:ln>
            </p:spPr>
          </p:sp>
          <p:sp>
            <p:nvSpPr>
              <p:cNvPr id="92222" name="Line 3003"/>
              <p:cNvSpPr/>
              <p:nvPr/>
            </p:nvSpPr>
            <p:spPr>
              <a:xfrm flipH="1">
                <a:off x="4995" y="2145"/>
                <a:ext cx="15" cy="13"/>
              </a:xfrm>
              <a:prstGeom prst="line">
                <a:avLst/>
              </a:prstGeom>
              <a:ln w="22225" cap="flat" cmpd="sng">
                <a:solidFill>
                  <a:srgbClr val="0000FF"/>
                </a:solidFill>
                <a:prstDash val="sysDot"/>
                <a:headEnd type="none" w="med" len="med"/>
                <a:tailEnd type="none" w="med" len="med"/>
              </a:ln>
            </p:spPr>
          </p:sp>
          <p:sp>
            <p:nvSpPr>
              <p:cNvPr id="92223" name="Line 3004"/>
              <p:cNvSpPr/>
              <p:nvPr/>
            </p:nvSpPr>
            <p:spPr>
              <a:xfrm flipH="1">
                <a:off x="4977" y="2158"/>
                <a:ext cx="18" cy="14"/>
              </a:xfrm>
              <a:prstGeom prst="line">
                <a:avLst/>
              </a:prstGeom>
              <a:ln w="22225" cap="flat" cmpd="sng">
                <a:solidFill>
                  <a:srgbClr val="0000FF"/>
                </a:solidFill>
                <a:prstDash val="sysDot"/>
                <a:headEnd type="none" w="med" len="med"/>
                <a:tailEnd type="none" w="med" len="med"/>
              </a:ln>
            </p:spPr>
          </p:sp>
          <p:sp>
            <p:nvSpPr>
              <p:cNvPr id="92224" name="Line 3005"/>
              <p:cNvSpPr/>
              <p:nvPr/>
            </p:nvSpPr>
            <p:spPr>
              <a:xfrm flipH="1">
                <a:off x="4962" y="2172"/>
                <a:ext cx="15" cy="13"/>
              </a:xfrm>
              <a:prstGeom prst="line">
                <a:avLst/>
              </a:prstGeom>
              <a:ln w="22225" cap="flat" cmpd="sng">
                <a:solidFill>
                  <a:srgbClr val="0000FF"/>
                </a:solidFill>
                <a:prstDash val="sysDot"/>
                <a:headEnd type="none" w="med" len="med"/>
                <a:tailEnd type="none" w="med" len="med"/>
              </a:ln>
            </p:spPr>
          </p:sp>
          <p:sp>
            <p:nvSpPr>
              <p:cNvPr id="92225" name="Line 3006"/>
              <p:cNvSpPr/>
              <p:nvPr/>
            </p:nvSpPr>
            <p:spPr>
              <a:xfrm flipH="1">
                <a:off x="4944" y="2185"/>
                <a:ext cx="18" cy="13"/>
              </a:xfrm>
              <a:prstGeom prst="line">
                <a:avLst/>
              </a:prstGeom>
              <a:ln w="22225" cap="flat" cmpd="sng">
                <a:solidFill>
                  <a:srgbClr val="0000FF"/>
                </a:solidFill>
                <a:prstDash val="sysDot"/>
                <a:headEnd type="none" w="med" len="med"/>
                <a:tailEnd type="none" w="med" len="med"/>
              </a:ln>
            </p:spPr>
          </p:sp>
          <p:sp>
            <p:nvSpPr>
              <p:cNvPr id="92226" name="Line 3007"/>
              <p:cNvSpPr/>
              <p:nvPr/>
            </p:nvSpPr>
            <p:spPr>
              <a:xfrm flipH="1">
                <a:off x="4927" y="2198"/>
                <a:ext cx="17" cy="14"/>
              </a:xfrm>
              <a:prstGeom prst="line">
                <a:avLst/>
              </a:prstGeom>
              <a:ln w="22225" cap="flat" cmpd="sng">
                <a:solidFill>
                  <a:srgbClr val="0000FF"/>
                </a:solidFill>
                <a:prstDash val="sysDot"/>
                <a:headEnd type="none" w="med" len="med"/>
                <a:tailEnd type="none" w="med" len="med"/>
              </a:ln>
            </p:spPr>
          </p:sp>
          <p:sp>
            <p:nvSpPr>
              <p:cNvPr id="92227" name="Line 3008"/>
              <p:cNvSpPr/>
              <p:nvPr/>
            </p:nvSpPr>
            <p:spPr>
              <a:xfrm flipH="1">
                <a:off x="4911" y="2212"/>
                <a:ext cx="16" cy="13"/>
              </a:xfrm>
              <a:prstGeom prst="line">
                <a:avLst/>
              </a:prstGeom>
              <a:ln w="22225" cap="flat" cmpd="sng">
                <a:solidFill>
                  <a:srgbClr val="0000FF"/>
                </a:solidFill>
                <a:prstDash val="sysDot"/>
                <a:headEnd type="none" w="med" len="med"/>
                <a:tailEnd type="none" w="med" len="med"/>
              </a:ln>
            </p:spPr>
          </p:sp>
          <p:sp>
            <p:nvSpPr>
              <p:cNvPr id="92228" name="Line 3009"/>
              <p:cNvSpPr/>
              <p:nvPr/>
            </p:nvSpPr>
            <p:spPr>
              <a:xfrm flipH="1">
                <a:off x="4894" y="2225"/>
                <a:ext cx="17" cy="21"/>
              </a:xfrm>
              <a:prstGeom prst="line">
                <a:avLst/>
              </a:prstGeom>
              <a:ln w="22225" cap="flat" cmpd="sng">
                <a:solidFill>
                  <a:srgbClr val="0000FF"/>
                </a:solidFill>
                <a:prstDash val="sysDot"/>
                <a:headEnd type="none" w="med" len="med"/>
                <a:tailEnd type="none" w="med" len="med"/>
              </a:ln>
            </p:spPr>
          </p:sp>
          <p:sp>
            <p:nvSpPr>
              <p:cNvPr id="92229" name="Line 3010"/>
              <p:cNvSpPr/>
              <p:nvPr/>
            </p:nvSpPr>
            <p:spPr>
              <a:xfrm flipH="1">
                <a:off x="4876" y="2246"/>
                <a:ext cx="18" cy="19"/>
              </a:xfrm>
              <a:prstGeom prst="line">
                <a:avLst/>
              </a:prstGeom>
              <a:ln w="22225" cap="flat" cmpd="sng">
                <a:solidFill>
                  <a:srgbClr val="0000FF"/>
                </a:solidFill>
                <a:prstDash val="sysDot"/>
                <a:headEnd type="none" w="med" len="med"/>
                <a:tailEnd type="none" w="med" len="med"/>
              </a:ln>
            </p:spPr>
          </p:sp>
          <p:sp>
            <p:nvSpPr>
              <p:cNvPr id="92230" name="Line 3011"/>
              <p:cNvSpPr/>
              <p:nvPr/>
            </p:nvSpPr>
            <p:spPr>
              <a:xfrm flipH="1">
                <a:off x="4861" y="2265"/>
                <a:ext cx="15" cy="17"/>
              </a:xfrm>
              <a:prstGeom prst="line">
                <a:avLst/>
              </a:prstGeom>
              <a:ln w="22225" cap="flat" cmpd="sng">
                <a:solidFill>
                  <a:srgbClr val="0000FF"/>
                </a:solidFill>
                <a:prstDash val="sysDot"/>
                <a:headEnd type="none" w="med" len="med"/>
                <a:tailEnd type="none" w="med" len="med"/>
              </a:ln>
            </p:spPr>
          </p:sp>
          <p:sp>
            <p:nvSpPr>
              <p:cNvPr id="92231" name="Line 3012"/>
              <p:cNvSpPr/>
              <p:nvPr/>
            </p:nvSpPr>
            <p:spPr>
              <a:xfrm flipH="1">
                <a:off x="4843" y="2282"/>
                <a:ext cx="18" cy="12"/>
              </a:xfrm>
              <a:prstGeom prst="line">
                <a:avLst/>
              </a:prstGeom>
              <a:ln w="22225" cap="flat" cmpd="sng">
                <a:solidFill>
                  <a:srgbClr val="0000FF"/>
                </a:solidFill>
                <a:prstDash val="sysDot"/>
                <a:headEnd type="none" w="med" len="med"/>
                <a:tailEnd type="none" w="med" len="med"/>
              </a:ln>
            </p:spPr>
          </p:sp>
          <p:sp>
            <p:nvSpPr>
              <p:cNvPr id="92232" name="Line 3013"/>
              <p:cNvSpPr/>
              <p:nvPr/>
            </p:nvSpPr>
            <p:spPr>
              <a:xfrm flipH="1">
                <a:off x="4826" y="2294"/>
                <a:ext cx="17" cy="11"/>
              </a:xfrm>
              <a:prstGeom prst="line">
                <a:avLst/>
              </a:prstGeom>
              <a:ln w="22225" cap="flat" cmpd="sng">
                <a:solidFill>
                  <a:srgbClr val="0000FF"/>
                </a:solidFill>
                <a:prstDash val="sysDot"/>
                <a:headEnd type="none" w="med" len="med"/>
                <a:tailEnd type="none" w="med" len="med"/>
              </a:ln>
            </p:spPr>
          </p:sp>
          <p:sp>
            <p:nvSpPr>
              <p:cNvPr id="92233" name="Line 3014"/>
              <p:cNvSpPr/>
              <p:nvPr/>
            </p:nvSpPr>
            <p:spPr>
              <a:xfrm flipH="1">
                <a:off x="4811" y="2305"/>
                <a:ext cx="15" cy="8"/>
              </a:xfrm>
              <a:prstGeom prst="line">
                <a:avLst/>
              </a:prstGeom>
              <a:ln w="22225" cap="flat" cmpd="sng">
                <a:solidFill>
                  <a:srgbClr val="0000FF"/>
                </a:solidFill>
                <a:prstDash val="sysDot"/>
                <a:headEnd type="none" w="med" len="med"/>
                <a:tailEnd type="none" w="med" len="med"/>
              </a:ln>
            </p:spPr>
          </p:sp>
          <p:sp>
            <p:nvSpPr>
              <p:cNvPr id="92234" name="Line 3015"/>
              <p:cNvSpPr/>
              <p:nvPr/>
            </p:nvSpPr>
            <p:spPr>
              <a:xfrm flipH="1">
                <a:off x="4793" y="2313"/>
                <a:ext cx="18" cy="11"/>
              </a:xfrm>
              <a:prstGeom prst="line">
                <a:avLst/>
              </a:prstGeom>
              <a:ln w="22225" cap="flat" cmpd="sng">
                <a:solidFill>
                  <a:srgbClr val="0000FF"/>
                </a:solidFill>
                <a:prstDash val="sysDot"/>
                <a:headEnd type="none" w="med" len="med"/>
                <a:tailEnd type="none" w="med" len="med"/>
              </a:ln>
            </p:spPr>
          </p:sp>
          <p:sp>
            <p:nvSpPr>
              <p:cNvPr id="92235" name="Line 3016"/>
              <p:cNvSpPr/>
              <p:nvPr/>
            </p:nvSpPr>
            <p:spPr>
              <a:xfrm flipH="1">
                <a:off x="4775" y="2324"/>
                <a:ext cx="18" cy="6"/>
              </a:xfrm>
              <a:prstGeom prst="line">
                <a:avLst/>
              </a:prstGeom>
              <a:ln w="22225" cap="flat" cmpd="sng">
                <a:solidFill>
                  <a:srgbClr val="0000FF"/>
                </a:solidFill>
                <a:prstDash val="sysDot"/>
                <a:headEnd type="none" w="med" len="med"/>
                <a:tailEnd type="none" w="med" len="med"/>
              </a:ln>
            </p:spPr>
          </p:sp>
          <p:sp>
            <p:nvSpPr>
              <p:cNvPr id="92236" name="Line 3017"/>
              <p:cNvSpPr/>
              <p:nvPr/>
            </p:nvSpPr>
            <p:spPr>
              <a:xfrm flipH="1">
                <a:off x="4760" y="2330"/>
                <a:ext cx="15" cy="5"/>
              </a:xfrm>
              <a:prstGeom prst="line">
                <a:avLst/>
              </a:prstGeom>
              <a:ln w="22225" cap="flat" cmpd="sng">
                <a:solidFill>
                  <a:srgbClr val="0000FF"/>
                </a:solidFill>
                <a:prstDash val="sysDot"/>
                <a:headEnd type="none" w="med" len="med"/>
                <a:tailEnd type="none" w="med" len="med"/>
              </a:ln>
            </p:spPr>
          </p:sp>
          <p:sp>
            <p:nvSpPr>
              <p:cNvPr id="92237" name="Line 3018"/>
              <p:cNvSpPr/>
              <p:nvPr/>
            </p:nvSpPr>
            <p:spPr>
              <a:xfrm flipH="1" flipV="1">
                <a:off x="4743" y="2332"/>
                <a:ext cx="17" cy="3"/>
              </a:xfrm>
              <a:prstGeom prst="line">
                <a:avLst/>
              </a:prstGeom>
              <a:ln w="22225" cap="flat" cmpd="sng">
                <a:solidFill>
                  <a:srgbClr val="0000FF"/>
                </a:solidFill>
                <a:prstDash val="sysDot"/>
                <a:headEnd type="none" w="med" len="med"/>
                <a:tailEnd type="none" w="med" len="med"/>
              </a:ln>
            </p:spPr>
          </p:sp>
          <p:sp>
            <p:nvSpPr>
              <p:cNvPr id="92238" name="Line 3019"/>
              <p:cNvSpPr/>
              <p:nvPr/>
            </p:nvSpPr>
            <p:spPr>
              <a:xfrm flipH="1" flipV="1">
                <a:off x="4725" y="2328"/>
                <a:ext cx="18" cy="4"/>
              </a:xfrm>
              <a:prstGeom prst="line">
                <a:avLst/>
              </a:prstGeom>
              <a:ln w="22225" cap="flat" cmpd="sng">
                <a:solidFill>
                  <a:srgbClr val="0000FF"/>
                </a:solidFill>
                <a:prstDash val="sysDot"/>
                <a:headEnd type="none" w="med" len="med"/>
                <a:tailEnd type="none" w="med" len="med"/>
              </a:ln>
            </p:spPr>
          </p:sp>
          <p:sp>
            <p:nvSpPr>
              <p:cNvPr id="92239" name="Line 3020"/>
              <p:cNvSpPr/>
              <p:nvPr/>
            </p:nvSpPr>
            <p:spPr>
              <a:xfrm flipH="1" flipV="1">
                <a:off x="4710" y="2320"/>
                <a:ext cx="15" cy="8"/>
              </a:xfrm>
              <a:prstGeom prst="line">
                <a:avLst/>
              </a:prstGeom>
              <a:ln w="22225" cap="flat" cmpd="sng">
                <a:solidFill>
                  <a:srgbClr val="0000FF"/>
                </a:solidFill>
                <a:prstDash val="sysDot"/>
                <a:headEnd type="none" w="med" len="med"/>
                <a:tailEnd type="none" w="med" len="med"/>
              </a:ln>
            </p:spPr>
          </p:sp>
          <p:sp>
            <p:nvSpPr>
              <p:cNvPr id="92240" name="Line 3021"/>
              <p:cNvSpPr/>
              <p:nvPr/>
            </p:nvSpPr>
            <p:spPr>
              <a:xfrm flipH="1" flipV="1">
                <a:off x="4693" y="2309"/>
                <a:ext cx="17" cy="11"/>
              </a:xfrm>
              <a:prstGeom prst="line">
                <a:avLst/>
              </a:prstGeom>
              <a:ln w="22225" cap="flat" cmpd="sng">
                <a:solidFill>
                  <a:srgbClr val="0000FF"/>
                </a:solidFill>
                <a:prstDash val="sysDot"/>
                <a:headEnd type="none" w="med" len="med"/>
                <a:tailEnd type="none" w="med" len="med"/>
              </a:ln>
            </p:spPr>
          </p:sp>
          <p:sp>
            <p:nvSpPr>
              <p:cNvPr id="92241" name="Line 3022"/>
              <p:cNvSpPr/>
              <p:nvPr/>
            </p:nvSpPr>
            <p:spPr>
              <a:xfrm flipH="1" flipV="1">
                <a:off x="4675" y="2303"/>
                <a:ext cx="18" cy="6"/>
              </a:xfrm>
              <a:prstGeom prst="line">
                <a:avLst/>
              </a:prstGeom>
              <a:ln w="22225" cap="flat" cmpd="sng">
                <a:solidFill>
                  <a:srgbClr val="0000FF"/>
                </a:solidFill>
                <a:prstDash val="sysDot"/>
                <a:headEnd type="none" w="med" len="med"/>
                <a:tailEnd type="none" w="med" len="med"/>
              </a:ln>
            </p:spPr>
          </p:sp>
        </p:grpSp>
        <p:grpSp>
          <p:nvGrpSpPr>
            <p:cNvPr id="85012" name="Group 3224"/>
            <p:cNvGrpSpPr/>
            <p:nvPr/>
          </p:nvGrpSpPr>
          <p:grpSpPr>
            <a:xfrm>
              <a:off x="3472" y="1463"/>
              <a:ext cx="2074" cy="1054"/>
              <a:chOff x="3472" y="1463"/>
              <a:chExt cx="2074" cy="1054"/>
            </a:xfrm>
          </p:grpSpPr>
          <p:sp>
            <p:nvSpPr>
              <p:cNvPr id="91842" name="Line 3024"/>
              <p:cNvSpPr/>
              <p:nvPr/>
            </p:nvSpPr>
            <p:spPr>
              <a:xfrm flipH="1" flipV="1">
                <a:off x="4660" y="2301"/>
                <a:ext cx="15" cy="2"/>
              </a:xfrm>
              <a:prstGeom prst="line">
                <a:avLst/>
              </a:prstGeom>
              <a:ln w="22225" cap="flat" cmpd="sng">
                <a:solidFill>
                  <a:srgbClr val="0000FF"/>
                </a:solidFill>
                <a:prstDash val="sysDot"/>
                <a:headEnd type="none" w="med" len="med"/>
                <a:tailEnd type="none" w="med" len="med"/>
              </a:ln>
            </p:spPr>
          </p:sp>
          <p:sp>
            <p:nvSpPr>
              <p:cNvPr id="91843" name="Line 3025"/>
              <p:cNvSpPr/>
              <p:nvPr/>
            </p:nvSpPr>
            <p:spPr>
              <a:xfrm flipH="1">
                <a:off x="4642" y="2301"/>
                <a:ext cx="18" cy="0"/>
              </a:xfrm>
              <a:prstGeom prst="line">
                <a:avLst/>
              </a:prstGeom>
              <a:ln w="22225" cap="flat" cmpd="sng">
                <a:solidFill>
                  <a:srgbClr val="0000FF"/>
                </a:solidFill>
                <a:prstDash val="sysDot"/>
                <a:headEnd type="none" w="med" len="med"/>
                <a:tailEnd type="none" w="med" len="med"/>
              </a:ln>
            </p:spPr>
          </p:sp>
          <p:sp>
            <p:nvSpPr>
              <p:cNvPr id="91844" name="Line 3026"/>
              <p:cNvSpPr/>
              <p:nvPr/>
            </p:nvSpPr>
            <p:spPr>
              <a:xfrm flipH="1">
                <a:off x="4625" y="2301"/>
                <a:ext cx="17" cy="0"/>
              </a:xfrm>
              <a:prstGeom prst="line">
                <a:avLst/>
              </a:prstGeom>
              <a:ln w="22225" cap="flat" cmpd="sng">
                <a:solidFill>
                  <a:srgbClr val="0000FF"/>
                </a:solidFill>
                <a:prstDash val="sysDot"/>
                <a:headEnd type="none" w="med" len="med"/>
                <a:tailEnd type="none" w="med" len="med"/>
              </a:ln>
            </p:spPr>
          </p:sp>
          <p:sp>
            <p:nvSpPr>
              <p:cNvPr id="91845" name="Line 3027"/>
              <p:cNvSpPr/>
              <p:nvPr/>
            </p:nvSpPr>
            <p:spPr>
              <a:xfrm flipH="1" flipV="1">
                <a:off x="4609" y="2297"/>
                <a:ext cx="16" cy="4"/>
              </a:xfrm>
              <a:prstGeom prst="line">
                <a:avLst/>
              </a:prstGeom>
              <a:ln w="22225" cap="flat" cmpd="sng">
                <a:solidFill>
                  <a:srgbClr val="0000FF"/>
                </a:solidFill>
                <a:prstDash val="sysDot"/>
                <a:headEnd type="none" w="med" len="med"/>
                <a:tailEnd type="none" w="med" len="med"/>
              </a:ln>
            </p:spPr>
          </p:sp>
          <p:sp>
            <p:nvSpPr>
              <p:cNvPr id="91846" name="Line 3028"/>
              <p:cNvSpPr/>
              <p:nvPr/>
            </p:nvSpPr>
            <p:spPr>
              <a:xfrm flipH="1" flipV="1">
                <a:off x="4592" y="2290"/>
                <a:ext cx="17" cy="7"/>
              </a:xfrm>
              <a:prstGeom prst="line">
                <a:avLst/>
              </a:prstGeom>
              <a:ln w="22225" cap="flat" cmpd="sng">
                <a:solidFill>
                  <a:srgbClr val="0000FF"/>
                </a:solidFill>
                <a:prstDash val="sysDot"/>
                <a:headEnd type="none" w="med" len="med"/>
                <a:tailEnd type="none" w="med" len="med"/>
              </a:ln>
            </p:spPr>
          </p:sp>
          <p:sp>
            <p:nvSpPr>
              <p:cNvPr id="91847" name="Rectangle 3029"/>
              <p:cNvSpPr/>
              <p:nvPr/>
            </p:nvSpPr>
            <p:spPr>
              <a:xfrm>
                <a:off x="4854" y="1463"/>
                <a:ext cx="39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2D-Fit for site Arsh06</a:t>
                </a:r>
                <a:endParaRPr lang="zh-CN" altLang="zh-CN" sz="1800" dirty="0">
                  <a:latin typeface="Arial" panose="020B0604020202020204" pitchFamily="34" charset="0"/>
                </a:endParaRPr>
              </a:p>
            </p:txBody>
          </p:sp>
          <p:sp>
            <p:nvSpPr>
              <p:cNvPr id="91848" name="Rectangle 3030"/>
              <p:cNvSpPr/>
              <p:nvPr/>
            </p:nvSpPr>
            <p:spPr>
              <a:xfrm>
                <a:off x="5462" y="2427"/>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1e-4</a:t>
                </a:r>
                <a:endParaRPr lang="zh-CN" altLang="zh-CN" sz="1800" dirty="0">
                  <a:latin typeface="Arial" panose="020B0604020202020204" pitchFamily="34" charset="0"/>
                </a:endParaRPr>
              </a:p>
            </p:txBody>
          </p:sp>
          <p:sp>
            <p:nvSpPr>
              <p:cNvPr id="91849" name="Rectangle 3031"/>
              <p:cNvSpPr/>
              <p:nvPr/>
            </p:nvSpPr>
            <p:spPr>
              <a:xfrm>
                <a:off x="5196" y="2425"/>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1850" name="Rectangle 3032"/>
              <p:cNvSpPr/>
              <p:nvPr/>
            </p:nvSpPr>
            <p:spPr>
              <a:xfrm>
                <a:off x="5066" y="2425"/>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1851" name="Rectangle 3033"/>
              <p:cNvSpPr/>
              <p:nvPr/>
            </p:nvSpPr>
            <p:spPr>
              <a:xfrm>
                <a:off x="4934" y="2425"/>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1e0</a:t>
                </a:r>
                <a:endParaRPr lang="zh-CN" altLang="zh-CN" sz="1800" dirty="0">
                  <a:latin typeface="Arial" panose="020B0604020202020204" pitchFamily="34" charset="0"/>
                </a:endParaRPr>
              </a:p>
            </p:txBody>
          </p:sp>
          <p:sp>
            <p:nvSpPr>
              <p:cNvPr id="91852" name="Rectangle 3034"/>
              <p:cNvSpPr/>
              <p:nvPr/>
            </p:nvSpPr>
            <p:spPr>
              <a:xfrm>
                <a:off x="4808" y="2427"/>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1853" name="Rectangle 3035"/>
              <p:cNvSpPr/>
              <p:nvPr/>
            </p:nvSpPr>
            <p:spPr>
              <a:xfrm>
                <a:off x="4672" y="2429"/>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1854" name="Rectangle 3036"/>
              <p:cNvSpPr/>
              <p:nvPr/>
            </p:nvSpPr>
            <p:spPr>
              <a:xfrm>
                <a:off x="4901" y="2464"/>
                <a:ext cx="28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Frequency / Hz</a:t>
                </a:r>
                <a:endParaRPr lang="zh-CN" altLang="zh-CN" sz="1800" dirty="0">
                  <a:latin typeface="Arial" panose="020B0604020202020204" pitchFamily="34" charset="0"/>
                </a:endParaRPr>
              </a:p>
            </p:txBody>
          </p:sp>
          <p:sp>
            <p:nvSpPr>
              <p:cNvPr id="91855" name="Rectangle 3037"/>
              <p:cNvSpPr/>
              <p:nvPr/>
            </p:nvSpPr>
            <p:spPr>
              <a:xfrm>
                <a:off x="5326" y="2426"/>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1856" name="Rectangle 3038"/>
              <p:cNvSpPr/>
              <p:nvPr/>
            </p:nvSpPr>
            <p:spPr>
              <a:xfrm>
                <a:off x="4543" y="2428"/>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1857" name="Rectangle 3039"/>
              <p:cNvSpPr/>
              <p:nvPr/>
            </p:nvSpPr>
            <p:spPr>
              <a:xfrm rot="-5400000">
                <a:off x="4488" y="1916"/>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1858" name="Rectangle 3040"/>
              <p:cNvSpPr/>
              <p:nvPr/>
            </p:nvSpPr>
            <p:spPr>
              <a:xfrm rot="-5400000">
                <a:off x="4490" y="189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1859" name="Rectangle 3041"/>
              <p:cNvSpPr/>
              <p:nvPr/>
            </p:nvSpPr>
            <p:spPr>
              <a:xfrm rot="-5400000">
                <a:off x="4490" y="187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1860" name="Rectangle 3042"/>
              <p:cNvSpPr/>
              <p:nvPr/>
            </p:nvSpPr>
            <p:spPr>
              <a:xfrm rot="-5400000">
                <a:off x="4490" y="186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1861" name="Rectangle 3043"/>
              <p:cNvSpPr/>
              <p:nvPr/>
            </p:nvSpPr>
            <p:spPr>
              <a:xfrm rot="-5400000">
                <a:off x="4494" y="1845"/>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1862" name="Rectangle 3044"/>
              <p:cNvSpPr/>
              <p:nvPr/>
            </p:nvSpPr>
            <p:spPr>
              <a:xfrm rot="-5400000">
                <a:off x="4490" y="183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863" name="Rectangle 3045"/>
              <p:cNvSpPr/>
              <p:nvPr/>
            </p:nvSpPr>
            <p:spPr>
              <a:xfrm rot="-5400000">
                <a:off x="4490" y="181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91864" name="Rectangle 3046"/>
              <p:cNvSpPr/>
              <p:nvPr/>
            </p:nvSpPr>
            <p:spPr>
              <a:xfrm rot="-5400000">
                <a:off x="4494" y="180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1865" name="Rectangle 3047"/>
              <p:cNvSpPr/>
              <p:nvPr/>
            </p:nvSpPr>
            <p:spPr>
              <a:xfrm rot="-5400000">
                <a:off x="4494" y="179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1866" name="Rectangle 3048"/>
              <p:cNvSpPr/>
              <p:nvPr/>
            </p:nvSpPr>
            <p:spPr>
              <a:xfrm rot="-5400000">
                <a:off x="4487" y="1774"/>
                <a:ext cx="38"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1867" name="Rectangle 3049"/>
              <p:cNvSpPr/>
              <p:nvPr/>
            </p:nvSpPr>
            <p:spPr>
              <a:xfrm rot="-5400000">
                <a:off x="4490" y="175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868" name="Rectangle 3050"/>
              <p:cNvSpPr/>
              <p:nvPr/>
            </p:nvSpPr>
            <p:spPr>
              <a:xfrm rot="-5400000">
                <a:off x="4491" y="1736"/>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1869" name="Rectangle 3051"/>
              <p:cNvSpPr/>
              <p:nvPr/>
            </p:nvSpPr>
            <p:spPr>
              <a:xfrm rot="-5400000">
                <a:off x="4495" y="1725"/>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1870" name="Rectangle 3052"/>
              <p:cNvSpPr/>
              <p:nvPr/>
            </p:nvSpPr>
            <p:spPr>
              <a:xfrm rot="-5400000">
                <a:off x="4491" y="1712"/>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1871" name="Rectangle 3053"/>
              <p:cNvSpPr/>
              <p:nvPr/>
            </p:nvSpPr>
            <p:spPr>
              <a:xfrm rot="-5400000">
                <a:off x="4494" y="170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1872" name="Rectangle 3054"/>
              <p:cNvSpPr/>
              <p:nvPr/>
            </p:nvSpPr>
            <p:spPr>
              <a:xfrm rot="-5400000">
                <a:off x="4495" y="1692"/>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1873" name="Rectangle 3055"/>
              <p:cNvSpPr/>
              <p:nvPr/>
            </p:nvSpPr>
            <p:spPr>
              <a:xfrm rot="-5400000">
                <a:off x="4491" y="1679"/>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91874" name="Rectangle 3056"/>
              <p:cNvSpPr/>
              <p:nvPr/>
            </p:nvSpPr>
            <p:spPr>
              <a:xfrm rot="-5400000">
                <a:off x="4495" y="1668"/>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1875" name="Rectangle 3057"/>
              <p:cNvSpPr/>
              <p:nvPr/>
            </p:nvSpPr>
            <p:spPr>
              <a:xfrm rot="-5400000">
                <a:off x="4494" y="166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1876" name="Rectangle 3058"/>
              <p:cNvSpPr/>
              <p:nvPr/>
            </p:nvSpPr>
            <p:spPr>
              <a:xfrm rot="-5400000">
                <a:off x="4491" y="1646"/>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y</a:t>
                </a:r>
                <a:endParaRPr lang="zh-CN" altLang="zh-CN" sz="1800" dirty="0">
                  <a:latin typeface="Arial" panose="020B0604020202020204" pitchFamily="34" charset="0"/>
                </a:endParaRPr>
              </a:p>
            </p:txBody>
          </p:sp>
          <p:sp>
            <p:nvSpPr>
              <p:cNvPr id="91877" name="Rectangle 3059"/>
              <p:cNvSpPr/>
              <p:nvPr/>
            </p:nvSpPr>
            <p:spPr>
              <a:xfrm rot="-5400000">
                <a:off x="4494" y="1634"/>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1878" name="Rectangle 3060"/>
              <p:cNvSpPr/>
              <p:nvPr/>
            </p:nvSpPr>
            <p:spPr>
              <a:xfrm rot="-5400000">
                <a:off x="4494" y="1625"/>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1879" name="Rectangle 3061"/>
              <p:cNvSpPr/>
              <p:nvPr/>
            </p:nvSpPr>
            <p:spPr>
              <a:xfrm rot="-5400000">
                <a:off x="4494" y="1616"/>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1880" name="Rectangle 3062"/>
              <p:cNvSpPr/>
              <p:nvPr/>
            </p:nvSpPr>
            <p:spPr>
              <a:xfrm rot="-5400000">
                <a:off x="4486" y="1599"/>
                <a:ext cx="40"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91881" name="Rectangle 3063"/>
              <p:cNvSpPr/>
              <p:nvPr/>
            </p:nvSpPr>
            <p:spPr>
              <a:xfrm rot="-5400000">
                <a:off x="4490" y="157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91882" name="Rectangle 3064"/>
              <p:cNvSpPr/>
              <p:nvPr/>
            </p:nvSpPr>
            <p:spPr>
              <a:xfrm rot="-5400000">
                <a:off x="4486" y="1554"/>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1883" name="Rectangle 3065"/>
              <p:cNvSpPr/>
              <p:nvPr/>
            </p:nvSpPr>
            <p:spPr>
              <a:xfrm rot="-5400000">
                <a:off x="4494" y="1535"/>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1884" name="Rectangle 3066"/>
              <p:cNvSpPr/>
              <p:nvPr/>
            </p:nvSpPr>
            <p:spPr>
              <a:xfrm rot="-5400000">
                <a:off x="4486" y="1516"/>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1885" name="Rectangle 3067"/>
              <p:cNvSpPr/>
              <p:nvPr/>
            </p:nvSpPr>
            <p:spPr>
              <a:xfrm rot="-5400000">
                <a:off x="4528" y="195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886" name="Rectangle 3068"/>
              <p:cNvSpPr/>
              <p:nvPr/>
            </p:nvSpPr>
            <p:spPr>
              <a:xfrm rot="-5400000">
                <a:off x="4528" y="194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887" name="Rectangle 3069"/>
              <p:cNvSpPr/>
              <p:nvPr/>
            </p:nvSpPr>
            <p:spPr>
              <a:xfrm rot="-5400000">
                <a:off x="4528" y="192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888" name="Rectangle 3070"/>
              <p:cNvSpPr/>
              <p:nvPr/>
            </p:nvSpPr>
            <p:spPr>
              <a:xfrm rot="-5400000">
                <a:off x="4528" y="184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889" name="Rectangle 3071"/>
              <p:cNvSpPr/>
              <p:nvPr/>
            </p:nvSpPr>
            <p:spPr>
              <a:xfrm rot="-5400000">
                <a:off x="4528" y="183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890" name="Rectangle 3072"/>
              <p:cNvSpPr/>
              <p:nvPr/>
            </p:nvSpPr>
            <p:spPr>
              <a:xfrm rot="-5400000">
                <a:off x="4528" y="181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91891" name="Rectangle 3073"/>
              <p:cNvSpPr/>
              <p:nvPr/>
            </p:nvSpPr>
            <p:spPr>
              <a:xfrm rot="-5400000">
                <a:off x="4529" y="173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892" name="Rectangle 3074"/>
              <p:cNvSpPr/>
              <p:nvPr/>
            </p:nvSpPr>
            <p:spPr>
              <a:xfrm rot="-5400000">
                <a:off x="4529" y="171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893" name="Rectangle 3075"/>
              <p:cNvSpPr/>
              <p:nvPr/>
            </p:nvSpPr>
            <p:spPr>
              <a:xfrm rot="-5400000">
                <a:off x="4529" y="169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1894" name="Rectangle 3076"/>
              <p:cNvSpPr/>
              <p:nvPr/>
            </p:nvSpPr>
            <p:spPr>
              <a:xfrm rot="-5400000">
                <a:off x="4530" y="162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895" name="Rectangle 3077"/>
              <p:cNvSpPr/>
              <p:nvPr/>
            </p:nvSpPr>
            <p:spPr>
              <a:xfrm rot="-5400000">
                <a:off x="4530" y="160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896" name="Rectangle 3078"/>
              <p:cNvSpPr/>
              <p:nvPr/>
            </p:nvSpPr>
            <p:spPr>
              <a:xfrm rot="-5400000">
                <a:off x="4530" y="158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1897" name="Rectangle 3079"/>
              <p:cNvSpPr/>
              <p:nvPr/>
            </p:nvSpPr>
            <p:spPr>
              <a:xfrm rot="-5400000">
                <a:off x="4483" y="2301"/>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1898" name="Rectangle 3080"/>
              <p:cNvSpPr/>
              <p:nvPr/>
            </p:nvSpPr>
            <p:spPr>
              <a:xfrm rot="-5400000">
                <a:off x="4485" y="228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91899" name="Rectangle 3081"/>
              <p:cNvSpPr/>
              <p:nvPr/>
            </p:nvSpPr>
            <p:spPr>
              <a:xfrm rot="-5400000">
                <a:off x="4485" y="226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1900" name="Rectangle 3082"/>
              <p:cNvSpPr/>
              <p:nvPr/>
            </p:nvSpPr>
            <p:spPr>
              <a:xfrm rot="-5400000">
                <a:off x="4486" y="2245"/>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1901" name="Rectangle 3083"/>
              <p:cNvSpPr/>
              <p:nvPr/>
            </p:nvSpPr>
            <p:spPr>
              <a:xfrm rot="-5400000">
                <a:off x="4485" y="222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902" name="Rectangle 3084"/>
              <p:cNvSpPr/>
              <p:nvPr/>
            </p:nvSpPr>
            <p:spPr>
              <a:xfrm rot="-5400000">
                <a:off x="4489" y="2215"/>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1903" name="Rectangle 3085"/>
              <p:cNvSpPr/>
              <p:nvPr/>
            </p:nvSpPr>
            <p:spPr>
              <a:xfrm rot="-5400000">
                <a:off x="4489" y="2206"/>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1904" name="Rectangle 3086"/>
              <p:cNvSpPr/>
              <p:nvPr/>
            </p:nvSpPr>
            <p:spPr>
              <a:xfrm rot="-5400000">
                <a:off x="4489" y="219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1905" name="Rectangle 3087"/>
              <p:cNvSpPr/>
              <p:nvPr/>
            </p:nvSpPr>
            <p:spPr>
              <a:xfrm rot="-5400000">
                <a:off x="4485" y="218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d</a:t>
                </a:r>
                <a:endParaRPr lang="zh-CN" altLang="zh-CN" sz="1800" dirty="0">
                  <a:latin typeface="Arial" panose="020B0604020202020204" pitchFamily="34" charset="0"/>
                </a:endParaRPr>
              </a:p>
            </p:txBody>
          </p:sp>
          <p:sp>
            <p:nvSpPr>
              <p:cNvPr id="91906" name="Rectangle 3088"/>
              <p:cNvSpPr/>
              <p:nvPr/>
            </p:nvSpPr>
            <p:spPr>
              <a:xfrm rot="-5400000">
                <a:off x="4485" y="216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907" name="Rectangle 3089"/>
              <p:cNvSpPr/>
              <p:nvPr/>
            </p:nvSpPr>
            <p:spPr>
              <a:xfrm rot="-5400000">
                <a:off x="4485" y="214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g</a:t>
                </a:r>
                <a:endParaRPr lang="zh-CN" altLang="zh-CN" sz="1800" dirty="0">
                  <a:latin typeface="Arial" panose="020B0604020202020204" pitchFamily="34" charset="0"/>
                </a:endParaRPr>
              </a:p>
            </p:txBody>
          </p:sp>
          <p:sp>
            <p:nvSpPr>
              <p:cNvPr id="91908" name="Rectangle 3090"/>
              <p:cNvSpPr/>
              <p:nvPr/>
            </p:nvSpPr>
            <p:spPr>
              <a:xfrm rot="-5400000">
                <a:off x="4489" y="2133"/>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1909" name="Rectangle 3091"/>
              <p:cNvSpPr/>
              <p:nvPr/>
            </p:nvSpPr>
            <p:spPr>
              <a:xfrm rot="-5400000">
                <a:off x="4485" y="211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910" name="Rectangle 3092"/>
              <p:cNvSpPr/>
              <p:nvPr/>
            </p:nvSpPr>
            <p:spPr>
              <a:xfrm rot="-5400000">
                <a:off x="4485" y="210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911" name="Rectangle 3093"/>
              <p:cNvSpPr/>
              <p:nvPr/>
            </p:nvSpPr>
            <p:spPr>
              <a:xfrm rot="-5400000">
                <a:off x="4529" y="202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91912" name="Rectangle 3094"/>
              <p:cNvSpPr/>
              <p:nvPr/>
            </p:nvSpPr>
            <p:spPr>
              <a:xfrm rot="-5400000">
                <a:off x="4529" y="200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1913" name="Rectangle 3095"/>
              <p:cNvSpPr/>
              <p:nvPr/>
            </p:nvSpPr>
            <p:spPr>
              <a:xfrm rot="-5400000">
                <a:off x="4529" y="208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7</a:t>
                </a:r>
                <a:endParaRPr lang="zh-CN" altLang="zh-CN" sz="1800" dirty="0">
                  <a:latin typeface="Arial" panose="020B0604020202020204" pitchFamily="34" charset="0"/>
                </a:endParaRPr>
              </a:p>
            </p:txBody>
          </p:sp>
          <p:sp>
            <p:nvSpPr>
              <p:cNvPr id="91914" name="Rectangle 3096"/>
              <p:cNvSpPr/>
              <p:nvPr/>
            </p:nvSpPr>
            <p:spPr>
              <a:xfrm rot="-5400000">
                <a:off x="4529" y="206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1915" name="Rectangle 3097"/>
              <p:cNvSpPr/>
              <p:nvPr/>
            </p:nvSpPr>
            <p:spPr>
              <a:xfrm rot="-5400000">
                <a:off x="4528" y="214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91916" name="Rectangle 3098"/>
              <p:cNvSpPr/>
              <p:nvPr/>
            </p:nvSpPr>
            <p:spPr>
              <a:xfrm rot="-5400000">
                <a:off x="4528" y="213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1917" name="Rectangle 3099"/>
              <p:cNvSpPr/>
              <p:nvPr/>
            </p:nvSpPr>
            <p:spPr>
              <a:xfrm rot="-5400000">
                <a:off x="4528" y="221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1918" name="Rectangle 3100"/>
              <p:cNvSpPr/>
              <p:nvPr/>
            </p:nvSpPr>
            <p:spPr>
              <a:xfrm rot="-5400000">
                <a:off x="4528" y="219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1919" name="Rectangle 3101"/>
              <p:cNvSpPr/>
              <p:nvPr/>
            </p:nvSpPr>
            <p:spPr>
              <a:xfrm rot="-5400000">
                <a:off x="4528" y="227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1920" name="Rectangle 3102"/>
              <p:cNvSpPr/>
              <p:nvPr/>
            </p:nvSpPr>
            <p:spPr>
              <a:xfrm rot="-5400000">
                <a:off x="4528" y="225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1921" name="Rectangle 3103"/>
              <p:cNvSpPr/>
              <p:nvPr/>
            </p:nvSpPr>
            <p:spPr>
              <a:xfrm rot="-5400000">
                <a:off x="4529" y="233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922" name="Rectangle 3104"/>
              <p:cNvSpPr/>
              <p:nvPr/>
            </p:nvSpPr>
            <p:spPr>
              <a:xfrm rot="-5400000">
                <a:off x="4529" y="231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1923" name="Rectangle 3105"/>
              <p:cNvSpPr/>
              <p:nvPr/>
            </p:nvSpPr>
            <p:spPr>
              <a:xfrm rot="-5400000">
                <a:off x="4528" y="238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1924" name="Rectangle 3106"/>
              <p:cNvSpPr/>
              <p:nvPr/>
            </p:nvSpPr>
            <p:spPr>
              <a:xfrm rot="-5400000">
                <a:off x="4525" y="151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1925" name="Rectangle 3107"/>
              <p:cNvSpPr/>
              <p:nvPr/>
            </p:nvSpPr>
            <p:spPr>
              <a:xfrm rot="-5400000">
                <a:off x="4525" y="149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1926" name="Rectangle 3108"/>
              <p:cNvSpPr/>
              <p:nvPr/>
            </p:nvSpPr>
            <p:spPr>
              <a:xfrm rot="-5400000">
                <a:off x="4525" y="147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1927" name="Rectangle 3109"/>
              <p:cNvSpPr/>
              <p:nvPr/>
            </p:nvSpPr>
            <p:spPr>
              <a:xfrm>
                <a:off x="5449" y="1533"/>
                <a:ext cx="34"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TE</a:t>
                </a:r>
                <a:endParaRPr lang="zh-CN" altLang="zh-CN" sz="1800" dirty="0">
                  <a:latin typeface="Arial" panose="020B0604020202020204" pitchFamily="34" charset="0"/>
                </a:endParaRPr>
              </a:p>
            </p:txBody>
          </p:sp>
          <p:sp>
            <p:nvSpPr>
              <p:cNvPr id="91928" name="Line 3110"/>
              <p:cNvSpPr/>
              <p:nvPr/>
            </p:nvSpPr>
            <p:spPr>
              <a:xfrm>
                <a:off x="5425" y="1547"/>
                <a:ext cx="15" cy="0"/>
              </a:xfrm>
              <a:prstGeom prst="line">
                <a:avLst/>
              </a:prstGeom>
              <a:ln w="11113" cap="flat" cmpd="sng">
                <a:solidFill>
                  <a:srgbClr val="FF0000"/>
                </a:solidFill>
                <a:prstDash val="solid"/>
                <a:headEnd type="none" w="med" len="med"/>
                <a:tailEnd type="none" w="med" len="med"/>
              </a:ln>
            </p:spPr>
          </p:sp>
          <p:sp>
            <p:nvSpPr>
              <p:cNvPr id="91929" name="Rectangle 3111"/>
              <p:cNvSpPr/>
              <p:nvPr/>
            </p:nvSpPr>
            <p:spPr>
              <a:xfrm>
                <a:off x="5449" y="1559"/>
                <a:ext cx="37"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TM</a:t>
                </a:r>
                <a:endParaRPr lang="zh-CN" altLang="zh-CN" sz="1800" dirty="0">
                  <a:latin typeface="Arial" panose="020B0604020202020204" pitchFamily="34" charset="0"/>
                </a:endParaRPr>
              </a:p>
            </p:txBody>
          </p:sp>
          <p:sp>
            <p:nvSpPr>
              <p:cNvPr id="91930" name="Line 3112"/>
              <p:cNvSpPr/>
              <p:nvPr/>
            </p:nvSpPr>
            <p:spPr>
              <a:xfrm>
                <a:off x="5425" y="1572"/>
                <a:ext cx="15" cy="0"/>
              </a:xfrm>
              <a:prstGeom prst="line">
                <a:avLst/>
              </a:prstGeom>
              <a:ln w="11113" cap="flat" cmpd="sng">
                <a:solidFill>
                  <a:srgbClr val="0000FF"/>
                </a:solidFill>
                <a:prstDash val="solid"/>
                <a:headEnd type="none" w="med" len="med"/>
                <a:tailEnd type="none" w="med" len="med"/>
              </a:ln>
            </p:spPr>
          </p:sp>
          <p:sp>
            <p:nvSpPr>
              <p:cNvPr id="91931" name="Rectangle 3113"/>
              <p:cNvSpPr/>
              <p:nvPr/>
            </p:nvSpPr>
            <p:spPr>
              <a:xfrm>
                <a:off x="3486" y="1518"/>
                <a:ext cx="925" cy="906"/>
              </a:xfrm>
              <a:prstGeom prst="rect">
                <a:avLst/>
              </a:prstGeom>
              <a:noFill/>
              <a:ln w="9525" cap="flat" cmpd="sng">
                <a:solidFill>
                  <a:srgbClr val="0000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932" name="Rectangle 3114"/>
              <p:cNvSpPr/>
              <p:nvPr/>
            </p:nvSpPr>
            <p:spPr>
              <a:xfrm>
                <a:off x="3866" y="2007"/>
                <a:ext cx="175"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300" dirty="0">
                    <a:solidFill>
                      <a:srgbClr val="FFFFFF"/>
                    </a:solidFill>
                    <a:latin typeface="Arial" panose="020B0604020202020204" pitchFamily="34" charset="0"/>
                  </a:rPr>
                  <a:t>Frequency / Hz</a:t>
                </a:r>
                <a:endParaRPr lang="zh-CN" altLang="zh-CN" sz="1800" dirty="0">
                  <a:latin typeface="Arial" panose="020B0604020202020204" pitchFamily="34" charset="0"/>
                </a:endParaRPr>
              </a:p>
            </p:txBody>
          </p:sp>
          <p:sp>
            <p:nvSpPr>
              <p:cNvPr id="91933" name="Line 3115"/>
              <p:cNvSpPr/>
              <p:nvPr/>
            </p:nvSpPr>
            <p:spPr>
              <a:xfrm>
                <a:off x="3486" y="1971"/>
                <a:ext cx="923" cy="0"/>
              </a:xfrm>
              <a:prstGeom prst="line">
                <a:avLst/>
              </a:prstGeom>
              <a:ln w="9525" cap="flat" cmpd="sng">
                <a:solidFill>
                  <a:srgbClr val="000000"/>
                </a:solidFill>
                <a:prstDash val="solid"/>
                <a:headEnd type="none" w="med" len="med"/>
                <a:tailEnd type="none" w="med" len="med"/>
              </a:ln>
            </p:spPr>
          </p:sp>
          <p:sp>
            <p:nvSpPr>
              <p:cNvPr id="91934" name="Line 3116"/>
              <p:cNvSpPr/>
              <p:nvPr/>
            </p:nvSpPr>
            <p:spPr>
              <a:xfrm>
                <a:off x="4409" y="1973"/>
                <a:ext cx="0" cy="7"/>
              </a:xfrm>
              <a:prstGeom prst="line">
                <a:avLst/>
              </a:prstGeom>
              <a:ln w="9525" cap="flat" cmpd="sng">
                <a:solidFill>
                  <a:srgbClr val="000000"/>
                </a:solidFill>
                <a:prstDash val="solid"/>
                <a:headEnd type="none" w="med" len="med"/>
                <a:tailEnd type="none" w="med" len="med"/>
              </a:ln>
            </p:spPr>
          </p:sp>
          <p:sp>
            <p:nvSpPr>
              <p:cNvPr id="91935" name="Line 3117"/>
              <p:cNvSpPr/>
              <p:nvPr/>
            </p:nvSpPr>
            <p:spPr>
              <a:xfrm>
                <a:off x="4278" y="1973"/>
                <a:ext cx="0" cy="7"/>
              </a:xfrm>
              <a:prstGeom prst="line">
                <a:avLst/>
              </a:prstGeom>
              <a:ln w="9525" cap="flat" cmpd="sng">
                <a:solidFill>
                  <a:srgbClr val="000000"/>
                </a:solidFill>
                <a:prstDash val="solid"/>
                <a:headEnd type="none" w="med" len="med"/>
                <a:tailEnd type="none" w="med" len="med"/>
              </a:ln>
            </p:spPr>
          </p:sp>
          <p:sp>
            <p:nvSpPr>
              <p:cNvPr id="91936" name="Line 3118"/>
              <p:cNvSpPr/>
              <p:nvPr/>
            </p:nvSpPr>
            <p:spPr>
              <a:xfrm>
                <a:off x="4146" y="1973"/>
                <a:ext cx="0" cy="7"/>
              </a:xfrm>
              <a:prstGeom prst="line">
                <a:avLst/>
              </a:prstGeom>
              <a:ln w="9525" cap="flat" cmpd="sng">
                <a:solidFill>
                  <a:srgbClr val="000000"/>
                </a:solidFill>
                <a:prstDash val="solid"/>
                <a:headEnd type="none" w="med" len="med"/>
                <a:tailEnd type="none" w="med" len="med"/>
              </a:ln>
            </p:spPr>
          </p:sp>
          <p:sp>
            <p:nvSpPr>
              <p:cNvPr id="91937" name="Line 3119"/>
              <p:cNvSpPr/>
              <p:nvPr/>
            </p:nvSpPr>
            <p:spPr>
              <a:xfrm>
                <a:off x="4015" y="1973"/>
                <a:ext cx="0" cy="7"/>
              </a:xfrm>
              <a:prstGeom prst="line">
                <a:avLst/>
              </a:prstGeom>
              <a:ln w="9525" cap="flat" cmpd="sng">
                <a:solidFill>
                  <a:srgbClr val="000000"/>
                </a:solidFill>
                <a:prstDash val="solid"/>
                <a:headEnd type="none" w="med" len="med"/>
                <a:tailEnd type="none" w="med" len="med"/>
              </a:ln>
            </p:spPr>
          </p:sp>
          <p:sp>
            <p:nvSpPr>
              <p:cNvPr id="91938" name="Line 3120"/>
              <p:cNvSpPr/>
              <p:nvPr/>
            </p:nvSpPr>
            <p:spPr>
              <a:xfrm>
                <a:off x="3881" y="1973"/>
                <a:ext cx="0" cy="7"/>
              </a:xfrm>
              <a:prstGeom prst="line">
                <a:avLst/>
              </a:prstGeom>
              <a:ln w="9525" cap="flat" cmpd="sng">
                <a:solidFill>
                  <a:srgbClr val="000000"/>
                </a:solidFill>
                <a:prstDash val="solid"/>
                <a:headEnd type="none" w="med" len="med"/>
                <a:tailEnd type="none" w="med" len="med"/>
              </a:ln>
            </p:spPr>
          </p:sp>
          <p:sp>
            <p:nvSpPr>
              <p:cNvPr id="91939" name="Line 3121"/>
              <p:cNvSpPr/>
              <p:nvPr/>
            </p:nvSpPr>
            <p:spPr>
              <a:xfrm>
                <a:off x="3749" y="1973"/>
                <a:ext cx="0" cy="7"/>
              </a:xfrm>
              <a:prstGeom prst="line">
                <a:avLst/>
              </a:prstGeom>
              <a:ln w="9525" cap="flat" cmpd="sng">
                <a:solidFill>
                  <a:srgbClr val="000000"/>
                </a:solidFill>
                <a:prstDash val="solid"/>
                <a:headEnd type="none" w="med" len="med"/>
                <a:tailEnd type="none" w="med" len="med"/>
              </a:ln>
            </p:spPr>
          </p:sp>
          <p:sp>
            <p:nvSpPr>
              <p:cNvPr id="91940" name="Line 3122"/>
              <p:cNvSpPr/>
              <p:nvPr/>
            </p:nvSpPr>
            <p:spPr>
              <a:xfrm>
                <a:off x="3618" y="1973"/>
                <a:ext cx="0" cy="7"/>
              </a:xfrm>
              <a:prstGeom prst="line">
                <a:avLst/>
              </a:prstGeom>
              <a:ln w="9525" cap="flat" cmpd="sng">
                <a:solidFill>
                  <a:srgbClr val="000000"/>
                </a:solidFill>
                <a:prstDash val="solid"/>
                <a:headEnd type="none" w="med" len="med"/>
                <a:tailEnd type="none" w="med" len="med"/>
              </a:ln>
            </p:spPr>
          </p:sp>
          <p:sp>
            <p:nvSpPr>
              <p:cNvPr id="91941" name="Line 3123"/>
              <p:cNvSpPr/>
              <p:nvPr/>
            </p:nvSpPr>
            <p:spPr>
              <a:xfrm>
                <a:off x="3486" y="1973"/>
                <a:ext cx="0" cy="7"/>
              </a:xfrm>
              <a:prstGeom prst="line">
                <a:avLst/>
              </a:prstGeom>
              <a:ln w="9525" cap="flat" cmpd="sng">
                <a:solidFill>
                  <a:srgbClr val="000000"/>
                </a:solidFill>
                <a:prstDash val="solid"/>
                <a:headEnd type="none" w="med" len="med"/>
                <a:tailEnd type="none" w="med" len="med"/>
              </a:ln>
            </p:spPr>
          </p:sp>
          <p:sp>
            <p:nvSpPr>
              <p:cNvPr id="91942" name="Line 3124"/>
              <p:cNvSpPr/>
              <p:nvPr/>
            </p:nvSpPr>
            <p:spPr>
              <a:xfrm>
                <a:off x="4409" y="1518"/>
                <a:ext cx="0" cy="904"/>
              </a:xfrm>
              <a:prstGeom prst="line">
                <a:avLst/>
              </a:prstGeom>
              <a:ln w="7938" cap="flat" cmpd="sng">
                <a:solidFill>
                  <a:srgbClr val="000000"/>
                </a:solidFill>
                <a:prstDash val="solid"/>
                <a:headEnd type="none" w="med" len="med"/>
                <a:tailEnd type="none" w="med" len="med"/>
              </a:ln>
            </p:spPr>
          </p:sp>
          <p:sp>
            <p:nvSpPr>
              <p:cNvPr id="91943" name="Line 3125"/>
              <p:cNvSpPr/>
              <p:nvPr/>
            </p:nvSpPr>
            <p:spPr>
              <a:xfrm>
                <a:off x="4278" y="1518"/>
                <a:ext cx="0" cy="904"/>
              </a:xfrm>
              <a:prstGeom prst="line">
                <a:avLst/>
              </a:prstGeom>
              <a:ln w="0" cap="flat" cmpd="sng">
                <a:solidFill>
                  <a:srgbClr val="000000"/>
                </a:solidFill>
                <a:prstDash val="solid"/>
                <a:headEnd type="none" w="med" len="med"/>
                <a:tailEnd type="none" w="med" len="med"/>
              </a:ln>
            </p:spPr>
          </p:sp>
          <p:sp>
            <p:nvSpPr>
              <p:cNvPr id="91944" name="Line 3126"/>
              <p:cNvSpPr/>
              <p:nvPr/>
            </p:nvSpPr>
            <p:spPr>
              <a:xfrm>
                <a:off x="4146" y="1518"/>
                <a:ext cx="0" cy="904"/>
              </a:xfrm>
              <a:prstGeom prst="line">
                <a:avLst/>
              </a:prstGeom>
              <a:ln w="0" cap="flat" cmpd="sng">
                <a:solidFill>
                  <a:srgbClr val="000000"/>
                </a:solidFill>
                <a:prstDash val="solid"/>
                <a:headEnd type="none" w="med" len="med"/>
                <a:tailEnd type="none" w="med" len="med"/>
              </a:ln>
            </p:spPr>
          </p:sp>
          <p:sp>
            <p:nvSpPr>
              <p:cNvPr id="91945" name="Line 3127"/>
              <p:cNvSpPr/>
              <p:nvPr/>
            </p:nvSpPr>
            <p:spPr>
              <a:xfrm>
                <a:off x="4015" y="1518"/>
                <a:ext cx="0" cy="904"/>
              </a:xfrm>
              <a:prstGeom prst="line">
                <a:avLst/>
              </a:prstGeom>
              <a:ln w="0" cap="flat" cmpd="sng">
                <a:solidFill>
                  <a:srgbClr val="000000"/>
                </a:solidFill>
                <a:prstDash val="solid"/>
                <a:headEnd type="none" w="med" len="med"/>
                <a:tailEnd type="none" w="med" len="med"/>
              </a:ln>
            </p:spPr>
          </p:sp>
          <p:sp>
            <p:nvSpPr>
              <p:cNvPr id="91946" name="Line 3128"/>
              <p:cNvSpPr/>
              <p:nvPr/>
            </p:nvSpPr>
            <p:spPr>
              <a:xfrm>
                <a:off x="3881" y="1518"/>
                <a:ext cx="0" cy="904"/>
              </a:xfrm>
              <a:prstGeom prst="line">
                <a:avLst/>
              </a:prstGeom>
              <a:ln w="0" cap="flat" cmpd="sng">
                <a:solidFill>
                  <a:srgbClr val="000000"/>
                </a:solidFill>
                <a:prstDash val="solid"/>
                <a:headEnd type="none" w="med" len="med"/>
                <a:tailEnd type="none" w="med" len="med"/>
              </a:ln>
            </p:spPr>
          </p:sp>
          <p:sp>
            <p:nvSpPr>
              <p:cNvPr id="91947" name="Line 3129"/>
              <p:cNvSpPr/>
              <p:nvPr/>
            </p:nvSpPr>
            <p:spPr>
              <a:xfrm>
                <a:off x="3749" y="1518"/>
                <a:ext cx="0" cy="904"/>
              </a:xfrm>
              <a:prstGeom prst="line">
                <a:avLst/>
              </a:prstGeom>
              <a:ln w="0" cap="flat" cmpd="sng">
                <a:solidFill>
                  <a:srgbClr val="000000"/>
                </a:solidFill>
                <a:prstDash val="solid"/>
                <a:headEnd type="none" w="med" len="med"/>
                <a:tailEnd type="none" w="med" len="med"/>
              </a:ln>
            </p:spPr>
          </p:sp>
          <p:sp>
            <p:nvSpPr>
              <p:cNvPr id="91948" name="Line 3130"/>
              <p:cNvSpPr/>
              <p:nvPr/>
            </p:nvSpPr>
            <p:spPr>
              <a:xfrm>
                <a:off x="3618" y="1518"/>
                <a:ext cx="0" cy="904"/>
              </a:xfrm>
              <a:prstGeom prst="line">
                <a:avLst/>
              </a:prstGeom>
              <a:ln w="0" cap="flat" cmpd="sng">
                <a:solidFill>
                  <a:srgbClr val="000000"/>
                </a:solidFill>
                <a:prstDash val="solid"/>
                <a:headEnd type="none" w="med" len="med"/>
                <a:tailEnd type="none" w="med" len="med"/>
              </a:ln>
            </p:spPr>
          </p:sp>
          <p:sp>
            <p:nvSpPr>
              <p:cNvPr id="91949" name="Line 3131"/>
              <p:cNvSpPr/>
              <p:nvPr/>
            </p:nvSpPr>
            <p:spPr>
              <a:xfrm>
                <a:off x="3486" y="1518"/>
                <a:ext cx="0" cy="904"/>
              </a:xfrm>
              <a:prstGeom prst="line">
                <a:avLst/>
              </a:prstGeom>
              <a:ln w="7938" cap="flat" cmpd="sng">
                <a:solidFill>
                  <a:srgbClr val="000000"/>
                </a:solidFill>
                <a:prstDash val="solid"/>
                <a:headEnd type="none" w="med" len="med"/>
                <a:tailEnd type="none" w="med" len="med"/>
              </a:ln>
            </p:spPr>
          </p:sp>
          <p:sp>
            <p:nvSpPr>
              <p:cNvPr id="91950" name="Line 3132"/>
              <p:cNvSpPr/>
              <p:nvPr/>
            </p:nvSpPr>
            <p:spPr>
              <a:xfrm flipV="1">
                <a:off x="4409" y="1962"/>
                <a:ext cx="0" cy="7"/>
              </a:xfrm>
              <a:prstGeom prst="line">
                <a:avLst/>
              </a:prstGeom>
              <a:ln w="9525" cap="flat" cmpd="sng">
                <a:solidFill>
                  <a:srgbClr val="000000"/>
                </a:solidFill>
                <a:prstDash val="solid"/>
                <a:headEnd type="none" w="med" len="med"/>
                <a:tailEnd type="none" w="med" len="med"/>
              </a:ln>
            </p:spPr>
          </p:sp>
          <p:sp>
            <p:nvSpPr>
              <p:cNvPr id="91951" name="Line 3133"/>
              <p:cNvSpPr/>
              <p:nvPr/>
            </p:nvSpPr>
            <p:spPr>
              <a:xfrm flipV="1">
                <a:off x="4278" y="1962"/>
                <a:ext cx="0" cy="7"/>
              </a:xfrm>
              <a:prstGeom prst="line">
                <a:avLst/>
              </a:prstGeom>
              <a:ln w="9525" cap="flat" cmpd="sng">
                <a:solidFill>
                  <a:srgbClr val="000000"/>
                </a:solidFill>
                <a:prstDash val="solid"/>
                <a:headEnd type="none" w="med" len="med"/>
                <a:tailEnd type="none" w="med" len="med"/>
              </a:ln>
            </p:spPr>
          </p:sp>
          <p:sp>
            <p:nvSpPr>
              <p:cNvPr id="91952" name="Line 3134"/>
              <p:cNvSpPr/>
              <p:nvPr/>
            </p:nvSpPr>
            <p:spPr>
              <a:xfrm flipV="1">
                <a:off x="4146" y="1962"/>
                <a:ext cx="0" cy="7"/>
              </a:xfrm>
              <a:prstGeom prst="line">
                <a:avLst/>
              </a:prstGeom>
              <a:ln w="9525" cap="flat" cmpd="sng">
                <a:solidFill>
                  <a:srgbClr val="000000"/>
                </a:solidFill>
                <a:prstDash val="solid"/>
                <a:headEnd type="none" w="med" len="med"/>
                <a:tailEnd type="none" w="med" len="med"/>
              </a:ln>
            </p:spPr>
          </p:sp>
          <p:sp>
            <p:nvSpPr>
              <p:cNvPr id="91953" name="Line 3135"/>
              <p:cNvSpPr/>
              <p:nvPr/>
            </p:nvSpPr>
            <p:spPr>
              <a:xfrm flipV="1">
                <a:off x="4015" y="1962"/>
                <a:ext cx="0" cy="7"/>
              </a:xfrm>
              <a:prstGeom prst="line">
                <a:avLst/>
              </a:prstGeom>
              <a:ln w="9525" cap="flat" cmpd="sng">
                <a:solidFill>
                  <a:srgbClr val="000000"/>
                </a:solidFill>
                <a:prstDash val="solid"/>
                <a:headEnd type="none" w="med" len="med"/>
                <a:tailEnd type="none" w="med" len="med"/>
              </a:ln>
            </p:spPr>
          </p:sp>
          <p:sp>
            <p:nvSpPr>
              <p:cNvPr id="91954" name="Line 3136"/>
              <p:cNvSpPr/>
              <p:nvPr/>
            </p:nvSpPr>
            <p:spPr>
              <a:xfrm flipV="1">
                <a:off x="3881" y="1962"/>
                <a:ext cx="0" cy="7"/>
              </a:xfrm>
              <a:prstGeom prst="line">
                <a:avLst/>
              </a:prstGeom>
              <a:ln w="9525" cap="flat" cmpd="sng">
                <a:solidFill>
                  <a:srgbClr val="000000"/>
                </a:solidFill>
                <a:prstDash val="solid"/>
                <a:headEnd type="none" w="med" len="med"/>
                <a:tailEnd type="none" w="med" len="med"/>
              </a:ln>
            </p:spPr>
          </p:sp>
          <p:sp>
            <p:nvSpPr>
              <p:cNvPr id="91955" name="Line 3137"/>
              <p:cNvSpPr/>
              <p:nvPr/>
            </p:nvSpPr>
            <p:spPr>
              <a:xfrm flipV="1">
                <a:off x="3749" y="1962"/>
                <a:ext cx="0" cy="7"/>
              </a:xfrm>
              <a:prstGeom prst="line">
                <a:avLst/>
              </a:prstGeom>
              <a:ln w="9525" cap="flat" cmpd="sng">
                <a:solidFill>
                  <a:srgbClr val="000000"/>
                </a:solidFill>
                <a:prstDash val="solid"/>
                <a:headEnd type="none" w="med" len="med"/>
                <a:tailEnd type="none" w="med" len="med"/>
              </a:ln>
            </p:spPr>
          </p:sp>
          <p:sp>
            <p:nvSpPr>
              <p:cNvPr id="91956" name="Line 3138"/>
              <p:cNvSpPr/>
              <p:nvPr/>
            </p:nvSpPr>
            <p:spPr>
              <a:xfrm flipV="1">
                <a:off x="3618" y="1962"/>
                <a:ext cx="0" cy="7"/>
              </a:xfrm>
              <a:prstGeom prst="line">
                <a:avLst/>
              </a:prstGeom>
              <a:ln w="9525" cap="flat" cmpd="sng">
                <a:solidFill>
                  <a:srgbClr val="000000"/>
                </a:solidFill>
                <a:prstDash val="solid"/>
                <a:headEnd type="none" w="med" len="med"/>
                <a:tailEnd type="none" w="med" len="med"/>
              </a:ln>
            </p:spPr>
          </p:sp>
          <p:sp>
            <p:nvSpPr>
              <p:cNvPr id="91957" name="Line 3139"/>
              <p:cNvSpPr/>
              <p:nvPr/>
            </p:nvSpPr>
            <p:spPr>
              <a:xfrm flipV="1">
                <a:off x="3486" y="1962"/>
                <a:ext cx="0" cy="7"/>
              </a:xfrm>
              <a:prstGeom prst="line">
                <a:avLst/>
              </a:prstGeom>
              <a:ln w="9525" cap="flat" cmpd="sng">
                <a:solidFill>
                  <a:srgbClr val="000000"/>
                </a:solidFill>
                <a:prstDash val="solid"/>
                <a:headEnd type="none" w="med" len="med"/>
                <a:tailEnd type="none" w="med" len="med"/>
              </a:ln>
            </p:spPr>
          </p:sp>
          <p:sp>
            <p:nvSpPr>
              <p:cNvPr id="91958" name="Line 3140"/>
              <p:cNvSpPr/>
              <p:nvPr/>
            </p:nvSpPr>
            <p:spPr>
              <a:xfrm>
                <a:off x="4370" y="1973"/>
                <a:ext cx="0" cy="8"/>
              </a:xfrm>
              <a:prstGeom prst="line">
                <a:avLst/>
              </a:prstGeom>
              <a:ln w="9525" cap="flat" cmpd="sng">
                <a:solidFill>
                  <a:srgbClr val="000000"/>
                </a:solidFill>
                <a:prstDash val="solid"/>
                <a:headEnd type="none" w="med" len="med"/>
                <a:tailEnd type="none" w="med" len="med"/>
              </a:ln>
            </p:spPr>
          </p:sp>
          <p:sp>
            <p:nvSpPr>
              <p:cNvPr id="91959" name="Line 3141"/>
              <p:cNvSpPr/>
              <p:nvPr/>
            </p:nvSpPr>
            <p:spPr>
              <a:xfrm>
                <a:off x="4346" y="1973"/>
                <a:ext cx="0" cy="8"/>
              </a:xfrm>
              <a:prstGeom prst="line">
                <a:avLst/>
              </a:prstGeom>
              <a:ln w="9525" cap="flat" cmpd="sng">
                <a:solidFill>
                  <a:srgbClr val="000000"/>
                </a:solidFill>
                <a:prstDash val="solid"/>
                <a:headEnd type="none" w="med" len="med"/>
                <a:tailEnd type="none" w="med" len="med"/>
              </a:ln>
            </p:spPr>
          </p:sp>
          <p:sp>
            <p:nvSpPr>
              <p:cNvPr id="91960" name="Line 3142"/>
              <p:cNvSpPr/>
              <p:nvPr/>
            </p:nvSpPr>
            <p:spPr>
              <a:xfrm>
                <a:off x="4330" y="1973"/>
                <a:ext cx="0" cy="8"/>
              </a:xfrm>
              <a:prstGeom prst="line">
                <a:avLst/>
              </a:prstGeom>
              <a:ln w="9525" cap="flat" cmpd="sng">
                <a:solidFill>
                  <a:srgbClr val="000000"/>
                </a:solidFill>
                <a:prstDash val="solid"/>
                <a:headEnd type="none" w="med" len="med"/>
                <a:tailEnd type="none" w="med" len="med"/>
              </a:ln>
            </p:spPr>
          </p:sp>
          <p:sp>
            <p:nvSpPr>
              <p:cNvPr id="91961" name="Line 3143"/>
              <p:cNvSpPr/>
              <p:nvPr/>
            </p:nvSpPr>
            <p:spPr>
              <a:xfrm>
                <a:off x="4317" y="1973"/>
                <a:ext cx="0" cy="8"/>
              </a:xfrm>
              <a:prstGeom prst="line">
                <a:avLst/>
              </a:prstGeom>
              <a:ln w="9525" cap="flat" cmpd="sng">
                <a:solidFill>
                  <a:srgbClr val="000000"/>
                </a:solidFill>
                <a:prstDash val="solid"/>
                <a:headEnd type="none" w="med" len="med"/>
                <a:tailEnd type="none" w="med" len="med"/>
              </a:ln>
            </p:spPr>
          </p:sp>
          <p:sp>
            <p:nvSpPr>
              <p:cNvPr id="91962" name="Line 3144"/>
              <p:cNvSpPr/>
              <p:nvPr/>
            </p:nvSpPr>
            <p:spPr>
              <a:xfrm>
                <a:off x="4306" y="1973"/>
                <a:ext cx="0" cy="8"/>
              </a:xfrm>
              <a:prstGeom prst="line">
                <a:avLst/>
              </a:prstGeom>
              <a:ln w="9525" cap="flat" cmpd="sng">
                <a:solidFill>
                  <a:srgbClr val="000000"/>
                </a:solidFill>
                <a:prstDash val="solid"/>
                <a:headEnd type="none" w="med" len="med"/>
                <a:tailEnd type="none" w="med" len="med"/>
              </a:ln>
            </p:spPr>
          </p:sp>
          <p:sp>
            <p:nvSpPr>
              <p:cNvPr id="91963" name="Line 3145"/>
              <p:cNvSpPr/>
              <p:nvPr/>
            </p:nvSpPr>
            <p:spPr>
              <a:xfrm>
                <a:off x="4297" y="1973"/>
                <a:ext cx="0" cy="8"/>
              </a:xfrm>
              <a:prstGeom prst="line">
                <a:avLst/>
              </a:prstGeom>
              <a:ln w="9525" cap="flat" cmpd="sng">
                <a:solidFill>
                  <a:srgbClr val="000000"/>
                </a:solidFill>
                <a:prstDash val="solid"/>
                <a:headEnd type="none" w="med" len="med"/>
                <a:tailEnd type="none" w="med" len="med"/>
              </a:ln>
            </p:spPr>
          </p:sp>
          <p:sp>
            <p:nvSpPr>
              <p:cNvPr id="91964" name="Line 3146"/>
              <p:cNvSpPr/>
              <p:nvPr/>
            </p:nvSpPr>
            <p:spPr>
              <a:xfrm>
                <a:off x="4291" y="1973"/>
                <a:ext cx="0" cy="8"/>
              </a:xfrm>
              <a:prstGeom prst="line">
                <a:avLst/>
              </a:prstGeom>
              <a:ln w="9525" cap="flat" cmpd="sng">
                <a:solidFill>
                  <a:srgbClr val="000000"/>
                </a:solidFill>
                <a:prstDash val="solid"/>
                <a:headEnd type="none" w="med" len="med"/>
                <a:tailEnd type="none" w="med" len="med"/>
              </a:ln>
            </p:spPr>
          </p:sp>
          <p:sp>
            <p:nvSpPr>
              <p:cNvPr id="91965" name="Line 3147"/>
              <p:cNvSpPr/>
              <p:nvPr/>
            </p:nvSpPr>
            <p:spPr>
              <a:xfrm>
                <a:off x="4284" y="1973"/>
                <a:ext cx="0" cy="8"/>
              </a:xfrm>
              <a:prstGeom prst="line">
                <a:avLst/>
              </a:prstGeom>
              <a:ln w="9525" cap="flat" cmpd="sng">
                <a:solidFill>
                  <a:srgbClr val="000000"/>
                </a:solidFill>
                <a:prstDash val="solid"/>
                <a:headEnd type="none" w="med" len="med"/>
                <a:tailEnd type="none" w="med" len="med"/>
              </a:ln>
            </p:spPr>
          </p:sp>
          <p:sp>
            <p:nvSpPr>
              <p:cNvPr id="91966" name="Line 3148"/>
              <p:cNvSpPr/>
              <p:nvPr/>
            </p:nvSpPr>
            <p:spPr>
              <a:xfrm>
                <a:off x="4238" y="1973"/>
                <a:ext cx="0" cy="8"/>
              </a:xfrm>
              <a:prstGeom prst="line">
                <a:avLst/>
              </a:prstGeom>
              <a:ln w="9525" cap="flat" cmpd="sng">
                <a:solidFill>
                  <a:srgbClr val="000000"/>
                </a:solidFill>
                <a:prstDash val="solid"/>
                <a:headEnd type="none" w="med" len="med"/>
                <a:tailEnd type="none" w="med" len="med"/>
              </a:ln>
            </p:spPr>
          </p:sp>
          <p:sp>
            <p:nvSpPr>
              <p:cNvPr id="91967" name="Line 3149"/>
              <p:cNvSpPr/>
              <p:nvPr/>
            </p:nvSpPr>
            <p:spPr>
              <a:xfrm>
                <a:off x="4214" y="1973"/>
                <a:ext cx="0" cy="8"/>
              </a:xfrm>
              <a:prstGeom prst="line">
                <a:avLst/>
              </a:prstGeom>
              <a:ln w="9525" cap="flat" cmpd="sng">
                <a:solidFill>
                  <a:srgbClr val="000000"/>
                </a:solidFill>
                <a:prstDash val="solid"/>
                <a:headEnd type="none" w="med" len="med"/>
                <a:tailEnd type="none" w="med" len="med"/>
              </a:ln>
            </p:spPr>
          </p:sp>
          <p:sp>
            <p:nvSpPr>
              <p:cNvPr id="91968" name="Line 3150"/>
              <p:cNvSpPr/>
              <p:nvPr/>
            </p:nvSpPr>
            <p:spPr>
              <a:xfrm>
                <a:off x="4199" y="1973"/>
                <a:ext cx="0" cy="8"/>
              </a:xfrm>
              <a:prstGeom prst="line">
                <a:avLst/>
              </a:prstGeom>
              <a:ln w="9525" cap="flat" cmpd="sng">
                <a:solidFill>
                  <a:srgbClr val="000000"/>
                </a:solidFill>
                <a:prstDash val="solid"/>
                <a:headEnd type="none" w="med" len="med"/>
                <a:tailEnd type="none" w="med" len="med"/>
              </a:ln>
            </p:spPr>
          </p:sp>
          <p:sp>
            <p:nvSpPr>
              <p:cNvPr id="91969" name="Line 3151"/>
              <p:cNvSpPr/>
              <p:nvPr/>
            </p:nvSpPr>
            <p:spPr>
              <a:xfrm>
                <a:off x="4186" y="1973"/>
                <a:ext cx="0" cy="8"/>
              </a:xfrm>
              <a:prstGeom prst="line">
                <a:avLst/>
              </a:prstGeom>
              <a:ln w="9525" cap="flat" cmpd="sng">
                <a:solidFill>
                  <a:srgbClr val="000000"/>
                </a:solidFill>
                <a:prstDash val="solid"/>
                <a:headEnd type="none" w="med" len="med"/>
                <a:tailEnd type="none" w="med" len="med"/>
              </a:ln>
            </p:spPr>
          </p:sp>
          <p:sp>
            <p:nvSpPr>
              <p:cNvPr id="91970" name="Line 3152"/>
              <p:cNvSpPr/>
              <p:nvPr/>
            </p:nvSpPr>
            <p:spPr>
              <a:xfrm>
                <a:off x="4175" y="1973"/>
                <a:ext cx="0" cy="8"/>
              </a:xfrm>
              <a:prstGeom prst="line">
                <a:avLst/>
              </a:prstGeom>
              <a:ln w="9525" cap="flat" cmpd="sng">
                <a:solidFill>
                  <a:srgbClr val="000000"/>
                </a:solidFill>
                <a:prstDash val="solid"/>
                <a:headEnd type="none" w="med" len="med"/>
                <a:tailEnd type="none" w="med" len="med"/>
              </a:ln>
            </p:spPr>
          </p:sp>
          <p:sp>
            <p:nvSpPr>
              <p:cNvPr id="91971" name="Line 3153"/>
              <p:cNvSpPr/>
              <p:nvPr/>
            </p:nvSpPr>
            <p:spPr>
              <a:xfrm>
                <a:off x="4166" y="1973"/>
                <a:ext cx="0" cy="8"/>
              </a:xfrm>
              <a:prstGeom prst="line">
                <a:avLst/>
              </a:prstGeom>
              <a:ln w="9525" cap="flat" cmpd="sng">
                <a:solidFill>
                  <a:srgbClr val="000000"/>
                </a:solidFill>
                <a:prstDash val="solid"/>
                <a:headEnd type="none" w="med" len="med"/>
                <a:tailEnd type="none" w="med" len="med"/>
              </a:ln>
            </p:spPr>
          </p:sp>
          <p:sp>
            <p:nvSpPr>
              <p:cNvPr id="91972" name="Line 3154"/>
              <p:cNvSpPr/>
              <p:nvPr/>
            </p:nvSpPr>
            <p:spPr>
              <a:xfrm>
                <a:off x="4159" y="1973"/>
                <a:ext cx="0" cy="8"/>
              </a:xfrm>
              <a:prstGeom prst="line">
                <a:avLst/>
              </a:prstGeom>
              <a:ln w="9525" cap="flat" cmpd="sng">
                <a:solidFill>
                  <a:srgbClr val="000000"/>
                </a:solidFill>
                <a:prstDash val="solid"/>
                <a:headEnd type="none" w="med" len="med"/>
                <a:tailEnd type="none" w="med" len="med"/>
              </a:ln>
            </p:spPr>
          </p:sp>
          <p:sp>
            <p:nvSpPr>
              <p:cNvPr id="91973" name="Line 3155"/>
              <p:cNvSpPr/>
              <p:nvPr/>
            </p:nvSpPr>
            <p:spPr>
              <a:xfrm>
                <a:off x="4153" y="1973"/>
                <a:ext cx="0" cy="8"/>
              </a:xfrm>
              <a:prstGeom prst="line">
                <a:avLst/>
              </a:prstGeom>
              <a:ln w="9525" cap="flat" cmpd="sng">
                <a:solidFill>
                  <a:srgbClr val="000000"/>
                </a:solidFill>
                <a:prstDash val="solid"/>
                <a:headEnd type="none" w="med" len="med"/>
                <a:tailEnd type="none" w="med" len="med"/>
              </a:ln>
            </p:spPr>
          </p:sp>
          <p:sp>
            <p:nvSpPr>
              <p:cNvPr id="91974" name="Line 3156"/>
              <p:cNvSpPr/>
              <p:nvPr/>
            </p:nvSpPr>
            <p:spPr>
              <a:xfrm>
                <a:off x="4107" y="1973"/>
                <a:ext cx="0" cy="8"/>
              </a:xfrm>
              <a:prstGeom prst="line">
                <a:avLst/>
              </a:prstGeom>
              <a:ln w="9525" cap="flat" cmpd="sng">
                <a:solidFill>
                  <a:srgbClr val="000000"/>
                </a:solidFill>
                <a:prstDash val="solid"/>
                <a:headEnd type="none" w="med" len="med"/>
                <a:tailEnd type="none" w="med" len="med"/>
              </a:ln>
            </p:spPr>
          </p:sp>
          <p:sp>
            <p:nvSpPr>
              <p:cNvPr id="91975" name="Line 3157"/>
              <p:cNvSpPr/>
              <p:nvPr/>
            </p:nvSpPr>
            <p:spPr>
              <a:xfrm>
                <a:off x="4083" y="1973"/>
                <a:ext cx="0" cy="8"/>
              </a:xfrm>
              <a:prstGeom prst="line">
                <a:avLst/>
              </a:prstGeom>
              <a:ln w="9525" cap="flat" cmpd="sng">
                <a:solidFill>
                  <a:srgbClr val="000000"/>
                </a:solidFill>
                <a:prstDash val="solid"/>
                <a:headEnd type="none" w="med" len="med"/>
                <a:tailEnd type="none" w="med" len="med"/>
              </a:ln>
            </p:spPr>
          </p:sp>
          <p:sp>
            <p:nvSpPr>
              <p:cNvPr id="91976" name="Line 3158"/>
              <p:cNvSpPr/>
              <p:nvPr/>
            </p:nvSpPr>
            <p:spPr>
              <a:xfrm>
                <a:off x="4067" y="1973"/>
                <a:ext cx="0" cy="8"/>
              </a:xfrm>
              <a:prstGeom prst="line">
                <a:avLst/>
              </a:prstGeom>
              <a:ln w="9525" cap="flat" cmpd="sng">
                <a:solidFill>
                  <a:srgbClr val="000000"/>
                </a:solidFill>
                <a:prstDash val="solid"/>
                <a:headEnd type="none" w="med" len="med"/>
                <a:tailEnd type="none" w="med" len="med"/>
              </a:ln>
            </p:spPr>
          </p:sp>
          <p:sp>
            <p:nvSpPr>
              <p:cNvPr id="91977" name="Line 3159"/>
              <p:cNvSpPr/>
              <p:nvPr/>
            </p:nvSpPr>
            <p:spPr>
              <a:xfrm>
                <a:off x="4054" y="1973"/>
                <a:ext cx="0" cy="8"/>
              </a:xfrm>
              <a:prstGeom prst="line">
                <a:avLst/>
              </a:prstGeom>
              <a:ln w="9525" cap="flat" cmpd="sng">
                <a:solidFill>
                  <a:srgbClr val="000000"/>
                </a:solidFill>
                <a:prstDash val="solid"/>
                <a:headEnd type="none" w="med" len="med"/>
                <a:tailEnd type="none" w="med" len="med"/>
              </a:ln>
            </p:spPr>
          </p:sp>
          <p:sp>
            <p:nvSpPr>
              <p:cNvPr id="91978" name="Line 3160"/>
              <p:cNvSpPr/>
              <p:nvPr/>
            </p:nvSpPr>
            <p:spPr>
              <a:xfrm>
                <a:off x="4043" y="1973"/>
                <a:ext cx="0" cy="8"/>
              </a:xfrm>
              <a:prstGeom prst="line">
                <a:avLst/>
              </a:prstGeom>
              <a:ln w="9525" cap="flat" cmpd="sng">
                <a:solidFill>
                  <a:srgbClr val="000000"/>
                </a:solidFill>
                <a:prstDash val="solid"/>
                <a:headEnd type="none" w="med" len="med"/>
                <a:tailEnd type="none" w="med" len="med"/>
              </a:ln>
            </p:spPr>
          </p:sp>
          <p:sp>
            <p:nvSpPr>
              <p:cNvPr id="91979" name="Line 3161"/>
              <p:cNvSpPr/>
              <p:nvPr/>
            </p:nvSpPr>
            <p:spPr>
              <a:xfrm>
                <a:off x="4034" y="1973"/>
                <a:ext cx="0" cy="8"/>
              </a:xfrm>
              <a:prstGeom prst="line">
                <a:avLst/>
              </a:prstGeom>
              <a:ln w="9525" cap="flat" cmpd="sng">
                <a:solidFill>
                  <a:srgbClr val="000000"/>
                </a:solidFill>
                <a:prstDash val="solid"/>
                <a:headEnd type="none" w="med" len="med"/>
                <a:tailEnd type="none" w="med" len="med"/>
              </a:ln>
            </p:spPr>
          </p:sp>
          <p:sp>
            <p:nvSpPr>
              <p:cNvPr id="91980" name="Line 3162"/>
              <p:cNvSpPr/>
              <p:nvPr/>
            </p:nvSpPr>
            <p:spPr>
              <a:xfrm>
                <a:off x="4028" y="1973"/>
                <a:ext cx="0" cy="8"/>
              </a:xfrm>
              <a:prstGeom prst="line">
                <a:avLst/>
              </a:prstGeom>
              <a:ln w="9525" cap="flat" cmpd="sng">
                <a:solidFill>
                  <a:srgbClr val="000000"/>
                </a:solidFill>
                <a:prstDash val="solid"/>
                <a:headEnd type="none" w="med" len="med"/>
                <a:tailEnd type="none" w="med" len="med"/>
              </a:ln>
            </p:spPr>
          </p:sp>
          <p:sp>
            <p:nvSpPr>
              <p:cNvPr id="91981" name="Line 3163"/>
              <p:cNvSpPr/>
              <p:nvPr/>
            </p:nvSpPr>
            <p:spPr>
              <a:xfrm>
                <a:off x="4021" y="1973"/>
                <a:ext cx="0" cy="8"/>
              </a:xfrm>
              <a:prstGeom prst="line">
                <a:avLst/>
              </a:prstGeom>
              <a:ln w="9525" cap="flat" cmpd="sng">
                <a:solidFill>
                  <a:srgbClr val="000000"/>
                </a:solidFill>
                <a:prstDash val="solid"/>
                <a:headEnd type="none" w="med" len="med"/>
                <a:tailEnd type="none" w="med" len="med"/>
              </a:ln>
            </p:spPr>
          </p:sp>
          <p:sp>
            <p:nvSpPr>
              <p:cNvPr id="91982" name="Line 3164"/>
              <p:cNvSpPr/>
              <p:nvPr/>
            </p:nvSpPr>
            <p:spPr>
              <a:xfrm>
                <a:off x="3975" y="1973"/>
                <a:ext cx="0" cy="8"/>
              </a:xfrm>
              <a:prstGeom prst="line">
                <a:avLst/>
              </a:prstGeom>
              <a:ln w="9525" cap="flat" cmpd="sng">
                <a:solidFill>
                  <a:srgbClr val="000000"/>
                </a:solidFill>
                <a:prstDash val="solid"/>
                <a:headEnd type="none" w="med" len="med"/>
                <a:tailEnd type="none" w="med" len="med"/>
              </a:ln>
            </p:spPr>
          </p:sp>
          <p:sp>
            <p:nvSpPr>
              <p:cNvPr id="91983" name="Line 3165"/>
              <p:cNvSpPr/>
              <p:nvPr/>
            </p:nvSpPr>
            <p:spPr>
              <a:xfrm>
                <a:off x="3951" y="1973"/>
                <a:ext cx="0" cy="8"/>
              </a:xfrm>
              <a:prstGeom prst="line">
                <a:avLst/>
              </a:prstGeom>
              <a:ln w="9525" cap="flat" cmpd="sng">
                <a:solidFill>
                  <a:srgbClr val="000000"/>
                </a:solidFill>
                <a:prstDash val="solid"/>
                <a:headEnd type="none" w="med" len="med"/>
                <a:tailEnd type="none" w="med" len="med"/>
              </a:ln>
            </p:spPr>
          </p:sp>
          <p:sp>
            <p:nvSpPr>
              <p:cNvPr id="91984" name="Line 3166"/>
              <p:cNvSpPr/>
              <p:nvPr/>
            </p:nvSpPr>
            <p:spPr>
              <a:xfrm>
                <a:off x="3936" y="1973"/>
                <a:ext cx="0" cy="8"/>
              </a:xfrm>
              <a:prstGeom prst="line">
                <a:avLst/>
              </a:prstGeom>
              <a:ln w="9525" cap="flat" cmpd="sng">
                <a:solidFill>
                  <a:srgbClr val="000000"/>
                </a:solidFill>
                <a:prstDash val="solid"/>
                <a:headEnd type="none" w="med" len="med"/>
                <a:tailEnd type="none" w="med" len="med"/>
              </a:ln>
            </p:spPr>
          </p:sp>
          <p:sp>
            <p:nvSpPr>
              <p:cNvPr id="91985" name="Line 3167"/>
              <p:cNvSpPr/>
              <p:nvPr/>
            </p:nvSpPr>
            <p:spPr>
              <a:xfrm>
                <a:off x="3922" y="1973"/>
                <a:ext cx="0" cy="8"/>
              </a:xfrm>
              <a:prstGeom prst="line">
                <a:avLst/>
              </a:prstGeom>
              <a:ln w="9525" cap="flat" cmpd="sng">
                <a:solidFill>
                  <a:srgbClr val="000000"/>
                </a:solidFill>
                <a:prstDash val="solid"/>
                <a:headEnd type="none" w="med" len="med"/>
                <a:tailEnd type="none" w="med" len="med"/>
              </a:ln>
            </p:spPr>
          </p:sp>
          <p:sp>
            <p:nvSpPr>
              <p:cNvPr id="91986" name="Line 3168"/>
              <p:cNvSpPr/>
              <p:nvPr/>
            </p:nvSpPr>
            <p:spPr>
              <a:xfrm>
                <a:off x="3911" y="1973"/>
                <a:ext cx="0" cy="8"/>
              </a:xfrm>
              <a:prstGeom prst="line">
                <a:avLst/>
              </a:prstGeom>
              <a:ln w="9525" cap="flat" cmpd="sng">
                <a:solidFill>
                  <a:srgbClr val="000000"/>
                </a:solidFill>
                <a:prstDash val="solid"/>
                <a:headEnd type="none" w="med" len="med"/>
                <a:tailEnd type="none" w="med" len="med"/>
              </a:ln>
            </p:spPr>
          </p:sp>
          <p:sp>
            <p:nvSpPr>
              <p:cNvPr id="91987" name="Line 3169"/>
              <p:cNvSpPr/>
              <p:nvPr/>
            </p:nvSpPr>
            <p:spPr>
              <a:xfrm>
                <a:off x="3903" y="1973"/>
                <a:ext cx="0" cy="8"/>
              </a:xfrm>
              <a:prstGeom prst="line">
                <a:avLst/>
              </a:prstGeom>
              <a:ln w="9525" cap="flat" cmpd="sng">
                <a:solidFill>
                  <a:srgbClr val="000000"/>
                </a:solidFill>
                <a:prstDash val="solid"/>
                <a:headEnd type="none" w="med" len="med"/>
                <a:tailEnd type="none" w="med" len="med"/>
              </a:ln>
            </p:spPr>
          </p:sp>
          <p:sp>
            <p:nvSpPr>
              <p:cNvPr id="91988" name="Line 3170"/>
              <p:cNvSpPr/>
              <p:nvPr/>
            </p:nvSpPr>
            <p:spPr>
              <a:xfrm>
                <a:off x="3896" y="1973"/>
                <a:ext cx="0" cy="8"/>
              </a:xfrm>
              <a:prstGeom prst="line">
                <a:avLst/>
              </a:prstGeom>
              <a:ln w="9525" cap="flat" cmpd="sng">
                <a:solidFill>
                  <a:srgbClr val="000000"/>
                </a:solidFill>
                <a:prstDash val="solid"/>
                <a:headEnd type="none" w="med" len="med"/>
                <a:tailEnd type="none" w="med" len="med"/>
              </a:ln>
            </p:spPr>
          </p:sp>
          <p:sp>
            <p:nvSpPr>
              <p:cNvPr id="91989" name="Line 3171"/>
              <p:cNvSpPr/>
              <p:nvPr/>
            </p:nvSpPr>
            <p:spPr>
              <a:xfrm>
                <a:off x="3890" y="1973"/>
                <a:ext cx="0" cy="8"/>
              </a:xfrm>
              <a:prstGeom prst="line">
                <a:avLst/>
              </a:prstGeom>
              <a:ln w="9525" cap="flat" cmpd="sng">
                <a:solidFill>
                  <a:srgbClr val="000000"/>
                </a:solidFill>
                <a:prstDash val="solid"/>
                <a:headEnd type="none" w="med" len="med"/>
                <a:tailEnd type="none" w="med" len="med"/>
              </a:ln>
            </p:spPr>
          </p:sp>
          <p:sp>
            <p:nvSpPr>
              <p:cNvPr id="91990" name="Line 3172"/>
              <p:cNvSpPr/>
              <p:nvPr/>
            </p:nvSpPr>
            <p:spPr>
              <a:xfrm>
                <a:off x="3841" y="1973"/>
                <a:ext cx="0" cy="8"/>
              </a:xfrm>
              <a:prstGeom prst="line">
                <a:avLst/>
              </a:prstGeom>
              <a:ln w="9525" cap="flat" cmpd="sng">
                <a:solidFill>
                  <a:srgbClr val="000000"/>
                </a:solidFill>
                <a:prstDash val="solid"/>
                <a:headEnd type="none" w="med" len="med"/>
                <a:tailEnd type="none" w="med" len="med"/>
              </a:ln>
            </p:spPr>
          </p:sp>
          <p:sp>
            <p:nvSpPr>
              <p:cNvPr id="91991" name="Line 3173"/>
              <p:cNvSpPr/>
              <p:nvPr/>
            </p:nvSpPr>
            <p:spPr>
              <a:xfrm>
                <a:off x="3817" y="1973"/>
                <a:ext cx="0" cy="8"/>
              </a:xfrm>
              <a:prstGeom prst="line">
                <a:avLst/>
              </a:prstGeom>
              <a:ln w="9525" cap="flat" cmpd="sng">
                <a:solidFill>
                  <a:srgbClr val="000000"/>
                </a:solidFill>
                <a:prstDash val="solid"/>
                <a:headEnd type="none" w="med" len="med"/>
                <a:tailEnd type="none" w="med" len="med"/>
              </a:ln>
            </p:spPr>
          </p:sp>
          <p:sp>
            <p:nvSpPr>
              <p:cNvPr id="91992" name="Line 3174"/>
              <p:cNvSpPr/>
              <p:nvPr/>
            </p:nvSpPr>
            <p:spPr>
              <a:xfrm>
                <a:off x="3802" y="1973"/>
                <a:ext cx="0" cy="8"/>
              </a:xfrm>
              <a:prstGeom prst="line">
                <a:avLst/>
              </a:prstGeom>
              <a:ln w="9525" cap="flat" cmpd="sng">
                <a:solidFill>
                  <a:srgbClr val="000000"/>
                </a:solidFill>
                <a:prstDash val="solid"/>
                <a:headEnd type="none" w="med" len="med"/>
                <a:tailEnd type="none" w="med" len="med"/>
              </a:ln>
            </p:spPr>
          </p:sp>
          <p:sp>
            <p:nvSpPr>
              <p:cNvPr id="91993" name="Line 3175"/>
              <p:cNvSpPr/>
              <p:nvPr/>
            </p:nvSpPr>
            <p:spPr>
              <a:xfrm>
                <a:off x="3789" y="1973"/>
                <a:ext cx="0" cy="8"/>
              </a:xfrm>
              <a:prstGeom prst="line">
                <a:avLst/>
              </a:prstGeom>
              <a:ln w="9525" cap="flat" cmpd="sng">
                <a:solidFill>
                  <a:srgbClr val="000000"/>
                </a:solidFill>
                <a:prstDash val="solid"/>
                <a:headEnd type="none" w="med" len="med"/>
                <a:tailEnd type="none" w="med" len="med"/>
              </a:ln>
            </p:spPr>
          </p:sp>
          <p:sp>
            <p:nvSpPr>
              <p:cNvPr id="91994" name="Line 3176"/>
              <p:cNvSpPr/>
              <p:nvPr/>
            </p:nvSpPr>
            <p:spPr>
              <a:xfrm>
                <a:off x="3778" y="1973"/>
                <a:ext cx="0" cy="8"/>
              </a:xfrm>
              <a:prstGeom prst="line">
                <a:avLst/>
              </a:prstGeom>
              <a:ln w="9525" cap="flat" cmpd="sng">
                <a:solidFill>
                  <a:srgbClr val="000000"/>
                </a:solidFill>
                <a:prstDash val="solid"/>
                <a:headEnd type="none" w="med" len="med"/>
                <a:tailEnd type="none" w="med" len="med"/>
              </a:ln>
            </p:spPr>
          </p:sp>
          <p:sp>
            <p:nvSpPr>
              <p:cNvPr id="91995" name="Line 3177"/>
              <p:cNvSpPr/>
              <p:nvPr/>
            </p:nvSpPr>
            <p:spPr>
              <a:xfrm>
                <a:off x="3769" y="1973"/>
                <a:ext cx="0" cy="8"/>
              </a:xfrm>
              <a:prstGeom prst="line">
                <a:avLst/>
              </a:prstGeom>
              <a:ln w="9525" cap="flat" cmpd="sng">
                <a:solidFill>
                  <a:srgbClr val="000000"/>
                </a:solidFill>
                <a:prstDash val="solid"/>
                <a:headEnd type="none" w="med" len="med"/>
                <a:tailEnd type="none" w="med" len="med"/>
              </a:ln>
            </p:spPr>
          </p:sp>
          <p:sp>
            <p:nvSpPr>
              <p:cNvPr id="91996" name="Line 3178"/>
              <p:cNvSpPr/>
              <p:nvPr/>
            </p:nvSpPr>
            <p:spPr>
              <a:xfrm>
                <a:off x="3762" y="1973"/>
                <a:ext cx="0" cy="8"/>
              </a:xfrm>
              <a:prstGeom prst="line">
                <a:avLst/>
              </a:prstGeom>
              <a:ln w="9525" cap="flat" cmpd="sng">
                <a:solidFill>
                  <a:srgbClr val="000000"/>
                </a:solidFill>
                <a:prstDash val="solid"/>
                <a:headEnd type="none" w="med" len="med"/>
                <a:tailEnd type="none" w="med" len="med"/>
              </a:ln>
            </p:spPr>
          </p:sp>
          <p:sp>
            <p:nvSpPr>
              <p:cNvPr id="91997" name="Line 3179"/>
              <p:cNvSpPr/>
              <p:nvPr/>
            </p:nvSpPr>
            <p:spPr>
              <a:xfrm>
                <a:off x="3756" y="1973"/>
                <a:ext cx="0" cy="8"/>
              </a:xfrm>
              <a:prstGeom prst="line">
                <a:avLst/>
              </a:prstGeom>
              <a:ln w="9525" cap="flat" cmpd="sng">
                <a:solidFill>
                  <a:srgbClr val="000000"/>
                </a:solidFill>
                <a:prstDash val="solid"/>
                <a:headEnd type="none" w="med" len="med"/>
                <a:tailEnd type="none" w="med" len="med"/>
              </a:ln>
            </p:spPr>
          </p:sp>
          <p:sp>
            <p:nvSpPr>
              <p:cNvPr id="91998" name="Line 3180"/>
              <p:cNvSpPr/>
              <p:nvPr/>
            </p:nvSpPr>
            <p:spPr>
              <a:xfrm>
                <a:off x="3710" y="1973"/>
                <a:ext cx="0" cy="8"/>
              </a:xfrm>
              <a:prstGeom prst="line">
                <a:avLst/>
              </a:prstGeom>
              <a:ln w="9525" cap="flat" cmpd="sng">
                <a:solidFill>
                  <a:srgbClr val="000000"/>
                </a:solidFill>
                <a:prstDash val="solid"/>
                <a:headEnd type="none" w="med" len="med"/>
                <a:tailEnd type="none" w="med" len="med"/>
              </a:ln>
            </p:spPr>
          </p:sp>
          <p:sp>
            <p:nvSpPr>
              <p:cNvPr id="91999" name="Line 3181"/>
              <p:cNvSpPr/>
              <p:nvPr/>
            </p:nvSpPr>
            <p:spPr>
              <a:xfrm>
                <a:off x="3686" y="1973"/>
                <a:ext cx="0" cy="8"/>
              </a:xfrm>
              <a:prstGeom prst="line">
                <a:avLst/>
              </a:prstGeom>
              <a:ln w="9525" cap="flat" cmpd="sng">
                <a:solidFill>
                  <a:srgbClr val="000000"/>
                </a:solidFill>
                <a:prstDash val="solid"/>
                <a:headEnd type="none" w="med" len="med"/>
                <a:tailEnd type="none" w="med" len="med"/>
              </a:ln>
            </p:spPr>
          </p:sp>
          <p:sp>
            <p:nvSpPr>
              <p:cNvPr id="92000" name="Line 3182"/>
              <p:cNvSpPr/>
              <p:nvPr/>
            </p:nvSpPr>
            <p:spPr>
              <a:xfrm>
                <a:off x="3670" y="1973"/>
                <a:ext cx="0" cy="8"/>
              </a:xfrm>
              <a:prstGeom prst="line">
                <a:avLst/>
              </a:prstGeom>
              <a:ln w="9525" cap="flat" cmpd="sng">
                <a:solidFill>
                  <a:srgbClr val="000000"/>
                </a:solidFill>
                <a:prstDash val="solid"/>
                <a:headEnd type="none" w="med" len="med"/>
                <a:tailEnd type="none" w="med" len="med"/>
              </a:ln>
            </p:spPr>
          </p:sp>
          <p:sp>
            <p:nvSpPr>
              <p:cNvPr id="92001" name="Line 3183"/>
              <p:cNvSpPr/>
              <p:nvPr/>
            </p:nvSpPr>
            <p:spPr>
              <a:xfrm>
                <a:off x="3657" y="1973"/>
                <a:ext cx="0" cy="8"/>
              </a:xfrm>
              <a:prstGeom prst="line">
                <a:avLst/>
              </a:prstGeom>
              <a:ln w="9525" cap="flat" cmpd="sng">
                <a:solidFill>
                  <a:srgbClr val="000000"/>
                </a:solidFill>
                <a:prstDash val="solid"/>
                <a:headEnd type="none" w="med" len="med"/>
                <a:tailEnd type="none" w="med" len="med"/>
              </a:ln>
            </p:spPr>
          </p:sp>
          <p:sp>
            <p:nvSpPr>
              <p:cNvPr id="92002" name="Line 3184"/>
              <p:cNvSpPr/>
              <p:nvPr/>
            </p:nvSpPr>
            <p:spPr>
              <a:xfrm>
                <a:off x="3646" y="1973"/>
                <a:ext cx="0" cy="8"/>
              </a:xfrm>
              <a:prstGeom prst="line">
                <a:avLst/>
              </a:prstGeom>
              <a:ln w="9525" cap="flat" cmpd="sng">
                <a:solidFill>
                  <a:srgbClr val="000000"/>
                </a:solidFill>
                <a:prstDash val="solid"/>
                <a:headEnd type="none" w="med" len="med"/>
                <a:tailEnd type="none" w="med" len="med"/>
              </a:ln>
            </p:spPr>
          </p:sp>
          <p:sp>
            <p:nvSpPr>
              <p:cNvPr id="92003" name="Line 3185"/>
              <p:cNvSpPr/>
              <p:nvPr/>
            </p:nvSpPr>
            <p:spPr>
              <a:xfrm>
                <a:off x="3637" y="1973"/>
                <a:ext cx="0" cy="8"/>
              </a:xfrm>
              <a:prstGeom prst="line">
                <a:avLst/>
              </a:prstGeom>
              <a:ln w="9525" cap="flat" cmpd="sng">
                <a:solidFill>
                  <a:srgbClr val="000000"/>
                </a:solidFill>
                <a:prstDash val="solid"/>
                <a:headEnd type="none" w="med" len="med"/>
                <a:tailEnd type="none" w="med" len="med"/>
              </a:ln>
            </p:spPr>
          </p:sp>
          <p:sp>
            <p:nvSpPr>
              <p:cNvPr id="92004" name="Line 3186"/>
              <p:cNvSpPr/>
              <p:nvPr/>
            </p:nvSpPr>
            <p:spPr>
              <a:xfrm>
                <a:off x="3631" y="1973"/>
                <a:ext cx="0" cy="8"/>
              </a:xfrm>
              <a:prstGeom prst="line">
                <a:avLst/>
              </a:prstGeom>
              <a:ln w="9525" cap="flat" cmpd="sng">
                <a:solidFill>
                  <a:srgbClr val="000000"/>
                </a:solidFill>
                <a:prstDash val="solid"/>
                <a:headEnd type="none" w="med" len="med"/>
                <a:tailEnd type="none" w="med" len="med"/>
              </a:ln>
            </p:spPr>
          </p:sp>
          <p:sp>
            <p:nvSpPr>
              <p:cNvPr id="92005" name="Line 3187"/>
              <p:cNvSpPr/>
              <p:nvPr/>
            </p:nvSpPr>
            <p:spPr>
              <a:xfrm>
                <a:off x="3624" y="1973"/>
                <a:ext cx="0" cy="8"/>
              </a:xfrm>
              <a:prstGeom prst="line">
                <a:avLst/>
              </a:prstGeom>
              <a:ln w="9525" cap="flat" cmpd="sng">
                <a:solidFill>
                  <a:srgbClr val="000000"/>
                </a:solidFill>
                <a:prstDash val="solid"/>
                <a:headEnd type="none" w="med" len="med"/>
                <a:tailEnd type="none" w="med" len="med"/>
              </a:ln>
            </p:spPr>
          </p:sp>
          <p:sp>
            <p:nvSpPr>
              <p:cNvPr id="92006" name="Line 3188"/>
              <p:cNvSpPr/>
              <p:nvPr/>
            </p:nvSpPr>
            <p:spPr>
              <a:xfrm>
                <a:off x="3578" y="1973"/>
                <a:ext cx="0" cy="8"/>
              </a:xfrm>
              <a:prstGeom prst="line">
                <a:avLst/>
              </a:prstGeom>
              <a:ln w="9525" cap="flat" cmpd="sng">
                <a:solidFill>
                  <a:srgbClr val="000000"/>
                </a:solidFill>
                <a:prstDash val="solid"/>
                <a:headEnd type="none" w="med" len="med"/>
                <a:tailEnd type="none" w="med" len="med"/>
              </a:ln>
            </p:spPr>
          </p:sp>
          <p:sp>
            <p:nvSpPr>
              <p:cNvPr id="92007" name="Line 3189"/>
              <p:cNvSpPr/>
              <p:nvPr/>
            </p:nvSpPr>
            <p:spPr>
              <a:xfrm>
                <a:off x="3554" y="1973"/>
                <a:ext cx="0" cy="8"/>
              </a:xfrm>
              <a:prstGeom prst="line">
                <a:avLst/>
              </a:prstGeom>
              <a:ln w="9525" cap="flat" cmpd="sng">
                <a:solidFill>
                  <a:srgbClr val="000000"/>
                </a:solidFill>
                <a:prstDash val="solid"/>
                <a:headEnd type="none" w="med" len="med"/>
                <a:tailEnd type="none" w="med" len="med"/>
              </a:ln>
            </p:spPr>
          </p:sp>
          <p:sp>
            <p:nvSpPr>
              <p:cNvPr id="92008" name="Line 3190"/>
              <p:cNvSpPr/>
              <p:nvPr/>
            </p:nvSpPr>
            <p:spPr>
              <a:xfrm>
                <a:off x="3539" y="1973"/>
                <a:ext cx="0" cy="8"/>
              </a:xfrm>
              <a:prstGeom prst="line">
                <a:avLst/>
              </a:prstGeom>
              <a:ln w="9525" cap="flat" cmpd="sng">
                <a:solidFill>
                  <a:srgbClr val="000000"/>
                </a:solidFill>
                <a:prstDash val="solid"/>
                <a:headEnd type="none" w="med" len="med"/>
                <a:tailEnd type="none" w="med" len="med"/>
              </a:ln>
            </p:spPr>
          </p:sp>
          <p:sp>
            <p:nvSpPr>
              <p:cNvPr id="92009" name="Line 3191"/>
              <p:cNvSpPr/>
              <p:nvPr/>
            </p:nvSpPr>
            <p:spPr>
              <a:xfrm>
                <a:off x="3525" y="1973"/>
                <a:ext cx="0" cy="8"/>
              </a:xfrm>
              <a:prstGeom prst="line">
                <a:avLst/>
              </a:prstGeom>
              <a:ln w="9525" cap="flat" cmpd="sng">
                <a:solidFill>
                  <a:srgbClr val="000000"/>
                </a:solidFill>
                <a:prstDash val="solid"/>
                <a:headEnd type="none" w="med" len="med"/>
                <a:tailEnd type="none" w="med" len="med"/>
              </a:ln>
            </p:spPr>
          </p:sp>
          <p:sp>
            <p:nvSpPr>
              <p:cNvPr id="92010" name="Line 3192"/>
              <p:cNvSpPr/>
              <p:nvPr/>
            </p:nvSpPr>
            <p:spPr>
              <a:xfrm>
                <a:off x="3515" y="1973"/>
                <a:ext cx="0" cy="8"/>
              </a:xfrm>
              <a:prstGeom prst="line">
                <a:avLst/>
              </a:prstGeom>
              <a:ln w="9525" cap="flat" cmpd="sng">
                <a:solidFill>
                  <a:srgbClr val="000000"/>
                </a:solidFill>
                <a:prstDash val="solid"/>
                <a:headEnd type="none" w="med" len="med"/>
                <a:tailEnd type="none" w="med" len="med"/>
              </a:ln>
            </p:spPr>
          </p:sp>
          <p:sp>
            <p:nvSpPr>
              <p:cNvPr id="92011" name="Line 3193"/>
              <p:cNvSpPr/>
              <p:nvPr/>
            </p:nvSpPr>
            <p:spPr>
              <a:xfrm>
                <a:off x="3505" y="1973"/>
                <a:ext cx="0" cy="8"/>
              </a:xfrm>
              <a:prstGeom prst="line">
                <a:avLst/>
              </a:prstGeom>
              <a:ln w="9525" cap="flat" cmpd="sng">
                <a:solidFill>
                  <a:srgbClr val="000000"/>
                </a:solidFill>
                <a:prstDash val="solid"/>
                <a:headEnd type="none" w="med" len="med"/>
                <a:tailEnd type="none" w="med" len="med"/>
              </a:ln>
            </p:spPr>
          </p:sp>
          <p:sp>
            <p:nvSpPr>
              <p:cNvPr id="92012" name="Line 3194"/>
              <p:cNvSpPr/>
              <p:nvPr/>
            </p:nvSpPr>
            <p:spPr>
              <a:xfrm>
                <a:off x="3499" y="1973"/>
                <a:ext cx="0" cy="8"/>
              </a:xfrm>
              <a:prstGeom prst="line">
                <a:avLst/>
              </a:prstGeom>
              <a:ln w="9525" cap="flat" cmpd="sng">
                <a:solidFill>
                  <a:srgbClr val="000000"/>
                </a:solidFill>
                <a:prstDash val="solid"/>
                <a:headEnd type="none" w="med" len="med"/>
                <a:tailEnd type="none" w="med" len="med"/>
              </a:ln>
            </p:spPr>
          </p:sp>
          <p:sp>
            <p:nvSpPr>
              <p:cNvPr id="92013" name="Line 3195"/>
              <p:cNvSpPr/>
              <p:nvPr/>
            </p:nvSpPr>
            <p:spPr>
              <a:xfrm>
                <a:off x="3493" y="1973"/>
                <a:ext cx="0" cy="8"/>
              </a:xfrm>
              <a:prstGeom prst="line">
                <a:avLst/>
              </a:prstGeom>
              <a:ln w="9525" cap="flat" cmpd="sng">
                <a:solidFill>
                  <a:srgbClr val="000000"/>
                </a:solidFill>
                <a:prstDash val="solid"/>
                <a:headEnd type="none" w="med" len="med"/>
                <a:tailEnd type="none" w="med" len="med"/>
              </a:ln>
            </p:spPr>
          </p:sp>
          <p:sp>
            <p:nvSpPr>
              <p:cNvPr id="92014" name="Line 3196"/>
              <p:cNvSpPr/>
              <p:nvPr/>
            </p:nvSpPr>
            <p:spPr>
              <a:xfrm flipH="1">
                <a:off x="3472" y="1969"/>
                <a:ext cx="11" cy="0"/>
              </a:xfrm>
              <a:prstGeom prst="line">
                <a:avLst/>
              </a:prstGeom>
              <a:ln w="9525" cap="flat" cmpd="sng">
                <a:solidFill>
                  <a:srgbClr val="000000"/>
                </a:solidFill>
                <a:prstDash val="solid"/>
                <a:headEnd type="none" w="med" len="med"/>
                <a:tailEnd type="none" w="med" len="med"/>
              </a:ln>
            </p:spPr>
          </p:sp>
          <p:sp>
            <p:nvSpPr>
              <p:cNvPr id="92015" name="Line 3197"/>
              <p:cNvSpPr/>
              <p:nvPr/>
            </p:nvSpPr>
            <p:spPr>
              <a:xfrm flipH="1">
                <a:off x="3472" y="1857"/>
                <a:ext cx="11" cy="0"/>
              </a:xfrm>
              <a:prstGeom prst="line">
                <a:avLst/>
              </a:prstGeom>
              <a:ln w="9525" cap="flat" cmpd="sng">
                <a:solidFill>
                  <a:srgbClr val="000000"/>
                </a:solidFill>
                <a:prstDash val="solid"/>
                <a:headEnd type="none" w="med" len="med"/>
                <a:tailEnd type="none" w="med" len="med"/>
              </a:ln>
            </p:spPr>
          </p:sp>
          <p:sp>
            <p:nvSpPr>
              <p:cNvPr id="92016" name="Line 3198"/>
              <p:cNvSpPr/>
              <p:nvPr/>
            </p:nvSpPr>
            <p:spPr>
              <a:xfrm flipH="1">
                <a:off x="3472" y="1744"/>
                <a:ext cx="11" cy="0"/>
              </a:xfrm>
              <a:prstGeom prst="line">
                <a:avLst/>
              </a:prstGeom>
              <a:ln w="9525" cap="flat" cmpd="sng">
                <a:solidFill>
                  <a:srgbClr val="000000"/>
                </a:solidFill>
                <a:prstDash val="solid"/>
                <a:headEnd type="none" w="med" len="med"/>
                <a:tailEnd type="none" w="med" len="med"/>
              </a:ln>
            </p:spPr>
          </p:sp>
          <p:sp>
            <p:nvSpPr>
              <p:cNvPr id="92017" name="Line 3199"/>
              <p:cNvSpPr/>
              <p:nvPr/>
            </p:nvSpPr>
            <p:spPr>
              <a:xfrm flipH="1">
                <a:off x="3472" y="1632"/>
                <a:ext cx="11" cy="0"/>
              </a:xfrm>
              <a:prstGeom prst="line">
                <a:avLst/>
              </a:prstGeom>
              <a:ln w="9525" cap="flat" cmpd="sng">
                <a:solidFill>
                  <a:srgbClr val="000000"/>
                </a:solidFill>
                <a:prstDash val="solid"/>
                <a:headEnd type="none" w="med" len="med"/>
                <a:tailEnd type="none" w="med" len="med"/>
              </a:ln>
            </p:spPr>
          </p:sp>
          <p:sp>
            <p:nvSpPr>
              <p:cNvPr id="92018" name="Line 3200"/>
              <p:cNvSpPr/>
              <p:nvPr/>
            </p:nvSpPr>
            <p:spPr>
              <a:xfrm flipH="1">
                <a:off x="3472" y="1518"/>
                <a:ext cx="11" cy="0"/>
              </a:xfrm>
              <a:prstGeom prst="line">
                <a:avLst/>
              </a:prstGeom>
              <a:ln w="9525" cap="flat" cmpd="sng">
                <a:solidFill>
                  <a:srgbClr val="000000"/>
                </a:solidFill>
                <a:prstDash val="solid"/>
                <a:headEnd type="none" w="med" len="med"/>
                <a:tailEnd type="none" w="med" len="med"/>
              </a:ln>
            </p:spPr>
          </p:sp>
          <p:sp>
            <p:nvSpPr>
              <p:cNvPr id="92019" name="Line 3201"/>
              <p:cNvSpPr/>
              <p:nvPr/>
            </p:nvSpPr>
            <p:spPr>
              <a:xfrm>
                <a:off x="3486" y="1969"/>
                <a:ext cx="923" cy="0"/>
              </a:xfrm>
              <a:prstGeom prst="line">
                <a:avLst/>
              </a:prstGeom>
              <a:ln w="3175" cap="flat" cmpd="sng">
                <a:solidFill>
                  <a:srgbClr val="000000"/>
                </a:solidFill>
                <a:prstDash val="solid"/>
                <a:headEnd type="none" w="med" len="med"/>
                <a:tailEnd type="none" w="med" len="med"/>
              </a:ln>
            </p:spPr>
          </p:sp>
          <p:sp>
            <p:nvSpPr>
              <p:cNvPr id="92020" name="Line 3202"/>
              <p:cNvSpPr/>
              <p:nvPr/>
            </p:nvSpPr>
            <p:spPr>
              <a:xfrm>
                <a:off x="3486" y="1857"/>
                <a:ext cx="923" cy="0"/>
              </a:xfrm>
              <a:prstGeom prst="line">
                <a:avLst/>
              </a:prstGeom>
              <a:ln w="0" cap="flat" cmpd="sng">
                <a:solidFill>
                  <a:srgbClr val="000000"/>
                </a:solidFill>
                <a:prstDash val="solid"/>
                <a:headEnd type="none" w="med" len="med"/>
                <a:tailEnd type="none" w="med" len="med"/>
              </a:ln>
            </p:spPr>
          </p:sp>
          <p:sp>
            <p:nvSpPr>
              <p:cNvPr id="92021" name="Line 3203"/>
              <p:cNvSpPr/>
              <p:nvPr/>
            </p:nvSpPr>
            <p:spPr>
              <a:xfrm>
                <a:off x="3486" y="1744"/>
                <a:ext cx="923" cy="0"/>
              </a:xfrm>
              <a:prstGeom prst="line">
                <a:avLst/>
              </a:prstGeom>
              <a:ln w="0" cap="flat" cmpd="sng">
                <a:solidFill>
                  <a:srgbClr val="000000"/>
                </a:solidFill>
                <a:prstDash val="solid"/>
                <a:headEnd type="none" w="med" len="med"/>
                <a:tailEnd type="none" w="med" len="med"/>
              </a:ln>
            </p:spPr>
          </p:sp>
          <p:sp>
            <p:nvSpPr>
              <p:cNvPr id="92022" name="Line 3204"/>
              <p:cNvSpPr/>
              <p:nvPr/>
            </p:nvSpPr>
            <p:spPr>
              <a:xfrm>
                <a:off x="3486" y="1632"/>
                <a:ext cx="923" cy="0"/>
              </a:xfrm>
              <a:prstGeom prst="line">
                <a:avLst/>
              </a:prstGeom>
              <a:ln w="0" cap="flat" cmpd="sng">
                <a:solidFill>
                  <a:srgbClr val="000000"/>
                </a:solidFill>
                <a:prstDash val="solid"/>
                <a:headEnd type="none" w="med" len="med"/>
                <a:tailEnd type="none" w="med" len="med"/>
              </a:ln>
            </p:spPr>
          </p:sp>
          <p:sp>
            <p:nvSpPr>
              <p:cNvPr id="92023" name="Line 3205"/>
              <p:cNvSpPr/>
              <p:nvPr/>
            </p:nvSpPr>
            <p:spPr>
              <a:xfrm>
                <a:off x="3486" y="1518"/>
                <a:ext cx="923" cy="0"/>
              </a:xfrm>
              <a:prstGeom prst="line">
                <a:avLst/>
              </a:prstGeom>
              <a:ln w="9525" cap="flat" cmpd="sng">
                <a:solidFill>
                  <a:srgbClr val="000000"/>
                </a:solidFill>
                <a:prstDash val="solid"/>
                <a:headEnd type="none" w="med" len="med"/>
                <a:tailEnd type="none" w="med" len="med"/>
              </a:ln>
            </p:spPr>
          </p:sp>
          <p:sp>
            <p:nvSpPr>
              <p:cNvPr id="92024" name="Line 3206"/>
              <p:cNvSpPr/>
              <p:nvPr/>
            </p:nvSpPr>
            <p:spPr>
              <a:xfrm>
                <a:off x="3488" y="1969"/>
                <a:ext cx="0" cy="0"/>
              </a:xfrm>
              <a:prstGeom prst="line">
                <a:avLst/>
              </a:prstGeom>
              <a:ln w="9525" cap="flat" cmpd="sng">
                <a:solidFill>
                  <a:srgbClr val="000000"/>
                </a:solidFill>
                <a:prstDash val="solid"/>
                <a:headEnd type="none" w="med" len="med"/>
                <a:tailEnd type="none" w="med" len="med"/>
              </a:ln>
            </p:spPr>
          </p:sp>
          <p:sp>
            <p:nvSpPr>
              <p:cNvPr id="92025" name="Line 3207"/>
              <p:cNvSpPr/>
              <p:nvPr/>
            </p:nvSpPr>
            <p:spPr>
              <a:xfrm>
                <a:off x="3488" y="1857"/>
                <a:ext cx="0" cy="0"/>
              </a:xfrm>
              <a:prstGeom prst="line">
                <a:avLst/>
              </a:prstGeom>
              <a:ln w="9525" cap="flat" cmpd="sng">
                <a:solidFill>
                  <a:srgbClr val="000000"/>
                </a:solidFill>
                <a:prstDash val="solid"/>
                <a:headEnd type="none" w="med" len="med"/>
                <a:tailEnd type="none" w="med" len="med"/>
              </a:ln>
            </p:spPr>
          </p:sp>
          <p:sp>
            <p:nvSpPr>
              <p:cNvPr id="92026" name="Line 3208"/>
              <p:cNvSpPr/>
              <p:nvPr/>
            </p:nvSpPr>
            <p:spPr>
              <a:xfrm>
                <a:off x="3488" y="1744"/>
                <a:ext cx="0" cy="0"/>
              </a:xfrm>
              <a:prstGeom prst="line">
                <a:avLst/>
              </a:prstGeom>
              <a:ln w="9525" cap="flat" cmpd="sng">
                <a:solidFill>
                  <a:srgbClr val="000000"/>
                </a:solidFill>
                <a:prstDash val="solid"/>
                <a:headEnd type="none" w="med" len="med"/>
                <a:tailEnd type="none" w="med" len="med"/>
              </a:ln>
            </p:spPr>
          </p:sp>
          <p:sp>
            <p:nvSpPr>
              <p:cNvPr id="92027" name="Line 3209"/>
              <p:cNvSpPr/>
              <p:nvPr/>
            </p:nvSpPr>
            <p:spPr>
              <a:xfrm>
                <a:off x="3488" y="1632"/>
                <a:ext cx="0" cy="0"/>
              </a:xfrm>
              <a:prstGeom prst="line">
                <a:avLst/>
              </a:prstGeom>
              <a:ln w="9525" cap="flat" cmpd="sng">
                <a:solidFill>
                  <a:srgbClr val="000000"/>
                </a:solidFill>
                <a:prstDash val="solid"/>
                <a:headEnd type="none" w="med" len="med"/>
                <a:tailEnd type="none" w="med" len="med"/>
              </a:ln>
            </p:spPr>
          </p:sp>
          <p:sp>
            <p:nvSpPr>
              <p:cNvPr id="92028" name="Line 3210"/>
              <p:cNvSpPr/>
              <p:nvPr/>
            </p:nvSpPr>
            <p:spPr>
              <a:xfrm>
                <a:off x="3488" y="1518"/>
                <a:ext cx="0" cy="0"/>
              </a:xfrm>
              <a:prstGeom prst="line">
                <a:avLst/>
              </a:prstGeom>
              <a:ln w="9525" cap="flat" cmpd="sng">
                <a:solidFill>
                  <a:srgbClr val="000000"/>
                </a:solidFill>
                <a:prstDash val="solid"/>
                <a:headEnd type="none" w="med" len="med"/>
                <a:tailEnd type="none" w="med" len="med"/>
              </a:ln>
            </p:spPr>
          </p:sp>
          <p:sp>
            <p:nvSpPr>
              <p:cNvPr id="92029" name="Line 3211"/>
              <p:cNvSpPr/>
              <p:nvPr/>
            </p:nvSpPr>
            <p:spPr>
              <a:xfrm flipH="1">
                <a:off x="3477" y="1935"/>
                <a:ext cx="6" cy="0"/>
              </a:xfrm>
              <a:prstGeom prst="line">
                <a:avLst/>
              </a:prstGeom>
              <a:ln w="9525" cap="flat" cmpd="sng">
                <a:solidFill>
                  <a:srgbClr val="000000"/>
                </a:solidFill>
                <a:prstDash val="solid"/>
                <a:headEnd type="none" w="med" len="med"/>
                <a:tailEnd type="none" w="med" len="med"/>
              </a:ln>
            </p:spPr>
          </p:sp>
          <p:sp>
            <p:nvSpPr>
              <p:cNvPr id="92030" name="Line 3212"/>
              <p:cNvSpPr/>
              <p:nvPr/>
            </p:nvSpPr>
            <p:spPr>
              <a:xfrm flipH="1">
                <a:off x="3477" y="1914"/>
                <a:ext cx="6" cy="0"/>
              </a:xfrm>
              <a:prstGeom prst="line">
                <a:avLst/>
              </a:prstGeom>
              <a:ln w="9525" cap="flat" cmpd="sng">
                <a:solidFill>
                  <a:srgbClr val="000000"/>
                </a:solidFill>
                <a:prstDash val="solid"/>
                <a:headEnd type="none" w="med" len="med"/>
                <a:tailEnd type="none" w="med" len="med"/>
              </a:ln>
            </p:spPr>
          </p:sp>
          <p:sp>
            <p:nvSpPr>
              <p:cNvPr id="92031" name="Line 3213"/>
              <p:cNvSpPr/>
              <p:nvPr/>
            </p:nvSpPr>
            <p:spPr>
              <a:xfrm flipH="1">
                <a:off x="3477" y="1901"/>
                <a:ext cx="6" cy="0"/>
              </a:xfrm>
              <a:prstGeom prst="line">
                <a:avLst/>
              </a:prstGeom>
              <a:ln w="9525" cap="flat" cmpd="sng">
                <a:solidFill>
                  <a:srgbClr val="000000"/>
                </a:solidFill>
                <a:prstDash val="solid"/>
                <a:headEnd type="none" w="med" len="med"/>
                <a:tailEnd type="none" w="med" len="med"/>
              </a:ln>
            </p:spPr>
          </p:sp>
          <p:sp>
            <p:nvSpPr>
              <p:cNvPr id="92032" name="Line 3214"/>
              <p:cNvSpPr/>
              <p:nvPr/>
            </p:nvSpPr>
            <p:spPr>
              <a:xfrm flipH="1">
                <a:off x="3477" y="1891"/>
                <a:ext cx="6" cy="0"/>
              </a:xfrm>
              <a:prstGeom prst="line">
                <a:avLst/>
              </a:prstGeom>
              <a:ln w="9525" cap="flat" cmpd="sng">
                <a:solidFill>
                  <a:srgbClr val="000000"/>
                </a:solidFill>
                <a:prstDash val="solid"/>
                <a:headEnd type="none" w="med" len="med"/>
                <a:tailEnd type="none" w="med" len="med"/>
              </a:ln>
            </p:spPr>
          </p:sp>
          <p:sp>
            <p:nvSpPr>
              <p:cNvPr id="92033" name="Line 3215"/>
              <p:cNvSpPr/>
              <p:nvPr/>
            </p:nvSpPr>
            <p:spPr>
              <a:xfrm flipH="1">
                <a:off x="3477" y="1881"/>
                <a:ext cx="6" cy="0"/>
              </a:xfrm>
              <a:prstGeom prst="line">
                <a:avLst/>
              </a:prstGeom>
              <a:ln w="9525" cap="flat" cmpd="sng">
                <a:solidFill>
                  <a:srgbClr val="000000"/>
                </a:solidFill>
                <a:prstDash val="solid"/>
                <a:headEnd type="none" w="med" len="med"/>
                <a:tailEnd type="none" w="med" len="med"/>
              </a:ln>
            </p:spPr>
          </p:sp>
          <p:sp>
            <p:nvSpPr>
              <p:cNvPr id="92034" name="Line 3216"/>
              <p:cNvSpPr/>
              <p:nvPr/>
            </p:nvSpPr>
            <p:spPr>
              <a:xfrm flipH="1">
                <a:off x="3477" y="1874"/>
                <a:ext cx="6" cy="0"/>
              </a:xfrm>
              <a:prstGeom prst="line">
                <a:avLst/>
              </a:prstGeom>
              <a:ln w="9525" cap="flat" cmpd="sng">
                <a:solidFill>
                  <a:srgbClr val="000000"/>
                </a:solidFill>
                <a:prstDash val="solid"/>
                <a:headEnd type="none" w="med" len="med"/>
                <a:tailEnd type="none" w="med" len="med"/>
              </a:ln>
            </p:spPr>
          </p:sp>
          <p:sp>
            <p:nvSpPr>
              <p:cNvPr id="92035" name="Line 3217"/>
              <p:cNvSpPr/>
              <p:nvPr/>
            </p:nvSpPr>
            <p:spPr>
              <a:xfrm flipH="1">
                <a:off x="3477" y="1868"/>
                <a:ext cx="6" cy="0"/>
              </a:xfrm>
              <a:prstGeom prst="line">
                <a:avLst/>
              </a:prstGeom>
              <a:ln w="9525" cap="flat" cmpd="sng">
                <a:solidFill>
                  <a:srgbClr val="000000"/>
                </a:solidFill>
                <a:prstDash val="solid"/>
                <a:headEnd type="none" w="med" len="med"/>
                <a:tailEnd type="none" w="med" len="med"/>
              </a:ln>
            </p:spPr>
          </p:sp>
          <p:sp>
            <p:nvSpPr>
              <p:cNvPr id="92036" name="Line 3218"/>
              <p:cNvSpPr/>
              <p:nvPr/>
            </p:nvSpPr>
            <p:spPr>
              <a:xfrm flipH="1">
                <a:off x="3477" y="1862"/>
                <a:ext cx="6" cy="0"/>
              </a:xfrm>
              <a:prstGeom prst="line">
                <a:avLst/>
              </a:prstGeom>
              <a:ln w="9525" cap="flat" cmpd="sng">
                <a:solidFill>
                  <a:srgbClr val="000000"/>
                </a:solidFill>
                <a:prstDash val="solid"/>
                <a:headEnd type="none" w="med" len="med"/>
                <a:tailEnd type="none" w="med" len="med"/>
              </a:ln>
            </p:spPr>
          </p:sp>
          <p:sp>
            <p:nvSpPr>
              <p:cNvPr id="92037" name="Line 3219"/>
              <p:cNvSpPr/>
              <p:nvPr/>
            </p:nvSpPr>
            <p:spPr>
              <a:xfrm flipH="1">
                <a:off x="3477" y="1824"/>
                <a:ext cx="6" cy="0"/>
              </a:xfrm>
              <a:prstGeom prst="line">
                <a:avLst/>
              </a:prstGeom>
              <a:ln w="9525" cap="flat" cmpd="sng">
                <a:solidFill>
                  <a:srgbClr val="000000"/>
                </a:solidFill>
                <a:prstDash val="solid"/>
                <a:headEnd type="none" w="med" len="med"/>
                <a:tailEnd type="none" w="med" len="med"/>
              </a:ln>
            </p:spPr>
          </p:sp>
          <p:sp>
            <p:nvSpPr>
              <p:cNvPr id="92038" name="Line 3220"/>
              <p:cNvSpPr/>
              <p:nvPr/>
            </p:nvSpPr>
            <p:spPr>
              <a:xfrm flipH="1">
                <a:off x="3477" y="1802"/>
                <a:ext cx="6" cy="0"/>
              </a:xfrm>
              <a:prstGeom prst="line">
                <a:avLst/>
              </a:prstGeom>
              <a:ln w="9525" cap="flat" cmpd="sng">
                <a:solidFill>
                  <a:srgbClr val="000000"/>
                </a:solidFill>
                <a:prstDash val="solid"/>
                <a:headEnd type="none" w="med" len="med"/>
                <a:tailEnd type="none" w="med" len="med"/>
              </a:ln>
            </p:spPr>
          </p:sp>
          <p:sp>
            <p:nvSpPr>
              <p:cNvPr id="92039" name="Line 3221"/>
              <p:cNvSpPr/>
              <p:nvPr/>
            </p:nvSpPr>
            <p:spPr>
              <a:xfrm flipH="1">
                <a:off x="3477" y="1790"/>
                <a:ext cx="6" cy="0"/>
              </a:xfrm>
              <a:prstGeom prst="line">
                <a:avLst/>
              </a:prstGeom>
              <a:ln w="9525" cap="flat" cmpd="sng">
                <a:solidFill>
                  <a:srgbClr val="000000"/>
                </a:solidFill>
                <a:prstDash val="solid"/>
                <a:headEnd type="none" w="med" len="med"/>
                <a:tailEnd type="none" w="med" len="med"/>
              </a:ln>
            </p:spPr>
          </p:sp>
          <p:sp>
            <p:nvSpPr>
              <p:cNvPr id="92040" name="Line 3222"/>
              <p:cNvSpPr/>
              <p:nvPr/>
            </p:nvSpPr>
            <p:spPr>
              <a:xfrm flipH="1">
                <a:off x="3477" y="1779"/>
                <a:ext cx="6" cy="0"/>
              </a:xfrm>
              <a:prstGeom prst="line">
                <a:avLst/>
              </a:prstGeom>
              <a:ln w="9525" cap="flat" cmpd="sng">
                <a:solidFill>
                  <a:srgbClr val="000000"/>
                </a:solidFill>
                <a:prstDash val="solid"/>
                <a:headEnd type="none" w="med" len="med"/>
                <a:tailEnd type="none" w="med" len="med"/>
              </a:ln>
            </p:spPr>
          </p:sp>
          <p:sp>
            <p:nvSpPr>
              <p:cNvPr id="92041" name="Line 3223"/>
              <p:cNvSpPr/>
              <p:nvPr/>
            </p:nvSpPr>
            <p:spPr>
              <a:xfrm flipH="1">
                <a:off x="3477" y="1769"/>
                <a:ext cx="6" cy="0"/>
              </a:xfrm>
              <a:prstGeom prst="line">
                <a:avLst/>
              </a:prstGeom>
              <a:ln w="9525" cap="flat" cmpd="sng">
                <a:solidFill>
                  <a:srgbClr val="000000"/>
                </a:solidFill>
                <a:prstDash val="solid"/>
                <a:headEnd type="none" w="med" len="med"/>
                <a:tailEnd type="none" w="med" len="med"/>
              </a:ln>
            </p:spPr>
          </p:sp>
        </p:grpSp>
        <p:grpSp>
          <p:nvGrpSpPr>
            <p:cNvPr id="85013" name="Group 3425"/>
            <p:cNvGrpSpPr/>
            <p:nvPr/>
          </p:nvGrpSpPr>
          <p:grpSpPr>
            <a:xfrm>
              <a:off x="3472" y="1524"/>
              <a:ext cx="937" cy="898"/>
              <a:chOff x="3472" y="1524"/>
              <a:chExt cx="937" cy="898"/>
            </a:xfrm>
          </p:grpSpPr>
          <p:sp>
            <p:nvSpPr>
              <p:cNvPr id="91642" name="Line 3225"/>
              <p:cNvSpPr/>
              <p:nvPr/>
            </p:nvSpPr>
            <p:spPr>
              <a:xfrm flipH="1">
                <a:off x="3477" y="1763"/>
                <a:ext cx="6" cy="0"/>
              </a:xfrm>
              <a:prstGeom prst="line">
                <a:avLst/>
              </a:prstGeom>
              <a:ln w="9525" cap="flat" cmpd="sng">
                <a:solidFill>
                  <a:srgbClr val="000000"/>
                </a:solidFill>
                <a:prstDash val="solid"/>
                <a:headEnd type="none" w="med" len="med"/>
                <a:tailEnd type="none" w="med" len="med"/>
              </a:ln>
            </p:spPr>
          </p:sp>
          <p:sp>
            <p:nvSpPr>
              <p:cNvPr id="91643" name="Line 3226"/>
              <p:cNvSpPr/>
              <p:nvPr/>
            </p:nvSpPr>
            <p:spPr>
              <a:xfrm flipH="1">
                <a:off x="3477" y="1756"/>
                <a:ext cx="6" cy="0"/>
              </a:xfrm>
              <a:prstGeom prst="line">
                <a:avLst/>
              </a:prstGeom>
              <a:ln w="9525" cap="flat" cmpd="sng">
                <a:solidFill>
                  <a:srgbClr val="000000"/>
                </a:solidFill>
                <a:prstDash val="solid"/>
                <a:headEnd type="none" w="med" len="med"/>
                <a:tailEnd type="none" w="med" len="med"/>
              </a:ln>
            </p:spPr>
          </p:sp>
          <p:sp>
            <p:nvSpPr>
              <p:cNvPr id="91644" name="Line 3227"/>
              <p:cNvSpPr/>
              <p:nvPr/>
            </p:nvSpPr>
            <p:spPr>
              <a:xfrm flipH="1">
                <a:off x="3477" y="1750"/>
                <a:ext cx="6" cy="0"/>
              </a:xfrm>
              <a:prstGeom prst="line">
                <a:avLst/>
              </a:prstGeom>
              <a:ln w="9525" cap="flat" cmpd="sng">
                <a:solidFill>
                  <a:srgbClr val="000000"/>
                </a:solidFill>
                <a:prstDash val="solid"/>
                <a:headEnd type="none" w="med" len="med"/>
                <a:tailEnd type="none" w="med" len="med"/>
              </a:ln>
            </p:spPr>
          </p:sp>
          <p:sp>
            <p:nvSpPr>
              <p:cNvPr id="91645" name="Line 3228"/>
              <p:cNvSpPr/>
              <p:nvPr/>
            </p:nvSpPr>
            <p:spPr>
              <a:xfrm flipH="1">
                <a:off x="3477" y="1710"/>
                <a:ext cx="6" cy="0"/>
              </a:xfrm>
              <a:prstGeom prst="line">
                <a:avLst/>
              </a:prstGeom>
              <a:ln w="9525" cap="flat" cmpd="sng">
                <a:solidFill>
                  <a:srgbClr val="000000"/>
                </a:solidFill>
                <a:prstDash val="solid"/>
                <a:headEnd type="none" w="med" len="med"/>
                <a:tailEnd type="none" w="med" len="med"/>
              </a:ln>
            </p:spPr>
          </p:sp>
          <p:sp>
            <p:nvSpPr>
              <p:cNvPr id="91646" name="Line 3229"/>
              <p:cNvSpPr/>
              <p:nvPr/>
            </p:nvSpPr>
            <p:spPr>
              <a:xfrm flipH="1">
                <a:off x="3477" y="1689"/>
                <a:ext cx="6" cy="0"/>
              </a:xfrm>
              <a:prstGeom prst="line">
                <a:avLst/>
              </a:prstGeom>
              <a:ln w="9525" cap="flat" cmpd="sng">
                <a:solidFill>
                  <a:srgbClr val="000000"/>
                </a:solidFill>
                <a:prstDash val="solid"/>
                <a:headEnd type="none" w="med" len="med"/>
                <a:tailEnd type="none" w="med" len="med"/>
              </a:ln>
            </p:spPr>
          </p:sp>
          <p:sp>
            <p:nvSpPr>
              <p:cNvPr id="91647" name="Line 3230"/>
              <p:cNvSpPr/>
              <p:nvPr/>
            </p:nvSpPr>
            <p:spPr>
              <a:xfrm flipH="1">
                <a:off x="3477" y="1676"/>
                <a:ext cx="6" cy="0"/>
              </a:xfrm>
              <a:prstGeom prst="line">
                <a:avLst/>
              </a:prstGeom>
              <a:ln w="9525" cap="flat" cmpd="sng">
                <a:solidFill>
                  <a:srgbClr val="000000"/>
                </a:solidFill>
                <a:prstDash val="solid"/>
                <a:headEnd type="none" w="med" len="med"/>
                <a:tailEnd type="none" w="med" len="med"/>
              </a:ln>
            </p:spPr>
          </p:sp>
          <p:sp>
            <p:nvSpPr>
              <p:cNvPr id="91648" name="Line 3231"/>
              <p:cNvSpPr/>
              <p:nvPr/>
            </p:nvSpPr>
            <p:spPr>
              <a:xfrm flipH="1">
                <a:off x="3477" y="1665"/>
                <a:ext cx="6" cy="0"/>
              </a:xfrm>
              <a:prstGeom prst="line">
                <a:avLst/>
              </a:prstGeom>
              <a:ln w="9525" cap="flat" cmpd="sng">
                <a:solidFill>
                  <a:srgbClr val="000000"/>
                </a:solidFill>
                <a:prstDash val="solid"/>
                <a:headEnd type="none" w="med" len="med"/>
                <a:tailEnd type="none" w="med" len="med"/>
              </a:ln>
            </p:spPr>
          </p:sp>
          <p:sp>
            <p:nvSpPr>
              <p:cNvPr id="91649" name="Line 3232"/>
              <p:cNvSpPr/>
              <p:nvPr/>
            </p:nvSpPr>
            <p:spPr>
              <a:xfrm flipH="1">
                <a:off x="3477" y="1655"/>
                <a:ext cx="6" cy="0"/>
              </a:xfrm>
              <a:prstGeom prst="line">
                <a:avLst/>
              </a:prstGeom>
              <a:ln w="9525" cap="flat" cmpd="sng">
                <a:solidFill>
                  <a:srgbClr val="000000"/>
                </a:solidFill>
                <a:prstDash val="solid"/>
                <a:headEnd type="none" w="med" len="med"/>
                <a:tailEnd type="none" w="med" len="med"/>
              </a:ln>
            </p:spPr>
          </p:sp>
          <p:sp>
            <p:nvSpPr>
              <p:cNvPr id="91650" name="Line 3233"/>
              <p:cNvSpPr/>
              <p:nvPr/>
            </p:nvSpPr>
            <p:spPr>
              <a:xfrm flipH="1">
                <a:off x="3477" y="1649"/>
                <a:ext cx="6" cy="0"/>
              </a:xfrm>
              <a:prstGeom prst="line">
                <a:avLst/>
              </a:prstGeom>
              <a:ln w="9525" cap="flat" cmpd="sng">
                <a:solidFill>
                  <a:srgbClr val="000000"/>
                </a:solidFill>
                <a:prstDash val="solid"/>
                <a:headEnd type="none" w="med" len="med"/>
                <a:tailEnd type="none" w="med" len="med"/>
              </a:ln>
            </p:spPr>
          </p:sp>
          <p:sp>
            <p:nvSpPr>
              <p:cNvPr id="91651" name="Line 3234"/>
              <p:cNvSpPr/>
              <p:nvPr/>
            </p:nvSpPr>
            <p:spPr>
              <a:xfrm flipH="1">
                <a:off x="3477" y="1642"/>
                <a:ext cx="6" cy="0"/>
              </a:xfrm>
              <a:prstGeom prst="line">
                <a:avLst/>
              </a:prstGeom>
              <a:ln w="9525" cap="flat" cmpd="sng">
                <a:solidFill>
                  <a:srgbClr val="000000"/>
                </a:solidFill>
                <a:prstDash val="solid"/>
                <a:headEnd type="none" w="med" len="med"/>
                <a:tailEnd type="none" w="med" len="med"/>
              </a:ln>
            </p:spPr>
          </p:sp>
          <p:sp>
            <p:nvSpPr>
              <p:cNvPr id="91652" name="Line 3235"/>
              <p:cNvSpPr/>
              <p:nvPr/>
            </p:nvSpPr>
            <p:spPr>
              <a:xfrm flipH="1">
                <a:off x="3477" y="1636"/>
                <a:ext cx="6" cy="0"/>
              </a:xfrm>
              <a:prstGeom prst="line">
                <a:avLst/>
              </a:prstGeom>
              <a:ln w="9525" cap="flat" cmpd="sng">
                <a:solidFill>
                  <a:srgbClr val="000000"/>
                </a:solidFill>
                <a:prstDash val="solid"/>
                <a:headEnd type="none" w="med" len="med"/>
                <a:tailEnd type="none" w="med" len="med"/>
              </a:ln>
            </p:spPr>
          </p:sp>
          <p:sp>
            <p:nvSpPr>
              <p:cNvPr id="91653" name="Line 3236"/>
              <p:cNvSpPr/>
              <p:nvPr/>
            </p:nvSpPr>
            <p:spPr>
              <a:xfrm flipH="1">
                <a:off x="3477" y="1598"/>
                <a:ext cx="6" cy="0"/>
              </a:xfrm>
              <a:prstGeom prst="line">
                <a:avLst/>
              </a:prstGeom>
              <a:ln w="9525" cap="flat" cmpd="sng">
                <a:solidFill>
                  <a:srgbClr val="000000"/>
                </a:solidFill>
                <a:prstDash val="solid"/>
                <a:headEnd type="none" w="med" len="med"/>
                <a:tailEnd type="none" w="med" len="med"/>
              </a:ln>
            </p:spPr>
          </p:sp>
          <p:sp>
            <p:nvSpPr>
              <p:cNvPr id="91654" name="Line 3237"/>
              <p:cNvSpPr/>
              <p:nvPr/>
            </p:nvSpPr>
            <p:spPr>
              <a:xfrm flipH="1">
                <a:off x="3477" y="1577"/>
                <a:ext cx="6" cy="0"/>
              </a:xfrm>
              <a:prstGeom prst="line">
                <a:avLst/>
              </a:prstGeom>
              <a:ln w="9525" cap="flat" cmpd="sng">
                <a:solidFill>
                  <a:srgbClr val="000000"/>
                </a:solidFill>
                <a:prstDash val="solid"/>
                <a:headEnd type="none" w="med" len="med"/>
                <a:tailEnd type="none" w="med" len="med"/>
              </a:ln>
            </p:spPr>
          </p:sp>
          <p:sp>
            <p:nvSpPr>
              <p:cNvPr id="91655" name="Line 3238"/>
              <p:cNvSpPr/>
              <p:nvPr/>
            </p:nvSpPr>
            <p:spPr>
              <a:xfrm flipH="1">
                <a:off x="3477" y="1564"/>
                <a:ext cx="6" cy="0"/>
              </a:xfrm>
              <a:prstGeom prst="line">
                <a:avLst/>
              </a:prstGeom>
              <a:ln w="9525" cap="flat" cmpd="sng">
                <a:solidFill>
                  <a:srgbClr val="000000"/>
                </a:solidFill>
                <a:prstDash val="solid"/>
                <a:headEnd type="none" w="med" len="med"/>
                <a:tailEnd type="none" w="med" len="med"/>
              </a:ln>
            </p:spPr>
          </p:sp>
          <p:sp>
            <p:nvSpPr>
              <p:cNvPr id="91656" name="Line 3239"/>
              <p:cNvSpPr/>
              <p:nvPr/>
            </p:nvSpPr>
            <p:spPr>
              <a:xfrm flipH="1">
                <a:off x="3477" y="1554"/>
                <a:ext cx="6" cy="0"/>
              </a:xfrm>
              <a:prstGeom prst="line">
                <a:avLst/>
              </a:prstGeom>
              <a:ln w="9525" cap="flat" cmpd="sng">
                <a:solidFill>
                  <a:srgbClr val="000000"/>
                </a:solidFill>
                <a:prstDash val="solid"/>
                <a:headEnd type="none" w="med" len="med"/>
                <a:tailEnd type="none" w="med" len="med"/>
              </a:ln>
            </p:spPr>
          </p:sp>
          <p:sp>
            <p:nvSpPr>
              <p:cNvPr id="91657" name="Line 3240"/>
              <p:cNvSpPr/>
              <p:nvPr/>
            </p:nvSpPr>
            <p:spPr>
              <a:xfrm flipH="1">
                <a:off x="3477" y="1543"/>
                <a:ext cx="6" cy="0"/>
              </a:xfrm>
              <a:prstGeom prst="line">
                <a:avLst/>
              </a:prstGeom>
              <a:ln w="9525" cap="flat" cmpd="sng">
                <a:solidFill>
                  <a:srgbClr val="000000"/>
                </a:solidFill>
                <a:prstDash val="solid"/>
                <a:headEnd type="none" w="med" len="med"/>
                <a:tailEnd type="none" w="med" len="med"/>
              </a:ln>
            </p:spPr>
          </p:sp>
          <p:sp>
            <p:nvSpPr>
              <p:cNvPr id="91658" name="Line 3241"/>
              <p:cNvSpPr/>
              <p:nvPr/>
            </p:nvSpPr>
            <p:spPr>
              <a:xfrm flipH="1">
                <a:off x="3477" y="1537"/>
                <a:ext cx="6" cy="0"/>
              </a:xfrm>
              <a:prstGeom prst="line">
                <a:avLst/>
              </a:prstGeom>
              <a:ln w="9525" cap="flat" cmpd="sng">
                <a:solidFill>
                  <a:srgbClr val="000000"/>
                </a:solidFill>
                <a:prstDash val="solid"/>
                <a:headEnd type="none" w="med" len="med"/>
                <a:tailEnd type="none" w="med" len="med"/>
              </a:ln>
            </p:spPr>
          </p:sp>
          <p:sp>
            <p:nvSpPr>
              <p:cNvPr id="91659" name="Line 3242"/>
              <p:cNvSpPr/>
              <p:nvPr/>
            </p:nvSpPr>
            <p:spPr>
              <a:xfrm flipH="1">
                <a:off x="3477" y="1530"/>
                <a:ext cx="6" cy="0"/>
              </a:xfrm>
              <a:prstGeom prst="line">
                <a:avLst/>
              </a:prstGeom>
              <a:ln w="9525" cap="flat" cmpd="sng">
                <a:solidFill>
                  <a:srgbClr val="000000"/>
                </a:solidFill>
                <a:prstDash val="solid"/>
                <a:headEnd type="none" w="med" len="med"/>
                <a:tailEnd type="none" w="med" len="med"/>
              </a:ln>
            </p:spPr>
          </p:sp>
          <p:sp>
            <p:nvSpPr>
              <p:cNvPr id="91660" name="Line 3243"/>
              <p:cNvSpPr/>
              <p:nvPr/>
            </p:nvSpPr>
            <p:spPr>
              <a:xfrm flipH="1">
                <a:off x="3477" y="1524"/>
                <a:ext cx="6" cy="0"/>
              </a:xfrm>
              <a:prstGeom prst="line">
                <a:avLst/>
              </a:prstGeom>
              <a:ln w="9525" cap="flat" cmpd="sng">
                <a:solidFill>
                  <a:srgbClr val="000000"/>
                </a:solidFill>
                <a:prstDash val="solid"/>
                <a:headEnd type="none" w="med" len="med"/>
                <a:tailEnd type="none" w="med" len="med"/>
              </a:ln>
            </p:spPr>
          </p:sp>
          <p:sp>
            <p:nvSpPr>
              <p:cNvPr id="91661" name="Line 3244"/>
              <p:cNvSpPr/>
              <p:nvPr/>
            </p:nvSpPr>
            <p:spPr>
              <a:xfrm>
                <a:off x="3486" y="2043"/>
                <a:ext cx="0" cy="379"/>
              </a:xfrm>
              <a:prstGeom prst="line">
                <a:avLst/>
              </a:prstGeom>
              <a:ln w="9525" cap="flat" cmpd="sng">
                <a:solidFill>
                  <a:srgbClr val="000000"/>
                </a:solidFill>
                <a:prstDash val="solid"/>
                <a:headEnd type="none" w="med" len="med"/>
                <a:tailEnd type="none" w="med" len="med"/>
              </a:ln>
            </p:spPr>
          </p:sp>
          <p:sp>
            <p:nvSpPr>
              <p:cNvPr id="91662" name="Line 3245"/>
              <p:cNvSpPr/>
              <p:nvPr/>
            </p:nvSpPr>
            <p:spPr>
              <a:xfrm flipH="1">
                <a:off x="3472" y="2043"/>
                <a:ext cx="11" cy="0"/>
              </a:xfrm>
              <a:prstGeom prst="line">
                <a:avLst/>
              </a:prstGeom>
              <a:ln w="9525" cap="flat" cmpd="sng">
                <a:solidFill>
                  <a:srgbClr val="000000"/>
                </a:solidFill>
                <a:prstDash val="solid"/>
                <a:headEnd type="none" w="med" len="med"/>
                <a:tailEnd type="none" w="med" len="med"/>
              </a:ln>
            </p:spPr>
          </p:sp>
          <p:sp>
            <p:nvSpPr>
              <p:cNvPr id="91663" name="Line 3246"/>
              <p:cNvSpPr/>
              <p:nvPr/>
            </p:nvSpPr>
            <p:spPr>
              <a:xfrm flipH="1">
                <a:off x="3472" y="2106"/>
                <a:ext cx="11" cy="0"/>
              </a:xfrm>
              <a:prstGeom prst="line">
                <a:avLst/>
              </a:prstGeom>
              <a:ln w="9525" cap="flat" cmpd="sng">
                <a:solidFill>
                  <a:srgbClr val="000000"/>
                </a:solidFill>
                <a:prstDash val="solid"/>
                <a:headEnd type="none" w="med" len="med"/>
                <a:tailEnd type="none" w="med" len="med"/>
              </a:ln>
            </p:spPr>
          </p:sp>
          <p:sp>
            <p:nvSpPr>
              <p:cNvPr id="91664" name="Line 3247"/>
              <p:cNvSpPr/>
              <p:nvPr/>
            </p:nvSpPr>
            <p:spPr>
              <a:xfrm flipH="1">
                <a:off x="3472" y="2169"/>
                <a:ext cx="11" cy="0"/>
              </a:xfrm>
              <a:prstGeom prst="line">
                <a:avLst/>
              </a:prstGeom>
              <a:ln w="9525" cap="flat" cmpd="sng">
                <a:solidFill>
                  <a:srgbClr val="000000"/>
                </a:solidFill>
                <a:prstDash val="solid"/>
                <a:headEnd type="none" w="med" len="med"/>
                <a:tailEnd type="none" w="med" len="med"/>
              </a:ln>
            </p:spPr>
          </p:sp>
          <p:sp>
            <p:nvSpPr>
              <p:cNvPr id="91665" name="Line 3248"/>
              <p:cNvSpPr/>
              <p:nvPr/>
            </p:nvSpPr>
            <p:spPr>
              <a:xfrm flipH="1">
                <a:off x="3472" y="2232"/>
                <a:ext cx="11" cy="0"/>
              </a:xfrm>
              <a:prstGeom prst="line">
                <a:avLst/>
              </a:prstGeom>
              <a:ln w="9525" cap="flat" cmpd="sng">
                <a:solidFill>
                  <a:srgbClr val="000000"/>
                </a:solidFill>
                <a:prstDash val="solid"/>
                <a:headEnd type="none" w="med" len="med"/>
                <a:tailEnd type="none" w="med" len="med"/>
              </a:ln>
            </p:spPr>
          </p:sp>
          <p:sp>
            <p:nvSpPr>
              <p:cNvPr id="91666" name="Line 3249"/>
              <p:cNvSpPr/>
              <p:nvPr/>
            </p:nvSpPr>
            <p:spPr>
              <a:xfrm flipH="1">
                <a:off x="3472" y="2295"/>
                <a:ext cx="11" cy="0"/>
              </a:xfrm>
              <a:prstGeom prst="line">
                <a:avLst/>
              </a:prstGeom>
              <a:ln w="9525" cap="flat" cmpd="sng">
                <a:solidFill>
                  <a:srgbClr val="000000"/>
                </a:solidFill>
                <a:prstDash val="solid"/>
                <a:headEnd type="none" w="med" len="med"/>
                <a:tailEnd type="none" w="med" len="med"/>
              </a:ln>
            </p:spPr>
          </p:sp>
          <p:sp>
            <p:nvSpPr>
              <p:cNvPr id="91667" name="Line 3250"/>
              <p:cNvSpPr/>
              <p:nvPr/>
            </p:nvSpPr>
            <p:spPr>
              <a:xfrm flipH="1">
                <a:off x="3472" y="2359"/>
                <a:ext cx="11" cy="0"/>
              </a:xfrm>
              <a:prstGeom prst="line">
                <a:avLst/>
              </a:prstGeom>
              <a:ln w="9525" cap="flat" cmpd="sng">
                <a:solidFill>
                  <a:srgbClr val="000000"/>
                </a:solidFill>
                <a:prstDash val="solid"/>
                <a:headEnd type="none" w="med" len="med"/>
                <a:tailEnd type="none" w="med" len="med"/>
              </a:ln>
            </p:spPr>
          </p:sp>
          <p:sp>
            <p:nvSpPr>
              <p:cNvPr id="91668" name="Line 3251"/>
              <p:cNvSpPr/>
              <p:nvPr/>
            </p:nvSpPr>
            <p:spPr>
              <a:xfrm flipH="1">
                <a:off x="3472" y="2422"/>
                <a:ext cx="11" cy="0"/>
              </a:xfrm>
              <a:prstGeom prst="line">
                <a:avLst/>
              </a:prstGeom>
              <a:ln w="9525" cap="flat" cmpd="sng">
                <a:solidFill>
                  <a:srgbClr val="000000"/>
                </a:solidFill>
                <a:prstDash val="solid"/>
                <a:headEnd type="none" w="med" len="med"/>
                <a:tailEnd type="none" w="med" len="med"/>
              </a:ln>
            </p:spPr>
          </p:sp>
          <p:sp>
            <p:nvSpPr>
              <p:cNvPr id="91669" name="Line 3252"/>
              <p:cNvSpPr/>
              <p:nvPr/>
            </p:nvSpPr>
            <p:spPr>
              <a:xfrm>
                <a:off x="3486" y="2043"/>
                <a:ext cx="923" cy="0"/>
              </a:xfrm>
              <a:prstGeom prst="line">
                <a:avLst/>
              </a:prstGeom>
              <a:ln w="0" cap="flat" cmpd="sng">
                <a:solidFill>
                  <a:srgbClr val="000000"/>
                </a:solidFill>
                <a:prstDash val="solid"/>
                <a:headEnd type="none" w="med" len="med"/>
                <a:tailEnd type="none" w="med" len="med"/>
              </a:ln>
            </p:spPr>
          </p:sp>
          <p:sp>
            <p:nvSpPr>
              <p:cNvPr id="91670" name="Line 3253"/>
              <p:cNvSpPr/>
              <p:nvPr/>
            </p:nvSpPr>
            <p:spPr>
              <a:xfrm>
                <a:off x="3486" y="2106"/>
                <a:ext cx="923" cy="0"/>
              </a:xfrm>
              <a:prstGeom prst="line">
                <a:avLst/>
              </a:prstGeom>
              <a:ln w="0" cap="flat" cmpd="sng">
                <a:solidFill>
                  <a:srgbClr val="000000"/>
                </a:solidFill>
                <a:prstDash val="solid"/>
                <a:headEnd type="none" w="med" len="med"/>
                <a:tailEnd type="none" w="med" len="med"/>
              </a:ln>
            </p:spPr>
          </p:sp>
          <p:sp>
            <p:nvSpPr>
              <p:cNvPr id="91671" name="Line 3254"/>
              <p:cNvSpPr/>
              <p:nvPr/>
            </p:nvSpPr>
            <p:spPr>
              <a:xfrm>
                <a:off x="3486" y="2169"/>
                <a:ext cx="923" cy="0"/>
              </a:xfrm>
              <a:prstGeom prst="line">
                <a:avLst/>
              </a:prstGeom>
              <a:ln w="0" cap="flat" cmpd="sng">
                <a:solidFill>
                  <a:srgbClr val="000000"/>
                </a:solidFill>
                <a:prstDash val="solid"/>
                <a:headEnd type="none" w="med" len="med"/>
                <a:tailEnd type="none" w="med" len="med"/>
              </a:ln>
            </p:spPr>
          </p:sp>
          <p:sp>
            <p:nvSpPr>
              <p:cNvPr id="91672" name="Line 3255"/>
              <p:cNvSpPr/>
              <p:nvPr/>
            </p:nvSpPr>
            <p:spPr>
              <a:xfrm>
                <a:off x="3486" y="2232"/>
                <a:ext cx="923" cy="0"/>
              </a:xfrm>
              <a:prstGeom prst="line">
                <a:avLst/>
              </a:prstGeom>
              <a:ln w="0" cap="flat" cmpd="sng">
                <a:solidFill>
                  <a:srgbClr val="000000"/>
                </a:solidFill>
                <a:prstDash val="solid"/>
                <a:headEnd type="none" w="med" len="med"/>
                <a:tailEnd type="none" w="med" len="med"/>
              </a:ln>
            </p:spPr>
          </p:sp>
          <p:sp>
            <p:nvSpPr>
              <p:cNvPr id="91673" name="Line 3256"/>
              <p:cNvSpPr/>
              <p:nvPr/>
            </p:nvSpPr>
            <p:spPr>
              <a:xfrm>
                <a:off x="3486" y="2295"/>
                <a:ext cx="923" cy="0"/>
              </a:xfrm>
              <a:prstGeom prst="line">
                <a:avLst/>
              </a:prstGeom>
              <a:ln w="0" cap="flat" cmpd="sng">
                <a:solidFill>
                  <a:srgbClr val="000000"/>
                </a:solidFill>
                <a:prstDash val="solid"/>
                <a:headEnd type="none" w="med" len="med"/>
                <a:tailEnd type="none" w="med" len="med"/>
              </a:ln>
            </p:spPr>
          </p:sp>
          <p:sp>
            <p:nvSpPr>
              <p:cNvPr id="91674" name="Line 3257"/>
              <p:cNvSpPr/>
              <p:nvPr/>
            </p:nvSpPr>
            <p:spPr>
              <a:xfrm>
                <a:off x="3486" y="2359"/>
                <a:ext cx="923" cy="0"/>
              </a:xfrm>
              <a:prstGeom prst="line">
                <a:avLst/>
              </a:prstGeom>
              <a:ln w="0" cap="flat" cmpd="sng">
                <a:solidFill>
                  <a:srgbClr val="000000"/>
                </a:solidFill>
                <a:prstDash val="solid"/>
                <a:headEnd type="none" w="med" len="med"/>
                <a:tailEnd type="none" w="med" len="med"/>
              </a:ln>
            </p:spPr>
          </p:sp>
          <p:sp>
            <p:nvSpPr>
              <p:cNvPr id="91675" name="Line 3258"/>
              <p:cNvSpPr/>
              <p:nvPr/>
            </p:nvSpPr>
            <p:spPr>
              <a:xfrm>
                <a:off x="3486" y="2422"/>
                <a:ext cx="923" cy="0"/>
              </a:xfrm>
              <a:prstGeom prst="line">
                <a:avLst/>
              </a:prstGeom>
              <a:ln w="7938" cap="flat" cmpd="sng">
                <a:solidFill>
                  <a:srgbClr val="000000"/>
                </a:solidFill>
                <a:prstDash val="solid"/>
                <a:headEnd type="none" w="med" len="med"/>
                <a:tailEnd type="none" w="med" len="med"/>
              </a:ln>
            </p:spPr>
          </p:sp>
          <p:sp>
            <p:nvSpPr>
              <p:cNvPr id="91676" name="Line 3259"/>
              <p:cNvSpPr/>
              <p:nvPr/>
            </p:nvSpPr>
            <p:spPr>
              <a:xfrm>
                <a:off x="3488" y="2043"/>
                <a:ext cx="0" cy="0"/>
              </a:xfrm>
              <a:prstGeom prst="line">
                <a:avLst/>
              </a:prstGeom>
              <a:ln w="9525" cap="flat" cmpd="sng">
                <a:solidFill>
                  <a:srgbClr val="808080"/>
                </a:solidFill>
                <a:prstDash val="solid"/>
                <a:headEnd type="none" w="med" len="med"/>
                <a:tailEnd type="none" w="med" len="med"/>
              </a:ln>
            </p:spPr>
          </p:sp>
          <p:sp>
            <p:nvSpPr>
              <p:cNvPr id="91677" name="Line 3260"/>
              <p:cNvSpPr/>
              <p:nvPr/>
            </p:nvSpPr>
            <p:spPr>
              <a:xfrm>
                <a:off x="3488" y="2106"/>
                <a:ext cx="0" cy="0"/>
              </a:xfrm>
              <a:prstGeom prst="line">
                <a:avLst/>
              </a:prstGeom>
              <a:ln w="9525" cap="flat" cmpd="sng">
                <a:solidFill>
                  <a:srgbClr val="808080"/>
                </a:solidFill>
                <a:prstDash val="solid"/>
                <a:headEnd type="none" w="med" len="med"/>
                <a:tailEnd type="none" w="med" len="med"/>
              </a:ln>
            </p:spPr>
          </p:sp>
          <p:sp>
            <p:nvSpPr>
              <p:cNvPr id="91678" name="Line 3261"/>
              <p:cNvSpPr/>
              <p:nvPr/>
            </p:nvSpPr>
            <p:spPr>
              <a:xfrm>
                <a:off x="3488" y="2169"/>
                <a:ext cx="0" cy="0"/>
              </a:xfrm>
              <a:prstGeom prst="line">
                <a:avLst/>
              </a:prstGeom>
              <a:ln w="9525" cap="flat" cmpd="sng">
                <a:solidFill>
                  <a:srgbClr val="808080"/>
                </a:solidFill>
                <a:prstDash val="solid"/>
                <a:headEnd type="none" w="med" len="med"/>
                <a:tailEnd type="none" w="med" len="med"/>
              </a:ln>
            </p:spPr>
          </p:sp>
          <p:sp>
            <p:nvSpPr>
              <p:cNvPr id="91679" name="Line 3262"/>
              <p:cNvSpPr/>
              <p:nvPr/>
            </p:nvSpPr>
            <p:spPr>
              <a:xfrm>
                <a:off x="3488" y="2232"/>
                <a:ext cx="0" cy="0"/>
              </a:xfrm>
              <a:prstGeom prst="line">
                <a:avLst/>
              </a:prstGeom>
              <a:ln w="9525" cap="flat" cmpd="sng">
                <a:solidFill>
                  <a:srgbClr val="808080"/>
                </a:solidFill>
                <a:prstDash val="solid"/>
                <a:headEnd type="none" w="med" len="med"/>
                <a:tailEnd type="none" w="med" len="med"/>
              </a:ln>
            </p:spPr>
          </p:sp>
          <p:sp>
            <p:nvSpPr>
              <p:cNvPr id="91680" name="Line 3263"/>
              <p:cNvSpPr/>
              <p:nvPr/>
            </p:nvSpPr>
            <p:spPr>
              <a:xfrm>
                <a:off x="3488" y="2295"/>
                <a:ext cx="0" cy="0"/>
              </a:xfrm>
              <a:prstGeom prst="line">
                <a:avLst/>
              </a:prstGeom>
              <a:ln w="9525" cap="flat" cmpd="sng">
                <a:solidFill>
                  <a:srgbClr val="808080"/>
                </a:solidFill>
                <a:prstDash val="solid"/>
                <a:headEnd type="none" w="med" len="med"/>
                <a:tailEnd type="none" w="med" len="med"/>
              </a:ln>
            </p:spPr>
          </p:sp>
          <p:sp>
            <p:nvSpPr>
              <p:cNvPr id="91681" name="Line 3264"/>
              <p:cNvSpPr/>
              <p:nvPr/>
            </p:nvSpPr>
            <p:spPr>
              <a:xfrm>
                <a:off x="3488" y="2359"/>
                <a:ext cx="0" cy="0"/>
              </a:xfrm>
              <a:prstGeom prst="line">
                <a:avLst/>
              </a:prstGeom>
              <a:ln w="9525" cap="flat" cmpd="sng">
                <a:solidFill>
                  <a:srgbClr val="808080"/>
                </a:solidFill>
                <a:prstDash val="solid"/>
                <a:headEnd type="none" w="med" len="med"/>
                <a:tailEnd type="none" w="med" len="med"/>
              </a:ln>
            </p:spPr>
          </p:sp>
          <p:sp>
            <p:nvSpPr>
              <p:cNvPr id="91682" name="Line 3265"/>
              <p:cNvSpPr/>
              <p:nvPr/>
            </p:nvSpPr>
            <p:spPr>
              <a:xfrm>
                <a:off x="3488" y="2422"/>
                <a:ext cx="0" cy="0"/>
              </a:xfrm>
              <a:prstGeom prst="line">
                <a:avLst/>
              </a:prstGeom>
              <a:ln w="9525" cap="flat" cmpd="sng">
                <a:solidFill>
                  <a:srgbClr val="808080"/>
                </a:solidFill>
                <a:prstDash val="solid"/>
                <a:headEnd type="none" w="med" len="med"/>
                <a:tailEnd type="none" w="med" len="med"/>
              </a:ln>
            </p:spPr>
          </p:sp>
          <p:sp>
            <p:nvSpPr>
              <p:cNvPr id="91683" name="Line 3266"/>
              <p:cNvSpPr/>
              <p:nvPr/>
            </p:nvSpPr>
            <p:spPr>
              <a:xfrm flipH="1">
                <a:off x="3477" y="2074"/>
                <a:ext cx="6" cy="0"/>
              </a:xfrm>
              <a:prstGeom prst="line">
                <a:avLst/>
              </a:prstGeom>
              <a:ln w="9525" cap="flat" cmpd="sng">
                <a:solidFill>
                  <a:srgbClr val="808080"/>
                </a:solidFill>
                <a:prstDash val="solid"/>
                <a:headEnd type="none" w="med" len="med"/>
                <a:tailEnd type="none" w="med" len="med"/>
              </a:ln>
            </p:spPr>
          </p:sp>
          <p:sp>
            <p:nvSpPr>
              <p:cNvPr id="91684" name="Line 3267"/>
              <p:cNvSpPr/>
              <p:nvPr/>
            </p:nvSpPr>
            <p:spPr>
              <a:xfrm flipH="1">
                <a:off x="3477" y="2138"/>
                <a:ext cx="6" cy="0"/>
              </a:xfrm>
              <a:prstGeom prst="line">
                <a:avLst/>
              </a:prstGeom>
              <a:ln w="9525" cap="flat" cmpd="sng">
                <a:solidFill>
                  <a:srgbClr val="808080"/>
                </a:solidFill>
                <a:prstDash val="solid"/>
                <a:headEnd type="none" w="med" len="med"/>
                <a:tailEnd type="none" w="med" len="med"/>
              </a:ln>
            </p:spPr>
          </p:sp>
          <p:sp>
            <p:nvSpPr>
              <p:cNvPr id="91685" name="Line 3268"/>
              <p:cNvSpPr/>
              <p:nvPr/>
            </p:nvSpPr>
            <p:spPr>
              <a:xfrm flipH="1">
                <a:off x="3477" y="2201"/>
                <a:ext cx="6" cy="0"/>
              </a:xfrm>
              <a:prstGeom prst="line">
                <a:avLst/>
              </a:prstGeom>
              <a:ln w="9525" cap="flat" cmpd="sng">
                <a:solidFill>
                  <a:srgbClr val="808080"/>
                </a:solidFill>
                <a:prstDash val="solid"/>
                <a:headEnd type="none" w="med" len="med"/>
                <a:tailEnd type="none" w="med" len="med"/>
              </a:ln>
            </p:spPr>
          </p:sp>
          <p:sp>
            <p:nvSpPr>
              <p:cNvPr id="91686" name="Line 3269"/>
              <p:cNvSpPr/>
              <p:nvPr/>
            </p:nvSpPr>
            <p:spPr>
              <a:xfrm flipH="1">
                <a:off x="3477" y="2264"/>
                <a:ext cx="6" cy="0"/>
              </a:xfrm>
              <a:prstGeom prst="line">
                <a:avLst/>
              </a:prstGeom>
              <a:ln w="9525" cap="flat" cmpd="sng">
                <a:solidFill>
                  <a:srgbClr val="808080"/>
                </a:solidFill>
                <a:prstDash val="solid"/>
                <a:headEnd type="none" w="med" len="med"/>
                <a:tailEnd type="none" w="med" len="med"/>
              </a:ln>
            </p:spPr>
          </p:sp>
          <p:sp>
            <p:nvSpPr>
              <p:cNvPr id="91687" name="Line 3270"/>
              <p:cNvSpPr/>
              <p:nvPr/>
            </p:nvSpPr>
            <p:spPr>
              <a:xfrm flipH="1">
                <a:off x="3477" y="2327"/>
                <a:ext cx="6" cy="0"/>
              </a:xfrm>
              <a:prstGeom prst="line">
                <a:avLst/>
              </a:prstGeom>
              <a:ln w="9525" cap="flat" cmpd="sng">
                <a:solidFill>
                  <a:srgbClr val="808080"/>
                </a:solidFill>
                <a:prstDash val="solid"/>
                <a:headEnd type="none" w="med" len="med"/>
                <a:tailEnd type="none" w="med" len="med"/>
              </a:ln>
            </p:spPr>
          </p:sp>
          <p:sp>
            <p:nvSpPr>
              <p:cNvPr id="91688" name="Line 3271"/>
              <p:cNvSpPr/>
              <p:nvPr/>
            </p:nvSpPr>
            <p:spPr>
              <a:xfrm flipH="1">
                <a:off x="3477" y="2390"/>
                <a:ext cx="6" cy="0"/>
              </a:xfrm>
              <a:prstGeom prst="line">
                <a:avLst/>
              </a:prstGeom>
              <a:ln w="9525" cap="flat" cmpd="sng">
                <a:solidFill>
                  <a:srgbClr val="808080"/>
                </a:solidFill>
                <a:prstDash val="solid"/>
                <a:headEnd type="none" w="med" len="med"/>
                <a:tailEnd type="none" w="med" len="med"/>
              </a:ln>
            </p:spPr>
          </p:sp>
          <p:sp>
            <p:nvSpPr>
              <p:cNvPr id="91689" name="Oval 3272"/>
              <p:cNvSpPr/>
              <p:nvPr/>
            </p:nvSpPr>
            <p:spPr>
              <a:xfrm>
                <a:off x="4335" y="2024"/>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0" name="Oval 3273"/>
              <p:cNvSpPr/>
              <p:nvPr/>
            </p:nvSpPr>
            <p:spPr>
              <a:xfrm>
                <a:off x="4317" y="1868"/>
                <a:ext cx="13" cy="13"/>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1" name="Oval 3274"/>
              <p:cNvSpPr/>
              <p:nvPr/>
            </p:nvSpPr>
            <p:spPr>
              <a:xfrm>
                <a:off x="4302" y="1870"/>
                <a:ext cx="13" cy="12"/>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2" name="Oval 3275"/>
              <p:cNvSpPr/>
              <p:nvPr/>
            </p:nvSpPr>
            <p:spPr>
              <a:xfrm>
                <a:off x="4284" y="1830"/>
                <a:ext cx="13" cy="13"/>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3" name="Oval 3276"/>
              <p:cNvSpPr/>
              <p:nvPr/>
            </p:nvSpPr>
            <p:spPr>
              <a:xfrm>
                <a:off x="4267" y="1811"/>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4" name="Oval 3277"/>
              <p:cNvSpPr/>
              <p:nvPr/>
            </p:nvSpPr>
            <p:spPr>
              <a:xfrm>
                <a:off x="4251" y="1805"/>
                <a:ext cx="14"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5" name="Oval 3278"/>
              <p:cNvSpPr/>
              <p:nvPr/>
            </p:nvSpPr>
            <p:spPr>
              <a:xfrm>
                <a:off x="4234" y="1794"/>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6" name="Oval 3279"/>
              <p:cNvSpPr/>
              <p:nvPr/>
            </p:nvSpPr>
            <p:spPr>
              <a:xfrm>
                <a:off x="4216" y="1790"/>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7" name="Oval 3280"/>
              <p:cNvSpPr/>
              <p:nvPr/>
            </p:nvSpPr>
            <p:spPr>
              <a:xfrm>
                <a:off x="4201" y="1788"/>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8" name="Oval 3281"/>
              <p:cNvSpPr/>
              <p:nvPr/>
            </p:nvSpPr>
            <p:spPr>
              <a:xfrm>
                <a:off x="4183" y="1783"/>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699" name="Oval 3282"/>
              <p:cNvSpPr/>
              <p:nvPr/>
            </p:nvSpPr>
            <p:spPr>
              <a:xfrm>
                <a:off x="4166" y="177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0" name="Oval 3283"/>
              <p:cNvSpPr/>
              <p:nvPr/>
            </p:nvSpPr>
            <p:spPr>
              <a:xfrm>
                <a:off x="4150" y="1775"/>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1" name="Oval 3284"/>
              <p:cNvSpPr/>
              <p:nvPr/>
            </p:nvSpPr>
            <p:spPr>
              <a:xfrm>
                <a:off x="4133" y="1767"/>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2" name="Oval 3285"/>
              <p:cNvSpPr/>
              <p:nvPr/>
            </p:nvSpPr>
            <p:spPr>
              <a:xfrm>
                <a:off x="4115" y="1760"/>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3" name="Oval 3286"/>
              <p:cNvSpPr/>
              <p:nvPr/>
            </p:nvSpPr>
            <p:spPr>
              <a:xfrm>
                <a:off x="4100" y="1758"/>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4" name="Oval 3287"/>
              <p:cNvSpPr/>
              <p:nvPr/>
            </p:nvSpPr>
            <p:spPr>
              <a:xfrm>
                <a:off x="4083" y="1754"/>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5" name="Oval 3288"/>
              <p:cNvSpPr/>
              <p:nvPr/>
            </p:nvSpPr>
            <p:spPr>
              <a:xfrm>
                <a:off x="4065" y="1752"/>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6" name="Oval 3289"/>
              <p:cNvSpPr/>
              <p:nvPr/>
            </p:nvSpPr>
            <p:spPr>
              <a:xfrm>
                <a:off x="4050" y="1752"/>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7" name="Oval 3290"/>
              <p:cNvSpPr/>
              <p:nvPr/>
            </p:nvSpPr>
            <p:spPr>
              <a:xfrm>
                <a:off x="4032" y="173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8" name="Oval 3291"/>
              <p:cNvSpPr/>
              <p:nvPr/>
            </p:nvSpPr>
            <p:spPr>
              <a:xfrm>
                <a:off x="4015" y="173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09" name="Oval 3292"/>
              <p:cNvSpPr/>
              <p:nvPr/>
            </p:nvSpPr>
            <p:spPr>
              <a:xfrm>
                <a:off x="3999" y="1731"/>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0" name="Oval 3293"/>
              <p:cNvSpPr/>
              <p:nvPr/>
            </p:nvSpPr>
            <p:spPr>
              <a:xfrm>
                <a:off x="3982" y="1725"/>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1" name="Oval 3294"/>
              <p:cNvSpPr/>
              <p:nvPr/>
            </p:nvSpPr>
            <p:spPr>
              <a:xfrm>
                <a:off x="3964" y="1721"/>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2" name="Oval 3295"/>
              <p:cNvSpPr/>
              <p:nvPr/>
            </p:nvSpPr>
            <p:spPr>
              <a:xfrm>
                <a:off x="3949" y="171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3" name="Oval 3296"/>
              <p:cNvSpPr/>
              <p:nvPr/>
            </p:nvSpPr>
            <p:spPr>
              <a:xfrm>
                <a:off x="3931" y="1706"/>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4" name="Oval 3297"/>
              <p:cNvSpPr/>
              <p:nvPr/>
            </p:nvSpPr>
            <p:spPr>
              <a:xfrm>
                <a:off x="3914" y="1691"/>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5" name="Oval 3298"/>
              <p:cNvSpPr/>
              <p:nvPr/>
            </p:nvSpPr>
            <p:spPr>
              <a:xfrm>
                <a:off x="3898" y="168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6" name="Oval 3299"/>
              <p:cNvSpPr/>
              <p:nvPr/>
            </p:nvSpPr>
            <p:spPr>
              <a:xfrm>
                <a:off x="3881" y="1680"/>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7" name="Oval 3300"/>
              <p:cNvSpPr/>
              <p:nvPr/>
            </p:nvSpPr>
            <p:spPr>
              <a:xfrm>
                <a:off x="3865" y="1680"/>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8" name="Oval 3301"/>
              <p:cNvSpPr/>
              <p:nvPr/>
            </p:nvSpPr>
            <p:spPr>
              <a:xfrm>
                <a:off x="3848" y="1678"/>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19" name="Oval 3302"/>
              <p:cNvSpPr/>
              <p:nvPr/>
            </p:nvSpPr>
            <p:spPr>
              <a:xfrm>
                <a:off x="3830" y="1683"/>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0" name="Oval 3303"/>
              <p:cNvSpPr/>
              <p:nvPr/>
            </p:nvSpPr>
            <p:spPr>
              <a:xfrm>
                <a:off x="3815" y="168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1" name="Oval 3304"/>
              <p:cNvSpPr/>
              <p:nvPr/>
            </p:nvSpPr>
            <p:spPr>
              <a:xfrm>
                <a:off x="3797" y="1695"/>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2" name="Oval 3305"/>
              <p:cNvSpPr/>
              <p:nvPr/>
            </p:nvSpPr>
            <p:spPr>
              <a:xfrm>
                <a:off x="3780" y="1703"/>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3" name="Oval 3306"/>
              <p:cNvSpPr/>
              <p:nvPr/>
            </p:nvSpPr>
            <p:spPr>
              <a:xfrm>
                <a:off x="3765" y="171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4" name="Oval 3307"/>
              <p:cNvSpPr/>
              <p:nvPr/>
            </p:nvSpPr>
            <p:spPr>
              <a:xfrm>
                <a:off x="3747" y="172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5" name="Oval 3308"/>
              <p:cNvSpPr/>
              <p:nvPr/>
            </p:nvSpPr>
            <p:spPr>
              <a:xfrm>
                <a:off x="3729" y="1733"/>
                <a:ext cx="14"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6" name="Oval 3309"/>
              <p:cNvSpPr/>
              <p:nvPr/>
            </p:nvSpPr>
            <p:spPr>
              <a:xfrm>
                <a:off x="3714" y="1745"/>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7" name="Oval 3310"/>
              <p:cNvSpPr/>
              <p:nvPr/>
            </p:nvSpPr>
            <p:spPr>
              <a:xfrm>
                <a:off x="3697" y="1756"/>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8" name="Oval 3311"/>
              <p:cNvSpPr/>
              <p:nvPr/>
            </p:nvSpPr>
            <p:spPr>
              <a:xfrm>
                <a:off x="3679" y="1767"/>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29" name="Oval 3312"/>
              <p:cNvSpPr/>
              <p:nvPr/>
            </p:nvSpPr>
            <p:spPr>
              <a:xfrm>
                <a:off x="3664" y="1777"/>
                <a:ext cx="12"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0" name="Oval 3313"/>
              <p:cNvSpPr/>
              <p:nvPr/>
            </p:nvSpPr>
            <p:spPr>
              <a:xfrm>
                <a:off x="3646" y="1786"/>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1" name="Oval 3314"/>
              <p:cNvSpPr/>
              <p:nvPr/>
            </p:nvSpPr>
            <p:spPr>
              <a:xfrm>
                <a:off x="3629" y="1790"/>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2" name="Oval 3315"/>
              <p:cNvSpPr/>
              <p:nvPr/>
            </p:nvSpPr>
            <p:spPr>
              <a:xfrm>
                <a:off x="3613" y="1790"/>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3" name="Oval 3316"/>
              <p:cNvSpPr/>
              <p:nvPr/>
            </p:nvSpPr>
            <p:spPr>
              <a:xfrm>
                <a:off x="3596" y="1792"/>
                <a:ext cx="12"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4" name="Oval 3317"/>
              <p:cNvSpPr/>
              <p:nvPr/>
            </p:nvSpPr>
            <p:spPr>
              <a:xfrm>
                <a:off x="3578" y="1790"/>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5" name="Oval 3318"/>
              <p:cNvSpPr/>
              <p:nvPr/>
            </p:nvSpPr>
            <p:spPr>
              <a:xfrm>
                <a:off x="3562" y="1790"/>
                <a:ext cx="14"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6" name="Oval 3319"/>
              <p:cNvSpPr/>
              <p:nvPr/>
            </p:nvSpPr>
            <p:spPr>
              <a:xfrm>
                <a:off x="3545" y="179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7" name="Oval 3320"/>
              <p:cNvSpPr/>
              <p:nvPr/>
            </p:nvSpPr>
            <p:spPr>
              <a:xfrm>
                <a:off x="3528" y="1794"/>
                <a:ext cx="12"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8" name="Oval 3321"/>
              <p:cNvSpPr/>
              <p:nvPr/>
            </p:nvSpPr>
            <p:spPr>
              <a:xfrm>
                <a:off x="3512" y="1796"/>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39" name="Oval 3322"/>
              <p:cNvSpPr/>
              <p:nvPr/>
            </p:nvSpPr>
            <p:spPr>
              <a:xfrm>
                <a:off x="3494" y="1796"/>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0" name="Oval 3323"/>
              <p:cNvSpPr/>
              <p:nvPr/>
            </p:nvSpPr>
            <p:spPr>
              <a:xfrm>
                <a:off x="4335" y="1916"/>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1" name="Oval 3324"/>
              <p:cNvSpPr/>
              <p:nvPr/>
            </p:nvSpPr>
            <p:spPr>
              <a:xfrm>
                <a:off x="4317" y="1887"/>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2" name="Oval 3325"/>
              <p:cNvSpPr/>
              <p:nvPr/>
            </p:nvSpPr>
            <p:spPr>
              <a:xfrm>
                <a:off x="4302" y="1863"/>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3" name="Oval 3326"/>
              <p:cNvSpPr/>
              <p:nvPr/>
            </p:nvSpPr>
            <p:spPr>
              <a:xfrm>
                <a:off x="4284" y="1868"/>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4" name="Oval 3327"/>
              <p:cNvSpPr/>
              <p:nvPr/>
            </p:nvSpPr>
            <p:spPr>
              <a:xfrm>
                <a:off x="4267" y="1851"/>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5" name="Oval 3328"/>
              <p:cNvSpPr/>
              <p:nvPr/>
            </p:nvSpPr>
            <p:spPr>
              <a:xfrm>
                <a:off x="4251" y="1847"/>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6" name="Oval 3329"/>
              <p:cNvSpPr/>
              <p:nvPr/>
            </p:nvSpPr>
            <p:spPr>
              <a:xfrm>
                <a:off x="4234" y="1834"/>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7" name="Oval 3330"/>
              <p:cNvSpPr/>
              <p:nvPr/>
            </p:nvSpPr>
            <p:spPr>
              <a:xfrm>
                <a:off x="4216" y="1825"/>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8" name="Oval 3331"/>
              <p:cNvSpPr/>
              <p:nvPr/>
            </p:nvSpPr>
            <p:spPr>
              <a:xfrm>
                <a:off x="4201" y="1824"/>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49" name="Oval 3332"/>
              <p:cNvSpPr/>
              <p:nvPr/>
            </p:nvSpPr>
            <p:spPr>
              <a:xfrm>
                <a:off x="4183" y="1817"/>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0" name="Oval 3333"/>
              <p:cNvSpPr/>
              <p:nvPr/>
            </p:nvSpPr>
            <p:spPr>
              <a:xfrm>
                <a:off x="4166" y="1811"/>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1" name="Oval 3334"/>
              <p:cNvSpPr/>
              <p:nvPr/>
            </p:nvSpPr>
            <p:spPr>
              <a:xfrm>
                <a:off x="4150" y="1807"/>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2" name="Oval 3335"/>
              <p:cNvSpPr/>
              <p:nvPr/>
            </p:nvSpPr>
            <p:spPr>
              <a:xfrm>
                <a:off x="4133" y="180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3" name="Oval 3336"/>
              <p:cNvSpPr/>
              <p:nvPr/>
            </p:nvSpPr>
            <p:spPr>
              <a:xfrm>
                <a:off x="4115" y="1802"/>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4" name="Oval 3337"/>
              <p:cNvSpPr/>
              <p:nvPr/>
            </p:nvSpPr>
            <p:spPr>
              <a:xfrm>
                <a:off x="4100" y="1801"/>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5" name="Oval 3338"/>
              <p:cNvSpPr/>
              <p:nvPr/>
            </p:nvSpPr>
            <p:spPr>
              <a:xfrm>
                <a:off x="4083" y="1801"/>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6" name="Oval 3339"/>
              <p:cNvSpPr/>
              <p:nvPr/>
            </p:nvSpPr>
            <p:spPr>
              <a:xfrm>
                <a:off x="4065" y="179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7" name="Oval 3340"/>
              <p:cNvSpPr/>
              <p:nvPr/>
            </p:nvSpPr>
            <p:spPr>
              <a:xfrm>
                <a:off x="4050" y="1794"/>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8" name="Oval 3341"/>
              <p:cNvSpPr/>
              <p:nvPr/>
            </p:nvSpPr>
            <p:spPr>
              <a:xfrm>
                <a:off x="4032" y="179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59" name="Oval 3342"/>
              <p:cNvSpPr/>
              <p:nvPr/>
            </p:nvSpPr>
            <p:spPr>
              <a:xfrm>
                <a:off x="4015" y="1794"/>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0" name="Oval 3343"/>
              <p:cNvSpPr/>
              <p:nvPr/>
            </p:nvSpPr>
            <p:spPr>
              <a:xfrm>
                <a:off x="3999" y="177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1" name="Oval 3344"/>
              <p:cNvSpPr/>
              <p:nvPr/>
            </p:nvSpPr>
            <p:spPr>
              <a:xfrm>
                <a:off x="3982" y="1763"/>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2" name="Oval 3345"/>
              <p:cNvSpPr/>
              <p:nvPr/>
            </p:nvSpPr>
            <p:spPr>
              <a:xfrm>
                <a:off x="3964" y="1754"/>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3" name="Oval 3346"/>
              <p:cNvSpPr/>
              <p:nvPr/>
            </p:nvSpPr>
            <p:spPr>
              <a:xfrm>
                <a:off x="3949" y="1752"/>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4" name="Oval 3347"/>
              <p:cNvSpPr/>
              <p:nvPr/>
            </p:nvSpPr>
            <p:spPr>
              <a:xfrm>
                <a:off x="3931" y="173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5" name="Oval 3348"/>
              <p:cNvSpPr/>
              <p:nvPr/>
            </p:nvSpPr>
            <p:spPr>
              <a:xfrm>
                <a:off x="3914" y="1725"/>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6" name="Oval 3349"/>
              <p:cNvSpPr/>
              <p:nvPr/>
            </p:nvSpPr>
            <p:spPr>
              <a:xfrm>
                <a:off x="3898" y="171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7" name="Oval 3350"/>
              <p:cNvSpPr/>
              <p:nvPr/>
            </p:nvSpPr>
            <p:spPr>
              <a:xfrm>
                <a:off x="3881" y="1706"/>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8" name="Oval 3351"/>
              <p:cNvSpPr/>
              <p:nvPr/>
            </p:nvSpPr>
            <p:spPr>
              <a:xfrm>
                <a:off x="3865" y="1702"/>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69" name="Oval 3352"/>
              <p:cNvSpPr/>
              <p:nvPr/>
            </p:nvSpPr>
            <p:spPr>
              <a:xfrm>
                <a:off x="3848" y="169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0" name="Oval 3353"/>
              <p:cNvSpPr/>
              <p:nvPr/>
            </p:nvSpPr>
            <p:spPr>
              <a:xfrm>
                <a:off x="3830" y="1695"/>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1" name="Oval 3354"/>
              <p:cNvSpPr/>
              <p:nvPr/>
            </p:nvSpPr>
            <p:spPr>
              <a:xfrm>
                <a:off x="3815" y="169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2" name="Oval 3355"/>
              <p:cNvSpPr/>
              <p:nvPr/>
            </p:nvSpPr>
            <p:spPr>
              <a:xfrm>
                <a:off x="3797" y="1702"/>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3" name="Oval 3356"/>
              <p:cNvSpPr/>
              <p:nvPr/>
            </p:nvSpPr>
            <p:spPr>
              <a:xfrm>
                <a:off x="3780" y="1703"/>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4" name="Oval 3357"/>
              <p:cNvSpPr/>
              <p:nvPr/>
            </p:nvSpPr>
            <p:spPr>
              <a:xfrm>
                <a:off x="3765" y="1708"/>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5" name="Oval 3358"/>
              <p:cNvSpPr/>
              <p:nvPr/>
            </p:nvSpPr>
            <p:spPr>
              <a:xfrm>
                <a:off x="3747" y="171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6" name="Oval 3359"/>
              <p:cNvSpPr/>
              <p:nvPr/>
            </p:nvSpPr>
            <p:spPr>
              <a:xfrm>
                <a:off x="3729" y="1722"/>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7" name="Oval 3360"/>
              <p:cNvSpPr/>
              <p:nvPr/>
            </p:nvSpPr>
            <p:spPr>
              <a:xfrm>
                <a:off x="3714" y="173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8" name="Oval 3361"/>
              <p:cNvSpPr/>
              <p:nvPr/>
            </p:nvSpPr>
            <p:spPr>
              <a:xfrm>
                <a:off x="3697" y="1741"/>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79" name="Oval 3362"/>
              <p:cNvSpPr/>
              <p:nvPr/>
            </p:nvSpPr>
            <p:spPr>
              <a:xfrm>
                <a:off x="3679" y="1752"/>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0" name="Oval 3363"/>
              <p:cNvSpPr/>
              <p:nvPr/>
            </p:nvSpPr>
            <p:spPr>
              <a:xfrm>
                <a:off x="3664" y="1760"/>
                <a:ext cx="12"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1" name="Oval 3364"/>
              <p:cNvSpPr/>
              <p:nvPr/>
            </p:nvSpPr>
            <p:spPr>
              <a:xfrm>
                <a:off x="3646" y="1773"/>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2" name="Oval 3365"/>
              <p:cNvSpPr/>
              <p:nvPr/>
            </p:nvSpPr>
            <p:spPr>
              <a:xfrm>
                <a:off x="3629" y="1782"/>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3" name="Oval 3366"/>
              <p:cNvSpPr/>
              <p:nvPr/>
            </p:nvSpPr>
            <p:spPr>
              <a:xfrm>
                <a:off x="3613" y="1786"/>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4" name="Oval 3367"/>
              <p:cNvSpPr/>
              <p:nvPr/>
            </p:nvSpPr>
            <p:spPr>
              <a:xfrm>
                <a:off x="3596" y="1788"/>
                <a:ext cx="12"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5" name="Oval 3368"/>
              <p:cNvSpPr/>
              <p:nvPr/>
            </p:nvSpPr>
            <p:spPr>
              <a:xfrm>
                <a:off x="3578" y="1788"/>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6" name="Oval 3369"/>
              <p:cNvSpPr/>
              <p:nvPr/>
            </p:nvSpPr>
            <p:spPr>
              <a:xfrm>
                <a:off x="3562" y="1790"/>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7" name="Oval 3370"/>
              <p:cNvSpPr/>
              <p:nvPr/>
            </p:nvSpPr>
            <p:spPr>
              <a:xfrm>
                <a:off x="3545" y="179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8" name="Oval 3371"/>
              <p:cNvSpPr/>
              <p:nvPr/>
            </p:nvSpPr>
            <p:spPr>
              <a:xfrm>
                <a:off x="3528" y="1796"/>
                <a:ext cx="12"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89" name="Oval 3372"/>
              <p:cNvSpPr/>
              <p:nvPr/>
            </p:nvSpPr>
            <p:spPr>
              <a:xfrm>
                <a:off x="3512" y="1801"/>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90" name="Oval 3373"/>
              <p:cNvSpPr/>
              <p:nvPr/>
            </p:nvSpPr>
            <p:spPr>
              <a:xfrm>
                <a:off x="3494" y="1802"/>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791" name="Line 3374"/>
              <p:cNvSpPr/>
              <p:nvPr/>
            </p:nvSpPr>
            <p:spPr>
              <a:xfrm>
                <a:off x="3494" y="1802"/>
                <a:ext cx="0" cy="0"/>
              </a:xfrm>
              <a:prstGeom prst="line">
                <a:avLst/>
              </a:prstGeom>
              <a:ln w="9525" cap="flat" cmpd="sng">
                <a:solidFill>
                  <a:srgbClr val="FF0000"/>
                </a:solidFill>
                <a:prstDash val="solid"/>
                <a:headEnd type="none" w="med" len="med"/>
                <a:tailEnd type="none" w="med" len="med"/>
              </a:ln>
            </p:spPr>
          </p:sp>
          <p:sp>
            <p:nvSpPr>
              <p:cNvPr id="91792" name="Line 3375"/>
              <p:cNvSpPr/>
              <p:nvPr/>
            </p:nvSpPr>
            <p:spPr>
              <a:xfrm>
                <a:off x="3494" y="1802"/>
                <a:ext cx="0" cy="0"/>
              </a:xfrm>
              <a:prstGeom prst="line">
                <a:avLst/>
              </a:prstGeom>
              <a:ln w="9525" cap="flat" cmpd="sng">
                <a:solidFill>
                  <a:srgbClr val="FF0000"/>
                </a:solidFill>
                <a:prstDash val="solid"/>
                <a:headEnd type="none" w="med" len="med"/>
                <a:tailEnd type="none" w="med" len="med"/>
              </a:ln>
            </p:spPr>
          </p:sp>
          <p:sp>
            <p:nvSpPr>
              <p:cNvPr id="91793" name="Line 3376"/>
              <p:cNvSpPr/>
              <p:nvPr/>
            </p:nvSpPr>
            <p:spPr>
              <a:xfrm>
                <a:off x="3494" y="1802"/>
                <a:ext cx="0" cy="0"/>
              </a:xfrm>
              <a:prstGeom prst="line">
                <a:avLst/>
              </a:prstGeom>
              <a:ln w="9525" cap="flat" cmpd="sng">
                <a:solidFill>
                  <a:srgbClr val="FF0000"/>
                </a:solidFill>
                <a:prstDash val="solid"/>
                <a:headEnd type="none" w="med" len="med"/>
                <a:tailEnd type="none" w="med" len="med"/>
              </a:ln>
            </p:spPr>
          </p:sp>
          <p:sp>
            <p:nvSpPr>
              <p:cNvPr id="91794" name="Line 3377"/>
              <p:cNvSpPr/>
              <p:nvPr/>
            </p:nvSpPr>
            <p:spPr>
              <a:xfrm>
                <a:off x="3494" y="1802"/>
                <a:ext cx="0" cy="0"/>
              </a:xfrm>
              <a:prstGeom prst="line">
                <a:avLst/>
              </a:prstGeom>
              <a:ln w="9525" cap="flat" cmpd="sng">
                <a:solidFill>
                  <a:srgbClr val="FF0000"/>
                </a:solidFill>
                <a:prstDash val="solid"/>
                <a:headEnd type="none" w="med" len="med"/>
                <a:tailEnd type="none" w="med" len="med"/>
              </a:ln>
            </p:spPr>
          </p:sp>
          <p:sp>
            <p:nvSpPr>
              <p:cNvPr id="91795" name="Line 3378"/>
              <p:cNvSpPr/>
              <p:nvPr/>
            </p:nvSpPr>
            <p:spPr>
              <a:xfrm>
                <a:off x="3512" y="1802"/>
                <a:ext cx="0" cy="0"/>
              </a:xfrm>
              <a:prstGeom prst="line">
                <a:avLst/>
              </a:prstGeom>
              <a:ln w="9525" cap="flat" cmpd="sng">
                <a:solidFill>
                  <a:srgbClr val="FF0000"/>
                </a:solidFill>
                <a:prstDash val="solid"/>
                <a:headEnd type="none" w="med" len="med"/>
                <a:tailEnd type="none" w="med" len="med"/>
              </a:ln>
            </p:spPr>
          </p:sp>
          <p:sp>
            <p:nvSpPr>
              <p:cNvPr id="91796" name="Line 3379"/>
              <p:cNvSpPr/>
              <p:nvPr/>
            </p:nvSpPr>
            <p:spPr>
              <a:xfrm>
                <a:off x="3512" y="1802"/>
                <a:ext cx="0" cy="0"/>
              </a:xfrm>
              <a:prstGeom prst="line">
                <a:avLst/>
              </a:prstGeom>
              <a:ln w="9525" cap="flat" cmpd="sng">
                <a:solidFill>
                  <a:srgbClr val="FF0000"/>
                </a:solidFill>
                <a:prstDash val="solid"/>
                <a:headEnd type="none" w="med" len="med"/>
                <a:tailEnd type="none" w="med" len="med"/>
              </a:ln>
            </p:spPr>
          </p:sp>
          <p:sp>
            <p:nvSpPr>
              <p:cNvPr id="91797" name="Line 3380"/>
              <p:cNvSpPr/>
              <p:nvPr/>
            </p:nvSpPr>
            <p:spPr>
              <a:xfrm>
                <a:off x="3512" y="1802"/>
                <a:ext cx="0" cy="0"/>
              </a:xfrm>
              <a:prstGeom prst="line">
                <a:avLst/>
              </a:prstGeom>
              <a:ln w="9525" cap="flat" cmpd="sng">
                <a:solidFill>
                  <a:srgbClr val="FF0000"/>
                </a:solidFill>
                <a:prstDash val="solid"/>
                <a:headEnd type="none" w="med" len="med"/>
                <a:tailEnd type="none" w="med" len="med"/>
              </a:ln>
            </p:spPr>
          </p:sp>
          <p:sp>
            <p:nvSpPr>
              <p:cNvPr id="91798" name="Line 3381"/>
              <p:cNvSpPr/>
              <p:nvPr/>
            </p:nvSpPr>
            <p:spPr>
              <a:xfrm>
                <a:off x="3512" y="1802"/>
                <a:ext cx="0" cy="0"/>
              </a:xfrm>
              <a:prstGeom prst="line">
                <a:avLst/>
              </a:prstGeom>
              <a:ln w="9525" cap="flat" cmpd="sng">
                <a:solidFill>
                  <a:srgbClr val="FF0000"/>
                </a:solidFill>
                <a:prstDash val="solid"/>
                <a:headEnd type="none" w="med" len="med"/>
                <a:tailEnd type="none" w="med" len="med"/>
              </a:ln>
            </p:spPr>
          </p:sp>
          <p:sp>
            <p:nvSpPr>
              <p:cNvPr id="91799" name="Line 3382"/>
              <p:cNvSpPr/>
              <p:nvPr/>
            </p:nvSpPr>
            <p:spPr>
              <a:xfrm>
                <a:off x="3528" y="1801"/>
                <a:ext cx="0" cy="0"/>
              </a:xfrm>
              <a:prstGeom prst="line">
                <a:avLst/>
              </a:prstGeom>
              <a:ln w="9525" cap="flat" cmpd="sng">
                <a:solidFill>
                  <a:srgbClr val="FF0000"/>
                </a:solidFill>
                <a:prstDash val="solid"/>
                <a:headEnd type="none" w="med" len="med"/>
                <a:tailEnd type="none" w="med" len="med"/>
              </a:ln>
            </p:spPr>
          </p:sp>
          <p:sp>
            <p:nvSpPr>
              <p:cNvPr id="91800" name="Line 3383"/>
              <p:cNvSpPr/>
              <p:nvPr/>
            </p:nvSpPr>
            <p:spPr>
              <a:xfrm>
                <a:off x="3528" y="1801"/>
                <a:ext cx="0" cy="0"/>
              </a:xfrm>
              <a:prstGeom prst="line">
                <a:avLst/>
              </a:prstGeom>
              <a:ln w="9525" cap="flat" cmpd="sng">
                <a:solidFill>
                  <a:srgbClr val="FF0000"/>
                </a:solidFill>
                <a:prstDash val="solid"/>
                <a:headEnd type="none" w="med" len="med"/>
                <a:tailEnd type="none" w="med" len="med"/>
              </a:ln>
            </p:spPr>
          </p:sp>
          <p:sp>
            <p:nvSpPr>
              <p:cNvPr id="91801" name="Line 3384"/>
              <p:cNvSpPr/>
              <p:nvPr/>
            </p:nvSpPr>
            <p:spPr>
              <a:xfrm>
                <a:off x="3528" y="1801"/>
                <a:ext cx="0" cy="0"/>
              </a:xfrm>
              <a:prstGeom prst="line">
                <a:avLst/>
              </a:prstGeom>
              <a:ln w="9525" cap="flat" cmpd="sng">
                <a:solidFill>
                  <a:srgbClr val="FF0000"/>
                </a:solidFill>
                <a:prstDash val="solid"/>
                <a:headEnd type="none" w="med" len="med"/>
                <a:tailEnd type="none" w="med" len="med"/>
              </a:ln>
            </p:spPr>
          </p:sp>
          <p:sp>
            <p:nvSpPr>
              <p:cNvPr id="91802" name="Line 3385"/>
              <p:cNvSpPr/>
              <p:nvPr/>
            </p:nvSpPr>
            <p:spPr>
              <a:xfrm>
                <a:off x="3528" y="1801"/>
                <a:ext cx="0" cy="0"/>
              </a:xfrm>
              <a:prstGeom prst="line">
                <a:avLst/>
              </a:prstGeom>
              <a:ln w="9525" cap="flat" cmpd="sng">
                <a:solidFill>
                  <a:srgbClr val="FF0000"/>
                </a:solidFill>
                <a:prstDash val="solid"/>
                <a:headEnd type="none" w="med" len="med"/>
                <a:tailEnd type="none" w="med" len="med"/>
              </a:ln>
            </p:spPr>
          </p:sp>
          <p:sp>
            <p:nvSpPr>
              <p:cNvPr id="91803" name="Line 3386"/>
              <p:cNvSpPr/>
              <p:nvPr/>
            </p:nvSpPr>
            <p:spPr>
              <a:xfrm>
                <a:off x="3545" y="1798"/>
                <a:ext cx="0" cy="0"/>
              </a:xfrm>
              <a:prstGeom prst="line">
                <a:avLst/>
              </a:prstGeom>
              <a:ln w="9525" cap="flat" cmpd="sng">
                <a:solidFill>
                  <a:srgbClr val="FF0000"/>
                </a:solidFill>
                <a:prstDash val="solid"/>
                <a:headEnd type="none" w="med" len="med"/>
                <a:tailEnd type="none" w="med" len="med"/>
              </a:ln>
            </p:spPr>
          </p:sp>
          <p:sp>
            <p:nvSpPr>
              <p:cNvPr id="91804" name="Line 3387"/>
              <p:cNvSpPr/>
              <p:nvPr/>
            </p:nvSpPr>
            <p:spPr>
              <a:xfrm>
                <a:off x="3545" y="1798"/>
                <a:ext cx="0" cy="0"/>
              </a:xfrm>
              <a:prstGeom prst="line">
                <a:avLst/>
              </a:prstGeom>
              <a:ln w="9525" cap="flat" cmpd="sng">
                <a:solidFill>
                  <a:srgbClr val="FF0000"/>
                </a:solidFill>
                <a:prstDash val="solid"/>
                <a:headEnd type="none" w="med" len="med"/>
                <a:tailEnd type="none" w="med" len="med"/>
              </a:ln>
            </p:spPr>
          </p:sp>
          <p:sp>
            <p:nvSpPr>
              <p:cNvPr id="91805" name="Line 3388"/>
              <p:cNvSpPr/>
              <p:nvPr/>
            </p:nvSpPr>
            <p:spPr>
              <a:xfrm>
                <a:off x="3545" y="1798"/>
                <a:ext cx="0" cy="0"/>
              </a:xfrm>
              <a:prstGeom prst="line">
                <a:avLst/>
              </a:prstGeom>
              <a:ln w="9525" cap="flat" cmpd="sng">
                <a:solidFill>
                  <a:srgbClr val="FF0000"/>
                </a:solidFill>
                <a:prstDash val="solid"/>
                <a:headEnd type="none" w="med" len="med"/>
                <a:tailEnd type="none" w="med" len="med"/>
              </a:ln>
            </p:spPr>
          </p:sp>
          <p:sp>
            <p:nvSpPr>
              <p:cNvPr id="91806" name="Line 3389"/>
              <p:cNvSpPr/>
              <p:nvPr/>
            </p:nvSpPr>
            <p:spPr>
              <a:xfrm>
                <a:off x="3545" y="1798"/>
                <a:ext cx="0" cy="0"/>
              </a:xfrm>
              <a:prstGeom prst="line">
                <a:avLst/>
              </a:prstGeom>
              <a:ln w="9525" cap="flat" cmpd="sng">
                <a:solidFill>
                  <a:srgbClr val="FF0000"/>
                </a:solidFill>
                <a:prstDash val="solid"/>
                <a:headEnd type="none" w="med" len="med"/>
                <a:tailEnd type="none" w="med" len="med"/>
              </a:ln>
            </p:spPr>
          </p:sp>
          <p:sp>
            <p:nvSpPr>
              <p:cNvPr id="91807" name="Line 3390"/>
              <p:cNvSpPr/>
              <p:nvPr/>
            </p:nvSpPr>
            <p:spPr>
              <a:xfrm>
                <a:off x="3562" y="1796"/>
                <a:ext cx="0" cy="0"/>
              </a:xfrm>
              <a:prstGeom prst="line">
                <a:avLst/>
              </a:prstGeom>
              <a:ln w="9525" cap="flat" cmpd="sng">
                <a:solidFill>
                  <a:srgbClr val="FF0000"/>
                </a:solidFill>
                <a:prstDash val="solid"/>
                <a:headEnd type="none" w="med" len="med"/>
                <a:tailEnd type="none" w="med" len="med"/>
              </a:ln>
            </p:spPr>
          </p:sp>
          <p:sp>
            <p:nvSpPr>
              <p:cNvPr id="91808" name="Line 3391"/>
              <p:cNvSpPr/>
              <p:nvPr/>
            </p:nvSpPr>
            <p:spPr>
              <a:xfrm>
                <a:off x="3562" y="1796"/>
                <a:ext cx="0" cy="0"/>
              </a:xfrm>
              <a:prstGeom prst="line">
                <a:avLst/>
              </a:prstGeom>
              <a:ln w="9525" cap="flat" cmpd="sng">
                <a:solidFill>
                  <a:srgbClr val="FF0000"/>
                </a:solidFill>
                <a:prstDash val="solid"/>
                <a:headEnd type="none" w="med" len="med"/>
                <a:tailEnd type="none" w="med" len="med"/>
              </a:ln>
            </p:spPr>
          </p:sp>
          <p:sp>
            <p:nvSpPr>
              <p:cNvPr id="91809" name="Line 3392"/>
              <p:cNvSpPr/>
              <p:nvPr/>
            </p:nvSpPr>
            <p:spPr>
              <a:xfrm>
                <a:off x="3562" y="1796"/>
                <a:ext cx="0" cy="0"/>
              </a:xfrm>
              <a:prstGeom prst="line">
                <a:avLst/>
              </a:prstGeom>
              <a:ln w="9525" cap="flat" cmpd="sng">
                <a:solidFill>
                  <a:srgbClr val="FF0000"/>
                </a:solidFill>
                <a:prstDash val="solid"/>
                <a:headEnd type="none" w="med" len="med"/>
                <a:tailEnd type="none" w="med" len="med"/>
              </a:ln>
            </p:spPr>
          </p:sp>
          <p:sp>
            <p:nvSpPr>
              <p:cNvPr id="91810" name="Line 3393"/>
              <p:cNvSpPr/>
              <p:nvPr/>
            </p:nvSpPr>
            <p:spPr>
              <a:xfrm>
                <a:off x="3562" y="1796"/>
                <a:ext cx="0" cy="0"/>
              </a:xfrm>
              <a:prstGeom prst="line">
                <a:avLst/>
              </a:prstGeom>
              <a:ln w="9525" cap="flat" cmpd="sng">
                <a:solidFill>
                  <a:srgbClr val="FF0000"/>
                </a:solidFill>
                <a:prstDash val="solid"/>
                <a:headEnd type="none" w="med" len="med"/>
                <a:tailEnd type="none" w="med" len="med"/>
              </a:ln>
            </p:spPr>
          </p:sp>
          <p:sp>
            <p:nvSpPr>
              <p:cNvPr id="91811" name="Line 3394"/>
              <p:cNvSpPr/>
              <p:nvPr/>
            </p:nvSpPr>
            <p:spPr>
              <a:xfrm>
                <a:off x="3578" y="1796"/>
                <a:ext cx="0" cy="0"/>
              </a:xfrm>
              <a:prstGeom prst="line">
                <a:avLst/>
              </a:prstGeom>
              <a:ln w="9525" cap="flat" cmpd="sng">
                <a:solidFill>
                  <a:srgbClr val="FF0000"/>
                </a:solidFill>
                <a:prstDash val="solid"/>
                <a:headEnd type="none" w="med" len="med"/>
                <a:tailEnd type="none" w="med" len="med"/>
              </a:ln>
            </p:spPr>
          </p:sp>
          <p:sp>
            <p:nvSpPr>
              <p:cNvPr id="91812" name="Line 3395"/>
              <p:cNvSpPr/>
              <p:nvPr/>
            </p:nvSpPr>
            <p:spPr>
              <a:xfrm>
                <a:off x="3578" y="1796"/>
                <a:ext cx="0" cy="0"/>
              </a:xfrm>
              <a:prstGeom prst="line">
                <a:avLst/>
              </a:prstGeom>
              <a:ln w="9525" cap="flat" cmpd="sng">
                <a:solidFill>
                  <a:srgbClr val="FF0000"/>
                </a:solidFill>
                <a:prstDash val="solid"/>
                <a:headEnd type="none" w="med" len="med"/>
                <a:tailEnd type="none" w="med" len="med"/>
              </a:ln>
            </p:spPr>
          </p:sp>
          <p:sp>
            <p:nvSpPr>
              <p:cNvPr id="91813" name="Line 3396"/>
              <p:cNvSpPr/>
              <p:nvPr/>
            </p:nvSpPr>
            <p:spPr>
              <a:xfrm>
                <a:off x="3578" y="1796"/>
                <a:ext cx="0" cy="0"/>
              </a:xfrm>
              <a:prstGeom prst="line">
                <a:avLst/>
              </a:prstGeom>
              <a:ln w="9525" cap="flat" cmpd="sng">
                <a:solidFill>
                  <a:srgbClr val="FF0000"/>
                </a:solidFill>
                <a:prstDash val="solid"/>
                <a:headEnd type="none" w="med" len="med"/>
                <a:tailEnd type="none" w="med" len="med"/>
              </a:ln>
            </p:spPr>
          </p:sp>
          <p:sp>
            <p:nvSpPr>
              <p:cNvPr id="91814" name="Line 3397"/>
              <p:cNvSpPr/>
              <p:nvPr/>
            </p:nvSpPr>
            <p:spPr>
              <a:xfrm>
                <a:off x="3578" y="1796"/>
                <a:ext cx="0" cy="0"/>
              </a:xfrm>
              <a:prstGeom prst="line">
                <a:avLst/>
              </a:prstGeom>
              <a:ln w="9525" cap="flat" cmpd="sng">
                <a:solidFill>
                  <a:srgbClr val="FF0000"/>
                </a:solidFill>
                <a:prstDash val="solid"/>
                <a:headEnd type="none" w="med" len="med"/>
                <a:tailEnd type="none" w="med" len="med"/>
              </a:ln>
            </p:spPr>
          </p:sp>
          <p:sp>
            <p:nvSpPr>
              <p:cNvPr id="91815" name="Line 3398"/>
              <p:cNvSpPr/>
              <p:nvPr/>
            </p:nvSpPr>
            <p:spPr>
              <a:xfrm>
                <a:off x="3596" y="1798"/>
                <a:ext cx="0" cy="0"/>
              </a:xfrm>
              <a:prstGeom prst="line">
                <a:avLst/>
              </a:prstGeom>
              <a:ln w="9525" cap="flat" cmpd="sng">
                <a:solidFill>
                  <a:srgbClr val="FF0000"/>
                </a:solidFill>
                <a:prstDash val="solid"/>
                <a:headEnd type="none" w="med" len="med"/>
                <a:tailEnd type="none" w="med" len="med"/>
              </a:ln>
            </p:spPr>
          </p:sp>
          <p:sp>
            <p:nvSpPr>
              <p:cNvPr id="91816" name="Line 3399"/>
              <p:cNvSpPr/>
              <p:nvPr/>
            </p:nvSpPr>
            <p:spPr>
              <a:xfrm>
                <a:off x="3596" y="1798"/>
                <a:ext cx="0" cy="0"/>
              </a:xfrm>
              <a:prstGeom prst="line">
                <a:avLst/>
              </a:prstGeom>
              <a:ln w="9525" cap="flat" cmpd="sng">
                <a:solidFill>
                  <a:srgbClr val="FF0000"/>
                </a:solidFill>
                <a:prstDash val="solid"/>
                <a:headEnd type="none" w="med" len="med"/>
                <a:tailEnd type="none" w="med" len="med"/>
              </a:ln>
            </p:spPr>
          </p:sp>
          <p:sp>
            <p:nvSpPr>
              <p:cNvPr id="91817" name="Line 3400"/>
              <p:cNvSpPr/>
              <p:nvPr/>
            </p:nvSpPr>
            <p:spPr>
              <a:xfrm>
                <a:off x="3596" y="1798"/>
                <a:ext cx="0" cy="0"/>
              </a:xfrm>
              <a:prstGeom prst="line">
                <a:avLst/>
              </a:prstGeom>
              <a:ln w="9525" cap="flat" cmpd="sng">
                <a:solidFill>
                  <a:srgbClr val="FF0000"/>
                </a:solidFill>
                <a:prstDash val="solid"/>
                <a:headEnd type="none" w="med" len="med"/>
                <a:tailEnd type="none" w="med" len="med"/>
              </a:ln>
            </p:spPr>
          </p:sp>
          <p:sp>
            <p:nvSpPr>
              <p:cNvPr id="91818" name="Line 3401"/>
              <p:cNvSpPr/>
              <p:nvPr/>
            </p:nvSpPr>
            <p:spPr>
              <a:xfrm>
                <a:off x="3596" y="1798"/>
                <a:ext cx="0" cy="0"/>
              </a:xfrm>
              <a:prstGeom prst="line">
                <a:avLst/>
              </a:prstGeom>
              <a:ln w="9525" cap="flat" cmpd="sng">
                <a:solidFill>
                  <a:srgbClr val="FF0000"/>
                </a:solidFill>
                <a:prstDash val="solid"/>
                <a:headEnd type="none" w="med" len="med"/>
                <a:tailEnd type="none" w="med" len="med"/>
              </a:ln>
            </p:spPr>
          </p:sp>
          <p:sp>
            <p:nvSpPr>
              <p:cNvPr id="91819" name="Line 3402"/>
              <p:cNvSpPr/>
              <p:nvPr/>
            </p:nvSpPr>
            <p:spPr>
              <a:xfrm>
                <a:off x="3613" y="1796"/>
                <a:ext cx="0" cy="0"/>
              </a:xfrm>
              <a:prstGeom prst="line">
                <a:avLst/>
              </a:prstGeom>
              <a:ln w="9525" cap="flat" cmpd="sng">
                <a:solidFill>
                  <a:srgbClr val="FF0000"/>
                </a:solidFill>
                <a:prstDash val="solid"/>
                <a:headEnd type="none" w="med" len="med"/>
                <a:tailEnd type="none" w="med" len="med"/>
              </a:ln>
            </p:spPr>
          </p:sp>
          <p:sp>
            <p:nvSpPr>
              <p:cNvPr id="91820" name="Line 3403"/>
              <p:cNvSpPr/>
              <p:nvPr/>
            </p:nvSpPr>
            <p:spPr>
              <a:xfrm>
                <a:off x="3613" y="1796"/>
                <a:ext cx="0" cy="0"/>
              </a:xfrm>
              <a:prstGeom prst="line">
                <a:avLst/>
              </a:prstGeom>
              <a:ln w="9525" cap="flat" cmpd="sng">
                <a:solidFill>
                  <a:srgbClr val="FF0000"/>
                </a:solidFill>
                <a:prstDash val="solid"/>
                <a:headEnd type="none" w="med" len="med"/>
                <a:tailEnd type="none" w="med" len="med"/>
              </a:ln>
            </p:spPr>
          </p:sp>
          <p:sp>
            <p:nvSpPr>
              <p:cNvPr id="91821" name="Line 3404"/>
              <p:cNvSpPr/>
              <p:nvPr/>
            </p:nvSpPr>
            <p:spPr>
              <a:xfrm>
                <a:off x="3613" y="1796"/>
                <a:ext cx="0" cy="0"/>
              </a:xfrm>
              <a:prstGeom prst="line">
                <a:avLst/>
              </a:prstGeom>
              <a:ln w="9525" cap="flat" cmpd="sng">
                <a:solidFill>
                  <a:srgbClr val="FF0000"/>
                </a:solidFill>
                <a:prstDash val="solid"/>
                <a:headEnd type="none" w="med" len="med"/>
                <a:tailEnd type="none" w="med" len="med"/>
              </a:ln>
            </p:spPr>
          </p:sp>
          <p:sp>
            <p:nvSpPr>
              <p:cNvPr id="91822" name="Line 3405"/>
              <p:cNvSpPr/>
              <p:nvPr/>
            </p:nvSpPr>
            <p:spPr>
              <a:xfrm>
                <a:off x="3613" y="1796"/>
                <a:ext cx="0" cy="0"/>
              </a:xfrm>
              <a:prstGeom prst="line">
                <a:avLst/>
              </a:prstGeom>
              <a:ln w="9525" cap="flat" cmpd="sng">
                <a:solidFill>
                  <a:srgbClr val="FF0000"/>
                </a:solidFill>
                <a:prstDash val="solid"/>
                <a:headEnd type="none" w="med" len="med"/>
                <a:tailEnd type="none" w="med" len="med"/>
              </a:ln>
            </p:spPr>
          </p:sp>
          <p:sp>
            <p:nvSpPr>
              <p:cNvPr id="91823" name="Line 3406"/>
              <p:cNvSpPr/>
              <p:nvPr/>
            </p:nvSpPr>
            <p:spPr>
              <a:xfrm>
                <a:off x="3629" y="1796"/>
                <a:ext cx="0" cy="0"/>
              </a:xfrm>
              <a:prstGeom prst="line">
                <a:avLst/>
              </a:prstGeom>
              <a:ln w="9525" cap="flat" cmpd="sng">
                <a:solidFill>
                  <a:srgbClr val="FF0000"/>
                </a:solidFill>
                <a:prstDash val="solid"/>
                <a:headEnd type="none" w="med" len="med"/>
                <a:tailEnd type="none" w="med" len="med"/>
              </a:ln>
            </p:spPr>
          </p:sp>
          <p:sp>
            <p:nvSpPr>
              <p:cNvPr id="91824" name="Line 3407"/>
              <p:cNvSpPr/>
              <p:nvPr/>
            </p:nvSpPr>
            <p:spPr>
              <a:xfrm>
                <a:off x="3629" y="1796"/>
                <a:ext cx="0" cy="0"/>
              </a:xfrm>
              <a:prstGeom prst="line">
                <a:avLst/>
              </a:prstGeom>
              <a:ln w="9525" cap="flat" cmpd="sng">
                <a:solidFill>
                  <a:srgbClr val="FF0000"/>
                </a:solidFill>
                <a:prstDash val="solid"/>
                <a:headEnd type="none" w="med" len="med"/>
                <a:tailEnd type="none" w="med" len="med"/>
              </a:ln>
            </p:spPr>
          </p:sp>
          <p:sp>
            <p:nvSpPr>
              <p:cNvPr id="91825" name="Line 3408"/>
              <p:cNvSpPr/>
              <p:nvPr/>
            </p:nvSpPr>
            <p:spPr>
              <a:xfrm>
                <a:off x="3629" y="1796"/>
                <a:ext cx="0" cy="0"/>
              </a:xfrm>
              <a:prstGeom prst="line">
                <a:avLst/>
              </a:prstGeom>
              <a:ln w="9525" cap="flat" cmpd="sng">
                <a:solidFill>
                  <a:srgbClr val="FF0000"/>
                </a:solidFill>
                <a:prstDash val="solid"/>
                <a:headEnd type="none" w="med" len="med"/>
                <a:tailEnd type="none" w="med" len="med"/>
              </a:ln>
            </p:spPr>
          </p:sp>
          <p:sp>
            <p:nvSpPr>
              <p:cNvPr id="91826" name="Line 3409"/>
              <p:cNvSpPr/>
              <p:nvPr/>
            </p:nvSpPr>
            <p:spPr>
              <a:xfrm>
                <a:off x="3629" y="1796"/>
                <a:ext cx="0" cy="0"/>
              </a:xfrm>
              <a:prstGeom prst="line">
                <a:avLst/>
              </a:prstGeom>
              <a:ln w="9525" cap="flat" cmpd="sng">
                <a:solidFill>
                  <a:srgbClr val="FF0000"/>
                </a:solidFill>
                <a:prstDash val="solid"/>
                <a:headEnd type="none" w="med" len="med"/>
                <a:tailEnd type="none" w="med" len="med"/>
              </a:ln>
            </p:spPr>
          </p:sp>
          <p:sp>
            <p:nvSpPr>
              <p:cNvPr id="91827" name="Line 3410"/>
              <p:cNvSpPr/>
              <p:nvPr/>
            </p:nvSpPr>
            <p:spPr>
              <a:xfrm>
                <a:off x="3646" y="1792"/>
                <a:ext cx="0" cy="0"/>
              </a:xfrm>
              <a:prstGeom prst="line">
                <a:avLst/>
              </a:prstGeom>
              <a:ln w="9525" cap="flat" cmpd="sng">
                <a:solidFill>
                  <a:srgbClr val="FF0000"/>
                </a:solidFill>
                <a:prstDash val="solid"/>
                <a:headEnd type="none" w="med" len="med"/>
                <a:tailEnd type="none" w="med" len="med"/>
              </a:ln>
            </p:spPr>
          </p:sp>
          <p:sp>
            <p:nvSpPr>
              <p:cNvPr id="91828" name="Line 3411"/>
              <p:cNvSpPr/>
              <p:nvPr/>
            </p:nvSpPr>
            <p:spPr>
              <a:xfrm>
                <a:off x="3646" y="1792"/>
                <a:ext cx="0" cy="0"/>
              </a:xfrm>
              <a:prstGeom prst="line">
                <a:avLst/>
              </a:prstGeom>
              <a:ln w="9525" cap="flat" cmpd="sng">
                <a:solidFill>
                  <a:srgbClr val="FF0000"/>
                </a:solidFill>
                <a:prstDash val="solid"/>
                <a:headEnd type="none" w="med" len="med"/>
                <a:tailEnd type="none" w="med" len="med"/>
              </a:ln>
            </p:spPr>
          </p:sp>
          <p:sp>
            <p:nvSpPr>
              <p:cNvPr id="91829" name="Line 3412"/>
              <p:cNvSpPr/>
              <p:nvPr/>
            </p:nvSpPr>
            <p:spPr>
              <a:xfrm>
                <a:off x="3646" y="1792"/>
                <a:ext cx="0" cy="0"/>
              </a:xfrm>
              <a:prstGeom prst="line">
                <a:avLst/>
              </a:prstGeom>
              <a:ln w="9525" cap="flat" cmpd="sng">
                <a:solidFill>
                  <a:srgbClr val="FF0000"/>
                </a:solidFill>
                <a:prstDash val="solid"/>
                <a:headEnd type="none" w="med" len="med"/>
                <a:tailEnd type="none" w="med" len="med"/>
              </a:ln>
            </p:spPr>
          </p:sp>
          <p:sp>
            <p:nvSpPr>
              <p:cNvPr id="91830" name="Line 3413"/>
              <p:cNvSpPr/>
              <p:nvPr/>
            </p:nvSpPr>
            <p:spPr>
              <a:xfrm>
                <a:off x="3646" y="1792"/>
                <a:ext cx="0" cy="0"/>
              </a:xfrm>
              <a:prstGeom prst="line">
                <a:avLst/>
              </a:prstGeom>
              <a:ln w="9525" cap="flat" cmpd="sng">
                <a:solidFill>
                  <a:srgbClr val="FF0000"/>
                </a:solidFill>
                <a:prstDash val="solid"/>
                <a:headEnd type="none" w="med" len="med"/>
                <a:tailEnd type="none" w="med" len="med"/>
              </a:ln>
            </p:spPr>
          </p:sp>
          <p:sp>
            <p:nvSpPr>
              <p:cNvPr id="91831" name="Line 3414"/>
              <p:cNvSpPr/>
              <p:nvPr/>
            </p:nvSpPr>
            <p:spPr>
              <a:xfrm>
                <a:off x="3664" y="1783"/>
                <a:ext cx="0" cy="0"/>
              </a:xfrm>
              <a:prstGeom prst="line">
                <a:avLst/>
              </a:prstGeom>
              <a:ln w="9525" cap="flat" cmpd="sng">
                <a:solidFill>
                  <a:srgbClr val="FF0000"/>
                </a:solidFill>
                <a:prstDash val="solid"/>
                <a:headEnd type="none" w="med" len="med"/>
                <a:tailEnd type="none" w="med" len="med"/>
              </a:ln>
            </p:spPr>
          </p:sp>
          <p:sp>
            <p:nvSpPr>
              <p:cNvPr id="91832" name="Line 3415"/>
              <p:cNvSpPr/>
              <p:nvPr/>
            </p:nvSpPr>
            <p:spPr>
              <a:xfrm>
                <a:off x="3664" y="1783"/>
                <a:ext cx="0" cy="0"/>
              </a:xfrm>
              <a:prstGeom prst="line">
                <a:avLst/>
              </a:prstGeom>
              <a:ln w="9525" cap="flat" cmpd="sng">
                <a:solidFill>
                  <a:srgbClr val="FF0000"/>
                </a:solidFill>
                <a:prstDash val="solid"/>
                <a:headEnd type="none" w="med" len="med"/>
                <a:tailEnd type="none" w="med" len="med"/>
              </a:ln>
            </p:spPr>
          </p:sp>
          <p:sp>
            <p:nvSpPr>
              <p:cNvPr id="91833" name="Line 3416"/>
              <p:cNvSpPr/>
              <p:nvPr/>
            </p:nvSpPr>
            <p:spPr>
              <a:xfrm>
                <a:off x="3664" y="1783"/>
                <a:ext cx="0" cy="0"/>
              </a:xfrm>
              <a:prstGeom prst="line">
                <a:avLst/>
              </a:prstGeom>
              <a:ln w="9525" cap="flat" cmpd="sng">
                <a:solidFill>
                  <a:srgbClr val="FF0000"/>
                </a:solidFill>
                <a:prstDash val="solid"/>
                <a:headEnd type="none" w="med" len="med"/>
                <a:tailEnd type="none" w="med" len="med"/>
              </a:ln>
            </p:spPr>
          </p:sp>
          <p:sp>
            <p:nvSpPr>
              <p:cNvPr id="91834" name="Line 3417"/>
              <p:cNvSpPr/>
              <p:nvPr/>
            </p:nvSpPr>
            <p:spPr>
              <a:xfrm>
                <a:off x="3664" y="1783"/>
                <a:ext cx="0" cy="0"/>
              </a:xfrm>
              <a:prstGeom prst="line">
                <a:avLst/>
              </a:prstGeom>
              <a:ln w="9525" cap="flat" cmpd="sng">
                <a:solidFill>
                  <a:srgbClr val="FF0000"/>
                </a:solidFill>
                <a:prstDash val="solid"/>
                <a:headEnd type="none" w="med" len="med"/>
                <a:tailEnd type="none" w="med" len="med"/>
              </a:ln>
            </p:spPr>
          </p:sp>
          <p:sp>
            <p:nvSpPr>
              <p:cNvPr id="91835" name="Line 3418"/>
              <p:cNvSpPr/>
              <p:nvPr/>
            </p:nvSpPr>
            <p:spPr>
              <a:xfrm>
                <a:off x="3679" y="1773"/>
                <a:ext cx="0" cy="0"/>
              </a:xfrm>
              <a:prstGeom prst="line">
                <a:avLst/>
              </a:prstGeom>
              <a:ln w="9525" cap="flat" cmpd="sng">
                <a:solidFill>
                  <a:srgbClr val="FF0000"/>
                </a:solidFill>
                <a:prstDash val="solid"/>
                <a:headEnd type="none" w="med" len="med"/>
                <a:tailEnd type="none" w="med" len="med"/>
              </a:ln>
            </p:spPr>
          </p:sp>
          <p:sp>
            <p:nvSpPr>
              <p:cNvPr id="91836" name="Line 3419"/>
              <p:cNvSpPr/>
              <p:nvPr/>
            </p:nvSpPr>
            <p:spPr>
              <a:xfrm>
                <a:off x="3679" y="1773"/>
                <a:ext cx="0" cy="0"/>
              </a:xfrm>
              <a:prstGeom prst="line">
                <a:avLst/>
              </a:prstGeom>
              <a:ln w="9525" cap="flat" cmpd="sng">
                <a:solidFill>
                  <a:srgbClr val="FF0000"/>
                </a:solidFill>
                <a:prstDash val="solid"/>
                <a:headEnd type="none" w="med" len="med"/>
                <a:tailEnd type="none" w="med" len="med"/>
              </a:ln>
            </p:spPr>
          </p:sp>
          <p:sp>
            <p:nvSpPr>
              <p:cNvPr id="91837" name="Line 3420"/>
              <p:cNvSpPr/>
              <p:nvPr/>
            </p:nvSpPr>
            <p:spPr>
              <a:xfrm>
                <a:off x="3679" y="1773"/>
                <a:ext cx="0" cy="0"/>
              </a:xfrm>
              <a:prstGeom prst="line">
                <a:avLst/>
              </a:prstGeom>
              <a:ln w="9525" cap="flat" cmpd="sng">
                <a:solidFill>
                  <a:srgbClr val="FF0000"/>
                </a:solidFill>
                <a:prstDash val="solid"/>
                <a:headEnd type="none" w="med" len="med"/>
                <a:tailEnd type="none" w="med" len="med"/>
              </a:ln>
            </p:spPr>
          </p:sp>
          <p:sp>
            <p:nvSpPr>
              <p:cNvPr id="91838" name="Line 3421"/>
              <p:cNvSpPr/>
              <p:nvPr/>
            </p:nvSpPr>
            <p:spPr>
              <a:xfrm>
                <a:off x="3679" y="1773"/>
                <a:ext cx="0" cy="0"/>
              </a:xfrm>
              <a:prstGeom prst="line">
                <a:avLst/>
              </a:prstGeom>
              <a:ln w="9525" cap="flat" cmpd="sng">
                <a:solidFill>
                  <a:srgbClr val="FF0000"/>
                </a:solidFill>
                <a:prstDash val="solid"/>
                <a:headEnd type="none" w="med" len="med"/>
                <a:tailEnd type="none" w="med" len="med"/>
              </a:ln>
            </p:spPr>
          </p:sp>
          <p:sp>
            <p:nvSpPr>
              <p:cNvPr id="91839" name="Line 3422"/>
              <p:cNvSpPr/>
              <p:nvPr/>
            </p:nvSpPr>
            <p:spPr>
              <a:xfrm>
                <a:off x="3697" y="1763"/>
                <a:ext cx="0" cy="0"/>
              </a:xfrm>
              <a:prstGeom prst="line">
                <a:avLst/>
              </a:prstGeom>
              <a:ln w="9525" cap="flat" cmpd="sng">
                <a:solidFill>
                  <a:srgbClr val="FF0000"/>
                </a:solidFill>
                <a:prstDash val="solid"/>
                <a:headEnd type="none" w="med" len="med"/>
                <a:tailEnd type="none" w="med" len="med"/>
              </a:ln>
            </p:spPr>
          </p:sp>
          <p:sp>
            <p:nvSpPr>
              <p:cNvPr id="91840" name="Line 3423"/>
              <p:cNvSpPr/>
              <p:nvPr/>
            </p:nvSpPr>
            <p:spPr>
              <a:xfrm>
                <a:off x="3697" y="1763"/>
                <a:ext cx="0" cy="0"/>
              </a:xfrm>
              <a:prstGeom prst="line">
                <a:avLst/>
              </a:prstGeom>
              <a:ln w="9525" cap="flat" cmpd="sng">
                <a:solidFill>
                  <a:srgbClr val="FF0000"/>
                </a:solidFill>
                <a:prstDash val="solid"/>
                <a:headEnd type="none" w="med" len="med"/>
                <a:tailEnd type="none" w="med" len="med"/>
              </a:ln>
            </p:spPr>
          </p:sp>
          <p:sp>
            <p:nvSpPr>
              <p:cNvPr id="91841" name="Line 3424"/>
              <p:cNvSpPr/>
              <p:nvPr/>
            </p:nvSpPr>
            <p:spPr>
              <a:xfrm>
                <a:off x="3697" y="1763"/>
                <a:ext cx="0" cy="0"/>
              </a:xfrm>
              <a:prstGeom prst="line">
                <a:avLst/>
              </a:prstGeom>
              <a:ln w="9525" cap="flat" cmpd="sng">
                <a:solidFill>
                  <a:srgbClr val="FF0000"/>
                </a:solidFill>
                <a:prstDash val="solid"/>
                <a:headEnd type="none" w="med" len="med"/>
                <a:tailEnd type="none" w="med" len="med"/>
              </a:ln>
            </p:spPr>
          </p:sp>
        </p:grpSp>
        <p:grpSp>
          <p:nvGrpSpPr>
            <p:cNvPr id="85014" name="Group 3626"/>
            <p:cNvGrpSpPr/>
            <p:nvPr/>
          </p:nvGrpSpPr>
          <p:grpSpPr>
            <a:xfrm>
              <a:off x="3497" y="1683"/>
              <a:ext cx="838" cy="372"/>
              <a:chOff x="3497" y="1683"/>
              <a:chExt cx="838" cy="372"/>
            </a:xfrm>
          </p:grpSpPr>
          <p:sp>
            <p:nvSpPr>
              <p:cNvPr id="91442" name="Line 3426"/>
              <p:cNvSpPr/>
              <p:nvPr/>
            </p:nvSpPr>
            <p:spPr>
              <a:xfrm>
                <a:off x="3697" y="1763"/>
                <a:ext cx="0" cy="0"/>
              </a:xfrm>
              <a:prstGeom prst="line">
                <a:avLst/>
              </a:prstGeom>
              <a:ln w="9525" cap="flat" cmpd="sng">
                <a:solidFill>
                  <a:srgbClr val="FF0000"/>
                </a:solidFill>
                <a:prstDash val="solid"/>
                <a:headEnd type="none" w="med" len="med"/>
                <a:tailEnd type="none" w="med" len="med"/>
              </a:ln>
            </p:spPr>
          </p:sp>
          <p:sp>
            <p:nvSpPr>
              <p:cNvPr id="91443" name="Line 3427"/>
              <p:cNvSpPr/>
              <p:nvPr/>
            </p:nvSpPr>
            <p:spPr>
              <a:xfrm>
                <a:off x="3714" y="1752"/>
                <a:ext cx="0" cy="0"/>
              </a:xfrm>
              <a:prstGeom prst="line">
                <a:avLst/>
              </a:prstGeom>
              <a:ln w="9525" cap="flat" cmpd="sng">
                <a:solidFill>
                  <a:srgbClr val="FF0000"/>
                </a:solidFill>
                <a:prstDash val="solid"/>
                <a:headEnd type="none" w="med" len="med"/>
                <a:tailEnd type="none" w="med" len="med"/>
              </a:ln>
            </p:spPr>
          </p:sp>
          <p:sp>
            <p:nvSpPr>
              <p:cNvPr id="91444" name="Line 3428"/>
              <p:cNvSpPr/>
              <p:nvPr/>
            </p:nvSpPr>
            <p:spPr>
              <a:xfrm>
                <a:off x="3714" y="1752"/>
                <a:ext cx="0" cy="0"/>
              </a:xfrm>
              <a:prstGeom prst="line">
                <a:avLst/>
              </a:prstGeom>
              <a:ln w="9525" cap="flat" cmpd="sng">
                <a:solidFill>
                  <a:srgbClr val="FF0000"/>
                </a:solidFill>
                <a:prstDash val="solid"/>
                <a:headEnd type="none" w="med" len="med"/>
                <a:tailEnd type="none" w="med" len="med"/>
              </a:ln>
            </p:spPr>
          </p:sp>
          <p:sp>
            <p:nvSpPr>
              <p:cNvPr id="91445" name="Line 3429"/>
              <p:cNvSpPr/>
              <p:nvPr/>
            </p:nvSpPr>
            <p:spPr>
              <a:xfrm>
                <a:off x="3714" y="1752"/>
                <a:ext cx="0" cy="0"/>
              </a:xfrm>
              <a:prstGeom prst="line">
                <a:avLst/>
              </a:prstGeom>
              <a:ln w="9525" cap="flat" cmpd="sng">
                <a:solidFill>
                  <a:srgbClr val="FF0000"/>
                </a:solidFill>
                <a:prstDash val="solid"/>
                <a:headEnd type="none" w="med" len="med"/>
                <a:tailEnd type="none" w="med" len="med"/>
              </a:ln>
            </p:spPr>
          </p:sp>
          <p:sp>
            <p:nvSpPr>
              <p:cNvPr id="91446" name="Line 3430"/>
              <p:cNvSpPr/>
              <p:nvPr/>
            </p:nvSpPr>
            <p:spPr>
              <a:xfrm>
                <a:off x="3714" y="1752"/>
                <a:ext cx="0" cy="0"/>
              </a:xfrm>
              <a:prstGeom prst="line">
                <a:avLst/>
              </a:prstGeom>
              <a:ln w="9525" cap="flat" cmpd="sng">
                <a:solidFill>
                  <a:srgbClr val="FF0000"/>
                </a:solidFill>
                <a:prstDash val="solid"/>
                <a:headEnd type="none" w="med" len="med"/>
                <a:tailEnd type="none" w="med" len="med"/>
              </a:ln>
            </p:spPr>
          </p:sp>
          <p:sp>
            <p:nvSpPr>
              <p:cNvPr id="91447" name="Line 3431"/>
              <p:cNvSpPr/>
              <p:nvPr/>
            </p:nvSpPr>
            <p:spPr>
              <a:xfrm>
                <a:off x="3729" y="1739"/>
                <a:ext cx="0" cy="0"/>
              </a:xfrm>
              <a:prstGeom prst="line">
                <a:avLst/>
              </a:prstGeom>
              <a:ln w="9525" cap="flat" cmpd="sng">
                <a:solidFill>
                  <a:srgbClr val="FF0000"/>
                </a:solidFill>
                <a:prstDash val="solid"/>
                <a:headEnd type="none" w="med" len="med"/>
                <a:tailEnd type="none" w="med" len="med"/>
              </a:ln>
            </p:spPr>
          </p:sp>
          <p:sp>
            <p:nvSpPr>
              <p:cNvPr id="91448" name="Line 3432"/>
              <p:cNvSpPr/>
              <p:nvPr/>
            </p:nvSpPr>
            <p:spPr>
              <a:xfrm>
                <a:off x="3729" y="1739"/>
                <a:ext cx="0" cy="0"/>
              </a:xfrm>
              <a:prstGeom prst="line">
                <a:avLst/>
              </a:prstGeom>
              <a:ln w="9525" cap="flat" cmpd="sng">
                <a:solidFill>
                  <a:srgbClr val="FF0000"/>
                </a:solidFill>
                <a:prstDash val="solid"/>
                <a:headEnd type="none" w="med" len="med"/>
                <a:tailEnd type="none" w="med" len="med"/>
              </a:ln>
            </p:spPr>
          </p:sp>
          <p:sp>
            <p:nvSpPr>
              <p:cNvPr id="91449" name="Line 3433"/>
              <p:cNvSpPr/>
              <p:nvPr/>
            </p:nvSpPr>
            <p:spPr>
              <a:xfrm>
                <a:off x="3729" y="1739"/>
                <a:ext cx="0" cy="0"/>
              </a:xfrm>
              <a:prstGeom prst="line">
                <a:avLst/>
              </a:prstGeom>
              <a:ln w="9525" cap="flat" cmpd="sng">
                <a:solidFill>
                  <a:srgbClr val="FF0000"/>
                </a:solidFill>
                <a:prstDash val="solid"/>
                <a:headEnd type="none" w="med" len="med"/>
                <a:tailEnd type="none" w="med" len="med"/>
              </a:ln>
            </p:spPr>
          </p:sp>
          <p:sp>
            <p:nvSpPr>
              <p:cNvPr id="91450" name="Line 3434"/>
              <p:cNvSpPr/>
              <p:nvPr/>
            </p:nvSpPr>
            <p:spPr>
              <a:xfrm>
                <a:off x="3729" y="1739"/>
                <a:ext cx="0" cy="0"/>
              </a:xfrm>
              <a:prstGeom prst="line">
                <a:avLst/>
              </a:prstGeom>
              <a:ln w="9525" cap="flat" cmpd="sng">
                <a:solidFill>
                  <a:srgbClr val="FF0000"/>
                </a:solidFill>
                <a:prstDash val="solid"/>
                <a:headEnd type="none" w="med" len="med"/>
                <a:tailEnd type="none" w="med" len="med"/>
              </a:ln>
            </p:spPr>
          </p:sp>
          <p:sp>
            <p:nvSpPr>
              <p:cNvPr id="91451" name="Line 3435"/>
              <p:cNvSpPr/>
              <p:nvPr/>
            </p:nvSpPr>
            <p:spPr>
              <a:xfrm>
                <a:off x="3747" y="1729"/>
                <a:ext cx="0" cy="0"/>
              </a:xfrm>
              <a:prstGeom prst="line">
                <a:avLst/>
              </a:prstGeom>
              <a:ln w="9525" cap="flat" cmpd="sng">
                <a:solidFill>
                  <a:srgbClr val="FF0000"/>
                </a:solidFill>
                <a:prstDash val="solid"/>
                <a:headEnd type="none" w="med" len="med"/>
                <a:tailEnd type="none" w="med" len="med"/>
              </a:ln>
            </p:spPr>
          </p:sp>
          <p:sp>
            <p:nvSpPr>
              <p:cNvPr id="91452" name="Line 3436"/>
              <p:cNvSpPr/>
              <p:nvPr/>
            </p:nvSpPr>
            <p:spPr>
              <a:xfrm>
                <a:off x="3747" y="1729"/>
                <a:ext cx="0" cy="0"/>
              </a:xfrm>
              <a:prstGeom prst="line">
                <a:avLst/>
              </a:prstGeom>
              <a:ln w="9525" cap="flat" cmpd="sng">
                <a:solidFill>
                  <a:srgbClr val="FF0000"/>
                </a:solidFill>
                <a:prstDash val="solid"/>
                <a:headEnd type="none" w="med" len="med"/>
                <a:tailEnd type="none" w="med" len="med"/>
              </a:ln>
            </p:spPr>
          </p:sp>
          <p:sp>
            <p:nvSpPr>
              <p:cNvPr id="91453" name="Line 3437"/>
              <p:cNvSpPr/>
              <p:nvPr/>
            </p:nvSpPr>
            <p:spPr>
              <a:xfrm>
                <a:off x="3747" y="1729"/>
                <a:ext cx="0" cy="0"/>
              </a:xfrm>
              <a:prstGeom prst="line">
                <a:avLst/>
              </a:prstGeom>
              <a:ln w="9525" cap="flat" cmpd="sng">
                <a:solidFill>
                  <a:srgbClr val="FF0000"/>
                </a:solidFill>
                <a:prstDash val="solid"/>
                <a:headEnd type="none" w="med" len="med"/>
                <a:tailEnd type="none" w="med" len="med"/>
              </a:ln>
            </p:spPr>
          </p:sp>
          <p:sp>
            <p:nvSpPr>
              <p:cNvPr id="91454" name="Line 3438"/>
              <p:cNvSpPr/>
              <p:nvPr/>
            </p:nvSpPr>
            <p:spPr>
              <a:xfrm>
                <a:off x="3747" y="1729"/>
                <a:ext cx="0" cy="0"/>
              </a:xfrm>
              <a:prstGeom prst="line">
                <a:avLst/>
              </a:prstGeom>
              <a:ln w="9525" cap="flat" cmpd="sng">
                <a:solidFill>
                  <a:srgbClr val="FF0000"/>
                </a:solidFill>
                <a:prstDash val="solid"/>
                <a:headEnd type="none" w="med" len="med"/>
                <a:tailEnd type="none" w="med" len="med"/>
              </a:ln>
            </p:spPr>
          </p:sp>
          <p:sp>
            <p:nvSpPr>
              <p:cNvPr id="91455" name="Line 3439"/>
              <p:cNvSpPr/>
              <p:nvPr/>
            </p:nvSpPr>
            <p:spPr>
              <a:xfrm>
                <a:off x="3765" y="1718"/>
                <a:ext cx="0" cy="0"/>
              </a:xfrm>
              <a:prstGeom prst="line">
                <a:avLst/>
              </a:prstGeom>
              <a:ln w="9525" cap="flat" cmpd="sng">
                <a:solidFill>
                  <a:srgbClr val="FF0000"/>
                </a:solidFill>
                <a:prstDash val="solid"/>
                <a:headEnd type="none" w="med" len="med"/>
                <a:tailEnd type="none" w="med" len="med"/>
              </a:ln>
            </p:spPr>
          </p:sp>
          <p:sp>
            <p:nvSpPr>
              <p:cNvPr id="91456" name="Line 3440"/>
              <p:cNvSpPr/>
              <p:nvPr/>
            </p:nvSpPr>
            <p:spPr>
              <a:xfrm>
                <a:off x="3765" y="1718"/>
                <a:ext cx="0" cy="0"/>
              </a:xfrm>
              <a:prstGeom prst="line">
                <a:avLst/>
              </a:prstGeom>
              <a:ln w="9525" cap="flat" cmpd="sng">
                <a:solidFill>
                  <a:srgbClr val="FF0000"/>
                </a:solidFill>
                <a:prstDash val="solid"/>
                <a:headEnd type="none" w="med" len="med"/>
                <a:tailEnd type="none" w="med" len="med"/>
              </a:ln>
            </p:spPr>
          </p:sp>
          <p:sp>
            <p:nvSpPr>
              <p:cNvPr id="91457" name="Line 3441"/>
              <p:cNvSpPr/>
              <p:nvPr/>
            </p:nvSpPr>
            <p:spPr>
              <a:xfrm>
                <a:off x="3765" y="1718"/>
                <a:ext cx="0" cy="0"/>
              </a:xfrm>
              <a:prstGeom prst="line">
                <a:avLst/>
              </a:prstGeom>
              <a:ln w="9525" cap="flat" cmpd="sng">
                <a:solidFill>
                  <a:srgbClr val="FF0000"/>
                </a:solidFill>
                <a:prstDash val="solid"/>
                <a:headEnd type="none" w="med" len="med"/>
                <a:tailEnd type="none" w="med" len="med"/>
              </a:ln>
            </p:spPr>
          </p:sp>
          <p:sp>
            <p:nvSpPr>
              <p:cNvPr id="91458" name="Line 3442"/>
              <p:cNvSpPr/>
              <p:nvPr/>
            </p:nvSpPr>
            <p:spPr>
              <a:xfrm>
                <a:off x="3765" y="1718"/>
                <a:ext cx="0" cy="0"/>
              </a:xfrm>
              <a:prstGeom prst="line">
                <a:avLst/>
              </a:prstGeom>
              <a:ln w="9525" cap="flat" cmpd="sng">
                <a:solidFill>
                  <a:srgbClr val="FF0000"/>
                </a:solidFill>
                <a:prstDash val="solid"/>
                <a:headEnd type="none" w="med" len="med"/>
                <a:tailEnd type="none" w="med" len="med"/>
              </a:ln>
            </p:spPr>
          </p:sp>
          <p:sp>
            <p:nvSpPr>
              <p:cNvPr id="91459" name="Line 3443"/>
              <p:cNvSpPr/>
              <p:nvPr/>
            </p:nvSpPr>
            <p:spPr>
              <a:xfrm flipV="1">
                <a:off x="3780" y="1708"/>
                <a:ext cx="0" cy="2"/>
              </a:xfrm>
              <a:prstGeom prst="line">
                <a:avLst/>
              </a:prstGeom>
              <a:ln w="9525" cap="flat" cmpd="sng">
                <a:solidFill>
                  <a:srgbClr val="FF0000"/>
                </a:solidFill>
                <a:prstDash val="solid"/>
                <a:headEnd type="none" w="med" len="med"/>
                <a:tailEnd type="none" w="med" len="med"/>
              </a:ln>
            </p:spPr>
          </p:sp>
          <p:sp>
            <p:nvSpPr>
              <p:cNvPr id="91460" name="Line 3444"/>
              <p:cNvSpPr/>
              <p:nvPr/>
            </p:nvSpPr>
            <p:spPr>
              <a:xfrm>
                <a:off x="3780" y="1708"/>
                <a:ext cx="0" cy="0"/>
              </a:xfrm>
              <a:prstGeom prst="line">
                <a:avLst/>
              </a:prstGeom>
              <a:ln w="9525" cap="flat" cmpd="sng">
                <a:solidFill>
                  <a:srgbClr val="FF0000"/>
                </a:solidFill>
                <a:prstDash val="solid"/>
                <a:headEnd type="none" w="med" len="med"/>
                <a:tailEnd type="none" w="med" len="med"/>
              </a:ln>
            </p:spPr>
          </p:sp>
          <p:sp>
            <p:nvSpPr>
              <p:cNvPr id="91461" name="Line 3445"/>
              <p:cNvSpPr/>
              <p:nvPr/>
            </p:nvSpPr>
            <p:spPr>
              <a:xfrm>
                <a:off x="3780" y="1710"/>
                <a:ext cx="0" cy="2"/>
              </a:xfrm>
              <a:prstGeom prst="line">
                <a:avLst/>
              </a:prstGeom>
              <a:ln w="9525" cap="flat" cmpd="sng">
                <a:solidFill>
                  <a:srgbClr val="FF0000"/>
                </a:solidFill>
                <a:prstDash val="solid"/>
                <a:headEnd type="none" w="med" len="med"/>
                <a:tailEnd type="none" w="med" len="med"/>
              </a:ln>
            </p:spPr>
          </p:sp>
          <p:sp>
            <p:nvSpPr>
              <p:cNvPr id="91462" name="Line 3446"/>
              <p:cNvSpPr/>
              <p:nvPr/>
            </p:nvSpPr>
            <p:spPr>
              <a:xfrm>
                <a:off x="3780" y="1712"/>
                <a:ext cx="0" cy="0"/>
              </a:xfrm>
              <a:prstGeom prst="line">
                <a:avLst/>
              </a:prstGeom>
              <a:ln w="9525" cap="flat" cmpd="sng">
                <a:solidFill>
                  <a:srgbClr val="FF0000"/>
                </a:solidFill>
                <a:prstDash val="solid"/>
                <a:headEnd type="none" w="med" len="med"/>
                <a:tailEnd type="none" w="med" len="med"/>
              </a:ln>
            </p:spPr>
          </p:sp>
          <p:sp>
            <p:nvSpPr>
              <p:cNvPr id="91463" name="Line 3447"/>
              <p:cNvSpPr/>
              <p:nvPr/>
            </p:nvSpPr>
            <p:spPr>
              <a:xfrm flipV="1">
                <a:off x="3797" y="1699"/>
                <a:ext cx="0" cy="3"/>
              </a:xfrm>
              <a:prstGeom prst="line">
                <a:avLst/>
              </a:prstGeom>
              <a:ln w="9525" cap="flat" cmpd="sng">
                <a:solidFill>
                  <a:srgbClr val="FF0000"/>
                </a:solidFill>
                <a:prstDash val="solid"/>
                <a:headEnd type="none" w="med" len="med"/>
                <a:tailEnd type="none" w="med" len="med"/>
              </a:ln>
            </p:spPr>
          </p:sp>
          <p:sp>
            <p:nvSpPr>
              <p:cNvPr id="91464" name="Line 3448"/>
              <p:cNvSpPr/>
              <p:nvPr/>
            </p:nvSpPr>
            <p:spPr>
              <a:xfrm>
                <a:off x="3797" y="1699"/>
                <a:ext cx="0" cy="0"/>
              </a:xfrm>
              <a:prstGeom prst="line">
                <a:avLst/>
              </a:prstGeom>
              <a:ln w="9525" cap="flat" cmpd="sng">
                <a:solidFill>
                  <a:srgbClr val="FF0000"/>
                </a:solidFill>
                <a:prstDash val="solid"/>
                <a:headEnd type="none" w="med" len="med"/>
                <a:tailEnd type="none" w="med" len="med"/>
              </a:ln>
            </p:spPr>
          </p:sp>
          <p:sp>
            <p:nvSpPr>
              <p:cNvPr id="91465" name="Line 3449"/>
              <p:cNvSpPr/>
              <p:nvPr/>
            </p:nvSpPr>
            <p:spPr>
              <a:xfrm>
                <a:off x="3797" y="1702"/>
                <a:ext cx="0" cy="1"/>
              </a:xfrm>
              <a:prstGeom prst="line">
                <a:avLst/>
              </a:prstGeom>
              <a:ln w="9525" cap="flat" cmpd="sng">
                <a:solidFill>
                  <a:srgbClr val="FF0000"/>
                </a:solidFill>
                <a:prstDash val="solid"/>
                <a:headEnd type="none" w="med" len="med"/>
                <a:tailEnd type="none" w="med" len="med"/>
              </a:ln>
            </p:spPr>
          </p:sp>
          <p:sp>
            <p:nvSpPr>
              <p:cNvPr id="91466" name="Line 3450"/>
              <p:cNvSpPr/>
              <p:nvPr/>
            </p:nvSpPr>
            <p:spPr>
              <a:xfrm>
                <a:off x="3797" y="1703"/>
                <a:ext cx="0" cy="0"/>
              </a:xfrm>
              <a:prstGeom prst="line">
                <a:avLst/>
              </a:prstGeom>
              <a:ln w="9525" cap="flat" cmpd="sng">
                <a:solidFill>
                  <a:srgbClr val="FF0000"/>
                </a:solidFill>
                <a:prstDash val="solid"/>
                <a:headEnd type="none" w="med" len="med"/>
                <a:tailEnd type="none" w="med" len="med"/>
              </a:ln>
            </p:spPr>
          </p:sp>
          <p:sp>
            <p:nvSpPr>
              <p:cNvPr id="91467" name="Line 3451"/>
              <p:cNvSpPr/>
              <p:nvPr/>
            </p:nvSpPr>
            <p:spPr>
              <a:xfrm flipV="1">
                <a:off x="3815" y="1693"/>
                <a:ext cx="0" cy="2"/>
              </a:xfrm>
              <a:prstGeom prst="line">
                <a:avLst/>
              </a:prstGeom>
              <a:ln w="9525" cap="flat" cmpd="sng">
                <a:solidFill>
                  <a:srgbClr val="FF0000"/>
                </a:solidFill>
                <a:prstDash val="solid"/>
                <a:headEnd type="none" w="med" len="med"/>
                <a:tailEnd type="none" w="med" len="med"/>
              </a:ln>
            </p:spPr>
          </p:sp>
          <p:sp>
            <p:nvSpPr>
              <p:cNvPr id="91468" name="Line 3452"/>
              <p:cNvSpPr/>
              <p:nvPr/>
            </p:nvSpPr>
            <p:spPr>
              <a:xfrm>
                <a:off x="3815" y="1693"/>
                <a:ext cx="0" cy="0"/>
              </a:xfrm>
              <a:prstGeom prst="line">
                <a:avLst/>
              </a:prstGeom>
              <a:ln w="9525" cap="flat" cmpd="sng">
                <a:solidFill>
                  <a:srgbClr val="FF0000"/>
                </a:solidFill>
                <a:prstDash val="solid"/>
                <a:headEnd type="none" w="med" len="med"/>
                <a:tailEnd type="none" w="med" len="med"/>
              </a:ln>
            </p:spPr>
          </p:sp>
          <p:sp>
            <p:nvSpPr>
              <p:cNvPr id="91469" name="Line 3453"/>
              <p:cNvSpPr/>
              <p:nvPr/>
            </p:nvSpPr>
            <p:spPr>
              <a:xfrm>
                <a:off x="3815" y="1695"/>
                <a:ext cx="0" cy="2"/>
              </a:xfrm>
              <a:prstGeom prst="line">
                <a:avLst/>
              </a:prstGeom>
              <a:ln w="9525" cap="flat" cmpd="sng">
                <a:solidFill>
                  <a:srgbClr val="FF0000"/>
                </a:solidFill>
                <a:prstDash val="solid"/>
                <a:headEnd type="none" w="med" len="med"/>
                <a:tailEnd type="none" w="med" len="med"/>
              </a:ln>
            </p:spPr>
          </p:sp>
          <p:sp>
            <p:nvSpPr>
              <p:cNvPr id="91470" name="Line 3454"/>
              <p:cNvSpPr/>
              <p:nvPr/>
            </p:nvSpPr>
            <p:spPr>
              <a:xfrm>
                <a:off x="3815" y="1697"/>
                <a:ext cx="0" cy="0"/>
              </a:xfrm>
              <a:prstGeom prst="line">
                <a:avLst/>
              </a:prstGeom>
              <a:ln w="9525" cap="flat" cmpd="sng">
                <a:solidFill>
                  <a:srgbClr val="FF0000"/>
                </a:solidFill>
                <a:prstDash val="solid"/>
                <a:headEnd type="none" w="med" len="med"/>
                <a:tailEnd type="none" w="med" len="med"/>
              </a:ln>
            </p:spPr>
          </p:sp>
          <p:sp>
            <p:nvSpPr>
              <p:cNvPr id="91471" name="Line 3455"/>
              <p:cNvSpPr/>
              <p:nvPr/>
            </p:nvSpPr>
            <p:spPr>
              <a:xfrm flipV="1">
                <a:off x="3830" y="1687"/>
                <a:ext cx="0" cy="2"/>
              </a:xfrm>
              <a:prstGeom prst="line">
                <a:avLst/>
              </a:prstGeom>
              <a:ln w="9525" cap="flat" cmpd="sng">
                <a:solidFill>
                  <a:srgbClr val="FF0000"/>
                </a:solidFill>
                <a:prstDash val="solid"/>
                <a:headEnd type="none" w="med" len="med"/>
                <a:tailEnd type="none" w="med" len="med"/>
              </a:ln>
            </p:spPr>
          </p:sp>
          <p:sp>
            <p:nvSpPr>
              <p:cNvPr id="91472" name="Line 3456"/>
              <p:cNvSpPr/>
              <p:nvPr/>
            </p:nvSpPr>
            <p:spPr>
              <a:xfrm>
                <a:off x="3830" y="1687"/>
                <a:ext cx="0" cy="0"/>
              </a:xfrm>
              <a:prstGeom prst="line">
                <a:avLst/>
              </a:prstGeom>
              <a:ln w="9525" cap="flat" cmpd="sng">
                <a:solidFill>
                  <a:srgbClr val="FF0000"/>
                </a:solidFill>
                <a:prstDash val="solid"/>
                <a:headEnd type="none" w="med" len="med"/>
                <a:tailEnd type="none" w="med" len="med"/>
              </a:ln>
            </p:spPr>
          </p:sp>
          <p:sp>
            <p:nvSpPr>
              <p:cNvPr id="91473" name="Line 3457"/>
              <p:cNvSpPr/>
              <p:nvPr/>
            </p:nvSpPr>
            <p:spPr>
              <a:xfrm>
                <a:off x="3830" y="1689"/>
                <a:ext cx="0" cy="2"/>
              </a:xfrm>
              <a:prstGeom prst="line">
                <a:avLst/>
              </a:prstGeom>
              <a:ln w="9525" cap="flat" cmpd="sng">
                <a:solidFill>
                  <a:srgbClr val="FF0000"/>
                </a:solidFill>
                <a:prstDash val="solid"/>
                <a:headEnd type="none" w="med" len="med"/>
                <a:tailEnd type="none" w="med" len="med"/>
              </a:ln>
            </p:spPr>
          </p:sp>
          <p:sp>
            <p:nvSpPr>
              <p:cNvPr id="91474" name="Line 3458"/>
              <p:cNvSpPr/>
              <p:nvPr/>
            </p:nvSpPr>
            <p:spPr>
              <a:xfrm>
                <a:off x="3830" y="1691"/>
                <a:ext cx="0" cy="0"/>
              </a:xfrm>
              <a:prstGeom prst="line">
                <a:avLst/>
              </a:prstGeom>
              <a:ln w="9525" cap="flat" cmpd="sng">
                <a:solidFill>
                  <a:srgbClr val="FF0000"/>
                </a:solidFill>
                <a:prstDash val="solid"/>
                <a:headEnd type="none" w="med" len="med"/>
                <a:tailEnd type="none" w="med" len="med"/>
              </a:ln>
            </p:spPr>
          </p:sp>
          <p:sp>
            <p:nvSpPr>
              <p:cNvPr id="91475" name="Line 3459"/>
              <p:cNvSpPr/>
              <p:nvPr/>
            </p:nvSpPr>
            <p:spPr>
              <a:xfrm flipV="1">
                <a:off x="3848" y="1683"/>
                <a:ext cx="0" cy="1"/>
              </a:xfrm>
              <a:prstGeom prst="line">
                <a:avLst/>
              </a:prstGeom>
              <a:ln w="9525" cap="flat" cmpd="sng">
                <a:solidFill>
                  <a:srgbClr val="FF0000"/>
                </a:solidFill>
                <a:prstDash val="solid"/>
                <a:headEnd type="none" w="med" len="med"/>
                <a:tailEnd type="none" w="med" len="med"/>
              </a:ln>
            </p:spPr>
          </p:sp>
          <p:sp>
            <p:nvSpPr>
              <p:cNvPr id="91476" name="Line 3460"/>
              <p:cNvSpPr/>
              <p:nvPr/>
            </p:nvSpPr>
            <p:spPr>
              <a:xfrm>
                <a:off x="3848" y="1683"/>
                <a:ext cx="0" cy="0"/>
              </a:xfrm>
              <a:prstGeom prst="line">
                <a:avLst/>
              </a:prstGeom>
              <a:ln w="9525" cap="flat" cmpd="sng">
                <a:solidFill>
                  <a:srgbClr val="FF0000"/>
                </a:solidFill>
                <a:prstDash val="solid"/>
                <a:headEnd type="none" w="med" len="med"/>
                <a:tailEnd type="none" w="med" len="med"/>
              </a:ln>
            </p:spPr>
          </p:sp>
          <p:sp>
            <p:nvSpPr>
              <p:cNvPr id="91477" name="Line 3461"/>
              <p:cNvSpPr/>
              <p:nvPr/>
            </p:nvSpPr>
            <p:spPr>
              <a:xfrm>
                <a:off x="3848" y="1684"/>
                <a:ext cx="0" cy="3"/>
              </a:xfrm>
              <a:prstGeom prst="line">
                <a:avLst/>
              </a:prstGeom>
              <a:ln w="9525" cap="flat" cmpd="sng">
                <a:solidFill>
                  <a:srgbClr val="FF0000"/>
                </a:solidFill>
                <a:prstDash val="solid"/>
                <a:headEnd type="none" w="med" len="med"/>
                <a:tailEnd type="none" w="med" len="med"/>
              </a:ln>
            </p:spPr>
          </p:sp>
          <p:sp>
            <p:nvSpPr>
              <p:cNvPr id="91478" name="Line 3462"/>
              <p:cNvSpPr/>
              <p:nvPr/>
            </p:nvSpPr>
            <p:spPr>
              <a:xfrm>
                <a:off x="3848" y="1687"/>
                <a:ext cx="0" cy="0"/>
              </a:xfrm>
              <a:prstGeom prst="line">
                <a:avLst/>
              </a:prstGeom>
              <a:ln w="9525" cap="flat" cmpd="sng">
                <a:solidFill>
                  <a:srgbClr val="FF0000"/>
                </a:solidFill>
                <a:prstDash val="solid"/>
                <a:headEnd type="none" w="med" len="med"/>
                <a:tailEnd type="none" w="med" len="med"/>
              </a:ln>
            </p:spPr>
          </p:sp>
          <p:sp>
            <p:nvSpPr>
              <p:cNvPr id="91479" name="Line 3463"/>
              <p:cNvSpPr/>
              <p:nvPr/>
            </p:nvSpPr>
            <p:spPr>
              <a:xfrm flipV="1">
                <a:off x="3865" y="1684"/>
                <a:ext cx="0" cy="3"/>
              </a:xfrm>
              <a:prstGeom prst="line">
                <a:avLst/>
              </a:prstGeom>
              <a:ln w="9525" cap="flat" cmpd="sng">
                <a:solidFill>
                  <a:srgbClr val="FF0000"/>
                </a:solidFill>
                <a:prstDash val="solid"/>
                <a:headEnd type="none" w="med" len="med"/>
                <a:tailEnd type="none" w="med" len="med"/>
              </a:ln>
            </p:spPr>
          </p:sp>
          <p:sp>
            <p:nvSpPr>
              <p:cNvPr id="91480" name="Line 3464"/>
              <p:cNvSpPr/>
              <p:nvPr/>
            </p:nvSpPr>
            <p:spPr>
              <a:xfrm>
                <a:off x="3865" y="1684"/>
                <a:ext cx="0" cy="0"/>
              </a:xfrm>
              <a:prstGeom prst="line">
                <a:avLst/>
              </a:prstGeom>
              <a:ln w="9525" cap="flat" cmpd="sng">
                <a:solidFill>
                  <a:srgbClr val="FF0000"/>
                </a:solidFill>
                <a:prstDash val="solid"/>
                <a:headEnd type="none" w="med" len="med"/>
                <a:tailEnd type="none" w="med" len="med"/>
              </a:ln>
            </p:spPr>
          </p:sp>
          <p:sp>
            <p:nvSpPr>
              <p:cNvPr id="91481" name="Line 3465"/>
              <p:cNvSpPr/>
              <p:nvPr/>
            </p:nvSpPr>
            <p:spPr>
              <a:xfrm>
                <a:off x="3865" y="1687"/>
                <a:ext cx="0" cy="2"/>
              </a:xfrm>
              <a:prstGeom prst="line">
                <a:avLst/>
              </a:prstGeom>
              <a:ln w="9525" cap="flat" cmpd="sng">
                <a:solidFill>
                  <a:srgbClr val="FF0000"/>
                </a:solidFill>
                <a:prstDash val="solid"/>
                <a:headEnd type="none" w="med" len="med"/>
                <a:tailEnd type="none" w="med" len="med"/>
              </a:ln>
            </p:spPr>
          </p:sp>
          <p:sp>
            <p:nvSpPr>
              <p:cNvPr id="91482" name="Line 3466"/>
              <p:cNvSpPr/>
              <p:nvPr/>
            </p:nvSpPr>
            <p:spPr>
              <a:xfrm>
                <a:off x="3865" y="1689"/>
                <a:ext cx="0" cy="0"/>
              </a:xfrm>
              <a:prstGeom prst="line">
                <a:avLst/>
              </a:prstGeom>
              <a:ln w="9525" cap="flat" cmpd="sng">
                <a:solidFill>
                  <a:srgbClr val="FF0000"/>
                </a:solidFill>
                <a:prstDash val="solid"/>
                <a:headEnd type="none" w="med" len="med"/>
                <a:tailEnd type="none" w="med" len="med"/>
              </a:ln>
            </p:spPr>
          </p:sp>
          <p:sp>
            <p:nvSpPr>
              <p:cNvPr id="91483" name="Line 3467"/>
              <p:cNvSpPr/>
              <p:nvPr/>
            </p:nvSpPr>
            <p:spPr>
              <a:xfrm flipV="1">
                <a:off x="3881" y="1684"/>
                <a:ext cx="0" cy="3"/>
              </a:xfrm>
              <a:prstGeom prst="line">
                <a:avLst/>
              </a:prstGeom>
              <a:ln w="9525" cap="flat" cmpd="sng">
                <a:solidFill>
                  <a:srgbClr val="FF0000"/>
                </a:solidFill>
                <a:prstDash val="solid"/>
                <a:headEnd type="none" w="med" len="med"/>
                <a:tailEnd type="none" w="med" len="med"/>
              </a:ln>
            </p:spPr>
          </p:sp>
          <p:sp>
            <p:nvSpPr>
              <p:cNvPr id="91484" name="Line 3468"/>
              <p:cNvSpPr/>
              <p:nvPr/>
            </p:nvSpPr>
            <p:spPr>
              <a:xfrm>
                <a:off x="3881" y="1684"/>
                <a:ext cx="0" cy="0"/>
              </a:xfrm>
              <a:prstGeom prst="line">
                <a:avLst/>
              </a:prstGeom>
              <a:ln w="9525" cap="flat" cmpd="sng">
                <a:solidFill>
                  <a:srgbClr val="FF0000"/>
                </a:solidFill>
                <a:prstDash val="solid"/>
                <a:headEnd type="none" w="med" len="med"/>
                <a:tailEnd type="none" w="med" len="med"/>
              </a:ln>
            </p:spPr>
          </p:sp>
          <p:sp>
            <p:nvSpPr>
              <p:cNvPr id="91485" name="Line 3469"/>
              <p:cNvSpPr/>
              <p:nvPr/>
            </p:nvSpPr>
            <p:spPr>
              <a:xfrm>
                <a:off x="3881" y="1687"/>
                <a:ext cx="0" cy="2"/>
              </a:xfrm>
              <a:prstGeom prst="line">
                <a:avLst/>
              </a:prstGeom>
              <a:ln w="9525" cap="flat" cmpd="sng">
                <a:solidFill>
                  <a:srgbClr val="FF0000"/>
                </a:solidFill>
                <a:prstDash val="solid"/>
                <a:headEnd type="none" w="med" len="med"/>
                <a:tailEnd type="none" w="med" len="med"/>
              </a:ln>
            </p:spPr>
          </p:sp>
          <p:sp>
            <p:nvSpPr>
              <p:cNvPr id="91486" name="Line 3470"/>
              <p:cNvSpPr/>
              <p:nvPr/>
            </p:nvSpPr>
            <p:spPr>
              <a:xfrm>
                <a:off x="3881" y="1689"/>
                <a:ext cx="0" cy="0"/>
              </a:xfrm>
              <a:prstGeom prst="line">
                <a:avLst/>
              </a:prstGeom>
              <a:ln w="9525" cap="flat" cmpd="sng">
                <a:solidFill>
                  <a:srgbClr val="FF0000"/>
                </a:solidFill>
                <a:prstDash val="solid"/>
                <a:headEnd type="none" w="med" len="med"/>
                <a:tailEnd type="none" w="med" len="med"/>
              </a:ln>
            </p:spPr>
          </p:sp>
          <p:sp>
            <p:nvSpPr>
              <p:cNvPr id="91487" name="Line 3471"/>
              <p:cNvSpPr/>
              <p:nvPr/>
            </p:nvSpPr>
            <p:spPr>
              <a:xfrm flipV="1">
                <a:off x="3898" y="1693"/>
                <a:ext cx="0" cy="2"/>
              </a:xfrm>
              <a:prstGeom prst="line">
                <a:avLst/>
              </a:prstGeom>
              <a:ln w="9525" cap="flat" cmpd="sng">
                <a:solidFill>
                  <a:srgbClr val="FF0000"/>
                </a:solidFill>
                <a:prstDash val="solid"/>
                <a:headEnd type="none" w="med" len="med"/>
                <a:tailEnd type="none" w="med" len="med"/>
              </a:ln>
            </p:spPr>
          </p:sp>
          <p:sp>
            <p:nvSpPr>
              <p:cNvPr id="91488" name="Line 3472"/>
              <p:cNvSpPr/>
              <p:nvPr/>
            </p:nvSpPr>
            <p:spPr>
              <a:xfrm>
                <a:off x="3898" y="1693"/>
                <a:ext cx="0" cy="0"/>
              </a:xfrm>
              <a:prstGeom prst="line">
                <a:avLst/>
              </a:prstGeom>
              <a:ln w="9525" cap="flat" cmpd="sng">
                <a:solidFill>
                  <a:srgbClr val="FF0000"/>
                </a:solidFill>
                <a:prstDash val="solid"/>
                <a:headEnd type="none" w="med" len="med"/>
                <a:tailEnd type="none" w="med" len="med"/>
              </a:ln>
            </p:spPr>
          </p:sp>
          <p:sp>
            <p:nvSpPr>
              <p:cNvPr id="91489" name="Line 3473"/>
              <p:cNvSpPr/>
              <p:nvPr/>
            </p:nvSpPr>
            <p:spPr>
              <a:xfrm>
                <a:off x="3898" y="1695"/>
                <a:ext cx="0" cy="2"/>
              </a:xfrm>
              <a:prstGeom prst="line">
                <a:avLst/>
              </a:prstGeom>
              <a:ln w="9525" cap="flat" cmpd="sng">
                <a:solidFill>
                  <a:srgbClr val="FF0000"/>
                </a:solidFill>
                <a:prstDash val="solid"/>
                <a:headEnd type="none" w="med" len="med"/>
                <a:tailEnd type="none" w="med" len="med"/>
              </a:ln>
            </p:spPr>
          </p:sp>
          <p:sp>
            <p:nvSpPr>
              <p:cNvPr id="91490" name="Line 3474"/>
              <p:cNvSpPr/>
              <p:nvPr/>
            </p:nvSpPr>
            <p:spPr>
              <a:xfrm>
                <a:off x="3898" y="1697"/>
                <a:ext cx="0" cy="0"/>
              </a:xfrm>
              <a:prstGeom prst="line">
                <a:avLst/>
              </a:prstGeom>
              <a:ln w="9525" cap="flat" cmpd="sng">
                <a:solidFill>
                  <a:srgbClr val="FF0000"/>
                </a:solidFill>
                <a:prstDash val="solid"/>
                <a:headEnd type="none" w="med" len="med"/>
                <a:tailEnd type="none" w="med" len="med"/>
              </a:ln>
            </p:spPr>
          </p:sp>
          <p:sp>
            <p:nvSpPr>
              <p:cNvPr id="91491" name="Line 3475"/>
              <p:cNvSpPr/>
              <p:nvPr/>
            </p:nvSpPr>
            <p:spPr>
              <a:xfrm flipV="1">
                <a:off x="3914" y="1695"/>
                <a:ext cx="0" cy="2"/>
              </a:xfrm>
              <a:prstGeom prst="line">
                <a:avLst/>
              </a:prstGeom>
              <a:ln w="9525" cap="flat" cmpd="sng">
                <a:solidFill>
                  <a:srgbClr val="FF0000"/>
                </a:solidFill>
                <a:prstDash val="solid"/>
                <a:headEnd type="none" w="med" len="med"/>
                <a:tailEnd type="none" w="med" len="med"/>
              </a:ln>
            </p:spPr>
          </p:sp>
          <p:sp>
            <p:nvSpPr>
              <p:cNvPr id="91492" name="Line 3476"/>
              <p:cNvSpPr/>
              <p:nvPr/>
            </p:nvSpPr>
            <p:spPr>
              <a:xfrm>
                <a:off x="3914" y="1695"/>
                <a:ext cx="0" cy="0"/>
              </a:xfrm>
              <a:prstGeom prst="line">
                <a:avLst/>
              </a:prstGeom>
              <a:ln w="9525" cap="flat" cmpd="sng">
                <a:solidFill>
                  <a:srgbClr val="FF0000"/>
                </a:solidFill>
                <a:prstDash val="solid"/>
                <a:headEnd type="none" w="med" len="med"/>
                <a:tailEnd type="none" w="med" len="med"/>
              </a:ln>
            </p:spPr>
          </p:sp>
          <p:sp>
            <p:nvSpPr>
              <p:cNvPr id="91493" name="Line 3477"/>
              <p:cNvSpPr/>
              <p:nvPr/>
            </p:nvSpPr>
            <p:spPr>
              <a:xfrm>
                <a:off x="3914" y="1697"/>
                <a:ext cx="0" cy="2"/>
              </a:xfrm>
              <a:prstGeom prst="line">
                <a:avLst/>
              </a:prstGeom>
              <a:ln w="9525" cap="flat" cmpd="sng">
                <a:solidFill>
                  <a:srgbClr val="FF0000"/>
                </a:solidFill>
                <a:prstDash val="solid"/>
                <a:headEnd type="none" w="med" len="med"/>
                <a:tailEnd type="none" w="med" len="med"/>
              </a:ln>
            </p:spPr>
          </p:sp>
          <p:sp>
            <p:nvSpPr>
              <p:cNvPr id="91494" name="Line 3478"/>
              <p:cNvSpPr/>
              <p:nvPr/>
            </p:nvSpPr>
            <p:spPr>
              <a:xfrm>
                <a:off x="3914" y="1699"/>
                <a:ext cx="0" cy="0"/>
              </a:xfrm>
              <a:prstGeom prst="line">
                <a:avLst/>
              </a:prstGeom>
              <a:ln w="9525" cap="flat" cmpd="sng">
                <a:solidFill>
                  <a:srgbClr val="FF0000"/>
                </a:solidFill>
                <a:prstDash val="solid"/>
                <a:headEnd type="none" w="med" len="med"/>
                <a:tailEnd type="none" w="med" len="med"/>
              </a:ln>
            </p:spPr>
          </p:sp>
          <p:sp>
            <p:nvSpPr>
              <p:cNvPr id="91495" name="Line 3479"/>
              <p:cNvSpPr/>
              <p:nvPr/>
            </p:nvSpPr>
            <p:spPr>
              <a:xfrm flipV="1">
                <a:off x="3931" y="1710"/>
                <a:ext cx="0" cy="2"/>
              </a:xfrm>
              <a:prstGeom prst="line">
                <a:avLst/>
              </a:prstGeom>
              <a:ln w="9525" cap="flat" cmpd="sng">
                <a:solidFill>
                  <a:srgbClr val="FF0000"/>
                </a:solidFill>
                <a:prstDash val="solid"/>
                <a:headEnd type="none" w="med" len="med"/>
                <a:tailEnd type="none" w="med" len="med"/>
              </a:ln>
            </p:spPr>
          </p:sp>
          <p:sp>
            <p:nvSpPr>
              <p:cNvPr id="91496" name="Line 3480"/>
              <p:cNvSpPr/>
              <p:nvPr/>
            </p:nvSpPr>
            <p:spPr>
              <a:xfrm>
                <a:off x="3931" y="1710"/>
                <a:ext cx="0" cy="0"/>
              </a:xfrm>
              <a:prstGeom prst="line">
                <a:avLst/>
              </a:prstGeom>
              <a:ln w="9525" cap="flat" cmpd="sng">
                <a:solidFill>
                  <a:srgbClr val="FF0000"/>
                </a:solidFill>
                <a:prstDash val="solid"/>
                <a:headEnd type="none" w="med" len="med"/>
                <a:tailEnd type="none" w="med" len="med"/>
              </a:ln>
            </p:spPr>
          </p:sp>
          <p:sp>
            <p:nvSpPr>
              <p:cNvPr id="91497" name="Line 3481"/>
              <p:cNvSpPr/>
              <p:nvPr/>
            </p:nvSpPr>
            <p:spPr>
              <a:xfrm>
                <a:off x="3931" y="1712"/>
                <a:ext cx="0" cy="2"/>
              </a:xfrm>
              <a:prstGeom prst="line">
                <a:avLst/>
              </a:prstGeom>
              <a:ln w="9525" cap="flat" cmpd="sng">
                <a:solidFill>
                  <a:srgbClr val="FF0000"/>
                </a:solidFill>
                <a:prstDash val="solid"/>
                <a:headEnd type="none" w="med" len="med"/>
                <a:tailEnd type="none" w="med" len="med"/>
              </a:ln>
            </p:spPr>
          </p:sp>
          <p:sp>
            <p:nvSpPr>
              <p:cNvPr id="91498" name="Line 3482"/>
              <p:cNvSpPr/>
              <p:nvPr/>
            </p:nvSpPr>
            <p:spPr>
              <a:xfrm>
                <a:off x="3931" y="1714"/>
                <a:ext cx="0" cy="0"/>
              </a:xfrm>
              <a:prstGeom prst="line">
                <a:avLst/>
              </a:prstGeom>
              <a:ln w="9525" cap="flat" cmpd="sng">
                <a:solidFill>
                  <a:srgbClr val="FF0000"/>
                </a:solidFill>
                <a:prstDash val="solid"/>
                <a:headEnd type="none" w="med" len="med"/>
                <a:tailEnd type="none" w="med" len="med"/>
              </a:ln>
            </p:spPr>
          </p:sp>
          <p:sp>
            <p:nvSpPr>
              <p:cNvPr id="91499" name="Line 3483"/>
              <p:cNvSpPr/>
              <p:nvPr/>
            </p:nvSpPr>
            <p:spPr>
              <a:xfrm flipV="1">
                <a:off x="3949" y="1716"/>
                <a:ext cx="0" cy="2"/>
              </a:xfrm>
              <a:prstGeom prst="line">
                <a:avLst/>
              </a:prstGeom>
              <a:ln w="9525" cap="flat" cmpd="sng">
                <a:solidFill>
                  <a:srgbClr val="FF0000"/>
                </a:solidFill>
                <a:prstDash val="solid"/>
                <a:headEnd type="none" w="med" len="med"/>
                <a:tailEnd type="none" w="med" len="med"/>
              </a:ln>
            </p:spPr>
          </p:sp>
          <p:sp>
            <p:nvSpPr>
              <p:cNvPr id="91500" name="Line 3484"/>
              <p:cNvSpPr/>
              <p:nvPr/>
            </p:nvSpPr>
            <p:spPr>
              <a:xfrm>
                <a:off x="3949" y="1716"/>
                <a:ext cx="0" cy="0"/>
              </a:xfrm>
              <a:prstGeom prst="line">
                <a:avLst/>
              </a:prstGeom>
              <a:ln w="9525" cap="flat" cmpd="sng">
                <a:solidFill>
                  <a:srgbClr val="FF0000"/>
                </a:solidFill>
                <a:prstDash val="solid"/>
                <a:headEnd type="none" w="med" len="med"/>
                <a:tailEnd type="none" w="med" len="med"/>
              </a:ln>
            </p:spPr>
          </p:sp>
          <p:sp>
            <p:nvSpPr>
              <p:cNvPr id="91501" name="Line 3485"/>
              <p:cNvSpPr/>
              <p:nvPr/>
            </p:nvSpPr>
            <p:spPr>
              <a:xfrm>
                <a:off x="3949" y="1718"/>
                <a:ext cx="0" cy="3"/>
              </a:xfrm>
              <a:prstGeom prst="line">
                <a:avLst/>
              </a:prstGeom>
              <a:ln w="9525" cap="flat" cmpd="sng">
                <a:solidFill>
                  <a:srgbClr val="FF0000"/>
                </a:solidFill>
                <a:prstDash val="solid"/>
                <a:headEnd type="none" w="med" len="med"/>
                <a:tailEnd type="none" w="med" len="med"/>
              </a:ln>
            </p:spPr>
          </p:sp>
          <p:sp>
            <p:nvSpPr>
              <p:cNvPr id="91502" name="Line 3486"/>
              <p:cNvSpPr/>
              <p:nvPr/>
            </p:nvSpPr>
            <p:spPr>
              <a:xfrm>
                <a:off x="3949" y="1721"/>
                <a:ext cx="0" cy="0"/>
              </a:xfrm>
              <a:prstGeom prst="line">
                <a:avLst/>
              </a:prstGeom>
              <a:ln w="9525" cap="flat" cmpd="sng">
                <a:solidFill>
                  <a:srgbClr val="FF0000"/>
                </a:solidFill>
                <a:prstDash val="solid"/>
                <a:headEnd type="none" w="med" len="med"/>
                <a:tailEnd type="none" w="med" len="med"/>
              </a:ln>
            </p:spPr>
          </p:sp>
          <p:sp>
            <p:nvSpPr>
              <p:cNvPr id="91503" name="Line 3487"/>
              <p:cNvSpPr/>
              <p:nvPr/>
            </p:nvSpPr>
            <p:spPr>
              <a:xfrm flipV="1">
                <a:off x="3964" y="1725"/>
                <a:ext cx="0" cy="2"/>
              </a:xfrm>
              <a:prstGeom prst="line">
                <a:avLst/>
              </a:prstGeom>
              <a:ln w="9525" cap="flat" cmpd="sng">
                <a:solidFill>
                  <a:srgbClr val="FF0000"/>
                </a:solidFill>
                <a:prstDash val="solid"/>
                <a:headEnd type="none" w="med" len="med"/>
                <a:tailEnd type="none" w="med" len="med"/>
              </a:ln>
            </p:spPr>
          </p:sp>
          <p:sp>
            <p:nvSpPr>
              <p:cNvPr id="91504" name="Line 3488"/>
              <p:cNvSpPr/>
              <p:nvPr/>
            </p:nvSpPr>
            <p:spPr>
              <a:xfrm>
                <a:off x="3964" y="1725"/>
                <a:ext cx="0" cy="0"/>
              </a:xfrm>
              <a:prstGeom prst="line">
                <a:avLst/>
              </a:prstGeom>
              <a:ln w="9525" cap="flat" cmpd="sng">
                <a:solidFill>
                  <a:srgbClr val="FF0000"/>
                </a:solidFill>
                <a:prstDash val="solid"/>
                <a:headEnd type="none" w="med" len="med"/>
                <a:tailEnd type="none" w="med" len="med"/>
              </a:ln>
            </p:spPr>
          </p:sp>
          <p:sp>
            <p:nvSpPr>
              <p:cNvPr id="91505" name="Line 3489"/>
              <p:cNvSpPr/>
              <p:nvPr/>
            </p:nvSpPr>
            <p:spPr>
              <a:xfrm>
                <a:off x="3964" y="1727"/>
                <a:ext cx="0" cy="2"/>
              </a:xfrm>
              <a:prstGeom prst="line">
                <a:avLst/>
              </a:prstGeom>
              <a:ln w="9525" cap="flat" cmpd="sng">
                <a:solidFill>
                  <a:srgbClr val="FF0000"/>
                </a:solidFill>
                <a:prstDash val="solid"/>
                <a:headEnd type="none" w="med" len="med"/>
                <a:tailEnd type="none" w="med" len="med"/>
              </a:ln>
            </p:spPr>
          </p:sp>
          <p:sp>
            <p:nvSpPr>
              <p:cNvPr id="91506" name="Line 3490"/>
              <p:cNvSpPr/>
              <p:nvPr/>
            </p:nvSpPr>
            <p:spPr>
              <a:xfrm>
                <a:off x="3964" y="1729"/>
                <a:ext cx="0" cy="0"/>
              </a:xfrm>
              <a:prstGeom prst="line">
                <a:avLst/>
              </a:prstGeom>
              <a:ln w="9525" cap="flat" cmpd="sng">
                <a:solidFill>
                  <a:srgbClr val="FF0000"/>
                </a:solidFill>
                <a:prstDash val="solid"/>
                <a:headEnd type="none" w="med" len="med"/>
                <a:tailEnd type="none" w="med" len="med"/>
              </a:ln>
            </p:spPr>
          </p:sp>
          <p:sp>
            <p:nvSpPr>
              <p:cNvPr id="91507" name="Line 3491"/>
              <p:cNvSpPr/>
              <p:nvPr/>
            </p:nvSpPr>
            <p:spPr>
              <a:xfrm flipV="1">
                <a:off x="3982" y="1729"/>
                <a:ext cx="0" cy="2"/>
              </a:xfrm>
              <a:prstGeom prst="line">
                <a:avLst/>
              </a:prstGeom>
              <a:ln w="9525" cap="flat" cmpd="sng">
                <a:solidFill>
                  <a:srgbClr val="FF0000"/>
                </a:solidFill>
                <a:prstDash val="solid"/>
                <a:headEnd type="none" w="med" len="med"/>
                <a:tailEnd type="none" w="med" len="med"/>
              </a:ln>
            </p:spPr>
          </p:sp>
          <p:sp>
            <p:nvSpPr>
              <p:cNvPr id="91508" name="Line 3492"/>
              <p:cNvSpPr/>
              <p:nvPr/>
            </p:nvSpPr>
            <p:spPr>
              <a:xfrm>
                <a:off x="3982" y="1729"/>
                <a:ext cx="0" cy="0"/>
              </a:xfrm>
              <a:prstGeom prst="line">
                <a:avLst/>
              </a:prstGeom>
              <a:ln w="9525" cap="flat" cmpd="sng">
                <a:solidFill>
                  <a:srgbClr val="FF0000"/>
                </a:solidFill>
                <a:prstDash val="solid"/>
                <a:headEnd type="none" w="med" len="med"/>
                <a:tailEnd type="none" w="med" len="med"/>
              </a:ln>
            </p:spPr>
          </p:sp>
          <p:sp>
            <p:nvSpPr>
              <p:cNvPr id="91509" name="Line 3493"/>
              <p:cNvSpPr/>
              <p:nvPr/>
            </p:nvSpPr>
            <p:spPr>
              <a:xfrm>
                <a:off x="3982" y="1731"/>
                <a:ext cx="0" cy="2"/>
              </a:xfrm>
              <a:prstGeom prst="line">
                <a:avLst/>
              </a:prstGeom>
              <a:ln w="9525" cap="flat" cmpd="sng">
                <a:solidFill>
                  <a:srgbClr val="FF0000"/>
                </a:solidFill>
                <a:prstDash val="solid"/>
                <a:headEnd type="none" w="med" len="med"/>
                <a:tailEnd type="none" w="med" len="med"/>
              </a:ln>
            </p:spPr>
          </p:sp>
          <p:sp>
            <p:nvSpPr>
              <p:cNvPr id="91510" name="Line 3494"/>
              <p:cNvSpPr/>
              <p:nvPr/>
            </p:nvSpPr>
            <p:spPr>
              <a:xfrm>
                <a:off x="3982" y="1733"/>
                <a:ext cx="0" cy="0"/>
              </a:xfrm>
              <a:prstGeom prst="line">
                <a:avLst/>
              </a:prstGeom>
              <a:ln w="9525" cap="flat" cmpd="sng">
                <a:solidFill>
                  <a:srgbClr val="FF0000"/>
                </a:solidFill>
                <a:prstDash val="solid"/>
                <a:headEnd type="none" w="med" len="med"/>
                <a:tailEnd type="none" w="med" len="med"/>
              </a:ln>
            </p:spPr>
          </p:sp>
          <p:sp>
            <p:nvSpPr>
              <p:cNvPr id="91511" name="Line 3495"/>
              <p:cNvSpPr/>
              <p:nvPr/>
            </p:nvSpPr>
            <p:spPr>
              <a:xfrm flipV="1">
                <a:off x="3999" y="1735"/>
                <a:ext cx="0" cy="2"/>
              </a:xfrm>
              <a:prstGeom prst="line">
                <a:avLst/>
              </a:prstGeom>
              <a:ln w="9525" cap="flat" cmpd="sng">
                <a:solidFill>
                  <a:srgbClr val="FF0000"/>
                </a:solidFill>
                <a:prstDash val="solid"/>
                <a:headEnd type="none" w="med" len="med"/>
                <a:tailEnd type="none" w="med" len="med"/>
              </a:ln>
            </p:spPr>
          </p:sp>
          <p:sp>
            <p:nvSpPr>
              <p:cNvPr id="91512" name="Line 3496"/>
              <p:cNvSpPr/>
              <p:nvPr/>
            </p:nvSpPr>
            <p:spPr>
              <a:xfrm>
                <a:off x="3999" y="1735"/>
                <a:ext cx="0" cy="0"/>
              </a:xfrm>
              <a:prstGeom prst="line">
                <a:avLst/>
              </a:prstGeom>
              <a:ln w="9525" cap="flat" cmpd="sng">
                <a:solidFill>
                  <a:srgbClr val="FF0000"/>
                </a:solidFill>
                <a:prstDash val="solid"/>
                <a:headEnd type="none" w="med" len="med"/>
                <a:tailEnd type="none" w="med" len="med"/>
              </a:ln>
            </p:spPr>
          </p:sp>
          <p:sp>
            <p:nvSpPr>
              <p:cNvPr id="91513" name="Line 3497"/>
              <p:cNvSpPr/>
              <p:nvPr/>
            </p:nvSpPr>
            <p:spPr>
              <a:xfrm>
                <a:off x="3999" y="1737"/>
                <a:ext cx="0" cy="2"/>
              </a:xfrm>
              <a:prstGeom prst="line">
                <a:avLst/>
              </a:prstGeom>
              <a:ln w="9525" cap="flat" cmpd="sng">
                <a:solidFill>
                  <a:srgbClr val="FF0000"/>
                </a:solidFill>
                <a:prstDash val="solid"/>
                <a:headEnd type="none" w="med" len="med"/>
                <a:tailEnd type="none" w="med" len="med"/>
              </a:ln>
            </p:spPr>
          </p:sp>
          <p:sp>
            <p:nvSpPr>
              <p:cNvPr id="91514" name="Line 3498"/>
              <p:cNvSpPr/>
              <p:nvPr/>
            </p:nvSpPr>
            <p:spPr>
              <a:xfrm>
                <a:off x="3999" y="1739"/>
                <a:ext cx="0" cy="0"/>
              </a:xfrm>
              <a:prstGeom prst="line">
                <a:avLst/>
              </a:prstGeom>
              <a:ln w="9525" cap="flat" cmpd="sng">
                <a:solidFill>
                  <a:srgbClr val="FF0000"/>
                </a:solidFill>
                <a:prstDash val="solid"/>
                <a:headEnd type="none" w="med" len="med"/>
                <a:tailEnd type="none" w="med" len="med"/>
              </a:ln>
            </p:spPr>
          </p:sp>
          <p:sp>
            <p:nvSpPr>
              <p:cNvPr id="91515" name="Line 3499"/>
              <p:cNvSpPr/>
              <p:nvPr/>
            </p:nvSpPr>
            <p:spPr>
              <a:xfrm flipV="1">
                <a:off x="4015" y="1744"/>
                <a:ext cx="0" cy="1"/>
              </a:xfrm>
              <a:prstGeom prst="line">
                <a:avLst/>
              </a:prstGeom>
              <a:ln w="9525" cap="flat" cmpd="sng">
                <a:solidFill>
                  <a:srgbClr val="FF0000"/>
                </a:solidFill>
                <a:prstDash val="solid"/>
                <a:headEnd type="none" w="med" len="med"/>
                <a:tailEnd type="none" w="med" len="med"/>
              </a:ln>
            </p:spPr>
          </p:sp>
          <p:sp>
            <p:nvSpPr>
              <p:cNvPr id="91516" name="Line 3500"/>
              <p:cNvSpPr/>
              <p:nvPr/>
            </p:nvSpPr>
            <p:spPr>
              <a:xfrm>
                <a:off x="4015" y="1744"/>
                <a:ext cx="0" cy="0"/>
              </a:xfrm>
              <a:prstGeom prst="line">
                <a:avLst/>
              </a:prstGeom>
              <a:ln w="9525" cap="flat" cmpd="sng">
                <a:solidFill>
                  <a:srgbClr val="FF0000"/>
                </a:solidFill>
                <a:prstDash val="solid"/>
                <a:headEnd type="none" w="med" len="med"/>
                <a:tailEnd type="none" w="med" len="med"/>
              </a:ln>
            </p:spPr>
          </p:sp>
          <p:sp>
            <p:nvSpPr>
              <p:cNvPr id="91517" name="Line 3501"/>
              <p:cNvSpPr/>
              <p:nvPr/>
            </p:nvSpPr>
            <p:spPr>
              <a:xfrm>
                <a:off x="4015" y="1745"/>
                <a:ext cx="0" cy="3"/>
              </a:xfrm>
              <a:prstGeom prst="line">
                <a:avLst/>
              </a:prstGeom>
              <a:ln w="9525" cap="flat" cmpd="sng">
                <a:solidFill>
                  <a:srgbClr val="FF0000"/>
                </a:solidFill>
                <a:prstDash val="solid"/>
                <a:headEnd type="none" w="med" len="med"/>
                <a:tailEnd type="none" w="med" len="med"/>
              </a:ln>
            </p:spPr>
          </p:sp>
          <p:sp>
            <p:nvSpPr>
              <p:cNvPr id="91518" name="Line 3502"/>
              <p:cNvSpPr/>
              <p:nvPr/>
            </p:nvSpPr>
            <p:spPr>
              <a:xfrm>
                <a:off x="4015" y="1748"/>
                <a:ext cx="0" cy="0"/>
              </a:xfrm>
              <a:prstGeom prst="line">
                <a:avLst/>
              </a:prstGeom>
              <a:ln w="9525" cap="flat" cmpd="sng">
                <a:solidFill>
                  <a:srgbClr val="FF0000"/>
                </a:solidFill>
                <a:prstDash val="solid"/>
                <a:headEnd type="none" w="med" len="med"/>
                <a:tailEnd type="none" w="med" len="med"/>
              </a:ln>
            </p:spPr>
          </p:sp>
          <p:sp>
            <p:nvSpPr>
              <p:cNvPr id="91519" name="Line 3503"/>
              <p:cNvSpPr/>
              <p:nvPr/>
            </p:nvSpPr>
            <p:spPr>
              <a:xfrm>
                <a:off x="4032" y="1745"/>
                <a:ext cx="0" cy="0"/>
              </a:xfrm>
              <a:prstGeom prst="line">
                <a:avLst/>
              </a:prstGeom>
              <a:ln w="9525" cap="flat" cmpd="sng">
                <a:solidFill>
                  <a:srgbClr val="FF0000"/>
                </a:solidFill>
                <a:prstDash val="solid"/>
                <a:headEnd type="none" w="med" len="med"/>
                <a:tailEnd type="none" w="med" len="med"/>
              </a:ln>
            </p:spPr>
          </p:sp>
          <p:sp>
            <p:nvSpPr>
              <p:cNvPr id="91520" name="Line 3504"/>
              <p:cNvSpPr/>
              <p:nvPr/>
            </p:nvSpPr>
            <p:spPr>
              <a:xfrm>
                <a:off x="4032" y="1745"/>
                <a:ext cx="0" cy="0"/>
              </a:xfrm>
              <a:prstGeom prst="line">
                <a:avLst/>
              </a:prstGeom>
              <a:ln w="9525" cap="flat" cmpd="sng">
                <a:solidFill>
                  <a:srgbClr val="FF0000"/>
                </a:solidFill>
                <a:prstDash val="solid"/>
                <a:headEnd type="none" w="med" len="med"/>
                <a:tailEnd type="none" w="med" len="med"/>
              </a:ln>
            </p:spPr>
          </p:sp>
          <p:sp>
            <p:nvSpPr>
              <p:cNvPr id="91521" name="Line 3505"/>
              <p:cNvSpPr/>
              <p:nvPr/>
            </p:nvSpPr>
            <p:spPr>
              <a:xfrm>
                <a:off x="4032" y="1745"/>
                <a:ext cx="0" cy="0"/>
              </a:xfrm>
              <a:prstGeom prst="line">
                <a:avLst/>
              </a:prstGeom>
              <a:ln w="9525" cap="flat" cmpd="sng">
                <a:solidFill>
                  <a:srgbClr val="FF0000"/>
                </a:solidFill>
                <a:prstDash val="solid"/>
                <a:headEnd type="none" w="med" len="med"/>
                <a:tailEnd type="none" w="med" len="med"/>
              </a:ln>
            </p:spPr>
          </p:sp>
          <p:sp>
            <p:nvSpPr>
              <p:cNvPr id="91522" name="Line 3506"/>
              <p:cNvSpPr/>
              <p:nvPr/>
            </p:nvSpPr>
            <p:spPr>
              <a:xfrm>
                <a:off x="4032" y="1745"/>
                <a:ext cx="0" cy="0"/>
              </a:xfrm>
              <a:prstGeom prst="line">
                <a:avLst/>
              </a:prstGeom>
              <a:ln w="9525" cap="flat" cmpd="sng">
                <a:solidFill>
                  <a:srgbClr val="FF0000"/>
                </a:solidFill>
                <a:prstDash val="solid"/>
                <a:headEnd type="none" w="med" len="med"/>
                <a:tailEnd type="none" w="med" len="med"/>
              </a:ln>
            </p:spPr>
          </p:sp>
          <p:sp>
            <p:nvSpPr>
              <p:cNvPr id="91523" name="Line 3507"/>
              <p:cNvSpPr/>
              <p:nvPr/>
            </p:nvSpPr>
            <p:spPr>
              <a:xfrm>
                <a:off x="4050" y="1758"/>
                <a:ext cx="0" cy="0"/>
              </a:xfrm>
              <a:prstGeom prst="line">
                <a:avLst/>
              </a:prstGeom>
              <a:ln w="9525" cap="flat" cmpd="sng">
                <a:solidFill>
                  <a:srgbClr val="FF0000"/>
                </a:solidFill>
                <a:prstDash val="solid"/>
                <a:headEnd type="none" w="med" len="med"/>
                <a:tailEnd type="none" w="med" len="med"/>
              </a:ln>
            </p:spPr>
          </p:sp>
          <p:sp>
            <p:nvSpPr>
              <p:cNvPr id="91524" name="Line 3508"/>
              <p:cNvSpPr/>
              <p:nvPr/>
            </p:nvSpPr>
            <p:spPr>
              <a:xfrm>
                <a:off x="4050" y="1758"/>
                <a:ext cx="0" cy="0"/>
              </a:xfrm>
              <a:prstGeom prst="line">
                <a:avLst/>
              </a:prstGeom>
              <a:ln w="9525" cap="flat" cmpd="sng">
                <a:solidFill>
                  <a:srgbClr val="FF0000"/>
                </a:solidFill>
                <a:prstDash val="solid"/>
                <a:headEnd type="none" w="med" len="med"/>
                <a:tailEnd type="none" w="med" len="med"/>
              </a:ln>
            </p:spPr>
          </p:sp>
          <p:sp>
            <p:nvSpPr>
              <p:cNvPr id="91525" name="Line 3509"/>
              <p:cNvSpPr/>
              <p:nvPr/>
            </p:nvSpPr>
            <p:spPr>
              <a:xfrm>
                <a:off x="4050" y="1758"/>
                <a:ext cx="0" cy="0"/>
              </a:xfrm>
              <a:prstGeom prst="line">
                <a:avLst/>
              </a:prstGeom>
              <a:ln w="9525" cap="flat" cmpd="sng">
                <a:solidFill>
                  <a:srgbClr val="FF0000"/>
                </a:solidFill>
                <a:prstDash val="solid"/>
                <a:headEnd type="none" w="med" len="med"/>
                <a:tailEnd type="none" w="med" len="med"/>
              </a:ln>
            </p:spPr>
          </p:sp>
          <p:sp>
            <p:nvSpPr>
              <p:cNvPr id="91526" name="Line 3510"/>
              <p:cNvSpPr/>
              <p:nvPr/>
            </p:nvSpPr>
            <p:spPr>
              <a:xfrm>
                <a:off x="4050" y="1758"/>
                <a:ext cx="0" cy="0"/>
              </a:xfrm>
              <a:prstGeom prst="line">
                <a:avLst/>
              </a:prstGeom>
              <a:ln w="9525" cap="flat" cmpd="sng">
                <a:solidFill>
                  <a:srgbClr val="FF0000"/>
                </a:solidFill>
                <a:prstDash val="solid"/>
                <a:headEnd type="none" w="med" len="med"/>
                <a:tailEnd type="none" w="med" len="med"/>
              </a:ln>
            </p:spPr>
          </p:sp>
          <p:sp>
            <p:nvSpPr>
              <p:cNvPr id="91527" name="Line 3511"/>
              <p:cNvSpPr/>
              <p:nvPr/>
            </p:nvSpPr>
            <p:spPr>
              <a:xfrm>
                <a:off x="4065" y="1758"/>
                <a:ext cx="0" cy="0"/>
              </a:xfrm>
              <a:prstGeom prst="line">
                <a:avLst/>
              </a:prstGeom>
              <a:ln w="9525" cap="flat" cmpd="sng">
                <a:solidFill>
                  <a:srgbClr val="FF0000"/>
                </a:solidFill>
                <a:prstDash val="solid"/>
                <a:headEnd type="none" w="med" len="med"/>
                <a:tailEnd type="none" w="med" len="med"/>
              </a:ln>
            </p:spPr>
          </p:sp>
          <p:sp>
            <p:nvSpPr>
              <p:cNvPr id="91528" name="Line 3512"/>
              <p:cNvSpPr/>
              <p:nvPr/>
            </p:nvSpPr>
            <p:spPr>
              <a:xfrm>
                <a:off x="4065" y="1758"/>
                <a:ext cx="0" cy="0"/>
              </a:xfrm>
              <a:prstGeom prst="line">
                <a:avLst/>
              </a:prstGeom>
              <a:ln w="9525" cap="flat" cmpd="sng">
                <a:solidFill>
                  <a:srgbClr val="FF0000"/>
                </a:solidFill>
                <a:prstDash val="solid"/>
                <a:headEnd type="none" w="med" len="med"/>
                <a:tailEnd type="none" w="med" len="med"/>
              </a:ln>
            </p:spPr>
          </p:sp>
          <p:sp>
            <p:nvSpPr>
              <p:cNvPr id="91529" name="Line 3513"/>
              <p:cNvSpPr/>
              <p:nvPr/>
            </p:nvSpPr>
            <p:spPr>
              <a:xfrm>
                <a:off x="4065" y="1758"/>
                <a:ext cx="0" cy="0"/>
              </a:xfrm>
              <a:prstGeom prst="line">
                <a:avLst/>
              </a:prstGeom>
              <a:ln w="9525" cap="flat" cmpd="sng">
                <a:solidFill>
                  <a:srgbClr val="FF0000"/>
                </a:solidFill>
                <a:prstDash val="solid"/>
                <a:headEnd type="none" w="med" len="med"/>
                <a:tailEnd type="none" w="med" len="med"/>
              </a:ln>
            </p:spPr>
          </p:sp>
          <p:sp>
            <p:nvSpPr>
              <p:cNvPr id="91530" name="Line 3514"/>
              <p:cNvSpPr/>
              <p:nvPr/>
            </p:nvSpPr>
            <p:spPr>
              <a:xfrm>
                <a:off x="4065" y="1758"/>
                <a:ext cx="0" cy="0"/>
              </a:xfrm>
              <a:prstGeom prst="line">
                <a:avLst/>
              </a:prstGeom>
              <a:ln w="9525" cap="flat" cmpd="sng">
                <a:solidFill>
                  <a:srgbClr val="FF0000"/>
                </a:solidFill>
                <a:prstDash val="solid"/>
                <a:headEnd type="none" w="med" len="med"/>
                <a:tailEnd type="none" w="med" len="med"/>
              </a:ln>
            </p:spPr>
          </p:sp>
          <p:sp>
            <p:nvSpPr>
              <p:cNvPr id="91531" name="Line 3515"/>
              <p:cNvSpPr/>
              <p:nvPr/>
            </p:nvSpPr>
            <p:spPr>
              <a:xfrm>
                <a:off x="4083" y="1760"/>
                <a:ext cx="0" cy="0"/>
              </a:xfrm>
              <a:prstGeom prst="line">
                <a:avLst/>
              </a:prstGeom>
              <a:ln w="9525" cap="flat" cmpd="sng">
                <a:solidFill>
                  <a:srgbClr val="FF0000"/>
                </a:solidFill>
                <a:prstDash val="solid"/>
                <a:headEnd type="none" w="med" len="med"/>
                <a:tailEnd type="none" w="med" len="med"/>
              </a:ln>
            </p:spPr>
          </p:sp>
          <p:sp>
            <p:nvSpPr>
              <p:cNvPr id="91532" name="Line 3516"/>
              <p:cNvSpPr/>
              <p:nvPr/>
            </p:nvSpPr>
            <p:spPr>
              <a:xfrm>
                <a:off x="4083" y="1760"/>
                <a:ext cx="0" cy="0"/>
              </a:xfrm>
              <a:prstGeom prst="line">
                <a:avLst/>
              </a:prstGeom>
              <a:ln w="9525" cap="flat" cmpd="sng">
                <a:solidFill>
                  <a:srgbClr val="FF0000"/>
                </a:solidFill>
                <a:prstDash val="solid"/>
                <a:headEnd type="none" w="med" len="med"/>
                <a:tailEnd type="none" w="med" len="med"/>
              </a:ln>
            </p:spPr>
          </p:sp>
          <p:sp>
            <p:nvSpPr>
              <p:cNvPr id="91533" name="Line 3517"/>
              <p:cNvSpPr/>
              <p:nvPr/>
            </p:nvSpPr>
            <p:spPr>
              <a:xfrm>
                <a:off x="4083" y="1760"/>
                <a:ext cx="0" cy="0"/>
              </a:xfrm>
              <a:prstGeom prst="line">
                <a:avLst/>
              </a:prstGeom>
              <a:ln w="9525" cap="flat" cmpd="sng">
                <a:solidFill>
                  <a:srgbClr val="FF0000"/>
                </a:solidFill>
                <a:prstDash val="solid"/>
                <a:headEnd type="none" w="med" len="med"/>
                <a:tailEnd type="none" w="med" len="med"/>
              </a:ln>
            </p:spPr>
          </p:sp>
          <p:sp>
            <p:nvSpPr>
              <p:cNvPr id="91534" name="Line 3518"/>
              <p:cNvSpPr/>
              <p:nvPr/>
            </p:nvSpPr>
            <p:spPr>
              <a:xfrm>
                <a:off x="4083" y="1760"/>
                <a:ext cx="0" cy="0"/>
              </a:xfrm>
              <a:prstGeom prst="line">
                <a:avLst/>
              </a:prstGeom>
              <a:ln w="9525" cap="flat" cmpd="sng">
                <a:solidFill>
                  <a:srgbClr val="FF0000"/>
                </a:solidFill>
                <a:prstDash val="solid"/>
                <a:headEnd type="none" w="med" len="med"/>
                <a:tailEnd type="none" w="med" len="med"/>
              </a:ln>
            </p:spPr>
          </p:sp>
          <p:sp>
            <p:nvSpPr>
              <p:cNvPr id="91535" name="Line 3519"/>
              <p:cNvSpPr/>
              <p:nvPr/>
            </p:nvSpPr>
            <p:spPr>
              <a:xfrm>
                <a:off x="4100" y="1764"/>
                <a:ext cx="0" cy="0"/>
              </a:xfrm>
              <a:prstGeom prst="line">
                <a:avLst/>
              </a:prstGeom>
              <a:ln w="9525" cap="flat" cmpd="sng">
                <a:solidFill>
                  <a:srgbClr val="FF0000"/>
                </a:solidFill>
                <a:prstDash val="solid"/>
                <a:headEnd type="none" w="med" len="med"/>
                <a:tailEnd type="none" w="med" len="med"/>
              </a:ln>
            </p:spPr>
          </p:sp>
          <p:sp>
            <p:nvSpPr>
              <p:cNvPr id="91536" name="Line 3520"/>
              <p:cNvSpPr/>
              <p:nvPr/>
            </p:nvSpPr>
            <p:spPr>
              <a:xfrm>
                <a:off x="4100" y="1764"/>
                <a:ext cx="0" cy="0"/>
              </a:xfrm>
              <a:prstGeom prst="line">
                <a:avLst/>
              </a:prstGeom>
              <a:ln w="9525" cap="flat" cmpd="sng">
                <a:solidFill>
                  <a:srgbClr val="FF0000"/>
                </a:solidFill>
                <a:prstDash val="solid"/>
                <a:headEnd type="none" w="med" len="med"/>
                <a:tailEnd type="none" w="med" len="med"/>
              </a:ln>
            </p:spPr>
          </p:sp>
          <p:sp>
            <p:nvSpPr>
              <p:cNvPr id="91537" name="Line 3521"/>
              <p:cNvSpPr/>
              <p:nvPr/>
            </p:nvSpPr>
            <p:spPr>
              <a:xfrm>
                <a:off x="4100" y="1764"/>
                <a:ext cx="0" cy="0"/>
              </a:xfrm>
              <a:prstGeom prst="line">
                <a:avLst/>
              </a:prstGeom>
              <a:ln w="9525" cap="flat" cmpd="sng">
                <a:solidFill>
                  <a:srgbClr val="FF0000"/>
                </a:solidFill>
                <a:prstDash val="solid"/>
                <a:headEnd type="none" w="med" len="med"/>
                <a:tailEnd type="none" w="med" len="med"/>
              </a:ln>
            </p:spPr>
          </p:sp>
          <p:sp>
            <p:nvSpPr>
              <p:cNvPr id="91538" name="Line 3522"/>
              <p:cNvSpPr/>
              <p:nvPr/>
            </p:nvSpPr>
            <p:spPr>
              <a:xfrm>
                <a:off x="4100" y="1764"/>
                <a:ext cx="0" cy="0"/>
              </a:xfrm>
              <a:prstGeom prst="line">
                <a:avLst/>
              </a:prstGeom>
              <a:ln w="9525" cap="flat" cmpd="sng">
                <a:solidFill>
                  <a:srgbClr val="FF0000"/>
                </a:solidFill>
                <a:prstDash val="solid"/>
                <a:headEnd type="none" w="med" len="med"/>
                <a:tailEnd type="none" w="med" len="med"/>
              </a:ln>
            </p:spPr>
          </p:sp>
          <p:sp>
            <p:nvSpPr>
              <p:cNvPr id="91539" name="Line 3523"/>
              <p:cNvSpPr/>
              <p:nvPr/>
            </p:nvSpPr>
            <p:spPr>
              <a:xfrm flipV="1">
                <a:off x="4115" y="1764"/>
                <a:ext cx="0" cy="3"/>
              </a:xfrm>
              <a:prstGeom prst="line">
                <a:avLst/>
              </a:prstGeom>
              <a:ln w="9525" cap="flat" cmpd="sng">
                <a:solidFill>
                  <a:srgbClr val="FF0000"/>
                </a:solidFill>
                <a:prstDash val="solid"/>
                <a:headEnd type="none" w="med" len="med"/>
                <a:tailEnd type="none" w="med" len="med"/>
              </a:ln>
            </p:spPr>
          </p:sp>
          <p:sp>
            <p:nvSpPr>
              <p:cNvPr id="91540" name="Line 3524"/>
              <p:cNvSpPr/>
              <p:nvPr/>
            </p:nvSpPr>
            <p:spPr>
              <a:xfrm>
                <a:off x="4115" y="1764"/>
                <a:ext cx="0" cy="0"/>
              </a:xfrm>
              <a:prstGeom prst="line">
                <a:avLst/>
              </a:prstGeom>
              <a:ln w="9525" cap="flat" cmpd="sng">
                <a:solidFill>
                  <a:srgbClr val="FF0000"/>
                </a:solidFill>
                <a:prstDash val="solid"/>
                <a:headEnd type="none" w="med" len="med"/>
                <a:tailEnd type="none" w="med" len="med"/>
              </a:ln>
            </p:spPr>
          </p:sp>
          <p:sp>
            <p:nvSpPr>
              <p:cNvPr id="91541" name="Line 3525"/>
              <p:cNvSpPr/>
              <p:nvPr/>
            </p:nvSpPr>
            <p:spPr>
              <a:xfrm>
                <a:off x="4115" y="1767"/>
                <a:ext cx="0" cy="2"/>
              </a:xfrm>
              <a:prstGeom prst="line">
                <a:avLst/>
              </a:prstGeom>
              <a:ln w="9525" cap="flat" cmpd="sng">
                <a:solidFill>
                  <a:srgbClr val="FF0000"/>
                </a:solidFill>
                <a:prstDash val="solid"/>
                <a:headEnd type="none" w="med" len="med"/>
                <a:tailEnd type="none" w="med" len="med"/>
              </a:ln>
            </p:spPr>
          </p:sp>
          <p:sp>
            <p:nvSpPr>
              <p:cNvPr id="91542" name="Line 3526"/>
              <p:cNvSpPr/>
              <p:nvPr/>
            </p:nvSpPr>
            <p:spPr>
              <a:xfrm>
                <a:off x="4115" y="1769"/>
                <a:ext cx="0" cy="0"/>
              </a:xfrm>
              <a:prstGeom prst="line">
                <a:avLst/>
              </a:prstGeom>
              <a:ln w="9525" cap="flat" cmpd="sng">
                <a:solidFill>
                  <a:srgbClr val="FF0000"/>
                </a:solidFill>
                <a:prstDash val="solid"/>
                <a:headEnd type="none" w="med" len="med"/>
                <a:tailEnd type="none" w="med" len="med"/>
              </a:ln>
            </p:spPr>
          </p:sp>
          <p:sp>
            <p:nvSpPr>
              <p:cNvPr id="91543" name="Line 3527"/>
              <p:cNvSpPr/>
              <p:nvPr/>
            </p:nvSpPr>
            <p:spPr>
              <a:xfrm flipV="1">
                <a:off x="4133" y="1771"/>
                <a:ext cx="0" cy="2"/>
              </a:xfrm>
              <a:prstGeom prst="line">
                <a:avLst/>
              </a:prstGeom>
              <a:ln w="9525" cap="flat" cmpd="sng">
                <a:solidFill>
                  <a:srgbClr val="FF0000"/>
                </a:solidFill>
                <a:prstDash val="solid"/>
                <a:headEnd type="none" w="med" len="med"/>
                <a:tailEnd type="none" w="med" len="med"/>
              </a:ln>
            </p:spPr>
          </p:sp>
          <p:sp>
            <p:nvSpPr>
              <p:cNvPr id="91544" name="Line 3528"/>
              <p:cNvSpPr/>
              <p:nvPr/>
            </p:nvSpPr>
            <p:spPr>
              <a:xfrm>
                <a:off x="4133" y="1771"/>
                <a:ext cx="0" cy="0"/>
              </a:xfrm>
              <a:prstGeom prst="line">
                <a:avLst/>
              </a:prstGeom>
              <a:ln w="9525" cap="flat" cmpd="sng">
                <a:solidFill>
                  <a:srgbClr val="FF0000"/>
                </a:solidFill>
                <a:prstDash val="solid"/>
                <a:headEnd type="none" w="med" len="med"/>
                <a:tailEnd type="none" w="med" len="med"/>
              </a:ln>
            </p:spPr>
          </p:sp>
          <p:sp>
            <p:nvSpPr>
              <p:cNvPr id="91545" name="Line 3529"/>
              <p:cNvSpPr/>
              <p:nvPr/>
            </p:nvSpPr>
            <p:spPr>
              <a:xfrm>
                <a:off x="4133" y="1773"/>
                <a:ext cx="0" cy="2"/>
              </a:xfrm>
              <a:prstGeom prst="line">
                <a:avLst/>
              </a:prstGeom>
              <a:ln w="9525" cap="flat" cmpd="sng">
                <a:solidFill>
                  <a:srgbClr val="FF0000"/>
                </a:solidFill>
                <a:prstDash val="solid"/>
                <a:headEnd type="none" w="med" len="med"/>
                <a:tailEnd type="none" w="med" len="med"/>
              </a:ln>
            </p:spPr>
          </p:sp>
          <p:sp>
            <p:nvSpPr>
              <p:cNvPr id="91546" name="Line 3530"/>
              <p:cNvSpPr/>
              <p:nvPr/>
            </p:nvSpPr>
            <p:spPr>
              <a:xfrm>
                <a:off x="4133" y="1775"/>
                <a:ext cx="0" cy="0"/>
              </a:xfrm>
              <a:prstGeom prst="line">
                <a:avLst/>
              </a:prstGeom>
              <a:ln w="9525" cap="flat" cmpd="sng">
                <a:solidFill>
                  <a:srgbClr val="FF0000"/>
                </a:solidFill>
                <a:prstDash val="solid"/>
                <a:headEnd type="none" w="med" len="med"/>
                <a:tailEnd type="none" w="med" len="med"/>
              </a:ln>
            </p:spPr>
          </p:sp>
          <p:sp>
            <p:nvSpPr>
              <p:cNvPr id="91547" name="Line 3531"/>
              <p:cNvSpPr/>
              <p:nvPr/>
            </p:nvSpPr>
            <p:spPr>
              <a:xfrm flipV="1">
                <a:off x="4150" y="1779"/>
                <a:ext cx="0" cy="3"/>
              </a:xfrm>
              <a:prstGeom prst="line">
                <a:avLst/>
              </a:prstGeom>
              <a:ln w="9525" cap="flat" cmpd="sng">
                <a:solidFill>
                  <a:srgbClr val="FF0000"/>
                </a:solidFill>
                <a:prstDash val="solid"/>
                <a:headEnd type="none" w="med" len="med"/>
                <a:tailEnd type="none" w="med" len="med"/>
              </a:ln>
            </p:spPr>
          </p:sp>
          <p:sp>
            <p:nvSpPr>
              <p:cNvPr id="91548" name="Line 3532"/>
              <p:cNvSpPr/>
              <p:nvPr/>
            </p:nvSpPr>
            <p:spPr>
              <a:xfrm>
                <a:off x="4150" y="1779"/>
                <a:ext cx="0" cy="0"/>
              </a:xfrm>
              <a:prstGeom prst="line">
                <a:avLst/>
              </a:prstGeom>
              <a:ln w="9525" cap="flat" cmpd="sng">
                <a:solidFill>
                  <a:srgbClr val="FF0000"/>
                </a:solidFill>
                <a:prstDash val="solid"/>
                <a:headEnd type="none" w="med" len="med"/>
                <a:tailEnd type="none" w="med" len="med"/>
              </a:ln>
            </p:spPr>
          </p:sp>
          <p:sp>
            <p:nvSpPr>
              <p:cNvPr id="91549" name="Line 3533"/>
              <p:cNvSpPr/>
              <p:nvPr/>
            </p:nvSpPr>
            <p:spPr>
              <a:xfrm>
                <a:off x="4150" y="1782"/>
                <a:ext cx="0" cy="1"/>
              </a:xfrm>
              <a:prstGeom prst="line">
                <a:avLst/>
              </a:prstGeom>
              <a:ln w="9525" cap="flat" cmpd="sng">
                <a:solidFill>
                  <a:srgbClr val="FF0000"/>
                </a:solidFill>
                <a:prstDash val="solid"/>
                <a:headEnd type="none" w="med" len="med"/>
                <a:tailEnd type="none" w="med" len="med"/>
              </a:ln>
            </p:spPr>
          </p:sp>
          <p:sp>
            <p:nvSpPr>
              <p:cNvPr id="91550" name="Line 3534"/>
              <p:cNvSpPr/>
              <p:nvPr/>
            </p:nvSpPr>
            <p:spPr>
              <a:xfrm>
                <a:off x="4150" y="1783"/>
                <a:ext cx="0" cy="0"/>
              </a:xfrm>
              <a:prstGeom prst="line">
                <a:avLst/>
              </a:prstGeom>
              <a:ln w="9525" cap="flat" cmpd="sng">
                <a:solidFill>
                  <a:srgbClr val="FF0000"/>
                </a:solidFill>
                <a:prstDash val="solid"/>
                <a:headEnd type="none" w="med" len="med"/>
                <a:tailEnd type="none" w="med" len="med"/>
              </a:ln>
            </p:spPr>
          </p:sp>
          <p:sp>
            <p:nvSpPr>
              <p:cNvPr id="91551" name="Line 3535"/>
              <p:cNvSpPr/>
              <p:nvPr/>
            </p:nvSpPr>
            <p:spPr>
              <a:xfrm flipV="1">
                <a:off x="4166" y="1783"/>
                <a:ext cx="0" cy="3"/>
              </a:xfrm>
              <a:prstGeom prst="line">
                <a:avLst/>
              </a:prstGeom>
              <a:ln w="9525" cap="flat" cmpd="sng">
                <a:solidFill>
                  <a:srgbClr val="FF0000"/>
                </a:solidFill>
                <a:prstDash val="solid"/>
                <a:headEnd type="none" w="med" len="med"/>
                <a:tailEnd type="none" w="med" len="med"/>
              </a:ln>
            </p:spPr>
          </p:sp>
          <p:sp>
            <p:nvSpPr>
              <p:cNvPr id="91552" name="Line 3536"/>
              <p:cNvSpPr/>
              <p:nvPr/>
            </p:nvSpPr>
            <p:spPr>
              <a:xfrm>
                <a:off x="4166" y="1783"/>
                <a:ext cx="0" cy="0"/>
              </a:xfrm>
              <a:prstGeom prst="line">
                <a:avLst/>
              </a:prstGeom>
              <a:ln w="9525" cap="flat" cmpd="sng">
                <a:solidFill>
                  <a:srgbClr val="FF0000"/>
                </a:solidFill>
                <a:prstDash val="solid"/>
                <a:headEnd type="none" w="med" len="med"/>
                <a:tailEnd type="none" w="med" len="med"/>
              </a:ln>
            </p:spPr>
          </p:sp>
          <p:sp>
            <p:nvSpPr>
              <p:cNvPr id="91553" name="Line 3537"/>
              <p:cNvSpPr/>
              <p:nvPr/>
            </p:nvSpPr>
            <p:spPr>
              <a:xfrm>
                <a:off x="4166" y="1786"/>
                <a:ext cx="0" cy="2"/>
              </a:xfrm>
              <a:prstGeom prst="line">
                <a:avLst/>
              </a:prstGeom>
              <a:ln w="9525" cap="flat" cmpd="sng">
                <a:solidFill>
                  <a:srgbClr val="FF0000"/>
                </a:solidFill>
                <a:prstDash val="solid"/>
                <a:headEnd type="none" w="med" len="med"/>
                <a:tailEnd type="none" w="med" len="med"/>
              </a:ln>
            </p:spPr>
          </p:sp>
          <p:sp>
            <p:nvSpPr>
              <p:cNvPr id="91554" name="Line 3538"/>
              <p:cNvSpPr/>
              <p:nvPr/>
            </p:nvSpPr>
            <p:spPr>
              <a:xfrm>
                <a:off x="4166" y="1788"/>
                <a:ext cx="0" cy="0"/>
              </a:xfrm>
              <a:prstGeom prst="line">
                <a:avLst/>
              </a:prstGeom>
              <a:ln w="9525" cap="flat" cmpd="sng">
                <a:solidFill>
                  <a:srgbClr val="FF0000"/>
                </a:solidFill>
                <a:prstDash val="solid"/>
                <a:headEnd type="none" w="med" len="med"/>
                <a:tailEnd type="none" w="med" len="med"/>
              </a:ln>
            </p:spPr>
          </p:sp>
          <p:sp>
            <p:nvSpPr>
              <p:cNvPr id="91555" name="Line 3539"/>
              <p:cNvSpPr/>
              <p:nvPr/>
            </p:nvSpPr>
            <p:spPr>
              <a:xfrm flipV="1">
                <a:off x="4183" y="1788"/>
                <a:ext cx="0" cy="2"/>
              </a:xfrm>
              <a:prstGeom prst="line">
                <a:avLst/>
              </a:prstGeom>
              <a:ln w="9525" cap="flat" cmpd="sng">
                <a:solidFill>
                  <a:srgbClr val="FF0000"/>
                </a:solidFill>
                <a:prstDash val="solid"/>
                <a:headEnd type="none" w="med" len="med"/>
                <a:tailEnd type="none" w="med" len="med"/>
              </a:ln>
            </p:spPr>
          </p:sp>
          <p:sp>
            <p:nvSpPr>
              <p:cNvPr id="91556" name="Line 3540"/>
              <p:cNvSpPr/>
              <p:nvPr/>
            </p:nvSpPr>
            <p:spPr>
              <a:xfrm>
                <a:off x="4183" y="1788"/>
                <a:ext cx="0" cy="0"/>
              </a:xfrm>
              <a:prstGeom prst="line">
                <a:avLst/>
              </a:prstGeom>
              <a:ln w="9525" cap="flat" cmpd="sng">
                <a:solidFill>
                  <a:srgbClr val="FF0000"/>
                </a:solidFill>
                <a:prstDash val="solid"/>
                <a:headEnd type="none" w="med" len="med"/>
                <a:tailEnd type="none" w="med" len="med"/>
              </a:ln>
            </p:spPr>
          </p:sp>
          <p:sp>
            <p:nvSpPr>
              <p:cNvPr id="91557" name="Line 3541"/>
              <p:cNvSpPr/>
              <p:nvPr/>
            </p:nvSpPr>
            <p:spPr>
              <a:xfrm>
                <a:off x="4183" y="1790"/>
                <a:ext cx="0" cy="2"/>
              </a:xfrm>
              <a:prstGeom prst="line">
                <a:avLst/>
              </a:prstGeom>
              <a:ln w="9525" cap="flat" cmpd="sng">
                <a:solidFill>
                  <a:srgbClr val="FF0000"/>
                </a:solidFill>
                <a:prstDash val="solid"/>
                <a:headEnd type="none" w="med" len="med"/>
                <a:tailEnd type="none" w="med" len="med"/>
              </a:ln>
            </p:spPr>
          </p:sp>
          <p:sp>
            <p:nvSpPr>
              <p:cNvPr id="91558" name="Line 3542"/>
              <p:cNvSpPr/>
              <p:nvPr/>
            </p:nvSpPr>
            <p:spPr>
              <a:xfrm>
                <a:off x="4183" y="1792"/>
                <a:ext cx="0" cy="0"/>
              </a:xfrm>
              <a:prstGeom prst="line">
                <a:avLst/>
              </a:prstGeom>
              <a:ln w="9525" cap="flat" cmpd="sng">
                <a:solidFill>
                  <a:srgbClr val="FF0000"/>
                </a:solidFill>
                <a:prstDash val="solid"/>
                <a:headEnd type="none" w="med" len="med"/>
                <a:tailEnd type="none" w="med" len="med"/>
              </a:ln>
            </p:spPr>
          </p:sp>
          <p:sp>
            <p:nvSpPr>
              <p:cNvPr id="91559" name="Line 3543"/>
              <p:cNvSpPr/>
              <p:nvPr/>
            </p:nvSpPr>
            <p:spPr>
              <a:xfrm flipV="1">
                <a:off x="4201" y="1792"/>
                <a:ext cx="0" cy="2"/>
              </a:xfrm>
              <a:prstGeom prst="line">
                <a:avLst/>
              </a:prstGeom>
              <a:ln w="9525" cap="flat" cmpd="sng">
                <a:solidFill>
                  <a:srgbClr val="FF0000"/>
                </a:solidFill>
                <a:prstDash val="solid"/>
                <a:headEnd type="none" w="med" len="med"/>
                <a:tailEnd type="none" w="med" len="med"/>
              </a:ln>
            </p:spPr>
          </p:sp>
          <p:sp>
            <p:nvSpPr>
              <p:cNvPr id="91560" name="Line 3544"/>
              <p:cNvSpPr/>
              <p:nvPr/>
            </p:nvSpPr>
            <p:spPr>
              <a:xfrm>
                <a:off x="4201" y="1792"/>
                <a:ext cx="0" cy="0"/>
              </a:xfrm>
              <a:prstGeom prst="line">
                <a:avLst/>
              </a:prstGeom>
              <a:ln w="9525" cap="flat" cmpd="sng">
                <a:solidFill>
                  <a:srgbClr val="FF0000"/>
                </a:solidFill>
                <a:prstDash val="solid"/>
                <a:headEnd type="none" w="med" len="med"/>
                <a:tailEnd type="none" w="med" len="med"/>
              </a:ln>
            </p:spPr>
          </p:sp>
          <p:sp>
            <p:nvSpPr>
              <p:cNvPr id="91561" name="Line 3545"/>
              <p:cNvSpPr/>
              <p:nvPr/>
            </p:nvSpPr>
            <p:spPr>
              <a:xfrm>
                <a:off x="4201" y="1794"/>
                <a:ext cx="0" cy="2"/>
              </a:xfrm>
              <a:prstGeom prst="line">
                <a:avLst/>
              </a:prstGeom>
              <a:ln w="9525" cap="flat" cmpd="sng">
                <a:solidFill>
                  <a:srgbClr val="FF0000"/>
                </a:solidFill>
                <a:prstDash val="solid"/>
                <a:headEnd type="none" w="med" len="med"/>
                <a:tailEnd type="none" w="med" len="med"/>
              </a:ln>
            </p:spPr>
          </p:sp>
          <p:sp>
            <p:nvSpPr>
              <p:cNvPr id="91562" name="Line 3546"/>
              <p:cNvSpPr/>
              <p:nvPr/>
            </p:nvSpPr>
            <p:spPr>
              <a:xfrm>
                <a:off x="4201" y="1796"/>
                <a:ext cx="0" cy="0"/>
              </a:xfrm>
              <a:prstGeom prst="line">
                <a:avLst/>
              </a:prstGeom>
              <a:ln w="9525" cap="flat" cmpd="sng">
                <a:solidFill>
                  <a:srgbClr val="FF0000"/>
                </a:solidFill>
                <a:prstDash val="solid"/>
                <a:headEnd type="none" w="med" len="med"/>
                <a:tailEnd type="none" w="med" len="med"/>
              </a:ln>
            </p:spPr>
          </p:sp>
          <p:sp>
            <p:nvSpPr>
              <p:cNvPr id="91563" name="Line 3547"/>
              <p:cNvSpPr/>
              <p:nvPr/>
            </p:nvSpPr>
            <p:spPr>
              <a:xfrm flipV="1">
                <a:off x="4216" y="1794"/>
                <a:ext cx="0" cy="2"/>
              </a:xfrm>
              <a:prstGeom prst="line">
                <a:avLst/>
              </a:prstGeom>
              <a:ln w="9525" cap="flat" cmpd="sng">
                <a:solidFill>
                  <a:srgbClr val="FF0000"/>
                </a:solidFill>
                <a:prstDash val="solid"/>
                <a:headEnd type="none" w="med" len="med"/>
                <a:tailEnd type="none" w="med" len="med"/>
              </a:ln>
            </p:spPr>
          </p:sp>
          <p:sp>
            <p:nvSpPr>
              <p:cNvPr id="91564" name="Line 3548"/>
              <p:cNvSpPr/>
              <p:nvPr/>
            </p:nvSpPr>
            <p:spPr>
              <a:xfrm>
                <a:off x="4216" y="1794"/>
                <a:ext cx="0" cy="0"/>
              </a:xfrm>
              <a:prstGeom prst="line">
                <a:avLst/>
              </a:prstGeom>
              <a:ln w="9525" cap="flat" cmpd="sng">
                <a:solidFill>
                  <a:srgbClr val="FF0000"/>
                </a:solidFill>
                <a:prstDash val="solid"/>
                <a:headEnd type="none" w="med" len="med"/>
                <a:tailEnd type="none" w="med" len="med"/>
              </a:ln>
            </p:spPr>
          </p:sp>
          <p:sp>
            <p:nvSpPr>
              <p:cNvPr id="91565" name="Line 3549"/>
              <p:cNvSpPr/>
              <p:nvPr/>
            </p:nvSpPr>
            <p:spPr>
              <a:xfrm>
                <a:off x="4216" y="1796"/>
                <a:ext cx="0" cy="2"/>
              </a:xfrm>
              <a:prstGeom prst="line">
                <a:avLst/>
              </a:prstGeom>
              <a:ln w="9525" cap="flat" cmpd="sng">
                <a:solidFill>
                  <a:srgbClr val="FF0000"/>
                </a:solidFill>
                <a:prstDash val="solid"/>
                <a:headEnd type="none" w="med" len="med"/>
                <a:tailEnd type="none" w="med" len="med"/>
              </a:ln>
            </p:spPr>
          </p:sp>
          <p:sp>
            <p:nvSpPr>
              <p:cNvPr id="91566" name="Line 3550"/>
              <p:cNvSpPr/>
              <p:nvPr/>
            </p:nvSpPr>
            <p:spPr>
              <a:xfrm>
                <a:off x="4216" y="1798"/>
                <a:ext cx="0" cy="0"/>
              </a:xfrm>
              <a:prstGeom prst="line">
                <a:avLst/>
              </a:prstGeom>
              <a:ln w="9525" cap="flat" cmpd="sng">
                <a:solidFill>
                  <a:srgbClr val="FF0000"/>
                </a:solidFill>
                <a:prstDash val="solid"/>
                <a:headEnd type="none" w="med" len="med"/>
                <a:tailEnd type="none" w="med" len="med"/>
              </a:ln>
            </p:spPr>
          </p:sp>
          <p:sp>
            <p:nvSpPr>
              <p:cNvPr id="91567" name="Line 3551"/>
              <p:cNvSpPr/>
              <p:nvPr/>
            </p:nvSpPr>
            <p:spPr>
              <a:xfrm flipV="1">
                <a:off x="4234" y="1798"/>
                <a:ext cx="0" cy="3"/>
              </a:xfrm>
              <a:prstGeom prst="line">
                <a:avLst/>
              </a:prstGeom>
              <a:ln w="9525" cap="flat" cmpd="sng">
                <a:solidFill>
                  <a:srgbClr val="FF0000"/>
                </a:solidFill>
                <a:prstDash val="solid"/>
                <a:headEnd type="none" w="med" len="med"/>
                <a:tailEnd type="none" w="med" len="med"/>
              </a:ln>
            </p:spPr>
          </p:sp>
          <p:sp>
            <p:nvSpPr>
              <p:cNvPr id="91568" name="Line 3552"/>
              <p:cNvSpPr/>
              <p:nvPr/>
            </p:nvSpPr>
            <p:spPr>
              <a:xfrm>
                <a:off x="4234" y="1798"/>
                <a:ext cx="0" cy="0"/>
              </a:xfrm>
              <a:prstGeom prst="line">
                <a:avLst/>
              </a:prstGeom>
              <a:ln w="9525" cap="flat" cmpd="sng">
                <a:solidFill>
                  <a:srgbClr val="FF0000"/>
                </a:solidFill>
                <a:prstDash val="solid"/>
                <a:headEnd type="none" w="med" len="med"/>
                <a:tailEnd type="none" w="med" len="med"/>
              </a:ln>
            </p:spPr>
          </p:sp>
          <p:sp>
            <p:nvSpPr>
              <p:cNvPr id="91569" name="Line 3553"/>
              <p:cNvSpPr/>
              <p:nvPr/>
            </p:nvSpPr>
            <p:spPr>
              <a:xfrm>
                <a:off x="4234" y="1801"/>
                <a:ext cx="0" cy="1"/>
              </a:xfrm>
              <a:prstGeom prst="line">
                <a:avLst/>
              </a:prstGeom>
              <a:ln w="9525" cap="flat" cmpd="sng">
                <a:solidFill>
                  <a:srgbClr val="FF0000"/>
                </a:solidFill>
                <a:prstDash val="solid"/>
                <a:headEnd type="none" w="med" len="med"/>
                <a:tailEnd type="none" w="med" len="med"/>
              </a:ln>
            </p:spPr>
          </p:sp>
          <p:sp>
            <p:nvSpPr>
              <p:cNvPr id="91570" name="Line 3554"/>
              <p:cNvSpPr/>
              <p:nvPr/>
            </p:nvSpPr>
            <p:spPr>
              <a:xfrm>
                <a:off x="4234" y="1802"/>
                <a:ext cx="0" cy="0"/>
              </a:xfrm>
              <a:prstGeom prst="line">
                <a:avLst/>
              </a:prstGeom>
              <a:ln w="9525" cap="flat" cmpd="sng">
                <a:solidFill>
                  <a:srgbClr val="FF0000"/>
                </a:solidFill>
                <a:prstDash val="solid"/>
                <a:headEnd type="none" w="med" len="med"/>
                <a:tailEnd type="none" w="med" len="med"/>
              </a:ln>
            </p:spPr>
          </p:sp>
          <p:sp>
            <p:nvSpPr>
              <p:cNvPr id="91571" name="Line 3555"/>
              <p:cNvSpPr/>
              <p:nvPr/>
            </p:nvSpPr>
            <p:spPr>
              <a:xfrm flipV="1">
                <a:off x="4251" y="1809"/>
                <a:ext cx="0" cy="2"/>
              </a:xfrm>
              <a:prstGeom prst="line">
                <a:avLst/>
              </a:prstGeom>
              <a:ln w="9525" cap="flat" cmpd="sng">
                <a:solidFill>
                  <a:srgbClr val="FF0000"/>
                </a:solidFill>
                <a:prstDash val="solid"/>
                <a:headEnd type="none" w="med" len="med"/>
                <a:tailEnd type="none" w="med" len="med"/>
              </a:ln>
            </p:spPr>
          </p:sp>
          <p:sp>
            <p:nvSpPr>
              <p:cNvPr id="91572" name="Line 3556"/>
              <p:cNvSpPr/>
              <p:nvPr/>
            </p:nvSpPr>
            <p:spPr>
              <a:xfrm>
                <a:off x="4251" y="1809"/>
                <a:ext cx="0" cy="0"/>
              </a:xfrm>
              <a:prstGeom prst="line">
                <a:avLst/>
              </a:prstGeom>
              <a:ln w="9525" cap="flat" cmpd="sng">
                <a:solidFill>
                  <a:srgbClr val="FF0000"/>
                </a:solidFill>
                <a:prstDash val="solid"/>
                <a:headEnd type="none" w="med" len="med"/>
                <a:tailEnd type="none" w="med" len="med"/>
              </a:ln>
            </p:spPr>
          </p:sp>
          <p:sp>
            <p:nvSpPr>
              <p:cNvPr id="91573" name="Line 3557"/>
              <p:cNvSpPr/>
              <p:nvPr/>
            </p:nvSpPr>
            <p:spPr>
              <a:xfrm>
                <a:off x="4251" y="1811"/>
                <a:ext cx="0" cy="2"/>
              </a:xfrm>
              <a:prstGeom prst="line">
                <a:avLst/>
              </a:prstGeom>
              <a:ln w="9525" cap="flat" cmpd="sng">
                <a:solidFill>
                  <a:srgbClr val="FF0000"/>
                </a:solidFill>
                <a:prstDash val="solid"/>
                <a:headEnd type="none" w="med" len="med"/>
                <a:tailEnd type="none" w="med" len="med"/>
              </a:ln>
            </p:spPr>
          </p:sp>
          <p:sp>
            <p:nvSpPr>
              <p:cNvPr id="91574" name="Line 3558"/>
              <p:cNvSpPr/>
              <p:nvPr/>
            </p:nvSpPr>
            <p:spPr>
              <a:xfrm>
                <a:off x="4251" y="1813"/>
                <a:ext cx="0" cy="0"/>
              </a:xfrm>
              <a:prstGeom prst="line">
                <a:avLst/>
              </a:prstGeom>
              <a:ln w="9525" cap="flat" cmpd="sng">
                <a:solidFill>
                  <a:srgbClr val="FF0000"/>
                </a:solidFill>
                <a:prstDash val="solid"/>
                <a:headEnd type="none" w="med" len="med"/>
                <a:tailEnd type="none" w="med" len="med"/>
              </a:ln>
            </p:spPr>
          </p:sp>
          <p:sp>
            <p:nvSpPr>
              <p:cNvPr id="91575" name="Line 3559"/>
              <p:cNvSpPr/>
              <p:nvPr/>
            </p:nvSpPr>
            <p:spPr>
              <a:xfrm flipV="1">
                <a:off x="4267" y="1813"/>
                <a:ext cx="0" cy="4"/>
              </a:xfrm>
              <a:prstGeom prst="line">
                <a:avLst/>
              </a:prstGeom>
              <a:ln w="9525" cap="flat" cmpd="sng">
                <a:solidFill>
                  <a:srgbClr val="FF0000"/>
                </a:solidFill>
                <a:prstDash val="solid"/>
                <a:headEnd type="none" w="med" len="med"/>
                <a:tailEnd type="none" w="med" len="med"/>
              </a:ln>
            </p:spPr>
          </p:sp>
          <p:sp>
            <p:nvSpPr>
              <p:cNvPr id="91576" name="Line 3560"/>
              <p:cNvSpPr/>
              <p:nvPr/>
            </p:nvSpPr>
            <p:spPr>
              <a:xfrm>
                <a:off x="4267" y="1813"/>
                <a:ext cx="0" cy="0"/>
              </a:xfrm>
              <a:prstGeom prst="line">
                <a:avLst/>
              </a:prstGeom>
              <a:ln w="9525" cap="flat" cmpd="sng">
                <a:solidFill>
                  <a:srgbClr val="FF0000"/>
                </a:solidFill>
                <a:prstDash val="solid"/>
                <a:headEnd type="none" w="med" len="med"/>
                <a:tailEnd type="none" w="med" len="med"/>
              </a:ln>
            </p:spPr>
          </p:sp>
          <p:sp>
            <p:nvSpPr>
              <p:cNvPr id="91577" name="Line 3561"/>
              <p:cNvSpPr/>
              <p:nvPr/>
            </p:nvSpPr>
            <p:spPr>
              <a:xfrm>
                <a:off x="4267" y="1817"/>
                <a:ext cx="0" cy="4"/>
              </a:xfrm>
              <a:prstGeom prst="line">
                <a:avLst/>
              </a:prstGeom>
              <a:ln w="9525" cap="flat" cmpd="sng">
                <a:solidFill>
                  <a:srgbClr val="FF0000"/>
                </a:solidFill>
                <a:prstDash val="solid"/>
                <a:headEnd type="none" w="med" len="med"/>
                <a:tailEnd type="none" w="med" len="med"/>
              </a:ln>
            </p:spPr>
          </p:sp>
          <p:sp>
            <p:nvSpPr>
              <p:cNvPr id="91578" name="Line 3562"/>
              <p:cNvSpPr/>
              <p:nvPr/>
            </p:nvSpPr>
            <p:spPr>
              <a:xfrm>
                <a:off x="4267" y="1821"/>
                <a:ext cx="0" cy="0"/>
              </a:xfrm>
              <a:prstGeom prst="line">
                <a:avLst/>
              </a:prstGeom>
              <a:ln w="9525" cap="flat" cmpd="sng">
                <a:solidFill>
                  <a:srgbClr val="FF0000"/>
                </a:solidFill>
                <a:prstDash val="solid"/>
                <a:headEnd type="none" w="med" len="med"/>
                <a:tailEnd type="none" w="med" len="med"/>
              </a:ln>
            </p:spPr>
          </p:sp>
          <p:sp>
            <p:nvSpPr>
              <p:cNvPr id="91579" name="Line 3563"/>
              <p:cNvSpPr/>
              <p:nvPr/>
            </p:nvSpPr>
            <p:spPr>
              <a:xfrm flipV="1">
                <a:off x="4284" y="1830"/>
                <a:ext cx="0" cy="6"/>
              </a:xfrm>
              <a:prstGeom prst="line">
                <a:avLst/>
              </a:prstGeom>
              <a:ln w="9525" cap="flat" cmpd="sng">
                <a:solidFill>
                  <a:srgbClr val="FF0000"/>
                </a:solidFill>
                <a:prstDash val="solid"/>
                <a:headEnd type="none" w="med" len="med"/>
                <a:tailEnd type="none" w="med" len="med"/>
              </a:ln>
            </p:spPr>
          </p:sp>
          <p:sp>
            <p:nvSpPr>
              <p:cNvPr id="91580" name="Line 3564"/>
              <p:cNvSpPr/>
              <p:nvPr/>
            </p:nvSpPr>
            <p:spPr>
              <a:xfrm>
                <a:off x="4284" y="1830"/>
                <a:ext cx="0" cy="0"/>
              </a:xfrm>
              <a:prstGeom prst="line">
                <a:avLst/>
              </a:prstGeom>
              <a:ln w="9525" cap="flat" cmpd="sng">
                <a:solidFill>
                  <a:srgbClr val="FF0000"/>
                </a:solidFill>
                <a:prstDash val="solid"/>
                <a:headEnd type="none" w="med" len="med"/>
                <a:tailEnd type="none" w="med" len="med"/>
              </a:ln>
            </p:spPr>
          </p:sp>
          <p:sp>
            <p:nvSpPr>
              <p:cNvPr id="91581" name="Line 3565"/>
              <p:cNvSpPr/>
              <p:nvPr/>
            </p:nvSpPr>
            <p:spPr>
              <a:xfrm>
                <a:off x="4284" y="1836"/>
                <a:ext cx="0" cy="7"/>
              </a:xfrm>
              <a:prstGeom prst="line">
                <a:avLst/>
              </a:prstGeom>
              <a:ln w="9525" cap="flat" cmpd="sng">
                <a:solidFill>
                  <a:srgbClr val="FF0000"/>
                </a:solidFill>
                <a:prstDash val="solid"/>
                <a:headEnd type="none" w="med" len="med"/>
                <a:tailEnd type="none" w="med" len="med"/>
              </a:ln>
            </p:spPr>
          </p:sp>
          <p:sp>
            <p:nvSpPr>
              <p:cNvPr id="91582" name="Line 3566"/>
              <p:cNvSpPr/>
              <p:nvPr/>
            </p:nvSpPr>
            <p:spPr>
              <a:xfrm>
                <a:off x="4284" y="1843"/>
                <a:ext cx="0" cy="0"/>
              </a:xfrm>
              <a:prstGeom prst="line">
                <a:avLst/>
              </a:prstGeom>
              <a:ln w="9525" cap="flat" cmpd="sng">
                <a:solidFill>
                  <a:srgbClr val="FF0000"/>
                </a:solidFill>
                <a:prstDash val="solid"/>
                <a:headEnd type="none" w="med" len="med"/>
                <a:tailEnd type="none" w="med" len="med"/>
              </a:ln>
            </p:spPr>
          </p:sp>
          <p:sp>
            <p:nvSpPr>
              <p:cNvPr id="91583" name="Line 3567"/>
              <p:cNvSpPr/>
              <p:nvPr/>
            </p:nvSpPr>
            <p:spPr>
              <a:xfrm flipV="1">
                <a:off x="4302" y="1866"/>
                <a:ext cx="0" cy="10"/>
              </a:xfrm>
              <a:prstGeom prst="line">
                <a:avLst/>
              </a:prstGeom>
              <a:ln w="9525" cap="flat" cmpd="sng">
                <a:solidFill>
                  <a:srgbClr val="FF0000"/>
                </a:solidFill>
                <a:prstDash val="solid"/>
                <a:headEnd type="none" w="med" len="med"/>
                <a:tailEnd type="none" w="med" len="med"/>
              </a:ln>
            </p:spPr>
          </p:sp>
          <p:sp>
            <p:nvSpPr>
              <p:cNvPr id="91584" name="Line 3568"/>
              <p:cNvSpPr/>
              <p:nvPr/>
            </p:nvSpPr>
            <p:spPr>
              <a:xfrm>
                <a:off x="4302" y="1866"/>
                <a:ext cx="0" cy="0"/>
              </a:xfrm>
              <a:prstGeom prst="line">
                <a:avLst/>
              </a:prstGeom>
              <a:ln w="9525" cap="flat" cmpd="sng">
                <a:solidFill>
                  <a:srgbClr val="FF0000"/>
                </a:solidFill>
                <a:prstDash val="solid"/>
                <a:headEnd type="none" w="med" len="med"/>
                <a:tailEnd type="none" w="med" len="med"/>
              </a:ln>
            </p:spPr>
          </p:sp>
          <p:sp>
            <p:nvSpPr>
              <p:cNvPr id="91585" name="Line 3569"/>
              <p:cNvSpPr/>
              <p:nvPr/>
            </p:nvSpPr>
            <p:spPr>
              <a:xfrm>
                <a:off x="4302" y="1876"/>
                <a:ext cx="0" cy="11"/>
              </a:xfrm>
              <a:prstGeom prst="line">
                <a:avLst/>
              </a:prstGeom>
              <a:ln w="9525" cap="flat" cmpd="sng">
                <a:solidFill>
                  <a:srgbClr val="FF0000"/>
                </a:solidFill>
                <a:prstDash val="solid"/>
                <a:headEnd type="none" w="med" len="med"/>
                <a:tailEnd type="none" w="med" len="med"/>
              </a:ln>
            </p:spPr>
          </p:sp>
          <p:sp>
            <p:nvSpPr>
              <p:cNvPr id="91586" name="Line 3570"/>
              <p:cNvSpPr/>
              <p:nvPr/>
            </p:nvSpPr>
            <p:spPr>
              <a:xfrm>
                <a:off x="4302" y="1887"/>
                <a:ext cx="0" cy="0"/>
              </a:xfrm>
              <a:prstGeom prst="line">
                <a:avLst/>
              </a:prstGeom>
              <a:ln w="9525" cap="flat" cmpd="sng">
                <a:solidFill>
                  <a:srgbClr val="FF0000"/>
                </a:solidFill>
                <a:prstDash val="solid"/>
                <a:headEnd type="none" w="med" len="med"/>
                <a:tailEnd type="none" w="med" len="med"/>
              </a:ln>
            </p:spPr>
          </p:sp>
          <p:sp>
            <p:nvSpPr>
              <p:cNvPr id="91587" name="Line 3571"/>
              <p:cNvSpPr/>
              <p:nvPr/>
            </p:nvSpPr>
            <p:spPr>
              <a:xfrm flipV="1">
                <a:off x="4317" y="1862"/>
                <a:ext cx="0" cy="12"/>
              </a:xfrm>
              <a:prstGeom prst="line">
                <a:avLst/>
              </a:prstGeom>
              <a:ln w="9525" cap="flat" cmpd="sng">
                <a:solidFill>
                  <a:srgbClr val="FF0000"/>
                </a:solidFill>
                <a:prstDash val="solid"/>
                <a:headEnd type="none" w="med" len="med"/>
                <a:tailEnd type="none" w="med" len="med"/>
              </a:ln>
            </p:spPr>
          </p:sp>
          <p:sp>
            <p:nvSpPr>
              <p:cNvPr id="91588" name="Line 3572"/>
              <p:cNvSpPr/>
              <p:nvPr/>
            </p:nvSpPr>
            <p:spPr>
              <a:xfrm>
                <a:off x="4317" y="1862"/>
                <a:ext cx="0" cy="0"/>
              </a:xfrm>
              <a:prstGeom prst="line">
                <a:avLst/>
              </a:prstGeom>
              <a:ln w="9525" cap="flat" cmpd="sng">
                <a:solidFill>
                  <a:srgbClr val="FF0000"/>
                </a:solidFill>
                <a:prstDash val="solid"/>
                <a:headEnd type="none" w="med" len="med"/>
                <a:tailEnd type="none" w="med" len="med"/>
              </a:ln>
            </p:spPr>
          </p:sp>
          <p:sp>
            <p:nvSpPr>
              <p:cNvPr id="91589" name="Line 3573"/>
              <p:cNvSpPr/>
              <p:nvPr/>
            </p:nvSpPr>
            <p:spPr>
              <a:xfrm>
                <a:off x="4317" y="1874"/>
                <a:ext cx="0" cy="13"/>
              </a:xfrm>
              <a:prstGeom prst="line">
                <a:avLst/>
              </a:prstGeom>
              <a:ln w="9525" cap="flat" cmpd="sng">
                <a:solidFill>
                  <a:srgbClr val="FF0000"/>
                </a:solidFill>
                <a:prstDash val="solid"/>
                <a:headEnd type="none" w="med" len="med"/>
                <a:tailEnd type="none" w="med" len="med"/>
              </a:ln>
            </p:spPr>
          </p:sp>
          <p:sp>
            <p:nvSpPr>
              <p:cNvPr id="91590" name="Line 3574"/>
              <p:cNvSpPr/>
              <p:nvPr/>
            </p:nvSpPr>
            <p:spPr>
              <a:xfrm>
                <a:off x="4317" y="1887"/>
                <a:ext cx="0" cy="0"/>
              </a:xfrm>
              <a:prstGeom prst="line">
                <a:avLst/>
              </a:prstGeom>
              <a:ln w="9525" cap="flat" cmpd="sng">
                <a:solidFill>
                  <a:srgbClr val="FF0000"/>
                </a:solidFill>
                <a:prstDash val="solid"/>
                <a:headEnd type="none" w="med" len="med"/>
                <a:tailEnd type="none" w="med" len="med"/>
              </a:ln>
            </p:spPr>
          </p:sp>
          <p:sp>
            <p:nvSpPr>
              <p:cNvPr id="91591" name="Line 3575"/>
              <p:cNvSpPr/>
              <p:nvPr/>
            </p:nvSpPr>
            <p:spPr>
              <a:xfrm flipV="1">
                <a:off x="4335" y="2005"/>
                <a:ext cx="0" cy="25"/>
              </a:xfrm>
              <a:prstGeom prst="line">
                <a:avLst/>
              </a:prstGeom>
              <a:ln w="9525" cap="flat" cmpd="sng">
                <a:solidFill>
                  <a:srgbClr val="FF0000"/>
                </a:solidFill>
                <a:prstDash val="solid"/>
                <a:headEnd type="none" w="med" len="med"/>
                <a:tailEnd type="none" w="med" len="med"/>
              </a:ln>
            </p:spPr>
          </p:sp>
          <p:sp>
            <p:nvSpPr>
              <p:cNvPr id="91592" name="Line 3576"/>
              <p:cNvSpPr/>
              <p:nvPr/>
            </p:nvSpPr>
            <p:spPr>
              <a:xfrm>
                <a:off x="4335" y="2005"/>
                <a:ext cx="0" cy="0"/>
              </a:xfrm>
              <a:prstGeom prst="line">
                <a:avLst/>
              </a:prstGeom>
              <a:ln w="9525" cap="flat" cmpd="sng">
                <a:solidFill>
                  <a:srgbClr val="FF0000"/>
                </a:solidFill>
                <a:prstDash val="solid"/>
                <a:headEnd type="none" w="med" len="med"/>
                <a:tailEnd type="none" w="med" len="med"/>
              </a:ln>
            </p:spPr>
          </p:sp>
          <p:sp>
            <p:nvSpPr>
              <p:cNvPr id="91593" name="Line 3577"/>
              <p:cNvSpPr/>
              <p:nvPr/>
            </p:nvSpPr>
            <p:spPr>
              <a:xfrm>
                <a:off x="4335" y="2030"/>
                <a:ext cx="0" cy="25"/>
              </a:xfrm>
              <a:prstGeom prst="line">
                <a:avLst/>
              </a:prstGeom>
              <a:ln w="9525" cap="flat" cmpd="sng">
                <a:solidFill>
                  <a:srgbClr val="FF0000"/>
                </a:solidFill>
                <a:prstDash val="solid"/>
                <a:headEnd type="none" w="med" len="med"/>
                <a:tailEnd type="none" w="med" len="med"/>
              </a:ln>
            </p:spPr>
          </p:sp>
          <p:sp>
            <p:nvSpPr>
              <p:cNvPr id="91594" name="Line 3578"/>
              <p:cNvSpPr/>
              <p:nvPr/>
            </p:nvSpPr>
            <p:spPr>
              <a:xfrm>
                <a:off x="4335" y="2055"/>
                <a:ext cx="0" cy="0"/>
              </a:xfrm>
              <a:prstGeom prst="line">
                <a:avLst/>
              </a:prstGeom>
              <a:ln w="9525" cap="flat" cmpd="sng">
                <a:solidFill>
                  <a:srgbClr val="FF0000"/>
                </a:solidFill>
                <a:prstDash val="solid"/>
                <a:headEnd type="none" w="med" len="med"/>
                <a:tailEnd type="none" w="med" len="med"/>
              </a:ln>
            </p:spPr>
          </p:sp>
          <p:sp>
            <p:nvSpPr>
              <p:cNvPr id="91595" name="Line 3579"/>
              <p:cNvSpPr/>
              <p:nvPr/>
            </p:nvSpPr>
            <p:spPr>
              <a:xfrm>
                <a:off x="3499" y="1809"/>
                <a:ext cx="0" cy="0"/>
              </a:xfrm>
              <a:prstGeom prst="line">
                <a:avLst/>
              </a:prstGeom>
              <a:ln w="9525" cap="flat" cmpd="sng">
                <a:solidFill>
                  <a:srgbClr val="0000FF"/>
                </a:solidFill>
                <a:prstDash val="solid"/>
                <a:headEnd type="none" w="med" len="med"/>
                <a:tailEnd type="none" w="med" len="med"/>
              </a:ln>
            </p:spPr>
          </p:sp>
          <p:sp>
            <p:nvSpPr>
              <p:cNvPr id="91596" name="Line 3580"/>
              <p:cNvSpPr/>
              <p:nvPr/>
            </p:nvSpPr>
            <p:spPr>
              <a:xfrm>
                <a:off x="3497" y="1809"/>
                <a:ext cx="4" cy="0"/>
              </a:xfrm>
              <a:prstGeom prst="line">
                <a:avLst/>
              </a:prstGeom>
              <a:ln w="9525" cap="flat" cmpd="sng">
                <a:solidFill>
                  <a:srgbClr val="0000FF"/>
                </a:solidFill>
                <a:prstDash val="solid"/>
                <a:headEnd type="none" w="med" len="med"/>
                <a:tailEnd type="none" w="med" len="med"/>
              </a:ln>
            </p:spPr>
          </p:sp>
          <p:sp>
            <p:nvSpPr>
              <p:cNvPr id="91597" name="Line 3581"/>
              <p:cNvSpPr/>
              <p:nvPr/>
            </p:nvSpPr>
            <p:spPr>
              <a:xfrm>
                <a:off x="3499" y="1809"/>
                <a:ext cx="0" cy="0"/>
              </a:xfrm>
              <a:prstGeom prst="line">
                <a:avLst/>
              </a:prstGeom>
              <a:ln w="9525" cap="flat" cmpd="sng">
                <a:solidFill>
                  <a:srgbClr val="0000FF"/>
                </a:solidFill>
                <a:prstDash val="solid"/>
                <a:headEnd type="none" w="med" len="med"/>
                <a:tailEnd type="none" w="med" len="med"/>
              </a:ln>
            </p:spPr>
          </p:sp>
          <p:sp>
            <p:nvSpPr>
              <p:cNvPr id="91598" name="Line 3582"/>
              <p:cNvSpPr/>
              <p:nvPr/>
            </p:nvSpPr>
            <p:spPr>
              <a:xfrm>
                <a:off x="3497" y="1809"/>
                <a:ext cx="4" cy="0"/>
              </a:xfrm>
              <a:prstGeom prst="line">
                <a:avLst/>
              </a:prstGeom>
              <a:ln w="9525" cap="flat" cmpd="sng">
                <a:solidFill>
                  <a:srgbClr val="0000FF"/>
                </a:solidFill>
                <a:prstDash val="solid"/>
                <a:headEnd type="none" w="med" len="med"/>
                <a:tailEnd type="none" w="med" len="med"/>
              </a:ln>
            </p:spPr>
          </p:sp>
          <p:sp>
            <p:nvSpPr>
              <p:cNvPr id="91599" name="Line 3583"/>
              <p:cNvSpPr/>
              <p:nvPr/>
            </p:nvSpPr>
            <p:spPr>
              <a:xfrm>
                <a:off x="3516" y="1807"/>
                <a:ext cx="0" cy="0"/>
              </a:xfrm>
              <a:prstGeom prst="line">
                <a:avLst/>
              </a:prstGeom>
              <a:ln w="9525" cap="flat" cmpd="sng">
                <a:solidFill>
                  <a:srgbClr val="0000FF"/>
                </a:solidFill>
                <a:prstDash val="solid"/>
                <a:headEnd type="none" w="med" len="med"/>
                <a:tailEnd type="none" w="med" len="med"/>
              </a:ln>
            </p:spPr>
          </p:sp>
          <p:sp>
            <p:nvSpPr>
              <p:cNvPr id="91600" name="Line 3584"/>
              <p:cNvSpPr/>
              <p:nvPr/>
            </p:nvSpPr>
            <p:spPr>
              <a:xfrm>
                <a:off x="3515" y="1807"/>
                <a:ext cx="4" cy="0"/>
              </a:xfrm>
              <a:prstGeom prst="line">
                <a:avLst/>
              </a:prstGeom>
              <a:ln w="9525" cap="flat" cmpd="sng">
                <a:solidFill>
                  <a:srgbClr val="0000FF"/>
                </a:solidFill>
                <a:prstDash val="solid"/>
                <a:headEnd type="none" w="med" len="med"/>
                <a:tailEnd type="none" w="med" len="med"/>
              </a:ln>
            </p:spPr>
          </p:sp>
          <p:sp>
            <p:nvSpPr>
              <p:cNvPr id="91601" name="Line 3585"/>
              <p:cNvSpPr/>
              <p:nvPr/>
            </p:nvSpPr>
            <p:spPr>
              <a:xfrm>
                <a:off x="3516" y="1807"/>
                <a:ext cx="0" cy="0"/>
              </a:xfrm>
              <a:prstGeom prst="line">
                <a:avLst/>
              </a:prstGeom>
              <a:ln w="9525" cap="flat" cmpd="sng">
                <a:solidFill>
                  <a:srgbClr val="0000FF"/>
                </a:solidFill>
                <a:prstDash val="solid"/>
                <a:headEnd type="none" w="med" len="med"/>
                <a:tailEnd type="none" w="med" len="med"/>
              </a:ln>
            </p:spPr>
          </p:sp>
          <p:sp>
            <p:nvSpPr>
              <p:cNvPr id="91602" name="Line 3586"/>
              <p:cNvSpPr/>
              <p:nvPr/>
            </p:nvSpPr>
            <p:spPr>
              <a:xfrm>
                <a:off x="3515" y="1807"/>
                <a:ext cx="4" cy="0"/>
              </a:xfrm>
              <a:prstGeom prst="line">
                <a:avLst/>
              </a:prstGeom>
              <a:ln w="9525" cap="flat" cmpd="sng">
                <a:solidFill>
                  <a:srgbClr val="0000FF"/>
                </a:solidFill>
                <a:prstDash val="solid"/>
                <a:headEnd type="none" w="med" len="med"/>
                <a:tailEnd type="none" w="med" len="med"/>
              </a:ln>
            </p:spPr>
          </p:sp>
          <p:sp>
            <p:nvSpPr>
              <p:cNvPr id="91603" name="Line 3587"/>
              <p:cNvSpPr/>
              <p:nvPr/>
            </p:nvSpPr>
            <p:spPr>
              <a:xfrm>
                <a:off x="3532" y="1802"/>
                <a:ext cx="0" cy="0"/>
              </a:xfrm>
              <a:prstGeom prst="line">
                <a:avLst/>
              </a:prstGeom>
              <a:ln w="9525" cap="flat" cmpd="sng">
                <a:solidFill>
                  <a:srgbClr val="0000FF"/>
                </a:solidFill>
                <a:prstDash val="solid"/>
                <a:headEnd type="none" w="med" len="med"/>
                <a:tailEnd type="none" w="med" len="med"/>
              </a:ln>
            </p:spPr>
          </p:sp>
          <p:sp>
            <p:nvSpPr>
              <p:cNvPr id="91604" name="Line 3588"/>
              <p:cNvSpPr/>
              <p:nvPr/>
            </p:nvSpPr>
            <p:spPr>
              <a:xfrm>
                <a:off x="3530" y="1802"/>
                <a:ext cx="4" cy="0"/>
              </a:xfrm>
              <a:prstGeom prst="line">
                <a:avLst/>
              </a:prstGeom>
              <a:ln w="9525" cap="flat" cmpd="sng">
                <a:solidFill>
                  <a:srgbClr val="0000FF"/>
                </a:solidFill>
                <a:prstDash val="solid"/>
                <a:headEnd type="none" w="med" len="med"/>
                <a:tailEnd type="none" w="med" len="med"/>
              </a:ln>
            </p:spPr>
          </p:sp>
          <p:sp>
            <p:nvSpPr>
              <p:cNvPr id="91605" name="Line 3589"/>
              <p:cNvSpPr/>
              <p:nvPr/>
            </p:nvSpPr>
            <p:spPr>
              <a:xfrm>
                <a:off x="3532" y="1802"/>
                <a:ext cx="0" cy="0"/>
              </a:xfrm>
              <a:prstGeom prst="line">
                <a:avLst/>
              </a:prstGeom>
              <a:ln w="9525" cap="flat" cmpd="sng">
                <a:solidFill>
                  <a:srgbClr val="0000FF"/>
                </a:solidFill>
                <a:prstDash val="solid"/>
                <a:headEnd type="none" w="med" len="med"/>
                <a:tailEnd type="none" w="med" len="med"/>
              </a:ln>
            </p:spPr>
          </p:sp>
          <p:sp>
            <p:nvSpPr>
              <p:cNvPr id="91606" name="Line 3590"/>
              <p:cNvSpPr/>
              <p:nvPr/>
            </p:nvSpPr>
            <p:spPr>
              <a:xfrm>
                <a:off x="3530" y="1802"/>
                <a:ext cx="4" cy="0"/>
              </a:xfrm>
              <a:prstGeom prst="line">
                <a:avLst/>
              </a:prstGeom>
              <a:ln w="9525" cap="flat" cmpd="sng">
                <a:solidFill>
                  <a:srgbClr val="0000FF"/>
                </a:solidFill>
                <a:prstDash val="solid"/>
                <a:headEnd type="none" w="med" len="med"/>
                <a:tailEnd type="none" w="med" len="med"/>
              </a:ln>
            </p:spPr>
          </p:sp>
          <p:sp>
            <p:nvSpPr>
              <p:cNvPr id="91607" name="Line 3591"/>
              <p:cNvSpPr/>
              <p:nvPr/>
            </p:nvSpPr>
            <p:spPr>
              <a:xfrm>
                <a:off x="3550" y="1798"/>
                <a:ext cx="0" cy="0"/>
              </a:xfrm>
              <a:prstGeom prst="line">
                <a:avLst/>
              </a:prstGeom>
              <a:ln w="9525" cap="flat" cmpd="sng">
                <a:solidFill>
                  <a:srgbClr val="0000FF"/>
                </a:solidFill>
                <a:prstDash val="solid"/>
                <a:headEnd type="none" w="med" len="med"/>
                <a:tailEnd type="none" w="med" len="med"/>
              </a:ln>
            </p:spPr>
          </p:sp>
          <p:sp>
            <p:nvSpPr>
              <p:cNvPr id="91608" name="Line 3592"/>
              <p:cNvSpPr/>
              <p:nvPr/>
            </p:nvSpPr>
            <p:spPr>
              <a:xfrm>
                <a:off x="3547" y="1798"/>
                <a:ext cx="4" cy="0"/>
              </a:xfrm>
              <a:prstGeom prst="line">
                <a:avLst/>
              </a:prstGeom>
              <a:ln w="9525" cap="flat" cmpd="sng">
                <a:solidFill>
                  <a:srgbClr val="0000FF"/>
                </a:solidFill>
                <a:prstDash val="solid"/>
                <a:headEnd type="none" w="med" len="med"/>
                <a:tailEnd type="none" w="med" len="med"/>
              </a:ln>
            </p:spPr>
          </p:sp>
          <p:sp>
            <p:nvSpPr>
              <p:cNvPr id="91609" name="Line 3593"/>
              <p:cNvSpPr/>
              <p:nvPr/>
            </p:nvSpPr>
            <p:spPr>
              <a:xfrm>
                <a:off x="3550" y="1798"/>
                <a:ext cx="0" cy="0"/>
              </a:xfrm>
              <a:prstGeom prst="line">
                <a:avLst/>
              </a:prstGeom>
              <a:ln w="9525" cap="flat" cmpd="sng">
                <a:solidFill>
                  <a:srgbClr val="0000FF"/>
                </a:solidFill>
                <a:prstDash val="solid"/>
                <a:headEnd type="none" w="med" len="med"/>
                <a:tailEnd type="none" w="med" len="med"/>
              </a:ln>
            </p:spPr>
          </p:sp>
          <p:sp>
            <p:nvSpPr>
              <p:cNvPr id="91610" name="Line 3594"/>
              <p:cNvSpPr/>
              <p:nvPr/>
            </p:nvSpPr>
            <p:spPr>
              <a:xfrm>
                <a:off x="3547" y="1798"/>
                <a:ext cx="4" cy="0"/>
              </a:xfrm>
              <a:prstGeom prst="line">
                <a:avLst/>
              </a:prstGeom>
              <a:ln w="9525" cap="flat" cmpd="sng">
                <a:solidFill>
                  <a:srgbClr val="0000FF"/>
                </a:solidFill>
                <a:prstDash val="solid"/>
                <a:headEnd type="none" w="med" len="med"/>
                <a:tailEnd type="none" w="med" len="med"/>
              </a:ln>
            </p:spPr>
          </p:sp>
          <p:sp>
            <p:nvSpPr>
              <p:cNvPr id="91611" name="Line 3595"/>
              <p:cNvSpPr/>
              <p:nvPr/>
            </p:nvSpPr>
            <p:spPr>
              <a:xfrm>
                <a:off x="3567" y="1796"/>
                <a:ext cx="0" cy="0"/>
              </a:xfrm>
              <a:prstGeom prst="line">
                <a:avLst/>
              </a:prstGeom>
              <a:ln w="9525" cap="flat" cmpd="sng">
                <a:solidFill>
                  <a:srgbClr val="0000FF"/>
                </a:solidFill>
                <a:prstDash val="solid"/>
                <a:headEnd type="none" w="med" len="med"/>
                <a:tailEnd type="none" w="med" len="med"/>
              </a:ln>
            </p:spPr>
          </p:sp>
          <p:sp>
            <p:nvSpPr>
              <p:cNvPr id="91612" name="Line 3596"/>
              <p:cNvSpPr/>
              <p:nvPr/>
            </p:nvSpPr>
            <p:spPr>
              <a:xfrm>
                <a:off x="3565" y="1796"/>
                <a:ext cx="4" cy="0"/>
              </a:xfrm>
              <a:prstGeom prst="line">
                <a:avLst/>
              </a:prstGeom>
              <a:ln w="9525" cap="flat" cmpd="sng">
                <a:solidFill>
                  <a:srgbClr val="0000FF"/>
                </a:solidFill>
                <a:prstDash val="solid"/>
                <a:headEnd type="none" w="med" len="med"/>
                <a:tailEnd type="none" w="med" len="med"/>
              </a:ln>
            </p:spPr>
          </p:sp>
          <p:sp>
            <p:nvSpPr>
              <p:cNvPr id="91613" name="Line 3597"/>
              <p:cNvSpPr/>
              <p:nvPr/>
            </p:nvSpPr>
            <p:spPr>
              <a:xfrm>
                <a:off x="3567" y="1796"/>
                <a:ext cx="0" cy="0"/>
              </a:xfrm>
              <a:prstGeom prst="line">
                <a:avLst/>
              </a:prstGeom>
              <a:ln w="9525" cap="flat" cmpd="sng">
                <a:solidFill>
                  <a:srgbClr val="0000FF"/>
                </a:solidFill>
                <a:prstDash val="solid"/>
                <a:headEnd type="none" w="med" len="med"/>
                <a:tailEnd type="none" w="med" len="med"/>
              </a:ln>
            </p:spPr>
          </p:sp>
          <p:sp>
            <p:nvSpPr>
              <p:cNvPr id="91614" name="Line 3598"/>
              <p:cNvSpPr/>
              <p:nvPr/>
            </p:nvSpPr>
            <p:spPr>
              <a:xfrm>
                <a:off x="3565" y="1796"/>
                <a:ext cx="4" cy="0"/>
              </a:xfrm>
              <a:prstGeom prst="line">
                <a:avLst/>
              </a:prstGeom>
              <a:ln w="9525" cap="flat" cmpd="sng">
                <a:solidFill>
                  <a:srgbClr val="0000FF"/>
                </a:solidFill>
                <a:prstDash val="solid"/>
                <a:headEnd type="none" w="med" len="med"/>
                <a:tailEnd type="none" w="med" len="med"/>
              </a:ln>
            </p:spPr>
          </p:sp>
          <p:sp>
            <p:nvSpPr>
              <p:cNvPr id="91615" name="Line 3599"/>
              <p:cNvSpPr/>
              <p:nvPr/>
            </p:nvSpPr>
            <p:spPr>
              <a:xfrm>
                <a:off x="3583" y="1794"/>
                <a:ext cx="0" cy="0"/>
              </a:xfrm>
              <a:prstGeom prst="line">
                <a:avLst/>
              </a:prstGeom>
              <a:ln w="9525" cap="flat" cmpd="sng">
                <a:solidFill>
                  <a:srgbClr val="0000FF"/>
                </a:solidFill>
                <a:prstDash val="solid"/>
                <a:headEnd type="none" w="med" len="med"/>
                <a:tailEnd type="none" w="med" len="med"/>
              </a:ln>
            </p:spPr>
          </p:sp>
          <p:sp>
            <p:nvSpPr>
              <p:cNvPr id="91616" name="Line 3600"/>
              <p:cNvSpPr/>
              <p:nvPr/>
            </p:nvSpPr>
            <p:spPr>
              <a:xfrm>
                <a:off x="3580" y="1794"/>
                <a:ext cx="5" cy="0"/>
              </a:xfrm>
              <a:prstGeom prst="line">
                <a:avLst/>
              </a:prstGeom>
              <a:ln w="9525" cap="flat" cmpd="sng">
                <a:solidFill>
                  <a:srgbClr val="0000FF"/>
                </a:solidFill>
                <a:prstDash val="solid"/>
                <a:headEnd type="none" w="med" len="med"/>
                <a:tailEnd type="none" w="med" len="med"/>
              </a:ln>
            </p:spPr>
          </p:sp>
          <p:sp>
            <p:nvSpPr>
              <p:cNvPr id="91617" name="Line 3601"/>
              <p:cNvSpPr/>
              <p:nvPr/>
            </p:nvSpPr>
            <p:spPr>
              <a:xfrm>
                <a:off x="3583" y="1794"/>
                <a:ext cx="0" cy="0"/>
              </a:xfrm>
              <a:prstGeom prst="line">
                <a:avLst/>
              </a:prstGeom>
              <a:ln w="9525" cap="flat" cmpd="sng">
                <a:solidFill>
                  <a:srgbClr val="0000FF"/>
                </a:solidFill>
                <a:prstDash val="solid"/>
                <a:headEnd type="none" w="med" len="med"/>
                <a:tailEnd type="none" w="med" len="med"/>
              </a:ln>
            </p:spPr>
          </p:sp>
          <p:sp>
            <p:nvSpPr>
              <p:cNvPr id="91618" name="Line 3602"/>
              <p:cNvSpPr/>
              <p:nvPr/>
            </p:nvSpPr>
            <p:spPr>
              <a:xfrm>
                <a:off x="3580" y="1794"/>
                <a:ext cx="5" cy="0"/>
              </a:xfrm>
              <a:prstGeom prst="line">
                <a:avLst/>
              </a:prstGeom>
              <a:ln w="9525" cap="flat" cmpd="sng">
                <a:solidFill>
                  <a:srgbClr val="0000FF"/>
                </a:solidFill>
                <a:prstDash val="solid"/>
                <a:headEnd type="none" w="med" len="med"/>
                <a:tailEnd type="none" w="med" len="med"/>
              </a:ln>
            </p:spPr>
          </p:sp>
          <p:sp>
            <p:nvSpPr>
              <p:cNvPr id="91619" name="Line 3603"/>
              <p:cNvSpPr/>
              <p:nvPr/>
            </p:nvSpPr>
            <p:spPr>
              <a:xfrm>
                <a:off x="3600" y="1794"/>
                <a:ext cx="0" cy="0"/>
              </a:xfrm>
              <a:prstGeom prst="line">
                <a:avLst/>
              </a:prstGeom>
              <a:ln w="9525" cap="flat" cmpd="sng">
                <a:solidFill>
                  <a:srgbClr val="0000FF"/>
                </a:solidFill>
                <a:prstDash val="solid"/>
                <a:headEnd type="none" w="med" len="med"/>
                <a:tailEnd type="none" w="med" len="med"/>
              </a:ln>
            </p:spPr>
          </p:sp>
          <p:sp>
            <p:nvSpPr>
              <p:cNvPr id="91620" name="Line 3604"/>
              <p:cNvSpPr/>
              <p:nvPr/>
            </p:nvSpPr>
            <p:spPr>
              <a:xfrm>
                <a:off x="3597" y="1794"/>
                <a:ext cx="5" cy="0"/>
              </a:xfrm>
              <a:prstGeom prst="line">
                <a:avLst/>
              </a:prstGeom>
              <a:ln w="9525" cap="flat" cmpd="sng">
                <a:solidFill>
                  <a:srgbClr val="0000FF"/>
                </a:solidFill>
                <a:prstDash val="solid"/>
                <a:headEnd type="none" w="med" len="med"/>
                <a:tailEnd type="none" w="med" len="med"/>
              </a:ln>
            </p:spPr>
          </p:sp>
          <p:sp>
            <p:nvSpPr>
              <p:cNvPr id="91621" name="Line 3605"/>
              <p:cNvSpPr/>
              <p:nvPr/>
            </p:nvSpPr>
            <p:spPr>
              <a:xfrm>
                <a:off x="3600" y="1794"/>
                <a:ext cx="0" cy="0"/>
              </a:xfrm>
              <a:prstGeom prst="line">
                <a:avLst/>
              </a:prstGeom>
              <a:ln w="9525" cap="flat" cmpd="sng">
                <a:solidFill>
                  <a:srgbClr val="0000FF"/>
                </a:solidFill>
                <a:prstDash val="solid"/>
                <a:headEnd type="none" w="med" len="med"/>
                <a:tailEnd type="none" w="med" len="med"/>
              </a:ln>
            </p:spPr>
          </p:sp>
          <p:sp>
            <p:nvSpPr>
              <p:cNvPr id="91622" name="Line 3606"/>
              <p:cNvSpPr/>
              <p:nvPr/>
            </p:nvSpPr>
            <p:spPr>
              <a:xfrm>
                <a:off x="3597" y="1794"/>
                <a:ext cx="5" cy="0"/>
              </a:xfrm>
              <a:prstGeom prst="line">
                <a:avLst/>
              </a:prstGeom>
              <a:ln w="9525" cap="flat" cmpd="sng">
                <a:solidFill>
                  <a:srgbClr val="0000FF"/>
                </a:solidFill>
                <a:prstDash val="solid"/>
                <a:headEnd type="none" w="med" len="med"/>
                <a:tailEnd type="none" w="med" len="med"/>
              </a:ln>
            </p:spPr>
          </p:sp>
          <p:sp>
            <p:nvSpPr>
              <p:cNvPr id="91623" name="Line 3607"/>
              <p:cNvSpPr/>
              <p:nvPr/>
            </p:nvSpPr>
            <p:spPr>
              <a:xfrm>
                <a:off x="3618" y="1792"/>
                <a:ext cx="0" cy="0"/>
              </a:xfrm>
              <a:prstGeom prst="line">
                <a:avLst/>
              </a:prstGeom>
              <a:ln w="9525" cap="flat" cmpd="sng">
                <a:solidFill>
                  <a:srgbClr val="0000FF"/>
                </a:solidFill>
                <a:prstDash val="solid"/>
                <a:headEnd type="none" w="med" len="med"/>
                <a:tailEnd type="none" w="med" len="med"/>
              </a:ln>
            </p:spPr>
          </p:sp>
          <p:sp>
            <p:nvSpPr>
              <p:cNvPr id="91624" name="Line 3608"/>
              <p:cNvSpPr/>
              <p:nvPr/>
            </p:nvSpPr>
            <p:spPr>
              <a:xfrm>
                <a:off x="3615" y="1792"/>
                <a:ext cx="4" cy="0"/>
              </a:xfrm>
              <a:prstGeom prst="line">
                <a:avLst/>
              </a:prstGeom>
              <a:ln w="9525" cap="flat" cmpd="sng">
                <a:solidFill>
                  <a:srgbClr val="0000FF"/>
                </a:solidFill>
                <a:prstDash val="solid"/>
                <a:headEnd type="none" w="med" len="med"/>
                <a:tailEnd type="none" w="med" len="med"/>
              </a:ln>
            </p:spPr>
          </p:sp>
          <p:sp>
            <p:nvSpPr>
              <p:cNvPr id="91625" name="Line 3609"/>
              <p:cNvSpPr/>
              <p:nvPr/>
            </p:nvSpPr>
            <p:spPr>
              <a:xfrm>
                <a:off x="3618" y="1792"/>
                <a:ext cx="0" cy="0"/>
              </a:xfrm>
              <a:prstGeom prst="line">
                <a:avLst/>
              </a:prstGeom>
              <a:ln w="9525" cap="flat" cmpd="sng">
                <a:solidFill>
                  <a:srgbClr val="0000FF"/>
                </a:solidFill>
                <a:prstDash val="solid"/>
                <a:headEnd type="none" w="med" len="med"/>
                <a:tailEnd type="none" w="med" len="med"/>
              </a:ln>
            </p:spPr>
          </p:sp>
          <p:sp>
            <p:nvSpPr>
              <p:cNvPr id="91626" name="Line 3610"/>
              <p:cNvSpPr/>
              <p:nvPr/>
            </p:nvSpPr>
            <p:spPr>
              <a:xfrm>
                <a:off x="3615" y="1792"/>
                <a:ext cx="4" cy="0"/>
              </a:xfrm>
              <a:prstGeom prst="line">
                <a:avLst/>
              </a:prstGeom>
              <a:ln w="9525" cap="flat" cmpd="sng">
                <a:solidFill>
                  <a:srgbClr val="0000FF"/>
                </a:solidFill>
                <a:prstDash val="solid"/>
                <a:headEnd type="none" w="med" len="med"/>
                <a:tailEnd type="none" w="med" len="med"/>
              </a:ln>
            </p:spPr>
          </p:sp>
          <p:sp>
            <p:nvSpPr>
              <p:cNvPr id="91627" name="Line 3611"/>
              <p:cNvSpPr/>
              <p:nvPr/>
            </p:nvSpPr>
            <p:spPr>
              <a:xfrm>
                <a:off x="3633" y="1788"/>
                <a:ext cx="0" cy="0"/>
              </a:xfrm>
              <a:prstGeom prst="line">
                <a:avLst/>
              </a:prstGeom>
              <a:ln w="9525" cap="flat" cmpd="sng">
                <a:solidFill>
                  <a:srgbClr val="0000FF"/>
                </a:solidFill>
                <a:prstDash val="solid"/>
                <a:headEnd type="none" w="med" len="med"/>
                <a:tailEnd type="none" w="med" len="med"/>
              </a:ln>
            </p:spPr>
          </p:sp>
          <p:sp>
            <p:nvSpPr>
              <p:cNvPr id="91628" name="Line 3612"/>
              <p:cNvSpPr/>
              <p:nvPr/>
            </p:nvSpPr>
            <p:spPr>
              <a:xfrm>
                <a:off x="3631" y="1788"/>
                <a:ext cx="4" cy="0"/>
              </a:xfrm>
              <a:prstGeom prst="line">
                <a:avLst/>
              </a:prstGeom>
              <a:ln w="9525" cap="flat" cmpd="sng">
                <a:solidFill>
                  <a:srgbClr val="0000FF"/>
                </a:solidFill>
                <a:prstDash val="solid"/>
                <a:headEnd type="none" w="med" len="med"/>
                <a:tailEnd type="none" w="med" len="med"/>
              </a:ln>
            </p:spPr>
          </p:sp>
          <p:sp>
            <p:nvSpPr>
              <p:cNvPr id="91629" name="Line 3613"/>
              <p:cNvSpPr/>
              <p:nvPr/>
            </p:nvSpPr>
            <p:spPr>
              <a:xfrm>
                <a:off x="3633" y="1788"/>
                <a:ext cx="0" cy="0"/>
              </a:xfrm>
              <a:prstGeom prst="line">
                <a:avLst/>
              </a:prstGeom>
              <a:ln w="9525" cap="flat" cmpd="sng">
                <a:solidFill>
                  <a:srgbClr val="0000FF"/>
                </a:solidFill>
                <a:prstDash val="solid"/>
                <a:headEnd type="none" w="med" len="med"/>
                <a:tailEnd type="none" w="med" len="med"/>
              </a:ln>
            </p:spPr>
          </p:sp>
          <p:sp>
            <p:nvSpPr>
              <p:cNvPr id="91630" name="Line 3614"/>
              <p:cNvSpPr/>
              <p:nvPr/>
            </p:nvSpPr>
            <p:spPr>
              <a:xfrm>
                <a:off x="3631" y="1788"/>
                <a:ext cx="4" cy="0"/>
              </a:xfrm>
              <a:prstGeom prst="line">
                <a:avLst/>
              </a:prstGeom>
              <a:ln w="9525" cap="flat" cmpd="sng">
                <a:solidFill>
                  <a:srgbClr val="0000FF"/>
                </a:solidFill>
                <a:prstDash val="solid"/>
                <a:headEnd type="none" w="med" len="med"/>
                <a:tailEnd type="none" w="med" len="med"/>
              </a:ln>
            </p:spPr>
          </p:sp>
          <p:sp>
            <p:nvSpPr>
              <p:cNvPr id="91631" name="Line 3615"/>
              <p:cNvSpPr/>
              <p:nvPr/>
            </p:nvSpPr>
            <p:spPr>
              <a:xfrm>
                <a:off x="3650" y="1779"/>
                <a:ext cx="0" cy="0"/>
              </a:xfrm>
              <a:prstGeom prst="line">
                <a:avLst/>
              </a:prstGeom>
              <a:ln w="9525" cap="flat" cmpd="sng">
                <a:solidFill>
                  <a:srgbClr val="0000FF"/>
                </a:solidFill>
                <a:prstDash val="solid"/>
                <a:headEnd type="none" w="med" len="med"/>
                <a:tailEnd type="none" w="med" len="med"/>
              </a:ln>
            </p:spPr>
          </p:sp>
          <p:sp>
            <p:nvSpPr>
              <p:cNvPr id="91632" name="Line 3616"/>
              <p:cNvSpPr/>
              <p:nvPr/>
            </p:nvSpPr>
            <p:spPr>
              <a:xfrm>
                <a:off x="3648" y="1779"/>
                <a:ext cx="5" cy="0"/>
              </a:xfrm>
              <a:prstGeom prst="line">
                <a:avLst/>
              </a:prstGeom>
              <a:ln w="9525" cap="flat" cmpd="sng">
                <a:solidFill>
                  <a:srgbClr val="0000FF"/>
                </a:solidFill>
                <a:prstDash val="solid"/>
                <a:headEnd type="none" w="med" len="med"/>
                <a:tailEnd type="none" w="med" len="med"/>
              </a:ln>
            </p:spPr>
          </p:sp>
          <p:sp>
            <p:nvSpPr>
              <p:cNvPr id="91633" name="Line 3617"/>
              <p:cNvSpPr/>
              <p:nvPr/>
            </p:nvSpPr>
            <p:spPr>
              <a:xfrm>
                <a:off x="3650" y="1779"/>
                <a:ext cx="0" cy="0"/>
              </a:xfrm>
              <a:prstGeom prst="line">
                <a:avLst/>
              </a:prstGeom>
              <a:ln w="9525" cap="flat" cmpd="sng">
                <a:solidFill>
                  <a:srgbClr val="0000FF"/>
                </a:solidFill>
                <a:prstDash val="solid"/>
                <a:headEnd type="none" w="med" len="med"/>
                <a:tailEnd type="none" w="med" len="med"/>
              </a:ln>
            </p:spPr>
          </p:sp>
          <p:sp>
            <p:nvSpPr>
              <p:cNvPr id="91634" name="Line 3618"/>
              <p:cNvSpPr/>
              <p:nvPr/>
            </p:nvSpPr>
            <p:spPr>
              <a:xfrm>
                <a:off x="3648" y="1779"/>
                <a:ext cx="5" cy="0"/>
              </a:xfrm>
              <a:prstGeom prst="line">
                <a:avLst/>
              </a:prstGeom>
              <a:ln w="9525" cap="flat" cmpd="sng">
                <a:solidFill>
                  <a:srgbClr val="0000FF"/>
                </a:solidFill>
                <a:prstDash val="solid"/>
                <a:headEnd type="none" w="med" len="med"/>
                <a:tailEnd type="none" w="med" len="med"/>
              </a:ln>
            </p:spPr>
          </p:sp>
          <p:sp>
            <p:nvSpPr>
              <p:cNvPr id="91635" name="Line 3619"/>
              <p:cNvSpPr/>
              <p:nvPr/>
            </p:nvSpPr>
            <p:spPr>
              <a:xfrm>
                <a:off x="3668" y="1767"/>
                <a:ext cx="0" cy="0"/>
              </a:xfrm>
              <a:prstGeom prst="line">
                <a:avLst/>
              </a:prstGeom>
              <a:ln w="9525" cap="flat" cmpd="sng">
                <a:solidFill>
                  <a:srgbClr val="0000FF"/>
                </a:solidFill>
                <a:prstDash val="solid"/>
                <a:headEnd type="none" w="med" len="med"/>
                <a:tailEnd type="none" w="med" len="med"/>
              </a:ln>
            </p:spPr>
          </p:sp>
          <p:sp>
            <p:nvSpPr>
              <p:cNvPr id="91636" name="Line 3620"/>
              <p:cNvSpPr/>
              <p:nvPr/>
            </p:nvSpPr>
            <p:spPr>
              <a:xfrm>
                <a:off x="3665" y="1767"/>
                <a:ext cx="5" cy="0"/>
              </a:xfrm>
              <a:prstGeom prst="line">
                <a:avLst/>
              </a:prstGeom>
              <a:ln w="9525" cap="flat" cmpd="sng">
                <a:solidFill>
                  <a:srgbClr val="0000FF"/>
                </a:solidFill>
                <a:prstDash val="solid"/>
                <a:headEnd type="none" w="med" len="med"/>
                <a:tailEnd type="none" w="med" len="med"/>
              </a:ln>
            </p:spPr>
          </p:sp>
          <p:sp>
            <p:nvSpPr>
              <p:cNvPr id="91637" name="Line 3621"/>
              <p:cNvSpPr/>
              <p:nvPr/>
            </p:nvSpPr>
            <p:spPr>
              <a:xfrm>
                <a:off x="3668" y="1767"/>
                <a:ext cx="0" cy="0"/>
              </a:xfrm>
              <a:prstGeom prst="line">
                <a:avLst/>
              </a:prstGeom>
              <a:ln w="9525" cap="flat" cmpd="sng">
                <a:solidFill>
                  <a:srgbClr val="0000FF"/>
                </a:solidFill>
                <a:prstDash val="solid"/>
                <a:headEnd type="none" w="med" len="med"/>
                <a:tailEnd type="none" w="med" len="med"/>
              </a:ln>
            </p:spPr>
          </p:sp>
          <p:sp>
            <p:nvSpPr>
              <p:cNvPr id="91638" name="Line 3622"/>
              <p:cNvSpPr/>
              <p:nvPr/>
            </p:nvSpPr>
            <p:spPr>
              <a:xfrm>
                <a:off x="3665" y="1767"/>
                <a:ext cx="5" cy="0"/>
              </a:xfrm>
              <a:prstGeom prst="line">
                <a:avLst/>
              </a:prstGeom>
              <a:ln w="9525" cap="flat" cmpd="sng">
                <a:solidFill>
                  <a:srgbClr val="0000FF"/>
                </a:solidFill>
                <a:prstDash val="solid"/>
                <a:headEnd type="none" w="med" len="med"/>
                <a:tailEnd type="none" w="med" len="med"/>
              </a:ln>
            </p:spPr>
          </p:sp>
          <p:sp>
            <p:nvSpPr>
              <p:cNvPr id="91639" name="Line 3623"/>
              <p:cNvSpPr/>
              <p:nvPr/>
            </p:nvSpPr>
            <p:spPr>
              <a:xfrm>
                <a:off x="3683" y="1758"/>
                <a:ext cx="0" cy="0"/>
              </a:xfrm>
              <a:prstGeom prst="line">
                <a:avLst/>
              </a:prstGeom>
              <a:ln w="9525" cap="flat" cmpd="sng">
                <a:solidFill>
                  <a:srgbClr val="0000FF"/>
                </a:solidFill>
                <a:prstDash val="solid"/>
                <a:headEnd type="none" w="med" len="med"/>
                <a:tailEnd type="none" w="med" len="med"/>
              </a:ln>
            </p:spPr>
          </p:sp>
          <p:sp>
            <p:nvSpPr>
              <p:cNvPr id="91640" name="Line 3624"/>
              <p:cNvSpPr/>
              <p:nvPr/>
            </p:nvSpPr>
            <p:spPr>
              <a:xfrm>
                <a:off x="3681" y="1758"/>
                <a:ext cx="5" cy="0"/>
              </a:xfrm>
              <a:prstGeom prst="line">
                <a:avLst/>
              </a:prstGeom>
              <a:ln w="9525" cap="flat" cmpd="sng">
                <a:solidFill>
                  <a:srgbClr val="0000FF"/>
                </a:solidFill>
                <a:prstDash val="solid"/>
                <a:headEnd type="none" w="med" len="med"/>
                <a:tailEnd type="none" w="med" len="med"/>
              </a:ln>
            </p:spPr>
          </p:sp>
          <p:sp>
            <p:nvSpPr>
              <p:cNvPr id="91641" name="Line 3625"/>
              <p:cNvSpPr/>
              <p:nvPr/>
            </p:nvSpPr>
            <p:spPr>
              <a:xfrm>
                <a:off x="3683" y="1758"/>
                <a:ext cx="0" cy="0"/>
              </a:xfrm>
              <a:prstGeom prst="line">
                <a:avLst/>
              </a:prstGeom>
              <a:ln w="9525" cap="flat" cmpd="sng">
                <a:solidFill>
                  <a:srgbClr val="0000FF"/>
                </a:solidFill>
                <a:prstDash val="solid"/>
                <a:headEnd type="none" w="med" len="med"/>
                <a:tailEnd type="none" w="med" len="med"/>
              </a:ln>
            </p:spPr>
          </p:sp>
        </p:grpSp>
        <p:grpSp>
          <p:nvGrpSpPr>
            <p:cNvPr id="85015" name="Group 3827"/>
            <p:cNvGrpSpPr/>
            <p:nvPr/>
          </p:nvGrpSpPr>
          <p:grpSpPr>
            <a:xfrm>
              <a:off x="3629" y="1699"/>
              <a:ext cx="719" cy="651"/>
              <a:chOff x="3629" y="1699"/>
              <a:chExt cx="719" cy="651"/>
            </a:xfrm>
          </p:grpSpPr>
          <p:sp>
            <p:nvSpPr>
              <p:cNvPr id="91242" name="Line 3627"/>
              <p:cNvSpPr/>
              <p:nvPr/>
            </p:nvSpPr>
            <p:spPr>
              <a:xfrm>
                <a:off x="3681" y="1758"/>
                <a:ext cx="5" cy="0"/>
              </a:xfrm>
              <a:prstGeom prst="line">
                <a:avLst/>
              </a:prstGeom>
              <a:ln w="9525" cap="flat" cmpd="sng">
                <a:solidFill>
                  <a:srgbClr val="0000FF"/>
                </a:solidFill>
                <a:prstDash val="solid"/>
                <a:headEnd type="none" w="med" len="med"/>
                <a:tailEnd type="none" w="med" len="med"/>
              </a:ln>
            </p:spPr>
          </p:sp>
          <p:sp>
            <p:nvSpPr>
              <p:cNvPr id="91243" name="Line 3628"/>
              <p:cNvSpPr/>
              <p:nvPr/>
            </p:nvSpPr>
            <p:spPr>
              <a:xfrm>
                <a:off x="3701" y="1748"/>
                <a:ext cx="0" cy="0"/>
              </a:xfrm>
              <a:prstGeom prst="line">
                <a:avLst/>
              </a:prstGeom>
              <a:ln w="9525" cap="flat" cmpd="sng">
                <a:solidFill>
                  <a:srgbClr val="0000FF"/>
                </a:solidFill>
                <a:prstDash val="solid"/>
                <a:headEnd type="none" w="med" len="med"/>
                <a:tailEnd type="none" w="med" len="med"/>
              </a:ln>
            </p:spPr>
          </p:sp>
          <p:sp>
            <p:nvSpPr>
              <p:cNvPr id="91244" name="Line 3629"/>
              <p:cNvSpPr/>
              <p:nvPr/>
            </p:nvSpPr>
            <p:spPr>
              <a:xfrm>
                <a:off x="3699" y="1748"/>
                <a:ext cx="4" cy="0"/>
              </a:xfrm>
              <a:prstGeom prst="line">
                <a:avLst/>
              </a:prstGeom>
              <a:ln w="9525" cap="flat" cmpd="sng">
                <a:solidFill>
                  <a:srgbClr val="0000FF"/>
                </a:solidFill>
                <a:prstDash val="solid"/>
                <a:headEnd type="none" w="med" len="med"/>
                <a:tailEnd type="none" w="med" len="med"/>
              </a:ln>
            </p:spPr>
          </p:sp>
          <p:sp>
            <p:nvSpPr>
              <p:cNvPr id="91245" name="Line 3630"/>
              <p:cNvSpPr/>
              <p:nvPr/>
            </p:nvSpPr>
            <p:spPr>
              <a:xfrm>
                <a:off x="3701" y="1748"/>
                <a:ext cx="0" cy="0"/>
              </a:xfrm>
              <a:prstGeom prst="line">
                <a:avLst/>
              </a:prstGeom>
              <a:ln w="9525" cap="flat" cmpd="sng">
                <a:solidFill>
                  <a:srgbClr val="0000FF"/>
                </a:solidFill>
                <a:prstDash val="solid"/>
                <a:headEnd type="none" w="med" len="med"/>
                <a:tailEnd type="none" w="med" len="med"/>
              </a:ln>
            </p:spPr>
          </p:sp>
          <p:sp>
            <p:nvSpPr>
              <p:cNvPr id="91246" name="Line 3631"/>
              <p:cNvSpPr/>
              <p:nvPr/>
            </p:nvSpPr>
            <p:spPr>
              <a:xfrm>
                <a:off x="3699" y="1748"/>
                <a:ext cx="4" cy="0"/>
              </a:xfrm>
              <a:prstGeom prst="line">
                <a:avLst/>
              </a:prstGeom>
              <a:ln w="9525" cap="flat" cmpd="sng">
                <a:solidFill>
                  <a:srgbClr val="0000FF"/>
                </a:solidFill>
                <a:prstDash val="solid"/>
                <a:headEnd type="none" w="med" len="med"/>
                <a:tailEnd type="none" w="med" len="med"/>
              </a:ln>
            </p:spPr>
          </p:sp>
          <p:sp>
            <p:nvSpPr>
              <p:cNvPr id="91247" name="Line 3632"/>
              <p:cNvSpPr/>
              <p:nvPr/>
            </p:nvSpPr>
            <p:spPr>
              <a:xfrm>
                <a:off x="3718" y="1744"/>
                <a:ext cx="0" cy="0"/>
              </a:xfrm>
              <a:prstGeom prst="line">
                <a:avLst/>
              </a:prstGeom>
              <a:ln w="9525" cap="flat" cmpd="sng">
                <a:solidFill>
                  <a:srgbClr val="0000FF"/>
                </a:solidFill>
                <a:prstDash val="solid"/>
                <a:headEnd type="none" w="med" len="med"/>
                <a:tailEnd type="none" w="med" len="med"/>
              </a:ln>
            </p:spPr>
          </p:sp>
          <p:sp>
            <p:nvSpPr>
              <p:cNvPr id="91248" name="Line 3633"/>
              <p:cNvSpPr/>
              <p:nvPr/>
            </p:nvSpPr>
            <p:spPr>
              <a:xfrm>
                <a:off x="3716" y="1744"/>
                <a:ext cx="5" cy="0"/>
              </a:xfrm>
              <a:prstGeom prst="line">
                <a:avLst/>
              </a:prstGeom>
              <a:ln w="9525" cap="flat" cmpd="sng">
                <a:solidFill>
                  <a:srgbClr val="0000FF"/>
                </a:solidFill>
                <a:prstDash val="solid"/>
                <a:headEnd type="none" w="med" len="med"/>
                <a:tailEnd type="none" w="med" len="med"/>
              </a:ln>
            </p:spPr>
          </p:sp>
          <p:sp>
            <p:nvSpPr>
              <p:cNvPr id="91249" name="Line 3634"/>
              <p:cNvSpPr/>
              <p:nvPr/>
            </p:nvSpPr>
            <p:spPr>
              <a:xfrm>
                <a:off x="3718" y="1744"/>
                <a:ext cx="0" cy="0"/>
              </a:xfrm>
              <a:prstGeom prst="line">
                <a:avLst/>
              </a:prstGeom>
              <a:ln w="9525" cap="flat" cmpd="sng">
                <a:solidFill>
                  <a:srgbClr val="0000FF"/>
                </a:solidFill>
                <a:prstDash val="solid"/>
                <a:headEnd type="none" w="med" len="med"/>
                <a:tailEnd type="none" w="med" len="med"/>
              </a:ln>
            </p:spPr>
          </p:sp>
          <p:sp>
            <p:nvSpPr>
              <p:cNvPr id="91250" name="Line 3635"/>
              <p:cNvSpPr/>
              <p:nvPr/>
            </p:nvSpPr>
            <p:spPr>
              <a:xfrm>
                <a:off x="3716" y="1744"/>
                <a:ext cx="5" cy="0"/>
              </a:xfrm>
              <a:prstGeom prst="line">
                <a:avLst/>
              </a:prstGeom>
              <a:ln w="9525" cap="flat" cmpd="sng">
                <a:solidFill>
                  <a:srgbClr val="0000FF"/>
                </a:solidFill>
                <a:prstDash val="solid"/>
                <a:headEnd type="none" w="med" len="med"/>
                <a:tailEnd type="none" w="med" len="med"/>
              </a:ln>
            </p:spPr>
          </p:sp>
          <p:sp>
            <p:nvSpPr>
              <p:cNvPr id="91251" name="Line 3636"/>
              <p:cNvSpPr/>
              <p:nvPr/>
            </p:nvSpPr>
            <p:spPr>
              <a:xfrm>
                <a:off x="3733" y="1729"/>
                <a:ext cx="0" cy="0"/>
              </a:xfrm>
              <a:prstGeom prst="line">
                <a:avLst/>
              </a:prstGeom>
              <a:ln w="9525" cap="flat" cmpd="sng">
                <a:solidFill>
                  <a:srgbClr val="0000FF"/>
                </a:solidFill>
                <a:prstDash val="solid"/>
                <a:headEnd type="none" w="med" len="med"/>
                <a:tailEnd type="none" w="med" len="med"/>
              </a:ln>
            </p:spPr>
          </p:sp>
          <p:sp>
            <p:nvSpPr>
              <p:cNvPr id="91252" name="Line 3637"/>
              <p:cNvSpPr/>
              <p:nvPr/>
            </p:nvSpPr>
            <p:spPr>
              <a:xfrm>
                <a:off x="3732" y="1729"/>
                <a:ext cx="4" cy="0"/>
              </a:xfrm>
              <a:prstGeom prst="line">
                <a:avLst/>
              </a:prstGeom>
              <a:ln w="9525" cap="flat" cmpd="sng">
                <a:solidFill>
                  <a:srgbClr val="0000FF"/>
                </a:solidFill>
                <a:prstDash val="solid"/>
                <a:headEnd type="none" w="med" len="med"/>
                <a:tailEnd type="none" w="med" len="med"/>
              </a:ln>
            </p:spPr>
          </p:sp>
          <p:sp>
            <p:nvSpPr>
              <p:cNvPr id="91253" name="Line 3638"/>
              <p:cNvSpPr/>
              <p:nvPr/>
            </p:nvSpPr>
            <p:spPr>
              <a:xfrm>
                <a:off x="3733" y="1729"/>
                <a:ext cx="0" cy="0"/>
              </a:xfrm>
              <a:prstGeom prst="line">
                <a:avLst/>
              </a:prstGeom>
              <a:ln w="9525" cap="flat" cmpd="sng">
                <a:solidFill>
                  <a:srgbClr val="0000FF"/>
                </a:solidFill>
                <a:prstDash val="solid"/>
                <a:headEnd type="none" w="med" len="med"/>
                <a:tailEnd type="none" w="med" len="med"/>
              </a:ln>
            </p:spPr>
          </p:sp>
          <p:sp>
            <p:nvSpPr>
              <p:cNvPr id="91254" name="Line 3639"/>
              <p:cNvSpPr/>
              <p:nvPr/>
            </p:nvSpPr>
            <p:spPr>
              <a:xfrm>
                <a:off x="3732" y="1729"/>
                <a:ext cx="4" cy="0"/>
              </a:xfrm>
              <a:prstGeom prst="line">
                <a:avLst/>
              </a:prstGeom>
              <a:ln w="9525" cap="flat" cmpd="sng">
                <a:solidFill>
                  <a:srgbClr val="0000FF"/>
                </a:solidFill>
                <a:prstDash val="solid"/>
                <a:headEnd type="none" w="med" len="med"/>
                <a:tailEnd type="none" w="med" len="med"/>
              </a:ln>
            </p:spPr>
          </p:sp>
          <p:sp>
            <p:nvSpPr>
              <p:cNvPr id="91255" name="Line 3640"/>
              <p:cNvSpPr/>
              <p:nvPr/>
            </p:nvSpPr>
            <p:spPr>
              <a:xfrm>
                <a:off x="3751" y="1722"/>
                <a:ext cx="0" cy="0"/>
              </a:xfrm>
              <a:prstGeom prst="line">
                <a:avLst/>
              </a:prstGeom>
              <a:ln w="9525" cap="flat" cmpd="sng">
                <a:solidFill>
                  <a:srgbClr val="0000FF"/>
                </a:solidFill>
                <a:prstDash val="solid"/>
                <a:headEnd type="none" w="med" len="med"/>
                <a:tailEnd type="none" w="med" len="med"/>
              </a:ln>
            </p:spPr>
          </p:sp>
          <p:sp>
            <p:nvSpPr>
              <p:cNvPr id="91256" name="Line 3641"/>
              <p:cNvSpPr/>
              <p:nvPr/>
            </p:nvSpPr>
            <p:spPr>
              <a:xfrm>
                <a:off x="3749" y="1722"/>
                <a:ext cx="5" cy="0"/>
              </a:xfrm>
              <a:prstGeom prst="line">
                <a:avLst/>
              </a:prstGeom>
              <a:ln w="9525" cap="flat" cmpd="sng">
                <a:solidFill>
                  <a:srgbClr val="0000FF"/>
                </a:solidFill>
                <a:prstDash val="solid"/>
                <a:headEnd type="none" w="med" len="med"/>
                <a:tailEnd type="none" w="med" len="med"/>
              </a:ln>
            </p:spPr>
          </p:sp>
          <p:sp>
            <p:nvSpPr>
              <p:cNvPr id="91257" name="Line 3642"/>
              <p:cNvSpPr/>
              <p:nvPr/>
            </p:nvSpPr>
            <p:spPr>
              <a:xfrm>
                <a:off x="3751" y="1722"/>
                <a:ext cx="0" cy="0"/>
              </a:xfrm>
              <a:prstGeom prst="line">
                <a:avLst/>
              </a:prstGeom>
              <a:ln w="9525" cap="flat" cmpd="sng">
                <a:solidFill>
                  <a:srgbClr val="0000FF"/>
                </a:solidFill>
                <a:prstDash val="solid"/>
                <a:headEnd type="none" w="med" len="med"/>
                <a:tailEnd type="none" w="med" len="med"/>
              </a:ln>
            </p:spPr>
          </p:sp>
          <p:sp>
            <p:nvSpPr>
              <p:cNvPr id="91258" name="Line 3643"/>
              <p:cNvSpPr/>
              <p:nvPr/>
            </p:nvSpPr>
            <p:spPr>
              <a:xfrm>
                <a:off x="3749" y="1722"/>
                <a:ext cx="5" cy="0"/>
              </a:xfrm>
              <a:prstGeom prst="line">
                <a:avLst/>
              </a:prstGeom>
              <a:ln w="9525" cap="flat" cmpd="sng">
                <a:solidFill>
                  <a:srgbClr val="0000FF"/>
                </a:solidFill>
                <a:prstDash val="solid"/>
                <a:headEnd type="none" w="med" len="med"/>
                <a:tailEnd type="none" w="med" len="med"/>
              </a:ln>
            </p:spPr>
          </p:sp>
          <p:sp>
            <p:nvSpPr>
              <p:cNvPr id="91259" name="Line 3644"/>
              <p:cNvSpPr/>
              <p:nvPr/>
            </p:nvSpPr>
            <p:spPr>
              <a:xfrm>
                <a:off x="3769" y="1714"/>
                <a:ext cx="0" cy="0"/>
              </a:xfrm>
              <a:prstGeom prst="line">
                <a:avLst/>
              </a:prstGeom>
              <a:ln w="9525" cap="flat" cmpd="sng">
                <a:solidFill>
                  <a:srgbClr val="0000FF"/>
                </a:solidFill>
                <a:prstDash val="solid"/>
                <a:headEnd type="none" w="med" len="med"/>
                <a:tailEnd type="none" w="med" len="med"/>
              </a:ln>
            </p:spPr>
          </p:sp>
          <p:sp>
            <p:nvSpPr>
              <p:cNvPr id="91260" name="Line 3645"/>
              <p:cNvSpPr/>
              <p:nvPr/>
            </p:nvSpPr>
            <p:spPr>
              <a:xfrm>
                <a:off x="3767" y="1714"/>
                <a:ext cx="4" cy="0"/>
              </a:xfrm>
              <a:prstGeom prst="line">
                <a:avLst/>
              </a:prstGeom>
              <a:ln w="9525" cap="flat" cmpd="sng">
                <a:solidFill>
                  <a:srgbClr val="0000FF"/>
                </a:solidFill>
                <a:prstDash val="solid"/>
                <a:headEnd type="none" w="med" len="med"/>
                <a:tailEnd type="none" w="med" len="med"/>
              </a:ln>
            </p:spPr>
          </p:sp>
          <p:sp>
            <p:nvSpPr>
              <p:cNvPr id="91261" name="Line 3646"/>
              <p:cNvSpPr/>
              <p:nvPr/>
            </p:nvSpPr>
            <p:spPr>
              <a:xfrm>
                <a:off x="3769" y="1714"/>
                <a:ext cx="0" cy="0"/>
              </a:xfrm>
              <a:prstGeom prst="line">
                <a:avLst/>
              </a:prstGeom>
              <a:ln w="9525" cap="flat" cmpd="sng">
                <a:solidFill>
                  <a:srgbClr val="0000FF"/>
                </a:solidFill>
                <a:prstDash val="solid"/>
                <a:headEnd type="none" w="med" len="med"/>
                <a:tailEnd type="none" w="med" len="med"/>
              </a:ln>
            </p:spPr>
          </p:sp>
          <p:sp>
            <p:nvSpPr>
              <p:cNvPr id="91262" name="Line 3647"/>
              <p:cNvSpPr/>
              <p:nvPr/>
            </p:nvSpPr>
            <p:spPr>
              <a:xfrm>
                <a:off x="3767" y="1714"/>
                <a:ext cx="4" cy="0"/>
              </a:xfrm>
              <a:prstGeom prst="line">
                <a:avLst/>
              </a:prstGeom>
              <a:ln w="9525" cap="flat" cmpd="sng">
                <a:solidFill>
                  <a:srgbClr val="0000FF"/>
                </a:solidFill>
                <a:prstDash val="solid"/>
                <a:headEnd type="none" w="med" len="med"/>
                <a:tailEnd type="none" w="med" len="med"/>
              </a:ln>
            </p:spPr>
          </p:sp>
          <p:sp>
            <p:nvSpPr>
              <p:cNvPr id="91263" name="Line 3648"/>
              <p:cNvSpPr/>
              <p:nvPr/>
            </p:nvSpPr>
            <p:spPr>
              <a:xfrm flipV="1">
                <a:off x="3784" y="1708"/>
                <a:ext cx="0" cy="2"/>
              </a:xfrm>
              <a:prstGeom prst="line">
                <a:avLst/>
              </a:prstGeom>
              <a:ln w="9525" cap="flat" cmpd="sng">
                <a:solidFill>
                  <a:srgbClr val="0000FF"/>
                </a:solidFill>
                <a:prstDash val="solid"/>
                <a:headEnd type="none" w="med" len="med"/>
                <a:tailEnd type="none" w="med" len="med"/>
              </a:ln>
            </p:spPr>
          </p:sp>
          <p:sp>
            <p:nvSpPr>
              <p:cNvPr id="91264" name="Line 3649"/>
              <p:cNvSpPr/>
              <p:nvPr/>
            </p:nvSpPr>
            <p:spPr>
              <a:xfrm>
                <a:off x="3782" y="1708"/>
                <a:ext cx="4" cy="0"/>
              </a:xfrm>
              <a:prstGeom prst="line">
                <a:avLst/>
              </a:prstGeom>
              <a:ln w="9525" cap="flat" cmpd="sng">
                <a:solidFill>
                  <a:srgbClr val="0000FF"/>
                </a:solidFill>
                <a:prstDash val="solid"/>
                <a:headEnd type="none" w="med" len="med"/>
                <a:tailEnd type="none" w="med" len="med"/>
              </a:ln>
            </p:spPr>
          </p:sp>
          <p:sp>
            <p:nvSpPr>
              <p:cNvPr id="91265" name="Line 3650"/>
              <p:cNvSpPr/>
              <p:nvPr/>
            </p:nvSpPr>
            <p:spPr>
              <a:xfrm>
                <a:off x="3784" y="1710"/>
                <a:ext cx="0" cy="2"/>
              </a:xfrm>
              <a:prstGeom prst="line">
                <a:avLst/>
              </a:prstGeom>
              <a:ln w="9525" cap="flat" cmpd="sng">
                <a:solidFill>
                  <a:srgbClr val="0000FF"/>
                </a:solidFill>
                <a:prstDash val="solid"/>
                <a:headEnd type="none" w="med" len="med"/>
                <a:tailEnd type="none" w="med" len="med"/>
              </a:ln>
            </p:spPr>
          </p:sp>
          <p:sp>
            <p:nvSpPr>
              <p:cNvPr id="91266" name="Line 3651"/>
              <p:cNvSpPr/>
              <p:nvPr/>
            </p:nvSpPr>
            <p:spPr>
              <a:xfrm>
                <a:off x="3782" y="1712"/>
                <a:ext cx="4" cy="0"/>
              </a:xfrm>
              <a:prstGeom prst="line">
                <a:avLst/>
              </a:prstGeom>
              <a:ln w="9525" cap="flat" cmpd="sng">
                <a:solidFill>
                  <a:srgbClr val="0000FF"/>
                </a:solidFill>
                <a:prstDash val="solid"/>
                <a:headEnd type="none" w="med" len="med"/>
                <a:tailEnd type="none" w="med" len="med"/>
              </a:ln>
            </p:spPr>
          </p:sp>
          <p:sp>
            <p:nvSpPr>
              <p:cNvPr id="91267" name="Line 3652"/>
              <p:cNvSpPr/>
              <p:nvPr/>
            </p:nvSpPr>
            <p:spPr>
              <a:xfrm flipV="1">
                <a:off x="3802" y="1706"/>
                <a:ext cx="0" cy="2"/>
              </a:xfrm>
              <a:prstGeom prst="line">
                <a:avLst/>
              </a:prstGeom>
              <a:ln w="9525" cap="flat" cmpd="sng">
                <a:solidFill>
                  <a:srgbClr val="0000FF"/>
                </a:solidFill>
                <a:prstDash val="solid"/>
                <a:headEnd type="none" w="med" len="med"/>
                <a:tailEnd type="none" w="med" len="med"/>
              </a:ln>
            </p:spPr>
          </p:sp>
          <p:sp>
            <p:nvSpPr>
              <p:cNvPr id="91268" name="Line 3653"/>
              <p:cNvSpPr/>
              <p:nvPr/>
            </p:nvSpPr>
            <p:spPr>
              <a:xfrm>
                <a:off x="3800" y="1706"/>
                <a:ext cx="4" cy="0"/>
              </a:xfrm>
              <a:prstGeom prst="line">
                <a:avLst/>
              </a:prstGeom>
              <a:ln w="9525" cap="flat" cmpd="sng">
                <a:solidFill>
                  <a:srgbClr val="0000FF"/>
                </a:solidFill>
                <a:prstDash val="solid"/>
                <a:headEnd type="none" w="med" len="med"/>
                <a:tailEnd type="none" w="med" len="med"/>
              </a:ln>
            </p:spPr>
          </p:sp>
          <p:sp>
            <p:nvSpPr>
              <p:cNvPr id="91269" name="Line 3654"/>
              <p:cNvSpPr/>
              <p:nvPr/>
            </p:nvSpPr>
            <p:spPr>
              <a:xfrm>
                <a:off x="3802" y="1708"/>
                <a:ext cx="0" cy="2"/>
              </a:xfrm>
              <a:prstGeom prst="line">
                <a:avLst/>
              </a:prstGeom>
              <a:ln w="9525" cap="flat" cmpd="sng">
                <a:solidFill>
                  <a:srgbClr val="0000FF"/>
                </a:solidFill>
                <a:prstDash val="solid"/>
                <a:headEnd type="none" w="med" len="med"/>
                <a:tailEnd type="none" w="med" len="med"/>
              </a:ln>
            </p:spPr>
          </p:sp>
          <p:sp>
            <p:nvSpPr>
              <p:cNvPr id="91270" name="Line 3655"/>
              <p:cNvSpPr/>
              <p:nvPr/>
            </p:nvSpPr>
            <p:spPr>
              <a:xfrm>
                <a:off x="3800" y="1710"/>
                <a:ext cx="4" cy="0"/>
              </a:xfrm>
              <a:prstGeom prst="line">
                <a:avLst/>
              </a:prstGeom>
              <a:ln w="9525" cap="flat" cmpd="sng">
                <a:solidFill>
                  <a:srgbClr val="0000FF"/>
                </a:solidFill>
                <a:prstDash val="solid"/>
                <a:headEnd type="none" w="med" len="med"/>
                <a:tailEnd type="none" w="med" len="med"/>
              </a:ln>
            </p:spPr>
          </p:sp>
          <p:sp>
            <p:nvSpPr>
              <p:cNvPr id="91271" name="Line 3656"/>
              <p:cNvSpPr/>
              <p:nvPr/>
            </p:nvSpPr>
            <p:spPr>
              <a:xfrm flipV="1">
                <a:off x="3819" y="1702"/>
                <a:ext cx="0" cy="1"/>
              </a:xfrm>
              <a:prstGeom prst="line">
                <a:avLst/>
              </a:prstGeom>
              <a:ln w="9525" cap="flat" cmpd="sng">
                <a:solidFill>
                  <a:srgbClr val="0000FF"/>
                </a:solidFill>
                <a:prstDash val="solid"/>
                <a:headEnd type="none" w="med" len="med"/>
                <a:tailEnd type="none" w="med" len="med"/>
              </a:ln>
            </p:spPr>
          </p:sp>
          <p:sp>
            <p:nvSpPr>
              <p:cNvPr id="91272" name="Line 3657"/>
              <p:cNvSpPr/>
              <p:nvPr/>
            </p:nvSpPr>
            <p:spPr>
              <a:xfrm>
                <a:off x="3817" y="1702"/>
                <a:ext cx="5" cy="0"/>
              </a:xfrm>
              <a:prstGeom prst="line">
                <a:avLst/>
              </a:prstGeom>
              <a:ln w="9525" cap="flat" cmpd="sng">
                <a:solidFill>
                  <a:srgbClr val="0000FF"/>
                </a:solidFill>
                <a:prstDash val="solid"/>
                <a:headEnd type="none" w="med" len="med"/>
                <a:tailEnd type="none" w="med" len="med"/>
              </a:ln>
            </p:spPr>
          </p:sp>
          <p:sp>
            <p:nvSpPr>
              <p:cNvPr id="91273" name="Line 3658"/>
              <p:cNvSpPr/>
              <p:nvPr/>
            </p:nvSpPr>
            <p:spPr>
              <a:xfrm>
                <a:off x="3819" y="1703"/>
                <a:ext cx="0" cy="3"/>
              </a:xfrm>
              <a:prstGeom prst="line">
                <a:avLst/>
              </a:prstGeom>
              <a:ln w="9525" cap="flat" cmpd="sng">
                <a:solidFill>
                  <a:srgbClr val="0000FF"/>
                </a:solidFill>
                <a:prstDash val="solid"/>
                <a:headEnd type="none" w="med" len="med"/>
                <a:tailEnd type="none" w="med" len="med"/>
              </a:ln>
            </p:spPr>
          </p:sp>
          <p:sp>
            <p:nvSpPr>
              <p:cNvPr id="91274" name="Line 3659"/>
              <p:cNvSpPr/>
              <p:nvPr/>
            </p:nvSpPr>
            <p:spPr>
              <a:xfrm>
                <a:off x="3817" y="1706"/>
                <a:ext cx="5" cy="0"/>
              </a:xfrm>
              <a:prstGeom prst="line">
                <a:avLst/>
              </a:prstGeom>
              <a:ln w="9525" cap="flat" cmpd="sng">
                <a:solidFill>
                  <a:srgbClr val="0000FF"/>
                </a:solidFill>
                <a:prstDash val="solid"/>
                <a:headEnd type="none" w="med" len="med"/>
                <a:tailEnd type="none" w="med" len="med"/>
              </a:ln>
            </p:spPr>
          </p:sp>
          <p:sp>
            <p:nvSpPr>
              <p:cNvPr id="91275" name="Line 3660"/>
              <p:cNvSpPr/>
              <p:nvPr/>
            </p:nvSpPr>
            <p:spPr>
              <a:xfrm flipV="1">
                <a:off x="3835" y="1699"/>
                <a:ext cx="0" cy="3"/>
              </a:xfrm>
              <a:prstGeom prst="line">
                <a:avLst/>
              </a:prstGeom>
              <a:ln w="9525" cap="flat" cmpd="sng">
                <a:solidFill>
                  <a:srgbClr val="0000FF"/>
                </a:solidFill>
                <a:prstDash val="solid"/>
                <a:headEnd type="none" w="med" len="med"/>
                <a:tailEnd type="none" w="med" len="med"/>
              </a:ln>
            </p:spPr>
          </p:sp>
          <p:sp>
            <p:nvSpPr>
              <p:cNvPr id="91276" name="Line 3661"/>
              <p:cNvSpPr/>
              <p:nvPr/>
            </p:nvSpPr>
            <p:spPr>
              <a:xfrm>
                <a:off x="3833" y="1699"/>
                <a:ext cx="4" cy="0"/>
              </a:xfrm>
              <a:prstGeom prst="line">
                <a:avLst/>
              </a:prstGeom>
              <a:ln w="9525" cap="flat" cmpd="sng">
                <a:solidFill>
                  <a:srgbClr val="0000FF"/>
                </a:solidFill>
                <a:prstDash val="solid"/>
                <a:headEnd type="none" w="med" len="med"/>
                <a:tailEnd type="none" w="med" len="med"/>
              </a:ln>
            </p:spPr>
          </p:sp>
          <p:sp>
            <p:nvSpPr>
              <p:cNvPr id="91277" name="Line 3662"/>
              <p:cNvSpPr/>
              <p:nvPr/>
            </p:nvSpPr>
            <p:spPr>
              <a:xfrm>
                <a:off x="3835" y="1702"/>
                <a:ext cx="0" cy="1"/>
              </a:xfrm>
              <a:prstGeom prst="line">
                <a:avLst/>
              </a:prstGeom>
              <a:ln w="9525" cap="flat" cmpd="sng">
                <a:solidFill>
                  <a:srgbClr val="0000FF"/>
                </a:solidFill>
                <a:prstDash val="solid"/>
                <a:headEnd type="none" w="med" len="med"/>
                <a:tailEnd type="none" w="med" len="med"/>
              </a:ln>
            </p:spPr>
          </p:sp>
          <p:sp>
            <p:nvSpPr>
              <p:cNvPr id="91278" name="Line 3663"/>
              <p:cNvSpPr/>
              <p:nvPr/>
            </p:nvSpPr>
            <p:spPr>
              <a:xfrm>
                <a:off x="3833" y="1703"/>
                <a:ext cx="4" cy="0"/>
              </a:xfrm>
              <a:prstGeom prst="line">
                <a:avLst/>
              </a:prstGeom>
              <a:ln w="9525" cap="flat" cmpd="sng">
                <a:solidFill>
                  <a:srgbClr val="0000FF"/>
                </a:solidFill>
                <a:prstDash val="solid"/>
                <a:headEnd type="none" w="med" len="med"/>
                <a:tailEnd type="none" w="med" len="med"/>
              </a:ln>
            </p:spPr>
          </p:sp>
          <p:sp>
            <p:nvSpPr>
              <p:cNvPr id="91279" name="Line 3664"/>
              <p:cNvSpPr/>
              <p:nvPr/>
            </p:nvSpPr>
            <p:spPr>
              <a:xfrm flipV="1">
                <a:off x="3852" y="1702"/>
                <a:ext cx="0" cy="1"/>
              </a:xfrm>
              <a:prstGeom prst="line">
                <a:avLst/>
              </a:prstGeom>
              <a:ln w="9525" cap="flat" cmpd="sng">
                <a:solidFill>
                  <a:srgbClr val="0000FF"/>
                </a:solidFill>
                <a:prstDash val="solid"/>
                <a:headEnd type="none" w="med" len="med"/>
                <a:tailEnd type="none" w="med" len="med"/>
              </a:ln>
            </p:spPr>
          </p:sp>
          <p:sp>
            <p:nvSpPr>
              <p:cNvPr id="91280" name="Line 3665"/>
              <p:cNvSpPr/>
              <p:nvPr/>
            </p:nvSpPr>
            <p:spPr>
              <a:xfrm>
                <a:off x="3850" y="1702"/>
                <a:ext cx="4" cy="0"/>
              </a:xfrm>
              <a:prstGeom prst="line">
                <a:avLst/>
              </a:prstGeom>
              <a:ln w="9525" cap="flat" cmpd="sng">
                <a:solidFill>
                  <a:srgbClr val="0000FF"/>
                </a:solidFill>
                <a:prstDash val="solid"/>
                <a:headEnd type="none" w="med" len="med"/>
                <a:tailEnd type="none" w="med" len="med"/>
              </a:ln>
            </p:spPr>
          </p:sp>
          <p:sp>
            <p:nvSpPr>
              <p:cNvPr id="91281" name="Line 3666"/>
              <p:cNvSpPr/>
              <p:nvPr/>
            </p:nvSpPr>
            <p:spPr>
              <a:xfrm>
                <a:off x="3852" y="1703"/>
                <a:ext cx="0" cy="3"/>
              </a:xfrm>
              <a:prstGeom prst="line">
                <a:avLst/>
              </a:prstGeom>
              <a:ln w="9525" cap="flat" cmpd="sng">
                <a:solidFill>
                  <a:srgbClr val="0000FF"/>
                </a:solidFill>
                <a:prstDash val="solid"/>
                <a:headEnd type="none" w="med" len="med"/>
                <a:tailEnd type="none" w="med" len="med"/>
              </a:ln>
            </p:spPr>
          </p:sp>
          <p:sp>
            <p:nvSpPr>
              <p:cNvPr id="91282" name="Line 3667"/>
              <p:cNvSpPr/>
              <p:nvPr/>
            </p:nvSpPr>
            <p:spPr>
              <a:xfrm>
                <a:off x="3850" y="1706"/>
                <a:ext cx="4" cy="0"/>
              </a:xfrm>
              <a:prstGeom prst="line">
                <a:avLst/>
              </a:prstGeom>
              <a:ln w="9525" cap="flat" cmpd="sng">
                <a:solidFill>
                  <a:srgbClr val="0000FF"/>
                </a:solidFill>
                <a:prstDash val="solid"/>
                <a:headEnd type="none" w="med" len="med"/>
                <a:tailEnd type="none" w="med" len="med"/>
              </a:ln>
            </p:spPr>
          </p:sp>
          <p:sp>
            <p:nvSpPr>
              <p:cNvPr id="91283" name="Line 3668"/>
              <p:cNvSpPr/>
              <p:nvPr/>
            </p:nvSpPr>
            <p:spPr>
              <a:xfrm flipV="1">
                <a:off x="3870" y="1706"/>
                <a:ext cx="0" cy="2"/>
              </a:xfrm>
              <a:prstGeom prst="line">
                <a:avLst/>
              </a:prstGeom>
              <a:ln w="9525" cap="flat" cmpd="sng">
                <a:solidFill>
                  <a:srgbClr val="0000FF"/>
                </a:solidFill>
                <a:prstDash val="solid"/>
                <a:headEnd type="none" w="med" len="med"/>
                <a:tailEnd type="none" w="med" len="med"/>
              </a:ln>
            </p:spPr>
          </p:sp>
          <p:sp>
            <p:nvSpPr>
              <p:cNvPr id="91284" name="Line 3669"/>
              <p:cNvSpPr/>
              <p:nvPr/>
            </p:nvSpPr>
            <p:spPr>
              <a:xfrm>
                <a:off x="3868" y="1706"/>
                <a:ext cx="4" cy="0"/>
              </a:xfrm>
              <a:prstGeom prst="line">
                <a:avLst/>
              </a:prstGeom>
              <a:ln w="9525" cap="flat" cmpd="sng">
                <a:solidFill>
                  <a:srgbClr val="0000FF"/>
                </a:solidFill>
                <a:prstDash val="solid"/>
                <a:headEnd type="none" w="med" len="med"/>
                <a:tailEnd type="none" w="med" len="med"/>
              </a:ln>
            </p:spPr>
          </p:sp>
          <p:sp>
            <p:nvSpPr>
              <p:cNvPr id="91285" name="Line 3670"/>
              <p:cNvSpPr/>
              <p:nvPr/>
            </p:nvSpPr>
            <p:spPr>
              <a:xfrm>
                <a:off x="3870" y="1708"/>
                <a:ext cx="0" cy="2"/>
              </a:xfrm>
              <a:prstGeom prst="line">
                <a:avLst/>
              </a:prstGeom>
              <a:ln w="9525" cap="flat" cmpd="sng">
                <a:solidFill>
                  <a:srgbClr val="0000FF"/>
                </a:solidFill>
                <a:prstDash val="solid"/>
                <a:headEnd type="none" w="med" len="med"/>
                <a:tailEnd type="none" w="med" len="med"/>
              </a:ln>
            </p:spPr>
          </p:sp>
          <p:sp>
            <p:nvSpPr>
              <p:cNvPr id="91286" name="Line 3671"/>
              <p:cNvSpPr/>
              <p:nvPr/>
            </p:nvSpPr>
            <p:spPr>
              <a:xfrm>
                <a:off x="3868" y="1710"/>
                <a:ext cx="4" cy="0"/>
              </a:xfrm>
              <a:prstGeom prst="line">
                <a:avLst/>
              </a:prstGeom>
              <a:ln w="9525" cap="flat" cmpd="sng">
                <a:solidFill>
                  <a:srgbClr val="0000FF"/>
                </a:solidFill>
                <a:prstDash val="solid"/>
                <a:headEnd type="none" w="med" len="med"/>
                <a:tailEnd type="none" w="med" len="med"/>
              </a:ln>
            </p:spPr>
          </p:sp>
          <p:sp>
            <p:nvSpPr>
              <p:cNvPr id="91287" name="Line 3672"/>
              <p:cNvSpPr/>
              <p:nvPr/>
            </p:nvSpPr>
            <p:spPr>
              <a:xfrm flipV="1">
                <a:off x="3885" y="1710"/>
                <a:ext cx="0" cy="2"/>
              </a:xfrm>
              <a:prstGeom prst="line">
                <a:avLst/>
              </a:prstGeom>
              <a:ln w="9525" cap="flat" cmpd="sng">
                <a:solidFill>
                  <a:srgbClr val="0000FF"/>
                </a:solidFill>
                <a:prstDash val="solid"/>
                <a:headEnd type="none" w="med" len="med"/>
                <a:tailEnd type="none" w="med" len="med"/>
              </a:ln>
            </p:spPr>
          </p:sp>
          <p:sp>
            <p:nvSpPr>
              <p:cNvPr id="91288" name="Line 3673"/>
              <p:cNvSpPr/>
              <p:nvPr/>
            </p:nvSpPr>
            <p:spPr>
              <a:xfrm>
                <a:off x="3883" y="1710"/>
                <a:ext cx="4" cy="0"/>
              </a:xfrm>
              <a:prstGeom prst="line">
                <a:avLst/>
              </a:prstGeom>
              <a:ln w="9525" cap="flat" cmpd="sng">
                <a:solidFill>
                  <a:srgbClr val="0000FF"/>
                </a:solidFill>
                <a:prstDash val="solid"/>
                <a:headEnd type="none" w="med" len="med"/>
                <a:tailEnd type="none" w="med" len="med"/>
              </a:ln>
            </p:spPr>
          </p:sp>
          <p:sp>
            <p:nvSpPr>
              <p:cNvPr id="91289" name="Line 3674"/>
              <p:cNvSpPr/>
              <p:nvPr/>
            </p:nvSpPr>
            <p:spPr>
              <a:xfrm>
                <a:off x="3885" y="1712"/>
                <a:ext cx="0" cy="2"/>
              </a:xfrm>
              <a:prstGeom prst="line">
                <a:avLst/>
              </a:prstGeom>
              <a:ln w="9525" cap="flat" cmpd="sng">
                <a:solidFill>
                  <a:srgbClr val="0000FF"/>
                </a:solidFill>
                <a:prstDash val="solid"/>
                <a:headEnd type="none" w="med" len="med"/>
                <a:tailEnd type="none" w="med" len="med"/>
              </a:ln>
            </p:spPr>
          </p:sp>
          <p:sp>
            <p:nvSpPr>
              <p:cNvPr id="91290" name="Line 3675"/>
              <p:cNvSpPr/>
              <p:nvPr/>
            </p:nvSpPr>
            <p:spPr>
              <a:xfrm>
                <a:off x="3883" y="1714"/>
                <a:ext cx="4" cy="0"/>
              </a:xfrm>
              <a:prstGeom prst="line">
                <a:avLst/>
              </a:prstGeom>
              <a:ln w="9525" cap="flat" cmpd="sng">
                <a:solidFill>
                  <a:srgbClr val="0000FF"/>
                </a:solidFill>
                <a:prstDash val="solid"/>
                <a:headEnd type="none" w="med" len="med"/>
                <a:tailEnd type="none" w="med" len="med"/>
              </a:ln>
            </p:spPr>
          </p:sp>
          <p:sp>
            <p:nvSpPr>
              <p:cNvPr id="91291" name="Line 3676"/>
              <p:cNvSpPr/>
              <p:nvPr/>
            </p:nvSpPr>
            <p:spPr>
              <a:xfrm flipV="1">
                <a:off x="3903" y="1721"/>
                <a:ext cx="0" cy="1"/>
              </a:xfrm>
              <a:prstGeom prst="line">
                <a:avLst/>
              </a:prstGeom>
              <a:ln w="9525" cap="flat" cmpd="sng">
                <a:solidFill>
                  <a:srgbClr val="0000FF"/>
                </a:solidFill>
                <a:prstDash val="solid"/>
                <a:headEnd type="none" w="med" len="med"/>
                <a:tailEnd type="none" w="med" len="med"/>
              </a:ln>
            </p:spPr>
          </p:sp>
          <p:sp>
            <p:nvSpPr>
              <p:cNvPr id="91292" name="Line 3677"/>
              <p:cNvSpPr/>
              <p:nvPr/>
            </p:nvSpPr>
            <p:spPr>
              <a:xfrm>
                <a:off x="3900" y="1721"/>
                <a:ext cx="5" cy="0"/>
              </a:xfrm>
              <a:prstGeom prst="line">
                <a:avLst/>
              </a:prstGeom>
              <a:ln w="9525" cap="flat" cmpd="sng">
                <a:solidFill>
                  <a:srgbClr val="0000FF"/>
                </a:solidFill>
                <a:prstDash val="solid"/>
                <a:headEnd type="none" w="med" len="med"/>
                <a:tailEnd type="none" w="med" len="med"/>
              </a:ln>
            </p:spPr>
          </p:sp>
          <p:sp>
            <p:nvSpPr>
              <p:cNvPr id="91293" name="Line 3678"/>
              <p:cNvSpPr/>
              <p:nvPr/>
            </p:nvSpPr>
            <p:spPr>
              <a:xfrm>
                <a:off x="3903" y="1722"/>
                <a:ext cx="0" cy="3"/>
              </a:xfrm>
              <a:prstGeom prst="line">
                <a:avLst/>
              </a:prstGeom>
              <a:ln w="9525" cap="flat" cmpd="sng">
                <a:solidFill>
                  <a:srgbClr val="0000FF"/>
                </a:solidFill>
                <a:prstDash val="solid"/>
                <a:headEnd type="none" w="med" len="med"/>
                <a:tailEnd type="none" w="med" len="med"/>
              </a:ln>
            </p:spPr>
          </p:sp>
          <p:sp>
            <p:nvSpPr>
              <p:cNvPr id="91294" name="Line 3679"/>
              <p:cNvSpPr/>
              <p:nvPr/>
            </p:nvSpPr>
            <p:spPr>
              <a:xfrm>
                <a:off x="3900" y="1725"/>
                <a:ext cx="5" cy="0"/>
              </a:xfrm>
              <a:prstGeom prst="line">
                <a:avLst/>
              </a:prstGeom>
              <a:ln w="9525" cap="flat" cmpd="sng">
                <a:solidFill>
                  <a:srgbClr val="0000FF"/>
                </a:solidFill>
                <a:prstDash val="solid"/>
                <a:headEnd type="none" w="med" len="med"/>
                <a:tailEnd type="none" w="med" len="med"/>
              </a:ln>
            </p:spPr>
          </p:sp>
          <p:sp>
            <p:nvSpPr>
              <p:cNvPr id="91295" name="Line 3680"/>
              <p:cNvSpPr/>
              <p:nvPr/>
            </p:nvSpPr>
            <p:spPr>
              <a:xfrm flipV="1">
                <a:off x="3918" y="1727"/>
                <a:ext cx="0" cy="4"/>
              </a:xfrm>
              <a:prstGeom prst="line">
                <a:avLst/>
              </a:prstGeom>
              <a:ln w="9525" cap="flat" cmpd="sng">
                <a:solidFill>
                  <a:srgbClr val="0000FF"/>
                </a:solidFill>
                <a:prstDash val="solid"/>
                <a:headEnd type="none" w="med" len="med"/>
                <a:tailEnd type="none" w="med" len="med"/>
              </a:ln>
            </p:spPr>
          </p:sp>
          <p:sp>
            <p:nvSpPr>
              <p:cNvPr id="91296" name="Line 3681"/>
              <p:cNvSpPr/>
              <p:nvPr/>
            </p:nvSpPr>
            <p:spPr>
              <a:xfrm>
                <a:off x="3916" y="1727"/>
                <a:ext cx="4" cy="0"/>
              </a:xfrm>
              <a:prstGeom prst="line">
                <a:avLst/>
              </a:prstGeom>
              <a:ln w="9525" cap="flat" cmpd="sng">
                <a:solidFill>
                  <a:srgbClr val="0000FF"/>
                </a:solidFill>
                <a:prstDash val="solid"/>
                <a:headEnd type="none" w="med" len="med"/>
                <a:tailEnd type="none" w="med" len="med"/>
              </a:ln>
            </p:spPr>
          </p:sp>
          <p:sp>
            <p:nvSpPr>
              <p:cNvPr id="91297" name="Line 3682"/>
              <p:cNvSpPr/>
              <p:nvPr/>
            </p:nvSpPr>
            <p:spPr>
              <a:xfrm>
                <a:off x="3918" y="1731"/>
                <a:ext cx="0" cy="4"/>
              </a:xfrm>
              <a:prstGeom prst="line">
                <a:avLst/>
              </a:prstGeom>
              <a:ln w="9525" cap="flat" cmpd="sng">
                <a:solidFill>
                  <a:srgbClr val="0000FF"/>
                </a:solidFill>
                <a:prstDash val="solid"/>
                <a:headEnd type="none" w="med" len="med"/>
                <a:tailEnd type="none" w="med" len="med"/>
              </a:ln>
            </p:spPr>
          </p:sp>
          <p:sp>
            <p:nvSpPr>
              <p:cNvPr id="91298" name="Line 3683"/>
              <p:cNvSpPr/>
              <p:nvPr/>
            </p:nvSpPr>
            <p:spPr>
              <a:xfrm>
                <a:off x="3916" y="1735"/>
                <a:ext cx="4" cy="0"/>
              </a:xfrm>
              <a:prstGeom prst="line">
                <a:avLst/>
              </a:prstGeom>
              <a:ln w="9525" cap="flat" cmpd="sng">
                <a:solidFill>
                  <a:srgbClr val="0000FF"/>
                </a:solidFill>
                <a:prstDash val="solid"/>
                <a:headEnd type="none" w="med" len="med"/>
                <a:tailEnd type="none" w="med" len="med"/>
              </a:ln>
            </p:spPr>
          </p:sp>
          <p:sp>
            <p:nvSpPr>
              <p:cNvPr id="91299" name="Line 3684"/>
              <p:cNvSpPr/>
              <p:nvPr/>
            </p:nvSpPr>
            <p:spPr>
              <a:xfrm flipV="1">
                <a:off x="3936" y="1739"/>
                <a:ext cx="0" cy="5"/>
              </a:xfrm>
              <a:prstGeom prst="line">
                <a:avLst/>
              </a:prstGeom>
              <a:ln w="9525" cap="flat" cmpd="sng">
                <a:solidFill>
                  <a:srgbClr val="0000FF"/>
                </a:solidFill>
                <a:prstDash val="solid"/>
                <a:headEnd type="none" w="med" len="med"/>
                <a:tailEnd type="none" w="med" len="med"/>
              </a:ln>
            </p:spPr>
          </p:sp>
          <p:sp>
            <p:nvSpPr>
              <p:cNvPr id="91300" name="Line 3685"/>
              <p:cNvSpPr/>
              <p:nvPr/>
            </p:nvSpPr>
            <p:spPr>
              <a:xfrm>
                <a:off x="3933" y="1739"/>
                <a:ext cx="5" cy="0"/>
              </a:xfrm>
              <a:prstGeom prst="line">
                <a:avLst/>
              </a:prstGeom>
              <a:ln w="9525" cap="flat" cmpd="sng">
                <a:solidFill>
                  <a:srgbClr val="0000FF"/>
                </a:solidFill>
                <a:prstDash val="solid"/>
                <a:headEnd type="none" w="med" len="med"/>
                <a:tailEnd type="none" w="med" len="med"/>
              </a:ln>
            </p:spPr>
          </p:sp>
          <p:sp>
            <p:nvSpPr>
              <p:cNvPr id="91301" name="Line 3686"/>
              <p:cNvSpPr/>
              <p:nvPr/>
            </p:nvSpPr>
            <p:spPr>
              <a:xfrm>
                <a:off x="3936" y="1744"/>
                <a:ext cx="0" cy="4"/>
              </a:xfrm>
              <a:prstGeom prst="line">
                <a:avLst/>
              </a:prstGeom>
              <a:ln w="9525" cap="flat" cmpd="sng">
                <a:solidFill>
                  <a:srgbClr val="0000FF"/>
                </a:solidFill>
                <a:prstDash val="solid"/>
                <a:headEnd type="none" w="med" len="med"/>
                <a:tailEnd type="none" w="med" len="med"/>
              </a:ln>
            </p:spPr>
          </p:sp>
          <p:sp>
            <p:nvSpPr>
              <p:cNvPr id="91302" name="Line 3687"/>
              <p:cNvSpPr/>
              <p:nvPr/>
            </p:nvSpPr>
            <p:spPr>
              <a:xfrm>
                <a:off x="3933" y="1748"/>
                <a:ext cx="5" cy="0"/>
              </a:xfrm>
              <a:prstGeom prst="line">
                <a:avLst/>
              </a:prstGeom>
              <a:ln w="9525" cap="flat" cmpd="sng">
                <a:solidFill>
                  <a:srgbClr val="0000FF"/>
                </a:solidFill>
                <a:prstDash val="solid"/>
                <a:headEnd type="none" w="med" len="med"/>
                <a:tailEnd type="none" w="med" len="med"/>
              </a:ln>
            </p:spPr>
          </p:sp>
          <p:sp>
            <p:nvSpPr>
              <p:cNvPr id="91303" name="Line 3688"/>
              <p:cNvSpPr/>
              <p:nvPr/>
            </p:nvSpPr>
            <p:spPr>
              <a:xfrm flipV="1">
                <a:off x="3953" y="1754"/>
                <a:ext cx="0" cy="4"/>
              </a:xfrm>
              <a:prstGeom prst="line">
                <a:avLst/>
              </a:prstGeom>
              <a:ln w="9525" cap="flat" cmpd="sng">
                <a:solidFill>
                  <a:srgbClr val="0000FF"/>
                </a:solidFill>
                <a:prstDash val="solid"/>
                <a:headEnd type="none" w="med" len="med"/>
                <a:tailEnd type="none" w="med" len="med"/>
              </a:ln>
            </p:spPr>
          </p:sp>
          <p:sp>
            <p:nvSpPr>
              <p:cNvPr id="91304" name="Line 3689"/>
              <p:cNvSpPr/>
              <p:nvPr/>
            </p:nvSpPr>
            <p:spPr>
              <a:xfrm>
                <a:off x="3951" y="1754"/>
                <a:ext cx="4" cy="0"/>
              </a:xfrm>
              <a:prstGeom prst="line">
                <a:avLst/>
              </a:prstGeom>
              <a:ln w="9525" cap="flat" cmpd="sng">
                <a:solidFill>
                  <a:srgbClr val="0000FF"/>
                </a:solidFill>
                <a:prstDash val="solid"/>
                <a:headEnd type="none" w="med" len="med"/>
                <a:tailEnd type="none" w="med" len="med"/>
              </a:ln>
            </p:spPr>
          </p:sp>
          <p:sp>
            <p:nvSpPr>
              <p:cNvPr id="91305" name="Line 3690"/>
              <p:cNvSpPr/>
              <p:nvPr/>
            </p:nvSpPr>
            <p:spPr>
              <a:xfrm>
                <a:off x="3953" y="1758"/>
                <a:ext cx="0" cy="5"/>
              </a:xfrm>
              <a:prstGeom prst="line">
                <a:avLst/>
              </a:prstGeom>
              <a:ln w="9525" cap="flat" cmpd="sng">
                <a:solidFill>
                  <a:srgbClr val="0000FF"/>
                </a:solidFill>
                <a:prstDash val="solid"/>
                <a:headEnd type="none" w="med" len="med"/>
                <a:tailEnd type="none" w="med" len="med"/>
              </a:ln>
            </p:spPr>
          </p:sp>
          <p:sp>
            <p:nvSpPr>
              <p:cNvPr id="91306" name="Line 3691"/>
              <p:cNvSpPr/>
              <p:nvPr/>
            </p:nvSpPr>
            <p:spPr>
              <a:xfrm>
                <a:off x="3951" y="1763"/>
                <a:ext cx="4" cy="0"/>
              </a:xfrm>
              <a:prstGeom prst="line">
                <a:avLst/>
              </a:prstGeom>
              <a:ln w="9525" cap="flat" cmpd="sng">
                <a:solidFill>
                  <a:srgbClr val="0000FF"/>
                </a:solidFill>
                <a:prstDash val="solid"/>
                <a:headEnd type="none" w="med" len="med"/>
                <a:tailEnd type="none" w="med" len="med"/>
              </a:ln>
            </p:spPr>
          </p:sp>
          <p:sp>
            <p:nvSpPr>
              <p:cNvPr id="91307" name="Line 3692"/>
              <p:cNvSpPr/>
              <p:nvPr/>
            </p:nvSpPr>
            <p:spPr>
              <a:xfrm flipV="1">
                <a:off x="3968" y="1756"/>
                <a:ext cx="0" cy="4"/>
              </a:xfrm>
              <a:prstGeom prst="line">
                <a:avLst/>
              </a:prstGeom>
              <a:ln w="9525" cap="flat" cmpd="sng">
                <a:solidFill>
                  <a:srgbClr val="0000FF"/>
                </a:solidFill>
                <a:prstDash val="solid"/>
                <a:headEnd type="none" w="med" len="med"/>
                <a:tailEnd type="none" w="med" len="med"/>
              </a:ln>
            </p:spPr>
          </p:sp>
          <p:sp>
            <p:nvSpPr>
              <p:cNvPr id="91308" name="Line 3693"/>
              <p:cNvSpPr/>
              <p:nvPr/>
            </p:nvSpPr>
            <p:spPr>
              <a:xfrm>
                <a:off x="3966" y="1756"/>
                <a:ext cx="5" cy="0"/>
              </a:xfrm>
              <a:prstGeom prst="line">
                <a:avLst/>
              </a:prstGeom>
              <a:ln w="9525" cap="flat" cmpd="sng">
                <a:solidFill>
                  <a:srgbClr val="0000FF"/>
                </a:solidFill>
                <a:prstDash val="solid"/>
                <a:headEnd type="none" w="med" len="med"/>
                <a:tailEnd type="none" w="med" len="med"/>
              </a:ln>
            </p:spPr>
          </p:sp>
          <p:sp>
            <p:nvSpPr>
              <p:cNvPr id="91309" name="Line 3694"/>
              <p:cNvSpPr/>
              <p:nvPr/>
            </p:nvSpPr>
            <p:spPr>
              <a:xfrm>
                <a:off x="3968" y="1760"/>
                <a:ext cx="0" cy="4"/>
              </a:xfrm>
              <a:prstGeom prst="line">
                <a:avLst/>
              </a:prstGeom>
              <a:ln w="9525" cap="flat" cmpd="sng">
                <a:solidFill>
                  <a:srgbClr val="0000FF"/>
                </a:solidFill>
                <a:prstDash val="solid"/>
                <a:headEnd type="none" w="med" len="med"/>
                <a:tailEnd type="none" w="med" len="med"/>
              </a:ln>
            </p:spPr>
          </p:sp>
          <p:sp>
            <p:nvSpPr>
              <p:cNvPr id="91310" name="Line 3695"/>
              <p:cNvSpPr/>
              <p:nvPr/>
            </p:nvSpPr>
            <p:spPr>
              <a:xfrm>
                <a:off x="3966" y="1764"/>
                <a:ext cx="5" cy="0"/>
              </a:xfrm>
              <a:prstGeom prst="line">
                <a:avLst/>
              </a:prstGeom>
              <a:ln w="9525" cap="flat" cmpd="sng">
                <a:solidFill>
                  <a:srgbClr val="0000FF"/>
                </a:solidFill>
                <a:prstDash val="solid"/>
                <a:headEnd type="none" w="med" len="med"/>
                <a:tailEnd type="none" w="med" len="med"/>
              </a:ln>
            </p:spPr>
          </p:sp>
          <p:sp>
            <p:nvSpPr>
              <p:cNvPr id="91311" name="Line 3696"/>
              <p:cNvSpPr/>
              <p:nvPr/>
            </p:nvSpPr>
            <p:spPr>
              <a:xfrm flipV="1">
                <a:off x="3986" y="1764"/>
                <a:ext cx="0" cy="5"/>
              </a:xfrm>
              <a:prstGeom prst="line">
                <a:avLst/>
              </a:prstGeom>
              <a:ln w="9525" cap="flat" cmpd="sng">
                <a:solidFill>
                  <a:srgbClr val="0000FF"/>
                </a:solidFill>
                <a:prstDash val="solid"/>
                <a:headEnd type="none" w="med" len="med"/>
                <a:tailEnd type="none" w="med" len="med"/>
              </a:ln>
            </p:spPr>
          </p:sp>
          <p:sp>
            <p:nvSpPr>
              <p:cNvPr id="91312" name="Line 3697"/>
              <p:cNvSpPr/>
              <p:nvPr/>
            </p:nvSpPr>
            <p:spPr>
              <a:xfrm>
                <a:off x="3984" y="1764"/>
                <a:ext cx="4" cy="0"/>
              </a:xfrm>
              <a:prstGeom prst="line">
                <a:avLst/>
              </a:prstGeom>
              <a:ln w="9525" cap="flat" cmpd="sng">
                <a:solidFill>
                  <a:srgbClr val="0000FF"/>
                </a:solidFill>
                <a:prstDash val="solid"/>
                <a:headEnd type="none" w="med" len="med"/>
                <a:tailEnd type="none" w="med" len="med"/>
              </a:ln>
            </p:spPr>
          </p:sp>
          <p:sp>
            <p:nvSpPr>
              <p:cNvPr id="91313" name="Line 3698"/>
              <p:cNvSpPr/>
              <p:nvPr/>
            </p:nvSpPr>
            <p:spPr>
              <a:xfrm>
                <a:off x="3986" y="1769"/>
                <a:ext cx="0" cy="4"/>
              </a:xfrm>
              <a:prstGeom prst="line">
                <a:avLst/>
              </a:prstGeom>
              <a:ln w="9525" cap="flat" cmpd="sng">
                <a:solidFill>
                  <a:srgbClr val="0000FF"/>
                </a:solidFill>
                <a:prstDash val="solid"/>
                <a:headEnd type="none" w="med" len="med"/>
                <a:tailEnd type="none" w="med" len="med"/>
              </a:ln>
            </p:spPr>
          </p:sp>
          <p:sp>
            <p:nvSpPr>
              <p:cNvPr id="91314" name="Line 3699"/>
              <p:cNvSpPr/>
              <p:nvPr/>
            </p:nvSpPr>
            <p:spPr>
              <a:xfrm>
                <a:off x="3984" y="1773"/>
                <a:ext cx="4" cy="0"/>
              </a:xfrm>
              <a:prstGeom prst="line">
                <a:avLst/>
              </a:prstGeom>
              <a:ln w="9525" cap="flat" cmpd="sng">
                <a:solidFill>
                  <a:srgbClr val="0000FF"/>
                </a:solidFill>
                <a:prstDash val="solid"/>
                <a:headEnd type="none" w="med" len="med"/>
                <a:tailEnd type="none" w="med" len="med"/>
              </a:ln>
            </p:spPr>
          </p:sp>
          <p:sp>
            <p:nvSpPr>
              <p:cNvPr id="91315" name="Line 3700"/>
              <p:cNvSpPr/>
              <p:nvPr/>
            </p:nvSpPr>
            <p:spPr>
              <a:xfrm flipV="1">
                <a:off x="4004" y="1782"/>
                <a:ext cx="0" cy="1"/>
              </a:xfrm>
              <a:prstGeom prst="line">
                <a:avLst/>
              </a:prstGeom>
              <a:ln w="9525" cap="flat" cmpd="sng">
                <a:solidFill>
                  <a:srgbClr val="0000FF"/>
                </a:solidFill>
                <a:prstDash val="solid"/>
                <a:headEnd type="none" w="med" len="med"/>
                <a:tailEnd type="none" w="med" len="med"/>
              </a:ln>
            </p:spPr>
          </p:sp>
          <p:sp>
            <p:nvSpPr>
              <p:cNvPr id="91316" name="Line 3701"/>
              <p:cNvSpPr/>
              <p:nvPr/>
            </p:nvSpPr>
            <p:spPr>
              <a:xfrm>
                <a:off x="4001" y="1782"/>
                <a:ext cx="5" cy="0"/>
              </a:xfrm>
              <a:prstGeom prst="line">
                <a:avLst/>
              </a:prstGeom>
              <a:ln w="9525" cap="flat" cmpd="sng">
                <a:solidFill>
                  <a:srgbClr val="0000FF"/>
                </a:solidFill>
                <a:prstDash val="solid"/>
                <a:headEnd type="none" w="med" len="med"/>
                <a:tailEnd type="none" w="med" len="med"/>
              </a:ln>
            </p:spPr>
          </p:sp>
          <p:sp>
            <p:nvSpPr>
              <p:cNvPr id="91317" name="Line 3702"/>
              <p:cNvSpPr/>
              <p:nvPr/>
            </p:nvSpPr>
            <p:spPr>
              <a:xfrm>
                <a:off x="4004" y="1783"/>
                <a:ext cx="0" cy="3"/>
              </a:xfrm>
              <a:prstGeom prst="line">
                <a:avLst/>
              </a:prstGeom>
              <a:ln w="9525" cap="flat" cmpd="sng">
                <a:solidFill>
                  <a:srgbClr val="0000FF"/>
                </a:solidFill>
                <a:prstDash val="solid"/>
                <a:headEnd type="none" w="med" len="med"/>
                <a:tailEnd type="none" w="med" len="med"/>
              </a:ln>
            </p:spPr>
          </p:sp>
          <p:sp>
            <p:nvSpPr>
              <p:cNvPr id="91318" name="Line 3703"/>
              <p:cNvSpPr/>
              <p:nvPr/>
            </p:nvSpPr>
            <p:spPr>
              <a:xfrm>
                <a:off x="4001" y="1786"/>
                <a:ext cx="5" cy="0"/>
              </a:xfrm>
              <a:prstGeom prst="line">
                <a:avLst/>
              </a:prstGeom>
              <a:ln w="9525" cap="flat" cmpd="sng">
                <a:solidFill>
                  <a:srgbClr val="0000FF"/>
                </a:solidFill>
                <a:prstDash val="solid"/>
                <a:headEnd type="none" w="med" len="med"/>
                <a:tailEnd type="none" w="med" len="med"/>
              </a:ln>
            </p:spPr>
          </p:sp>
          <p:sp>
            <p:nvSpPr>
              <p:cNvPr id="91319" name="Line 3704"/>
              <p:cNvSpPr/>
              <p:nvPr/>
            </p:nvSpPr>
            <p:spPr>
              <a:xfrm flipV="1">
                <a:off x="4019" y="1798"/>
                <a:ext cx="0" cy="3"/>
              </a:xfrm>
              <a:prstGeom prst="line">
                <a:avLst/>
              </a:prstGeom>
              <a:ln w="9525" cap="flat" cmpd="sng">
                <a:solidFill>
                  <a:srgbClr val="0000FF"/>
                </a:solidFill>
                <a:prstDash val="solid"/>
                <a:headEnd type="none" w="med" len="med"/>
                <a:tailEnd type="none" w="med" len="med"/>
              </a:ln>
            </p:spPr>
          </p:sp>
          <p:sp>
            <p:nvSpPr>
              <p:cNvPr id="91320" name="Line 3705"/>
              <p:cNvSpPr/>
              <p:nvPr/>
            </p:nvSpPr>
            <p:spPr>
              <a:xfrm>
                <a:off x="4017" y="1798"/>
                <a:ext cx="4" cy="0"/>
              </a:xfrm>
              <a:prstGeom prst="line">
                <a:avLst/>
              </a:prstGeom>
              <a:ln w="9525" cap="flat" cmpd="sng">
                <a:solidFill>
                  <a:srgbClr val="0000FF"/>
                </a:solidFill>
                <a:prstDash val="solid"/>
                <a:headEnd type="none" w="med" len="med"/>
                <a:tailEnd type="none" w="med" len="med"/>
              </a:ln>
            </p:spPr>
          </p:sp>
          <p:sp>
            <p:nvSpPr>
              <p:cNvPr id="91321" name="Line 3706"/>
              <p:cNvSpPr/>
              <p:nvPr/>
            </p:nvSpPr>
            <p:spPr>
              <a:xfrm>
                <a:off x="4019" y="1801"/>
                <a:ext cx="0" cy="1"/>
              </a:xfrm>
              <a:prstGeom prst="line">
                <a:avLst/>
              </a:prstGeom>
              <a:ln w="9525" cap="flat" cmpd="sng">
                <a:solidFill>
                  <a:srgbClr val="0000FF"/>
                </a:solidFill>
                <a:prstDash val="solid"/>
                <a:headEnd type="none" w="med" len="med"/>
                <a:tailEnd type="none" w="med" len="med"/>
              </a:ln>
            </p:spPr>
          </p:sp>
          <p:sp>
            <p:nvSpPr>
              <p:cNvPr id="91322" name="Line 3707"/>
              <p:cNvSpPr/>
              <p:nvPr/>
            </p:nvSpPr>
            <p:spPr>
              <a:xfrm>
                <a:off x="4017" y="1802"/>
                <a:ext cx="4" cy="0"/>
              </a:xfrm>
              <a:prstGeom prst="line">
                <a:avLst/>
              </a:prstGeom>
              <a:ln w="9525" cap="flat" cmpd="sng">
                <a:solidFill>
                  <a:srgbClr val="0000FF"/>
                </a:solidFill>
                <a:prstDash val="solid"/>
                <a:headEnd type="none" w="med" len="med"/>
                <a:tailEnd type="none" w="med" len="med"/>
              </a:ln>
            </p:spPr>
          </p:sp>
          <p:sp>
            <p:nvSpPr>
              <p:cNvPr id="91323" name="Line 3708"/>
              <p:cNvSpPr/>
              <p:nvPr/>
            </p:nvSpPr>
            <p:spPr>
              <a:xfrm flipV="1">
                <a:off x="4036" y="1801"/>
                <a:ext cx="0" cy="1"/>
              </a:xfrm>
              <a:prstGeom prst="line">
                <a:avLst/>
              </a:prstGeom>
              <a:ln w="9525" cap="flat" cmpd="sng">
                <a:solidFill>
                  <a:srgbClr val="0000FF"/>
                </a:solidFill>
                <a:prstDash val="solid"/>
                <a:headEnd type="none" w="med" len="med"/>
                <a:tailEnd type="none" w="med" len="med"/>
              </a:ln>
            </p:spPr>
          </p:sp>
          <p:sp>
            <p:nvSpPr>
              <p:cNvPr id="91324" name="Line 3709"/>
              <p:cNvSpPr/>
              <p:nvPr/>
            </p:nvSpPr>
            <p:spPr>
              <a:xfrm>
                <a:off x="4034" y="1801"/>
                <a:ext cx="5" cy="0"/>
              </a:xfrm>
              <a:prstGeom prst="line">
                <a:avLst/>
              </a:prstGeom>
              <a:ln w="9525" cap="flat" cmpd="sng">
                <a:solidFill>
                  <a:srgbClr val="0000FF"/>
                </a:solidFill>
                <a:prstDash val="solid"/>
                <a:headEnd type="none" w="med" len="med"/>
                <a:tailEnd type="none" w="med" len="med"/>
              </a:ln>
            </p:spPr>
          </p:sp>
          <p:sp>
            <p:nvSpPr>
              <p:cNvPr id="91325" name="Line 3710"/>
              <p:cNvSpPr/>
              <p:nvPr/>
            </p:nvSpPr>
            <p:spPr>
              <a:xfrm>
                <a:off x="4036" y="1802"/>
                <a:ext cx="0" cy="3"/>
              </a:xfrm>
              <a:prstGeom prst="line">
                <a:avLst/>
              </a:prstGeom>
              <a:ln w="9525" cap="flat" cmpd="sng">
                <a:solidFill>
                  <a:srgbClr val="0000FF"/>
                </a:solidFill>
                <a:prstDash val="solid"/>
                <a:headEnd type="none" w="med" len="med"/>
                <a:tailEnd type="none" w="med" len="med"/>
              </a:ln>
            </p:spPr>
          </p:sp>
          <p:sp>
            <p:nvSpPr>
              <p:cNvPr id="91326" name="Line 3711"/>
              <p:cNvSpPr/>
              <p:nvPr/>
            </p:nvSpPr>
            <p:spPr>
              <a:xfrm>
                <a:off x="4034" y="1805"/>
                <a:ext cx="5" cy="0"/>
              </a:xfrm>
              <a:prstGeom prst="line">
                <a:avLst/>
              </a:prstGeom>
              <a:ln w="9525" cap="flat" cmpd="sng">
                <a:solidFill>
                  <a:srgbClr val="0000FF"/>
                </a:solidFill>
                <a:prstDash val="solid"/>
                <a:headEnd type="none" w="med" len="med"/>
                <a:tailEnd type="none" w="med" len="med"/>
              </a:ln>
            </p:spPr>
          </p:sp>
          <p:sp>
            <p:nvSpPr>
              <p:cNvPr id="91327" name="Line 3712"/>
              <p:cNvSpPr/>
              <p:nvPr/>
            </p:nvSpPr>
            <p:spPr>
              <a:xfrm flipV="1">
                <a:off x="4054" y="1798"/>
                <a:ext cx="0" cy="3"/>
              </a:xfrm>
              <a:prstGeom prst="line">
                <a:avLst/>
              </a:prstGeom>
              <a:ln w="9525" cap="flat" cmpd="sng">
                <a:solidFill>
                  <a:srgbClr val="0000FF"/>
                </a:solidFill>
                <a:prstDash val="solid"/>
                <a:headEnd type="none" w="med" len="med"/>
                <a:tailEnd type="none" w="med" len="med"/>
              </a:ln>
            </p:spPr>
          </p:sp>
          <p:sp>
            <p:nvSpPr>
              <p:cNvPr id="91328" name="Line 3713"/>
              <p:cNvSpPr/>
              <p:nvPr/>
            </p:nvSpPr>
            <p:spPr>
              <a:xfrm>
                <a:off x="4052" y="1798"/>
                <a:ext cx="4" cy="0"/>
              </a:xfrm>
              <a:prstGeom prst="line">
                <a:avLst/>
              </a:prstGeom>
              <a:ln w="9525" cap="flat" cmpd="sng">
                <a:solidFill>
                  <a:srgbClr val="0000FF"/>
                </a:solidFill>
                <a:prstDash val="solid"/>
                <a:headEnd type="none" w="med" len="med"/>
                <a:tailEnd type="none" w="med" len="med"/>
              </a:ln>
            </p:spPr>
          </p:sp>
          <p:sp>
            <p:nvSpPr>
              <p:cNvPr id="91329" name="Line 3714"/>
              <p:cNvSpPr/>
              <p:nvPr/>
            </p:nvSpPr>
            <p:spPr>
              <a:xfrm>
                <a:off x="4054" y="1801"/>
                <a:ext cx="0" cy="1"/>
              </a:xfrm>
              <a:prstGeom prst="line">
                <a:avLst/>
              </a:prstGeom>
              <a:ln w="9525" cap="flat" cmpd="sng">
                <a:solidFill>
                  <a:srgbClr val="0000FF"/>
                </a:solidFill>
                <a:prstDash val="solid"/>
                <a:headEnd type="none" w="med" len="med"/>
                <a:tailEnd type="none" w="med" len="med"/>
              </a:ln>
            </p:spPr>
          </p:sp>
          <p:sp>
            <p:nvSpPr>
              <p:cNvPr id="91330" name="Line 3715"/>
              <p:cNvSpPr/>
              <p:nvPr/>
            </p:nvSpPr>
            <p:spPr>
              <a:xfrm>
                <a:off x="4052" y="1802"/>
                <a:ext cx="4" cy="0"/>
              </a:xfrm>
              <a:prstGeom prst="line">
                <a:avLst/>
              </a:prstGeom>
              <a:ln w="9525" cap="flat" cmpd="sng">
                <a:solidFill>
                  <a:srgbClr val="0000FF"/>
                </a:solidFill>
                <a:prstDash val="solid"/>
                <a:headEnd type="none" w="med" len="med"/>
                <a:tailEnd type="none" w="med" len="med"/>
              </a:ln>
            </p:spPr>
          </p:sp>
          <p:sp>
            <p:nvSpPr>
              <p:cNvPr id="91331" name="Line 3716"/>
              <p:cNvSpPr/>
              <p:nvPr/>
            </p:nvSpPr>
            <p:spPr>
              <a:xfrm>
                <a:off x="4069" y="1802"/>
                <a:ext cx="0" cy="0"/>
              </a:xfrm>
              <a:prstGeom prst="line">
                <a:avLst/>
              </a:prstGeom>
              <a:ln w="9525" cap="flat" cmpd="sng">
                <a:solidFill>
                  <a:srgbClr val="0000FF"/>
                </a:solidFill>
                <a:prstDash val="solid"/>
                <a:headEnd type="none" w="med" len="med"/>
                <a:tailEnd type="none" w="med" len="med"/>
              </a:ln>
            </p:spPr>
          </p:sp>
          <p:sp>
            <p:nvSpPr>
              <p:cNvPr id="91332" name="Line 3717"/>
              <p:cNvSpPr/>
              <p:nvPr/>
            </p:nvSpPr>
            <p:spPr>
              <a:xfrm>
                <a:off x="4067" y="1802"/>
                <a:ext cx="5" cy="0"/>
              </a:xfrm>
              <a:prstGeom prst="line">
                <a:avLst/>
              </a:prstGeom>
              <a:ln w="9525" cap="flat" cmpd="sng">
                <a:solidFill>
                  <a:srgbClr val="0000FF"/>
                </a:solidFill>
                <a:prstDash val="solid"/>
                <a:headEnd type="none" w="med" len="med"/>
                <a:tailEnd type="none" w="med" len="med"/>
              </a:ln>
            </p:spPr>
          </p:sp>
          <p:sp>
            <p:nvSpPr>
              <p:cNvPr id="91333" name="Line 3718"/>
              <p:cNvSpPr/>
              <p:nvPr/>
            </p:nvSpPr>
            <p:spPr>
              <a:xfrm>
                <a:off x="4069" y="1802"/>
                <a:ext cx="0" cy="0"/>
              </a:xfrm>
              <a:prstGeom prst="line">
                <a:avLst/>
              </a:prstGeom>
              <a:ln w="9525" cap="flat" cmpd="sng">
                <a:solidFill>
                  <a:srgbClr val="0000FF"/>
                </a:solidFill>
                <a:prstDash val="solid"/>
                <a:headEnd type="none" w="med" len="med"/>
                <a:tailEnd type="none" w="med" len="med"/>
              </a:ln>
            </p:spPr>
          </p:sp>
          <p:sp>
            <p:nvSpPr>
              <p:cNvPr id="91334" name="Line 3719"/>
              <p:cNvSpPr/>
              <p:nvPr/>
            </p:nvSpPr>
            <p:spPr>
              <a:xfrm>
                <a:off x="4067" y="1802"/>
                <a:ext cx="5" cy="0"/>
              </a:xfrm>
              <a:prstGeom prst="line">
                <a:avLst/>
              </a:prstGeom>
              <a:ln w="9525" cap="flat" cmpd="sng">
                <a:solidFill>
                  <a:srgbClr val="0000FF"/>
                </a:solidFill>
                <a:prstDash val="solid"/>
                <a:headEnd type="none" w="med" len="med"/>
                <a:tailEnd type="none" w="med" len="med"/>
              </a:ln>
            </p:spPr>
          </p:sp>
          <p:sp>
            <p:nvSpPr>
              <p:cNvPr id="91335" name="Line 3720"/>
              <p:cNvSpPr/>
              <p:nvPr/>
            </p:nvSpPr>
            <p:spPr>
              <a:xfrm>
                <a:off x="4087" y="1807"/>
                <a:ext cx="0" cy="0"/>
              </a:xfrm>
              <a:prstGeom prst="line">
                <a:avLst/>
              </a:prstGeom>
              <a:ln w="9525" cap="flat" cmpd="sng">
                <a:solidFill>
                  <a:srgbClr val="0000FF"/>
                </a:solidFill>
                <a:prstDash val="solid"/>
                <a:headEnd type="none" w="med" len="med"/>
                <a:tailEnd type="none" w="med" len="med"/>
              </a:ln>
            </p:spPr>
          </p:sp>
          <p:sp>
            <p:nvSpPr>
              <p:cNvPr id="91336" name="Line 3721"/>
              <p:cNvSpPr/>
              <p:nvPr/>
            </p:nvSpPr>
            <p:spPr>
              <a:xfrm>
                <a:off x="4085" y="1807"/>
                <a:ext cx="4" cy="0"/>
              </a:xfrm>
              <a:prstGeom prst="line">
                <a:avLst/>
              </a:prstGeom>
              <a:ln w="9525" cap="flat" cmpd="sng">
                <a:solidFill>
                  <a:srgbClr val="0000FF"/>
                </a:solidFill>
                <a:prstDash val="solid"/>
                <a:headEnd type="none" w="med" len="med"/>
                <a:tailEnd type="none" w="med" len="med"/>
              </a:ln>
            </p:spPr>
          </p:sp>
          <p:sp>
            <p:nvSpPr>
              <p:cNvPr id="91337" name="Line 3722"/>
              <p:cNvSpPr/>
              <p:nvPr/>
            </p:nvSpPr>
            <p:spPr>
              <a:xfrm>
                <a:off x="4087" y="1807"/>
                <a:ext cx="0" cy="0"/>
              </a:xfrm>
              <a:prstGeom prst="line">
                <a:avLst/>
              </a:prstGeom>
              <a:ln w="9525" cap="flat" cmpd="sng">
                <a:solidFill>
                  <a:srgbClr val="0000FF"/>
                </a:solidFill>
                <a:prstDash val="solid"/>
                <a:headEnd type="none" w="med" len="med"/>
                <a:tailEnd type="none" w="med" len="med"/>
              </a:ln>
            </p:spPr>
          </p:sp>
          <p:sp>
            <p:nvSpPr>
              <p:cNvPr id="91338" name="Line 3723"/>
              <p:cNvSpPr/>
              <p:nvPr/>
            </p:nvSpPr>
            <p:spPr>
              <a:xfrm>
                <a:off x="4085" y="1807"/>
                <a:ext cx="4" cy="0"/>
              </a:xfrm>
              <a:prstGeom prst="line">
                <a:avLst/>
              </a:prstGeom>
              <a:ln w="9525" cap="flat" cmpd="sng">
                <a:solidFill>
                  <a:srgbClr val="0000FF"/>
                </a:solidFill>
                <a:prstDash val="solid"/>
                <a:headEnd type="none" w="med" len="med"/>
                <a:tailEnd type="none" w="med" len="med"/>
              </a:ln>
            </p:spPr>
          </p:sp>
          <p:sp>
            <p:nvSpPr>
              <p:cNvPr id="91339" name="Line 3724"/>
              <p:cNvSpPr/>
              <p:nvPr/>
            </p:nvSpPr>
            <p:spPr>
              <a:xfrm>
                <a:off x="4104" y="1807"/>
                <a:ext cx="0" cy="0"/>
              </a:xfrm>
              <a:prstGeom prst="line">
                <a:avLst/>
              </a:prstGeom>
              <a:ln w="9525" cap="flat" cmpd="sng">
                <a:solidFill>
                  <a:srgbClr val="0000FF"/>
                </a:solidFill>
                <a:prstDash val="solid"/>
                <a:headEnd type="none" w="med" len="med"/>
                <a:tailEnd type="none" w="med" len="med"/>
              </a:ln>
            </p:spPr>
          </p:sp>
          <p:sp>
            <p:nvSpPr>
              <p:cNvPr id="91340" name="Line 3725"/>
              <p:cNvSpPr/>
              <p:nvPr/>
            </p:nvSpPr>
            <p:spPr>
              <a:xfrm>
                <a:off x="4102" y="1807"/>
                <a:ext cx="5" cy="0"/>
              </a:xfrm>
              <a:prstGeom prst="line">
                <a:avLst/>
              </a:prstGeom>
              <a:ln w="9525" cap="flat" cmpd="sng">
                <a:solidFill>
                  <a:srgbClr val="0000FF"/>
                </a:solidFill>
                <a:prstDash val="solid"/>
                <a:headEnd type="none" w="med" len="med"/>
                <a:tailEnd type="none" w="med" len="med"/>
              </a:ln>
            </p:spPr>
          </p:sp>
          <p:sp>
            <p:nvSpPr>
              <p:cNvPr id="91341" name="Line 3726"/>
              <p:cNvSpPr/>
              <p:nvPr/>
            </p:nvSpPr>
            <p:spPr>
              <a:xfrm>
                <a:off x="4104" y="1807"/>
                <a:ext cx="0" cy="0"/>
              </a:xfrm>
              <a:prstGeom prst="line">
                <a:avLst/>
              </a:prstGeom>
              <a:ln w="9525" cap="flat" cmpd="sng">
                <a:solidFill>
                  <a:srgbClr val="0000FF"/>
                </a:solidFill>
                <a:prstDash val="solid"/>
                <a:headEnd type="none" w="med" len="med"/>
                <a:tailEnd type="none" w="med" len="med"/>
              </a:ln>
            </p:spPr>
          </p:sp>
          <p:sp>
            <p:nvSpPr>
              <p:cNvPr id="91342" name="Line 3727"/>
              <p:cNvSpPr/>
              <p:nvPr/>
            </p:nvSpPr>
            <p:spPr>
              <a:xfrm>
                <a:off x="4102" y="1807"/>
                <a:ext cx="5" cy="0"/>
              </a:xfrm>
              <a:prstGeom prst="line">
                <a:avLst/>
              </a:prstGeom>
              <a:ln w="9525" cap="flat" cmpd="sng">
                <a:solidFill>
                  <a:srgbClr val="0000FF"/>
                </a:solidFill>
                <a:prstDash val="solid"/>
                <a:headEnd type="none" w="med" len="med"/>
                <a:tailEnd type="none" w="med" len="med"/>
              </a:ln>
            </p:spPr>
          </p:sp>
          <p:sp>
            <p:nvSpPr>
              <p:cNvPr id="91343" name="Line 3728"/>
              <p:cNvSpPr/>
              <p:nvPr/>
            </p:nvSpPr>
            <p:spPr>
              <a:xfrm flipV="1">
                <a:off x="4120" y="1807"/>
                <a:ext cx="0" cy="2"/>
              </a:xfrm>
              <a:prstGeom prst="line">
                <a:avLst/>
              </a:prstGeom>
              <a:ln w="9525" cap="flat" cmpd="sng">
                <a:solidFill>
                  <a:srgbClr val="0000FF"/>
                </a:solidFill>
                <a:prstDash val="solid"/>
                <a:headEnd type="none" w="med" len="med"/>
                <a:tailEnd type="none" w="med" len="med"/>
              </a:ln>
            </p:spPr>
          </p:sp>
          <p:sp>
            <p:nvSpPr>
              <p:cNvPr id="91344" name="Line 3729"/>
              <p:cNvSpPr/>
              <p:nvPr/>
            </p:nvSpPr>
            <p:spPr>
              <a:xfrm>
                <a:off x="4118" y="1807"/>
                <a:ext cx="4" cy="0"/>
              </a:xfrm>
              <a:prstGeom prst="line">
                <a:avLst/>
              </a:prstGeom>
              <a:ln w="9525" cap="flat" cmpd="sng">
                <a:solidFill>
                  <a:srgbClr val="0000FF"/>
                </a:solidFill>
                <a:prstDash val="solid"/>
                <a:headEnd type="none" w="med" len="med"/>
                <a:tailEnd type="none" w="med" len="med"/>
              </a:ln>
            </p:spPr>
          </p:sp>
          <p:sp>
            <p:nvSpPr>
              <p:cNvPr id="91345" name="Line 3730"/>
              <p:cNvSpPr/>
              <p:nvPr/>
            </p:nvSpPr>
            <p:spPr>
              <a:xfrm>
                <a:off x="4120" y="1809"/>
                <a:ext cx="0" cy="2"/>
              </a:xfrm>
              <a:prstGeom prst="line">
                <a:avLst/>
              </a:prstGeom>
              <a:ln w="9525" cap="flat" cmpd="sng">
                <a:solidFill>
                  <a:srgbClr val="0000FF"/>
                </a:solidFill>
                <a:prstDash val="solid"/>
                <a:headEnd type="none" w="med" len="med"/>
                <a:tailEnd type="none" w="med" len="med"/>
              </a:ln>
            </p:spPr>
          </p:sp>
          <p:sp>
            <p:nvSpPr>
              <p:cNvPr id="91346" name="Line 3731"/>
              <p:cNvSpPr/>
              <p:nvPr/>
            </p:nvSpPr>
            <p:spPr>
              <a:xfrm>
                <a:off x="4118" y="1811"/>
                <a:ext cx="4" cy="0"/>
              </a:xfrm>
              <a:prstGeom prst="line">
                <a:avLst/>
              </a:prstGeom>
              <a:ln w="9525" cap="flat" cmpd="sng">
                <a:solidFill>
                  <a:srgbClr val="0000FF"/>
                </a:solidFill>
                <a:prstDash val="solid"/>
                <a:headEnd type="none" w="med" len="med"/>
                <a:tailEnd type="none" w="med" len="med"/>
              </a:ln>
            </p:spPr>
          </p:sp>
          <p:sp>
            <p:nvSpPr>
              <p:cNvPr id="91347" name="Line 3732"/>
              <p:cNvSpPr/>
              <p:nvPr/>
            </p:nvSpPr>
            <p:spPr>
              <a:xfrm flipV="1">
                <a:off x="4137" y="1807"/>
                <a:ext cx="0" cy="2"/>
              </a:xfrm>
              <a:prstGeom prst="line">
                <a:avLst/>
              </a:prstGeom>
              <a:ln w="9525" cap="flat" cmpd="sng">
                <a:solidFill>
                  <a:srgbClr val="0000FF"/>
                </a:solidFill>
                <a:prstDash val="solid"/>
                <a:headEnd type="none" w="med" len="med"/>
                <a:tailEnd type="none" w="med" len="med"/>
              </a:ln>
            </p:spPr>
          </p:sp>
          <p:sp>
            <p:nvSpPr>
              <p:cNvPr id="91348" name="Line 3733"/>
              <p:cNvSpPr/>
              <p:nvPr/>
            </p:nvSpPr>
            <p:spPr>
              <a:xfrm>
                <a:off x="4135" y="1807"/>
                <a:ext cx="5" cy="0"/>
              </a:xfrm>
              <a:prstGeom prst="line">
                <a:avLst/>
              </a:prstGeom>
              <a:ln w="9525" cap="flat" cmpd="sng">
                <a:solidFill>
                  <a:srgbClr val="0000FF"/>
                </a:solidFill>
                <a:prstDash val="solid"/>
                <a:headEnd type="none" w="med" len="med"/>
                <a:tailEnd type="none" w="med" len="med"/>
              </a:ln>
            </p:spPr>
          </p:sp>
          <p:sp>
            <p:nvSpPr>
              <p:cNvPr id="91349" name="Line 3734"/>
              <p:cNvSpPr/>
              <p:nvPr/>
            </p:nvSpPr>
            <p:spPr>
              <a:xfrm>
                <a:off x="4137" y="1809"/>
                <a:ext cx="0" cy="2"/>
              </a:xfrm>
              <a:prstGeom prst="line">
                <a:avLst/>
              </a:prstGeom>
              <a:ln w="9525" cap="flat" cmpd="sng">
                <a:solidFill>
                  <a:srgbClr val="0000FF"/>
                </a:solidFill>
                <a:prstDash val="solid"/>
                <a:headEnd type="none" w="med" len="med"/>
                <a:tailEnd type="none" w="med" len="med"/>
              </a:ln>
            </p:spPr>
          </p:sp>
          <p:sp>
            <p:nvSpPr>
              <p:cNvPr id="91350" name="Line 3735"/>
              <p:cNvSpPr/>
              <p:nvPr/>
            </p:nvSpPr>
            <p:spPr>
              <a:xfrm>
                <a:off x="4135" y="1811"/>
                <a:ext cx="5" cy="0"/>
              </a:xfrm>
              <a:prstGeom prst="line">
                <a:avLst/>
              </a:prstGeom>
              <a:ln w="9525" cap="flat" cmpd="sng">
                <a:solidFill>
                  <a:srgbClr val="0000FF"/>
                </a:solidFill>
                <a:prstDash val="solid"/>
                <a:headEnd type="none" w="med" len="med"/>
                <a:tailEnd type="none" w="med" len="med"/>
              </a:ln>
            </p:spPr>
          </p:sp>
          <p:sp>
            <p:nvSpPr>
              <p:cNvPr id="91351" name="Line 3736"/>
              <p:cNvSpPr/>
              <p:nvPr/>
            </p:nvSpPr>
            <p:spPr>
              <a:xfrm flipV="1">
                <a:off x="4155" y="1811"/>
                <a:ext cx="0" cy="2"/>
              </a:xfrm>
              <a:prstGeom prst="line">
                <a:avLst/>
              </a:prstGeom>
              <a:ln w="9525" cap="flat" cmpd="sng">
                <a:solidFill>
                  <a:srgbClr val="0000FF"/>
                </a:solidFill>
                <a:prstDash val="solid"/>
                <a:headEnd type="none" w="med" len="med"/>
                <a:tailEnd type="none" w="med" len="med"/>
              </a:ln>
            </p:spPr>
          </p:sp>
          <p:sp>
            <p:nvSpPr>
              <p:cNvPr id="91352" name="Line 3737"/>
              <p:cNvSpPr/>
              <p:nvPr/>
            </p:nvSpPr>
            <p:spPr>
              <a:xfrm>
                <a:off x="4153" y="1811"/>
                <a:ext cx="4" cy="0"/>
              </a:xfrm>
              <a:prstGeom prst="line">
                <a:avLst/>
              </a:prstGeom>
              <a:ln w="9525" cap="flat" cmpd="sng">
                <a:solidFill>
                  <a:srgbClr val="0000FF"/>
                </a:solidFill>
                <a:prstDash val="solid"/>
                <a:headEnd type="none" w="med" len="med"/>
                <a:tailEnd type="none" w="med" len="med"/>
              </a:ln>
            </p:spPr>
          </p:sp>
          <p:sp>
            <p:nvSpPr>
              <p:cNvPr id="91353" name="Line 3738"/>
              <p:cNvSpPr/>
              <p:nvPr/>
            </p:nvSpPr>
            <p:spPr>
              <a:xfrm>
                <a:off x="4155" y="1813"/>
                <a:ext cx="0" cy="2"/>
              </a:xfrm>
              <a:prstGeom prst="line">
                <a:avLst/>
              </a:prstGeom>
              <a:ln w="9525" cap="flat" cmpd="sng">
                <a:solidFill>
                  <a:srgbClr val="0000FF"/>
                </a:solidFill>
                <a:prstDash val="solid"/>
                <a:headEnd type="none" w="med" len="med"/>
                <a:tailEnd type="none" w="med" len="med"/>
              </a:ln>
            </p:spPr>
          </p:sp>
          <p:sp>
            <p:nvSpPr>
              <p:cNvPr id="91354" name="Line 3739"/>
              <p:cNvSpPr/>
              <p:nvPr/>
            </p:nvSpPr>
            <p:spPr>
              <a:xfrm>
                <a:off x="4153" y="1815"/>
                <a:ext cx="4" cy="0"/>
              </a:xfrm>
              <a:prstGeom prst="line">
                <a:avLst/>
              </a:prstGeom>
              <a:ln w="9525" cap="flat" cmpd="sng">
                <a:solidFill>
                  <a:srgbClr val="0000FF"/>
                </a:solidFill>
                <a:prstDash val="solid"/>
                <a:headEnd type="none" w="med" len="med"/>
                <a:tailEnd type="none" w="med" len="med"/>
              </a:ln>
            </p:spPr>
          </p:sp>
          <p:sp>
            <p:nvSpPr>
              <p:cNvPr id="91355" name="Line 3740"/>
              <p:cNvSpPr/>
              <p:nvPr/>
            </p:nvSpPr>
            <p:spPr>
              <a:xfrm flipV="1">
                <a:off x="4170" y="1815"/>
                <a:ext cx="0" cy="2"/>
              </a:xfrm>
              <a:prstGeom prst="line">
                <a:avLst/>
              </a:prstGeom>
              <a:ln w="9525" cap="flat" cmpd="sng">
                <a:solidFill>
                  <a:srgbClr val="0000FF"/>
                </a:solidFill>
                <a:prstDash val="solid"/>
                <a:headEnd type="none" w="med" len="med"/>
                <a:tailEnd type="none" w="med" len="med"/>
              </a:ln>
            </p:spPr>
          </p:sp>
          <p:sp>
            <p:nvSpPr>
              <p:cNvPr id="91356" name="Line 3741"/>
              <p:cNvSpPr/>
              <p:nvPr/>
            </p:nvSpPr>
            <p:spPr>
              <a:xfrm>
                <a:off x="4168" y="1815"/>
                <a:ext cx="4" cy="0"/>
              </a:xfrm>
              <a:prstGeom prst="line">
                <a:avLst/>
              </a:prstGeom>
              <a:ln w="9525" cap="flat" cmpd="sng">
                <a:solidFill>
                  <a:srgbClr val="0000FF"/>
                </a:solidFill>
                <a:prstDash val="solid"/>
                <a:headEnd type="none" w="med" len="med"/>
                <a:tailEnd type="none" w="med" len="med"/>
              </a:ln>
            </p:spPr>
          </p:sp>
          <p:sp>
            <p:nvSpPr>
              <p:cNvPr id="91357" name="Line 3742"/>
              <p:cNvSpPr/>
              <p:nvPr/>
            </p:nvSpPr>
            <p:spPr>
              <a:xfrm>
                <a:off x="4170" y="1817"/>
                <a:ext cx="0" cy="3"/>
              </a:xfrm>
              <a:prstGeom prst="line">
                <a:avLst/>
              </a:prstGeom>
              <a:ln w="9525" cap="flat" cmpd="sng">
                <a:solidFill>
                  <a:srgbClr val="0000FF"/>
                </a:solidFill>
                <a:prstDash val="solid"/>
                <a:headEnd type="none" w="med" len="med"/>
                <a:tailEnd type="none" w="med" len="med"/>
              </a:ln>
            </p:spPr>
          </p:sp>
          <p:sp>
            <p:nvSpPr>
              <p:cNvPr id="91358" name="Line 3743"/>
              <p:cNvSpPr/>
              <p:nvPr/>
            </p:nvSpPr>
            <p:spPr>
              <a:xfrm>
                <a:off x="4168" y="1820"/>
                <a:ext cx="4" cy="0"/>
              </a:xfrm>
              <a:prstGeom prst="line">
                <a:avLst/>
              </a:prstGeom>
              <a:ln w="9525" cap="flat" cmpd="sng">
                <a:solidFill>
                  <a:srgbClr val="0000FF"/>
                </a:solidFill>
                <a:prstDash val="solid"/>
                <a:headEnd type="none" w="med" len="med"/>
                <a:tailEnd type="none" w="med" len="med"/>
              </a:ln>
            </p:spPr>
          </p:sp>
          <p:sp>
            <p:nvSpPr>
              <p:cNvPr id="91359" name="Line 3744"/>
              <p:cNvSpPr/>
              <p:nvPr/>
            </p:nvSpPr>
            <p:spPr>
              <a:xfrm flipV="1">
                <a:off x="4188" y="1821"/>
                <a:ext cx="0" cy="3"/>
              </a:xfrm>
              <a:prstGeom prst="line">
                <a:avLst/>
              </a:prstGeom>
              <a:ln w="9525" cap="flat" cmpd="sng">
                <a:solidFill>
                  <a:srgbClr val="0000FF"/>
                </a:solidFill>
                <a:prstDash val="solid"/>
                <a:headEnd type="none" w="med" len="med"/>
                <a:tailEnd type="none" w="med" len="med"/>
              </a:ln>
            </p:spPr>
          </p:sp>
          <p:sp>
            <p:nvSpPr>
              <p:cNvPr id="91360" name="Line 3745"/>
              <p:cNvSpPr/>
              <p:nvPr/>
            </p:nvSpPr>
            <p:spPr>
              <a:xfrm>
                <a:off x="4186" y="1821"/>
                <a:ext cx="4" cy="0"/>
              </a:xfrm>
              <a:prstGeom prst="line">
                <a:avLst/>
              </a:prstGeom>
              <a:ln w="9525" cap="flat" cmpd="sng">
                <a:solidFill>
                  <a:srgbClr val="0000FF"/>
                </a:solidFill>
                <a:prstDash val="solid"/>
                <a:headEnd type="none" w="med" len="med"/>
                <a:tailEnd type="none" w="med" len="med"/>
              </a:ln>
            </p:spPr>
          </p:sp>
          <p:sp>
            <p:nvSpPr>
              <p:cNvPr id="91361" name="Line 3746"/>
              <p:cNvSpPr/>
              <p:nvPr/>
            </p:nvSpPr>
            <p:spPr>
              <a:xfrm>
                <a:off x="4188" y="1824"/>
                <a:ext cx="0" cy="1"/>
              </a:xfrm>
              <a:prstGeom prst="line">
                <a:avLst/>
              </a:prstGeom>
              <a:ln w="9525" cap="flat" cmpd="sng">
                <a:solidFill>
                  <a:srgbClr val="0000FF"/>
                </a:solidFill>
                <a:prstDash val="solid"/>
                <a:headEnd type="none" w="med" len="med"/>
                <a:tailEnd type="none" w="med" len="med"/>
              </a:ln>
            </p:spPr>
          </p:sp>
          <p:sp>
            <p:nvSpPr>
              <p:cNvPr id="91362" name="Line 3747"/>
              <p:cNvSpPr/>
              <p:nvPr/>
            </p:nvSpPr>
            <p:spPr>
              <a:xfrm>
                <a:off x="4186" y="1825"/>
                <a:ext cx="4" cy="0"/>
              </a:xfrm>
              <a:prstGeom prst="line">
                <a:avLst/>
              </a:prstGeom>
              <a:ln w="9525" cap="flat" cmpd="sng">
                <a:solidFill>
                  <a:srgbClr val="0000FF"/>
                </a:solidFill>
                <a:prstDash val="solid"/>
                <a:headEnd type="none" w="med" len="med"/>
                <a:tailEnd type="none" w="med" len="med"/>
              </a:ln>
            </p:spPr>
          </p:sp>
          <p:sp>
            <p:nvSpPr>
              <p:cNvPr id="91363" name="Line 3748"/>
              <p:cNvSpPr/>
              <p:nvPr/>
            </p:nvSpPr>
            <p:spPr>
              <a:xfrm flipV="1">
                <a:off x="4205" y="1828"/>
                <a:ext cx="0" cy="2"/>
              </a:xfrm>
              <a:prstGeom prst="line">
                <a:avLst/>
              </a:prstGeom>
              <a:ln w="9525" cap="flat" cmpd="sng">
                <a:solidFill>
                  <a:srgbClr val="0000FF"/>
                </a:solidFill>
                <a:prstDash val="solid"/>
                <a:headEnd type="none" w="med" len="med"/>
                <a:tailEnd type="none" w="med" len="med"/>
              </a:ln>
            </p:spPr>
          </p:sp>
          <p:sp>
            <p:nvSpPr>
              <p:cNvPr id="91364" name="Line 3749"/>
              <p:cNvSpPr/>
              <p:nvPr/>
            </p:nvSpPr>
            <p:spPr>
              <a:xfrm>
                <a:off x="4203" y="1828"/>
                <a:ext cx="5" cy="0"/>
              </a:xfrm>
              <a:prstGeom prst="line">
                <a:avLst/>
              </a:prstGeom>
              <a:ln w="9525" cap="flat" cmpd="sng">
                <a:solidFill>
                  <a:srgbClr val="0000FF"/>
                </a:solidFill>
                <a:prstDash val="solid"/>
                <a:headEnd type="none" w="med" len="med"/>
                <a:tailEnd type="none" w="med" len="med"/>
              </a:ln>
            </p:spPr>
          </p:sp>
          <p:sp>
            <p:nvSpPr>
              <p:cNvPr id="91365" name="Line 3750"/>
              <p:cNvSpPr/>
              <p:nvPr/>
            </p:nvSpPr>
            <p:spPr>
              <a:xfrm>
                <a:off x="4205" y="1830"/>
                <a:ext cx="0" cy="2"/>
              </a:xfrm>
              <a:prstGeom prst="line">
                <a:avLst/>
              </a:prstGeom>
              <a:ln w="9525" cap="flat" cmpd="sng">
                <a:solidFill>
                  <a:srgbClr val="0000FF"/>
                </a:solidFill>
                <a:prstDash val="solid"/>
                <a:headEnd type="none" w="med" len="med"/>
                <a:tailEnd type="none" w="med" len="med"/>
              </a:ln>
            </p:spPr>
          </p:sp>
          <p:sp>
            <p:nvSpPr>
              <p:cNvPr id="91366" name="Line 3751"/>
              <p:cNvSpPr/>
              <p:nvPr/>
            </p:nvSpPr>
            <p:spPr>
              <a:xfrm>
                <a:off x="4203" y="1832"/>
                <a:ext cx="5" cy="0"/>
              </a:xfrm>
              <a:prstGeom prst="line">
                <a:avLst/>
              </a:prstGeom>
              <a:ln w="9525" cap="flat" cmpd="sng">
                <a:solidFill>
                  <a:srgbClr val="0000FF"/>
                </a:solidFill>
                <a:prstDash val="solid"/>
                <a:headEnd type="none" w="med" len="med"/>
                <a:tailEnd type="none" w="med" len="med"/>
              </a:ln>
            </p:spPr>
          </p:sp>
          <p:sp>
            <p:nvSpPr>
              <p:cNvPr id="91367" name="Line 3752"/>
              <p:cNvSpPr/>
              <p:nvPr/>
            </p:nvSpPr>
            <p:spPr>
              <a:xfrm flipV="1">
                <a:off x="4221" y="1830"/>
                <a:ext cx="0" cy="2"/>
              </a:xfrm>
              <a:prstGeom prst="line">
                <a:avLst/>
              </a:prstGeom>
              <a:ln w="9525" cap="flat" cmpd="sng">
                <a:solidFill>
                  <a:srgbClr val="0000FF"/>
                </a:solidFill>
                <a:prstDash val="solid"/>
                <a:headEnd type="none" w="med" len="med"/>
                <a:tailEnd type="none" w="med" len="med"/>
              </a:ln>
            </p:spPr>
          </p:sp>
          <p:sp>
            <p:nvSpPr>
              <p:cNvPr id="91368" name="Line 3753"/>
              <p:cNvSpPr/>
              <p:nvPr/>
            </p:nvSpPr>
            <p:spPr>
              <a:xfrm>
                <a:off x="4218" y="1830"/>
                <a:ext cx="5" cy="0"/>
              </a:xfrm>
              <a:prstGeom prst="line">
                <a:avLst/>
              </a:prstGeom>
              <a:ln w="9525" cap="flat" cmpd="sng">
                <a:solidFill>
                  <a:srgbClr val="0000FF"/>
                </a:solidFill>
                <a:prstDash val="solid"/>
                <a:headEnd type="none" w="med" len="med"/>
                <a:tailEnd type="none" w="med" len="med"/>
              </a:ln>
            </p:spPr>
          </p:sp>
          <p:sp>
            <p:nvSpPr>
              <p:cNvPr id="91369" name="Line 3754"/>
              <p:cNvSpPr/>
              <p:nvPr/>
            </p:nvSpPr>
            <p:spPr>
              <a:xfrm>
                <a:off x="4221" y="1832"/>
                <a:ext cx="0" cy="2"/>
              </a:xfrm>
              <a:prstGeom prst="line">
                <a:avLst/>
              </a:prstGeom>
              <a:ln w="9525" cap="flat" cmpd="sng">
                <a:solidFill>
                  <a:srgbClr val="0000FF"/>
                </a:solidFill>
                <a:prstDash val="solid"/>
                <a:headEnd type="none" w="med" len="med"/>
                <a:tailEnd type="none" w="med" len="med"/>
              </a:ln>
            </p:spPr>
          </p:sp>
          <p:sp>
            <p:nvSpPr>
              <p:cNvPr id="91370" name="Line 3755"/>
              <p:cNvSpPr/>
              <p:nvPr/>
            </p:nvSpPr>
            <p:spPr>
              <a:xfrm>
                <a:off x="4218" y="1834"/>
                <a:ext cx="5" cy="0"/>
              </a:xfrm>
              <a:prstGeom prst="line">
                <a:avLst/>
              </a:prstGeom>
              <a:ln w="9525" cap="flat" cmpd="sng">
                <a:solidFill>
                  <a:srgbClr val="0000FF"/>
                </a:solidFill>
                <a:prstDash val="solid"/>
                <a:headEnd type="none" w="med" len="med"/>
                <a:tailEnd type="none" w="med" len="med"/>
              </a:ln>
            </p:spPr>
          </p:sp>
          <p:sp>
            <p:nvSpPr>
              <p:cNvPr id="91371" name="Line 3756"/>
              <p:cNvSpPr/>
              <p:nvPr/>
            </p:nvSpPr>
            <p:spPr>
              <a:xfrm flipV="1">
                <a:off x="4238" y="1836"/>
                <a:ext cx="0" cy="4"/>
              </a:xfrm>
              <a:prstGeom prst="line">
                <a:avLst/>
              </a:prstGeom>
              <a:ln w="9525" cap="flat" cmpd="sng">
                <a:solidFill>
                  <a:srgbClr val="0000FF"/>
                </a:solidFill>
                <a:prstDash val="solid"/>
                <a:headEnd type="none" w="med" len="med"/>
                <a:tailEnd type="none" w="med" len="med"/>
              </a:ln>
            </p:spPr>
          </p:sp>
          <p:sp>
            <p:nvSpPr>
              <p:cNvPr id="91372" name="Line 3757"/>
              <p:cNvSpPr/>
              <p:nvPr/>
            </p:nvSpPr>
            <p:spPr>
              <a:xfrm>
                <a:off x="4236" y="1836"/>
                <a:ext cx="4" cy="0"/>
              </a:xfrm>
              <a:prstGeom prst="line">
                <a:avLst/>
              </a:prstGeom>
              <a:ln w="9525" cap="flat" cmpd="sng">
                <a:solidFill>
                  <a:srgbClr val="0000FF"/>
                </a:solidFill>
                <a:prstDash val="solid"/>
                <a:headEnd type="none" w="med" len="med"/>
                <a:tailEnd type="none" w="med" len="med"/>
              </a:ln>
            </p:spPr>
          </p:sp>
          <p:sp>
            <p:nvSpPr>
              <p:cNvPr id="91373" name="Line 3758"/>
              <p:cNvSpPr/>
              <p:nvPr/>
            </p:nvSpPr>
            <p:spPr>
              <a:xfrm>
                <a:off x="4238" y="1840"/>
                <a:ext cx="0" cy="4"/>
              </a:xfrm>
              <a:prstGeom prst="line">
                <a:avLst/>
              </a:prstGeom>
              <a:ln w="9525" cap="flat" cmpd="sng">
                <a:solidFill>
                  <a:srgbClr val="0000FF"/>
                </a:solidFill>
                <a:prstDash val="solid"/>
                <a:headEnd type="none" w="med" len="med"/>
                <a:tailEnd type="none" w="med" len="med"/>
              </a:ln>
            </p:spPr>
          </p:sp>
          <p:sp>
            <p:nvSpPr>
              <p:cNvPr id="91374" name="Line 3759"/>
              <p:cNvSpPr/>
              <p:nvPr/>
            </p:nvSpPr>
            <p:spPr>
              <a:xfrm>
                <a:off x="4236" y="1844"/>
                <a:ext cx="4" cy="0"/>
              </a:xfrm>
              <a:prstGeom prst="line">
                <a:avLst/>
              </a:prstGeom>
              <a:ln w="9525" cap="flat" cmpd="sng">
                <a:solidFill>
                  <a:srgbClr val="0000FF"/>
                </a:solidFill>
                <a:prstDash val="solid"/>
                <a:headEnd type="none" w="med" len="med"/>
                <a:tailEnd type="none" w="med" len="med"/>
              </a:ln>
            </p:spPr>
          </p:sp>
          <p:sp>
            <p:nvSpPr>
              <p:cNvPr id="91375" name="Line 3760"/>
              <p:cNvSpPr/>
              <p:nvPr/>
            </p:nvSpPr>
            <p:spPr>
              <a:xfrm flipV="1">
                <a:off x="4256" y="1849"/>
                <a:ext cx="0" cy="4"/>
              </a:xfrm>
              <a:prstGeom prst="line">
                <a:avLst/>
              </a:prstGeom>
              <a:ln w="9525" cap="flat" cmpd="sng">
                <a:solidFill>
                  <a:srgbClr val="0000FF"/>
                </a:solidFill>
                <a:prstDash val="solid"/>
                <a:headEnd type="none" w="med" len="med"/>
                <a:tailEnd type="none" w="med" len="med"/>
              </a:ln>
            </p:spPr>
          </p:sp>
          <p:sp>
            <p:nvSpPr>
              <p:cNvPr id="91376" name="Line 3761"/>
              <p:cNvSpPr/>
              <p:nvPr/>
            </p:nvSpPr>
            <p:spPr>
              <a:xfrm>
                <a:off x="4254" y="1849"/>
                <a:ext cx="4" cy="0"/>
              </a:xfrm>
              <a:prstGeom prst="line">
                <a:avLst/>
              </a:prstGeom>
              <a:ln w="9525" cap="flat" cmpd="sng">
                <a:solidFill>
                  <a:srgbClr val="0000FF"/>
                </a:solidFill>
                <a:prstDash val="solid"/>
                <a:headEnd type="none" w="med" len="med"/>
                <a:tailEnd type="none" w="med" len="med"/>
              </a:ln>
            </p:spPr>
          </p:sp>
          <p:sp>
            <p:nvSpPr>
              <p:cNvPr id="91377" name="Line 3762"/>
              <p:cNvSpPr/>
              <p:nvPr/>
            </p:nvSpPr>
            <p:spPr>
              <a:xfrm>
                <a:off x="4256" y="1853"/>
                <a:ext cx="0" cy="4"/>
              </a:xfrm>
              <a:prstGeom prst="line">
                <a:avLst/>
              </a:prstGeom>
              <a:ln w="9525" cap="flat" cmpd="sng">
                <a:solidFill>
                  <a:srgbClr val="0000FF"/>
                </a:solidFill>
                <a:prstDash val="solid"/>
                <a:headEnd type="none" w="med" len="med"/>
                <a:tailEnd type="none" w="med" len="med"/>
              </a:ln>
            </p:spPr>
          </p:sp>
          <p:sp>
            <p:nvSpPr>
              <p:cNvPr id="91378" name="Line 3763"/>
              <p:cNvSpPr/>
              <p:nvPr/>
            </p:nvSpPr>
            <p:spPr>
              <a:xfrm>
                <a:off x="4254" y="1857"/>
                <a:ext cx="4" cy="0"/>
              </a:xfrm>
              <a:prstGeom prst="line">
                <a:avLst/>
              </a:prstGeom>
              <a:ln w="9525" cap="flat" cmpd="sng">
                <a:solidFill>
                  <a:srgbClr val="0000FF"/>
                </a:solidFill>
                <a:prstDash val="solid"/>
                <a:headEnd type="none" w="med" len="med"/>
                <a:tailEnd type="none" w="med" len="med"/>
              </a:ln>
            </p:spPr>
          </p:sp>
          <p:sp>
            <p:nvSpPr>
              <p:cNvPr id="91379" name="Line 3764"/>
              <p:cNvSpPr/>
              <p:nvPr/>
            </p:nvSpPr>
            <p:spPr>
              <a:xfrm flipV="1">
                <a:off x="4271" y="1853"/>
                <a:ext cx="0" cy="4"/>
              </a:xfrm>
              <a:prstGeom prst="line">
                <a:avLst/>
              </a:prstGeom>
              <a:ln w="9525" cap="flat" cmpd="sng">
                <a:solidFill>
                  <a:srgbClr val="0000FF"/>
                </a:solidFill>
                <a:prstDash val="solid"/>
                <a:headEnd type="none" w="med" len="med"/>
                <a:tailEnd type="none" w="med" len="med"/>
              </a:ln>
            </p:spPr>
          </p:sp>
          <p:sp>
            <p:nvSpPr>
              <p:cNvPr id="91380" name="Line 3765"/>
              <p:cNvSpPr/>
              <p:nvPr/>
            </p:nvSpPr>
            <p:spPr>
              <a:xfrm>
                <a:off x="4269" y="1853"/>
                <a:ext cx="4" cy="0"/>
              </a:xfrm>
              <a:prstGeom prst="line">
                <a:avLst/>
              </a:prstGeom>
              <a:ln w="9525" cap="flat" cmpd="sng">
                <a:solidFill>
                  <a:srgbClr val="0000FF"/>
                </a:solidFill>
                <a:prstDash val="solid"/>
                <a:headEnd type="none" w="med" len="med"/>
                <a:tailEnd type="none" w="med" len="med"/>
              </a:ln>
            </p:spPr>
          </p:sp>
          <p:sp>
            <p:nvSpPr>
              <p:cNvPr id="91381" name="Line 3766"/>
              <p:cNvSpPr/>
              <p:nvPr/>
            </p:nvSpPr>
            <p:spPr>
              <a:xfrm>
                <a:off x="4271" y="1857"/>
                <a:ext cx="0" cy="5"/>
              </a:xfrm>
              <a:prstGeom prst="line">
                <a:avLst/>
              </a:prstGeom>
              <a:ln w="9525" cap="flat" cmpd="sng">
                <a:solidFill>
                  <a:srgbClr val="0000FF"/>
                </a:solidFill>
                <a:prstDash val="solid"/>
                <a:headEnd type="none" w="med" len="med"/>
                <a:tailEnd type="none" w="med" len="med"/>
              </a:ln>
            </p:spPr>
          </p:sp>
          <p:sp>
            <p:nvSpPr>
              <p:cNvPr id="91382" name="Line 3767"/>
              <p:cNvSpPr/>
              <p:nvPr/>
            </p:nvSpPr>
            <p:spPr>
              <a:xfrm>
                <a:off x="4269" y="1862"/>
                <a:ext cx="4" cy="0"/>
              </a:xfrm>
              <a:prstGeom prst="line">
                <a:avLst/>
              </a:prstGeom>
              <a:ln w="9525" cap="flat" cmpd="sng">
                <a:solidFill>
                  <a:srgbClr val="0000FF"/>
                </a:solidFill>
                <a:prstDash val="solid"/>
                <a:headEnd type="none" w="med" len="med"/>
                <a:tailEnd type="none" w="med" len="med"/>
              </a:ln>
            </p:spPr>
          </p:sp>
          <p:sp>
            <p:nvSpPr>
              <p:cNvPr id="91383" name="Line 3768"/>
              <p:cNvSpPr/>
              <p:nvPr/>
            </p:nvSpPr>
            <p:spPr>
              <a:xfrm flipV="1">
                <a:off x="4289" y="1866"/>
                <a:ext cx="0" cy="8"/>
              </a:xfrm>
              <a:prstGeom prst="line">
                <a:avLst/>
              </a:prstGeom>
              <a:ln w="9525" cap="flat" cmpd="sng">
                <a:solidFill>
                  <a:srgbClr val="0000FF"/>
                </a:solidFill>
                <a:prstDash val="solid"/>
                <a:headEnd type="none" w="med" len="med"/>
                <a:tailEnd type="none" w="med" len="med"/>
              </a:ln>
            </p:spPr>
          </p:sp>
          <p:sp>
            <p:nvSpPr>
              <p:cNvPr id="91384" name="Line 3769"/>
              <p:cNvSpPr/>
              <p:nvPr/>
            </p:nvSpPr>
            <p:spPr>
              <a:xfrm>
                <a:off x="4286" y="1866"/>
                <a:ext cx="5" cy="0"/>
              </a:xfrm>
              <a:prstGeom prst="line">
                <a:avLst/>
              </a:prstGeom>
              <a:ln w="9525" cap="flat" cmpd="sng">
                <a:solidFill>
                  <a:srgbClr val="0000FF"/>
                </a:solidFill>
                <a:prstDash val="solid"/>
                <a:headEnd type="none" w="med" len="med"/>
                <a:tailEnd type="none" w="med" len="med"/>
              </a:ln>
            </p:spPr>
          </p:sp>
          <p:sp>
            <p:nvSpPr>
              <p:cNvPr id="91385" name="Line 3770"/>
              <p:cNvSpPr/>
              <p:nvPr/>
            </p:nvSpPr>
            <p:spPr>
              <a:xfrm>
                <a:off x="4289" y="1874"/>
                <a:ext cx="0" cy="8"/>
              </a:xfrm>
              <a:prstGeom prst="line">
                <a:avLst/>
              </a:prstGeom>
              <a:ln w="9525" cap="flat" cmpd="sng">
                <a:solidFill>
                  <a:srgbClr val="0000FF"/>
                </a:solidFill>
                <a:prstDash val="solid"/>
                <a:headEnd type="none" w="med" len="med"/>
                <a:tailEnd type="none" w="med" len="med"/>
              </a:ln>
            </p:spPr>
          </p:sp>
          <p:sp>
            <p:nvSpPr>
              <p:cNvPr id="91386" name="Line 3771"/>
              <p:cNvSpPr/>
              <p:nvPr/>
            </p:nvSpPr>
            <p:spPr>
              <a:xfrm>
                <a:off x="4286" y="1882"/>
                <a:ext cx="5" cy="0"/>
              </a:xfrm>
              <a:prstGeom prst="line">
                <a:avLst/>
              </a:prstGeom>
              <a:ln w="9525" cap="flat" cmpd="sng">
                <a:solidFill>
                  <a:srgbClr val="0000FF"/>
                </a:solidFill>
                <a:prstDash val="solid"/>
                <a:headEnd type="none" w="med" len="med"/>
                <a:tailEnd type="none" w="med" len="med"/>
              </a:ln>
            </p:spPr>
          </p:sp>
          <p:sp>
            <p:nvSpPr>
              <p:cNvPr id="91387" name="Line 3772"/>
              <p:cNvSpPr/>
              <p:nvPr/>
            </p:nvSpPr>
            <p:spPr>
              <a:xfrm flipV="1">
                <a:off x="4306" y="1863"/>
                <a:ext cx="0" cy="7"/>
              </a:xfrm>
              <a:prstGeom prst="line">
                <a:avLst/>
              </a:prstGeom>
              <a:ln w="9525" cap="flat" cmpd="sng">
                <a:solidFill>
                  <a:srgbClr val="0000FF"/>
                </a:solidFill>
                <a:prstDash val="solid"/>
                <a:headEnd type="none" w="med" len="med"/>
                <a:tailEnd type="none" w="med" len="med"/>
              </a:ln>
            </p:spPr>
          </p:sp>
          <p:sp>
            <p:nvSpPr>
              <p:cNvPr id="91388" name="Line 3773"/>
              <p:cNvSpPr/>
              <p:nvPr/>
            </p:nvSpPr>
            <p:spPr>
              <a:xfrm>
                <a:off x="4304" y="1863"/>
                <a:ext cx="4" cy="0"/>
              </a:xfrm>
              <a:prstGeom prst="line">
                <a:avLst/>
              </a:prstGeom>
              <a:ln w="9525" cap="flat" cmpd="sng">
                <a:solidFill>
                  <a:srgbClr val="0000FF"/>
                </a:solidFill>
                <a:prstDash val="solid"/>
                <a:headEnd type="none" w="med" len="med"/>
                <a:tailEnd type="none" w="med" len="med"/>
              </a:ln>
            </p:spPr>
          </p:sp>
          <p:sp>
            <p:nvSpPr>
              <p:cNvPr id="91389" name="Line 3774"/>
              <p:cNvSpPr/>
              <p:nvPr/>
            </p:nvSpPr>
            <p:spPr>
              <a:xfrm>
                <a:off x="4306" y="1870"/>
                <a:ext cx="0" cy="6"/>
              </a:xfrm>
              <a:prstGeom prst="line">
                <a:avLst/>
              </a:prstGeom>
              <a:ln w="9525" cap="flat" cmpd="sng">
                <a:solidFill>
                  <a:srgbClr val="0000FF"/>
                </a:solidFill>
                <a:prstDash val="solid"/>
                <a:headEnd type="none" w="med" len="med"/>
                <a:tailEnd type="none" w="med" len="med"/>
              </a:ln>
            </p:spPr>
          </p:sp>
          <p:sp>
            <p:nvSpPr>
              <p:cNvPr id="91390" name="Line 3775"/>
              <p:cNvSpPr/>
              <p:nvPr/>
            </p:nvSpPr>
            <p:spPr>
              <a:xfrm>
                <a:off x="4304" y="1876"/>
                <a:ext cx="4" cy="0"/>
              </a:xfrm>
              <a:prstGeom prst="line">
                <a:avLst/>
              </a:prstGeom>
              <a:ln w="9525" cap="flat" cmpd="sng">
                <a:solidFill>
                  <a:srgbClr val="0000FF"/>
                </a:solidFill>
                <a:prstDash val="solid"/>
                <a:headEnd type="none" w="med" len="med"/>
                <a:tailEnd type="none" w="med" len="med"/>
              </a:ln>
            </p:spPr>
          </p:sp>
          <p:sp>
            <p:nvSpPr>
              <p:cNvPr id="91391" name="Line 3776"/>
              <p:cNvSpPr/>
              <p:nvPr/>
            </p:nvSpPr>
            <p:spPr>
              <a:xfrm flipV="1">
                <a:off x="4322" y="1881"/>
                <a:ext cx="0" cy="12"/>
              </a:xfrm>
              <a:prstGeom prst="line">
                <a:avLst/>
              </a:prstGeom>
              <a:ln w="9525" cap="flat" cmpd="sng">
                <a:solidFill>
                  <a:srgbClr val="0000FF"/>
                </a:solidFill>
                <a:prstDash val="solid"/>
                <a:headEnd type="none" w="med" len="med"/>
                <a:tailEnd type="none" w="med" len="med"/>
              </a:ln>
            </p:spPr>
          </p:sp>
          <p:sp>
            <p:nvSpPr>
              <p:cNvPr id="91392" name="Line 3777"/>
              <p:cNvSpPr/>
              <p:nvPr/>
            </p:nvSpPr>
            <p:spPr>
              <a:xfrm>
                <a:off x="4319" y="1881"/>
                <a:ext cx="5" cy="0"/>
              </a:xfrm>
              <a:prstGeom prst="line">
                <a:avLst/>
              </a:prstGeom>
              <a:ln w="9525" cap="flat" cmpd="sng">
                <a:solidFill>
                  <a:srgbClr val="0000FF"/>
                </a:solidFill>
                <a:prstDash val="solid"/>
                <a:headEnd type="none" w="med" len="med"/>
                <a:tailEnd type="none" w="med" len="med"/>
              </a:ln>
            </p:spPr>
          </p:sp>
          <p:sp>
            <p:nvSpPr>
              <p:cNvPr id="91393" name="Line 3778"/>
              <p:cNvSpPr/>
              <p:nvPr/>
            </p:nvSpPr>
            <p:spPr>
              <a:xfrm>
                <a:off x="4322" y="1893"/>
                <a:ext cx="0" cy="12"/>
              </a:xfrm>
              <a:prstGeom prst="line">
                <a:avLst/>
              </a:prstGeom>
              <a:ln w="9525" cap="flat" cmpd="sng">
                <a:solidFill>
                  <a:srgbClr val="0000FF"/>
                </a:solidFill>
                <a:prstDash val="solid"/>
                <a:headEnd type="none" w="med" len="med"/>
                <a:tailEnd type="none" w="med" len="med"/>
              </a:ln>
            </p:spPr>
          </p:sp>
          <p:sp>
            <p:nvSpPr>
              <p:cNvPr id="91394" name="Line 3779"/>
              <p:cNvSpPr/>
              <p:nvPr/>
            </p:nvSpPr>
            <p:spPr>
              <a:xfrm>
                <a:off x="4319" y="1905"/>
                <a:ext cx="5" cy="0"/>
              </a:xfrm>
              <a:prstGeom prst="line">
                <a:avLst/>
              </a:prstGeom>
              <a:ln w="9525" cap="flat" cmpd="sng">
                <a:solidFill>
                  <a:srgbClr val="0000FF"/>
                </a:solidFill>
                <a:prstDash val="solid"/>
                <a:headEnd type="none" w="med" len="med"/>
                <a:tailEnd type="none" w="med" len="med"/>
              </a:ln>
            </p:spPr>
          </p:sp>
          <p:sp>
            <p:nvSpPr>
              <p:cNvPr id="91395" name="Line 3780"/>
              <p:cNvSpPr/>
              <p:nvPr/>
            </p:nvSpPr>
            <p:spPr>
              <a:xfrm flipV="1">
                <a:off x="4339" y="1905"/>
                <a:ext cx="0" cy="18"/>
              </a:xfrm>
              <a:prstGeom prst="line">
                <a:avLst/>
              </a:prstGeom>
              <a:ln w="9525" cap="flat" cmpd="sng">
                <a:solidFill>
                  <a:srgbClr val="0000FF"/>
                </a:solidFill>
                <a:prstDash val="solid"/>
                <a:headEnd type="none" w="med" len="med"/>
                <a:tailEnd type="none" w="med" len="med"/>
              </a:ln>
            </p:spPr>
          </p:sp>
          <p:sp>
            <p:nvSpPr>
              <p:cNvPr id="91396" name="Line 3781"/>
              <p:cNvSpPr/>
              <p:nvPr/>
            </p:nvSpPr>
            <p:spPr>
              <a:xfrm>
                <a:off x="4337" y="1905"/>
                <a:ext cx="4" cy="0"/>
              </a:xfrm>
              <a:prstGeom prst="line">
                <a:avLst/>
              </a:prstGeom>
              <a:ln w="9525" cap="flat" cmpd="sng">
                <a:solidFill>
                  <a:srgbClr val="0000FF"/>
                </a:solidFill>
                <a:prstDash val="solid"/>
                <a:headEnd type="none" w="med" len="med"/>
                <a:tailEnd type="none" w="med" len="med"/>
              </a:ln>
            </p:spPr>
          </p:sp>
          <p:sp>
            <p:nvSpPr>
              <p:cNvPr id="91397" name="Line 3782"/>
              <p:cNvSpPr/>
              <p:nvPr/>
            </p:nvSpPr>
            <p:spPr>
              <a:xfrm>
                <a:off x="4339" y="1923"/>
                <a:ext cx="0" cy="16"/>
              </a:xfrm>
              <a:prstGeom prst="line">
                <a:avLst/>
              </a:prstGeom>
              <a:ln w="9525" cap="flat" cmpd="sng">
                <a:solidFill>
                  <a:srgbClr val="0000FF"/>
                </a:solidFill>
                <a:prstDash val="solid"/>
                <a:headEnd type="none" w="med" len="med"/>
                <a:tailEnd type="none" w="med" len="med"/>
              </a:ln>
            </p:spPr>
          </p:sp>
          <p:sp>
            <p:nvSpPr>
              <p:cNvPr id="91398" name="Line 3783"/>
              <p:cNvSpPr/>
              <p:nvPr/>
            </p:nvSpPr>
            <p:spPr>
              <a:xfrm>
                <a:off x="4337" y="1939"/>
                <a:ext cx="4" cy="0"/>
              </a:xfrm>
              <a:prstGeom prst="line">
                <a:avLst/>
              </a:prstGeom>
              <a:ln w="9525" cap="flat" cmpd="sng">
                <a:solidFill>
                  <a:srgbClr val="0000FF"/>
                </a:solidFill>
                <a:prstDash val="solid"/>
                <a:headEnd type="none" w="med" len="med"/>
                <a:tailEnd type="none" w="med" len="med"/>
              </a:ln>
            </p:spPr>
          </p:sp>
          <p:sp>
            <p:nvSpPr>
              <p:cNvPr id="91399" name="Oval 3784"/>
              <p:cNvSpPr/>
              <p:nvPr/>
            </p:nvSpPr>
            <p:spPr>
              <a:xfrm>
                <a:off x="4335" y="2167"/>
                <a:ext cx="13" cy="13"/>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0" name="Oval 3785"/>
              <p:cNvSpPr/>
              <p:nvPr/>
            </p:nvSpPr>
            <p:spPr>
              <a:xfrm>
                <a:off x="4317" y="2241"/>
                <a:ext cx="13" cy="12"/>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1" name="Oval 3786"/>
              <p:cNvSpPr/>
              <p:nvPr/>
            </p:nvSpPr>
            <p:spPr>
              <a:xfrm>
                <a:off x="4302" y="2199"/>
                <a:ext cx="13" cy="12"/>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2" name="Oval 3787"/>
              <p:cNvSpPr/>
              <p:nvPr/>
            </p:nvSpPr>
            <p:spPr>
              <a:xfrm>
                <a:off x="4284" y="2182"/>
                <a:ext cx="13" cy="13"/>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3" name="Oval 3788"/>
              <p:cNvSpPr/>
              <p:nvPr/>
            </p:nvSpPr>
            <p:spPr>
              <a:xfrm>
                <a:off x="4267" y="2140"/>
                <a:ext cx="13" cy="12"/>
              </a:xfrm>
              <a:prstGeom prst="ellipse">
                <a:avLst/>
              </a:prstGeom>
              <a:solidFill>
                <a:srgbClr val="80008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4" name="Oval 3789"/>
              <p:cNvSpPr/>
              <p:nvPr/>
            </p:nvSpPr>
            <p:spPr>
              <a:xfrm>
                <a:off x="4251" y="2165"/>
                <a:ext cx="14"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5" name="Oval 3790"/>
              <p:cNvSpPr/>
              <p:nvPr/>
            </p:nvSpPr>
            <p:spPr>
              <a:xfrm>
                <a:off x="4234" y="216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6" name="Oval 3791"/>
              <p:cNvSpPr/>
              <p:nvPr/>
            </p:nvSpPr>
            <p:spPr>
              <a:xfrm>
                <a:off x="4216" y="216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7" name="Oval 3792"/>
              <p:cNvSpPr/>
              <p:nvPr/>
            </p:nvSpPr>
            <p:spPr>
              <a:xfrm>
                <a:off x="4201" y="216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8" name="Oval 3793"/>
              <p:cNvSpPr/>
              <p:nvPr/>
            </p:nvSpPr>
            <p:spPr>
              <a:xfrm>
                <a:off x="4183" y="2169"/>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09" name="Oval 3794"/>
              <p:cNvSpPr/>
              <p:nvPr/>
            </p:nvSpPr>
            <p:spPr>
              <a:xfrm>
                <a:off x="4166" y="216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0" name="Oval 3795"/>
              <p:cNvSpPr/>
              <p:nvPr/>
            </p:nvSpPr>
            <p:spPr>
              <a:xfrm>
                <a:off x="4150" y="2167"/>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1" name="Oval 3796"/>
              <p:cNvSpPr/>
              <p:nvPr/>
            </p:nvSpPr>
            <p:spPr>
              <a:xfrm>
                <a:off x="4133" y="216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2" name="Oval 3797"/>
              <p:cNvSpPr/>
              <p:nvPr/>
            </p:nvSpPr>
            <p:spPr>
              <a:xfrm>
                <a:off x="4115" y="2173"/>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3" name="Oval 3798"/>
              <p:cNvSpPr/>
              <p:nvPr/>
            </p:nvSpPr>
            <p:spPr>
              <a:xfrm>
                <a:off x="4100" y="216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4" name="Oval 3799"/>
              <p:cNvSpPr/>
              <p:nvPr/>
            </p:nvSpPr>
            <p:spPr>
              <a:xfrm>
                <a:off x="4083" y="216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5" name="Oval 3800"/>
              <p:cNvSpPr/>
              <p:nvPr/>
            </p:nvSpPr>
            <p:spPr>
              <a:xfrm>
                <a:off x="4065" y="2165"/>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6" name="Oval 3801"/>
              <p:cNvSpPr/>
              <p:nvPr/>
            </p:nvSpPr>
            <p:spPr>
              <a:xfrm>
                <a:off x="4050" y="215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7" name="Oval 3802"/>
              <p:cNvSpPr/>
              <p:nvPr/>
            </p:nvSpPr>
            <p:spPr>
              <a:xfrm>
                <a:off x="4032" y="2144"/>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8" name="Oval 3803"/>
              <p:cNvSpPr/>
              <p:nvPr/>
            </p:nvSpPr>
            <p:spPr>
              <a:xfrm>
                <a:off x="4015" y="2135"/>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19" name="Oval 3804"/>
              <p:cNvSpPr/>
              <p:nvPr/>
            </p:nvSpPr>
            <p:spPr>
              <a:xfrm>
                <a:off x="3999" y="215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0" name="Oval 3805"/>
              <p:cNvSpPr/>
              <p:nvPr/>
            </p:nvSpPr>
            <p:spPr>
              <a:xfrm>
                <a:off x="3982" y="2152"/>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1" name="Oval 3806"/>
              <p:cNvSpPr/>
              <p:nvPr/>
            </p:nvSpPr>
            <p:spPr>
              <a:xfrm>
                <a:off x="3964" y="2154"/>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2" name="Oval 3807"/>
              <p:cNvSpPr/>
              <p:nvPr/>
            </p:nvSpPr>
            <p:spPr>
              <a:xfrm>
                <a:off x="3949" y="2154"/>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3" name="Oval 3808"/>
              <p:cNvSpPr/>
              <p:nvPr/>
            </p:nvSpPr>
            <p:spPr>
              <a:xfrm>
                <a:off x="3931" y="2163"/>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4" name="Oval 3809"/>
              <p:cNvSpPr/>
              <p:nvPr/>
            </p:nvSpPr>
            <p:spPr>
              <a:xfrm>
                <a:off x="3914" y="2171"/>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5" name="Oval 3810"/>
              <p:cNvSpPr/>
              <p:nvPr/>
            </p:nvSpPr>
            <p:spPr>
              <a:xfrm>
                <a:off x="3898" y="2176"/>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6" name="Oval 3811"/>
              <p:cNvSpPr/>
              <p:nvPr/>
            </p:nvSpPr>
            <p:spPr>
              <a:xfrm>
                <a:off x="3881" y="2201"/>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7" name="Oval 3812"/>
              <p:cNvSpPr/>
              <p:nvPr/>
            </p:nvSpPr>
            <p:spPr>
              <a:xfrm>
                <a:off x="3865" y="2224"/>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8" name="Oval 3813"/>
              <p:cNvSpPr/>
              <p:nvPr/>
            </p:nvSpPr>
            <p:spPr>
              <a:xfrm>
                <a:off x="3848" y="2241"/>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29" name="Oval 3814"/>
              <p:cNvSpPr/>
              <p:nvPr/>
            </p:nvSpPr>
            <p:spPr>
              <a:xfrm>
                <a:off x="3830" y="2266"/>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0" name="Oval 3815"/>
              <p:cNvSpPr/>
              <p:nvPr/>
            </p:nvSpPr>
            <p:spPr>
              <a:xfrm>
                <a:off x="3815" y="2285"/>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1" name="Oval 3816"/>
              <p:cNvSpPr/>
              <p:nvPr/>
            </p:nvSpPr>
            <p:spPr>
              <a:xfrm>
                <a:off x="3797" y="2300"/>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2" name="Oval 3817"/>
              <p:cNvSpPr/>
              <p:nvPr/>
            </p:nvSpPr>
            <p:spPr>
              <a:xfrm>
                <a:off x="3780" y="2314"/>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3" name="Oval 3818"/>
              <p:cNvSpPr/>
              <p:nvPr/>
            </p:nvSpPr>
            <p:spPr>
              <a:xfrm>
                <a:off x="3765" y="232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4" name="Oval 3819"/>
              <p:cNvSpPr/>
              <p:nvPr/>
            </p:nvSpPr>
            <p:spPr>
              <a:xfrm>
                <a:off x="3747" y="2333"/>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5" name="Oval 3820"/>
              <p:cNvSpPr/>
              <p:nvPr/>
            </p:nvSpPr>
            <p:spPr>
              <a:xfrm>
                <a:off x="3729" y="2337"/>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6" name="Oval 3821"/>
              <p:cNvSpPr/>
              <p:nvPr/>
            </p:nvSpPr>
            <p:spPr>
              <a:xfrm>
                <a:off x="3714" y="233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7" name="Oval 3822"/>
              <p:cNvSpPr/>
              <p:nvPr/>
            </p:nvSpPr>
            <p:spPr>
              <a:xfrm>
                <a:off x="3697" y="233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8" name="Oval 3823"/>
              <p:cNvSpPr/>
              <p:nvPr/>
            </p:nvSpPr>
            <p:spPr>
              <a:xfrm>
                <a:off x="3679" y="2331"/>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39" name="Oval 3824"/>
              <p:cNvSpPr/>
              <p:nvPr/>
            </p:nvSpPr>
            <p:spPr>
              <a:xfrm>
                <a:off x="3664" y="2318"/>
                <a:ext cx="12"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40" name="Oval 3825"/>
              <p:cNvSpPr/>
              <p:nvPr/>
            </p:nvSpPr>
            <p:spPr>
              <a:xfrm>
                <a:off x="3646" y="2300"/>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441" name="Oval 3826"/>
              <p:cNvSpPr/>
              <p:nvPr/>
            </p:nvSpPr>
            <p:spPr>
              <a:xfrm>
                <a:off x="3629" y="2281"/>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16" name="Group 4028"/>
            <p:cNvGrpSpPr/>
            <p:nvPr/>
          </p:nvGrpSpPr>
          <p:grpSpPr>
            <a:xfrm>
              <a:off x="3494" y="2106"/>
              <a:ext cx="854" cy="244"/>
              <a:chOff x="3494" y="2106"/>
              <a:chExt cx="854" cy="244"/>
            </a:xfrm>
          </p:grpSpPr>
          <p:sp>
            <p:nvSpPr>
              <p:cNvPr id="91042" name="Oval 3828"/>
              <p:cNvSpPr/>
              <p:nvPr/>
            </p:nvSpPr>
            <p:spPr>
              <a:xfrm>
                <a:off x="3613" y="2264"/>
                <a:ext cx="13"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3" name="Oval 3829"/>
              <p:cNvSpPr/>
              <p:nvPr/>
            </p:nvSpPr>
            <p:spPr>
              <a:xfrm>
                <a:off x="3596" y="2253"/>
                <a:ext cx="12"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4" name="Oval 3830"/>
              <p:cNvSpPr/>
              <p:nvPr/>
            </p:nvSpPr>
            <p:spPr>
              <a:xfrm>
                <a:off x="3578" y="2247"/>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5" name="Oval 3831"/>
              <p:cNvSpPr/>
              <p:nvPr/>
            </p:nvSpPr>
            <p:spPr>
              <a:xfrm>
                <a:off x="3562" y="2243"/>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6" name="Oval 3832"/>
              <p:cNvSpPr/>
              <p:nvPr/>
            </p:nvSpPr>
            <p:spPr>
              <a:xfrm>
                <a:off x="3545" y="2243"/>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7" name="Oval 3833"/>
              <p:cNvSpPr/>
              <p:nvPr/>
            </p:nvSpPr>
            <p:spPr>
              <a:xfrm>
                <a:off x="3528" y="2245"/>
                <a:ext cx="12" cy="12"/>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8" name="Oval 3834"/>
              <p:cNvSpPr/>
              <p:nvPr/>
            </p:nvSpPr>
            <p:spPr>
              <a:xfrm>
                <a:off x="3512" y="2249"/>
                <a:ext cx="13"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49" name="Oval 3835"/>
              <p:cNvSpPr/>
              <p:nvPr/>
            </p:nvSpPr>
            <p:spPr>
              <a:xfrm>
                <a:off x="3494" y="2238"/>
                <a:ext cx="14" cy="13"/>
              </a:xfrm>
              <a:prstGeom prst="ellipse">
                <a:avLst/>
              </a:prstGeom>
              <a:solidFill>
                <a:srgbClr val="FF0000"/>
              </a:solidFill>
              <a:ln w="9525"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0" name="Oval 3836"/>
              <p:cNvSpPr/>
              <p:nvPr/>
            </p:nvSpPr>
            <p:spPr>
              <a:xfrm>
                <a:off x="4335" y="2171"/>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1" name="Oval 3837"/>
              <p:cNvSpPr/>
              <p:nvPr/>
            </p:nvSpPr>
            <p:spPr>
              <a:xfrm>
                <a:off x="4317" y="2201"/>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2" name="Oval 3838"/>
              <p:cNvSpPr/>
              <p:nvPr/>
            </p:nvSpPr>
            <p:spPr>
              <a:xfrm>
                <a:off x="4302" y="2161"/>
                <a:ext cx="13" cy="12"/>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3" name="Oval 3839"/>
              <p:cNvSpPr/>
              <p:nvPr/>
            </p:nvSpPr>
            <p:spPr>
              <a:xfrm>
                <a:off x="4284" y="2140"/>
                <a:ext cx="13" cy="12"/>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4" name="Oval 3840"/>
              <p:cNvSpPr/>
              <p:nvPr/>
            </p:nvSpPr>
            <p:spPr>
              <a:xfrm>
                <a:off x="4267" y="2169"/>
                <a:ext cx="13" cy="13"/>
              </a:xfrm>
              <a:prstGeom prst="ellipse">
                <a:avLst/>
              </a:prstGeom>
              <a:solidFill>
                <a:srgbClr val="FFFF00"/>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5" name="Oval 3841"/>
              <p:cNvSpPr/>
              <p:nvPr/>
            </p:nvSpPr>
            <p:spPr>
              <a:xfrm>
                <a:off x="4251" y="2173"/>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6" name="Oval 3842"/>
              <p:cNvSpPr/>
              <p:nvPr/>
            </p:nvSpPr>
            <p:spPr>
              <a:xfrm>
                <a:off x="4234" y="2169"/>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7" name="Oval 3843"/>
              <p:cNvSpPr/>
              <p:nvPr/>
            </p:nvSpPr>
            <p:spPr>
              <a:xfrm>
                <a:off x="4216" y="2169"/>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8" name="Oval 3844"/>
              <p:cNvSpPr/>
              <p:nvPr/>
            </p:nvSpPr>
            <p:spPr>
              <a:xfrm>
                <a:off x="4201" y="2176"/>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59" name="Oval 3845"/>
              <p:cNvSpPr/>
              <p:nvPr/>
            </p:nvSpPr>
            <p:spPr>
              <a:xfrm>
                <a:off x="4183" y="2176"/>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0" name="Oval 3846"/>
              <p:cNvSpPr/>
              <p:nvPr/>
            </p:nvSpPr>
            <p:spPr>
              <a:xfrm>
                <a:off x="4166" y="2184"/>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1" name="Oval 3847"/>
              <p:cNvSpPr/>
              <p:nvPr/>
            </p:nvSpPr>
            <p:spPr>
              <a:xfrm>
                <a:off x="4150" y="2188"/>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2" name="Oval 3848"/>
              <p:cNvSpPr/>
              <p:nvPr/>
            </p:nvSpPr>
            <p:spPr>
              <a:xfrm>
                <a:off x="4133" y="2190"/>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3" name="Oval 3849"/>
              <p:cNvSpPr/>
              <p:nvPr/>
            </p:nvSpPr>
            <p:spPr>
              <a:xfrm>
                <a:off x="4115" y="2196"/>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4" name="Oval 3850"/>
              <p:cNvSpPr/>
              <p:nvPr/>
            </p:nvSpPr>
            <p:spPr>
              <a:xfrm>
                <a:off x="4100" y="219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5" name="Oval 3851"/>
              <p:cNvSpPr/>
              <p:nvPr/>
            </p:nvSpPr>
            <p:spPr>
              <a:xfrm>
                <a:off x="4083" y="219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6" name="Oval 3852"/>
              <p:cNvSpPr/>
              <p:nvPr/>
            </p:nvSpPr>
            <p:spPr>
              <a:xfrm>
                <a:off x="4065" y="218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7" name="Oval 3853"/>
              <p:cNvSpPr/>
              <p:nvPr/>
            </p:nvSpPr>
            <p:spPr>
              <a:xfrm>
                <a:off x="4050" y="218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8" name="Oval 3854"/>
              <p:cNvSpPr/>
              <p:nvPr/>
            </p:nvSpPr>
            <p:spPr>
              <a:xfrm>
                <a:off x="4032" y="2176"/>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69" name="Oval 3855"/>
              <p:cNvSpPr/>
              <p:nvPr/>
            </p:nvSpPr>
            <p:spPr>
              <a:xfrm>
                <a:off x="4015" y="2150"/>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0" name="Oval 3856"/>
              <p:cNvSpPr/>
              <p:nvPr/>
            </p:nvSpPr>
            <p:spPr>
              <a:xfrm>
                <a:off x="3999" y="2123"/>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1" name="Oval 3857"/>
              <p:cNvSpPr/>
              <p:nvPr/>
            </p:nvSpPr>
            <p:spPr>
              <a:xfrm>
                <a:off x="3982" y="2108"/>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2" name="Oval 3858"/>
              <p:cNvSpPr/>
              <p:nvPr/>
            </p:nvSpPr>
            <p:spPr>
              <a:xfrm>
                <a:off x="3964" y="210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3" name="Oval 3859"/>
              <p:cNvSpPr/>
              <p:nvPr/>
            </p:nvSpPr>
            <p:spPr>
              <a:xfrm>
                <a:off x="3949" y="2112"/>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4" name="Oval 3860"/>
              <p:cNvSpPr/>
              <p:nvPr/>
            </p:nvSpPr>
            <p:spPr>
              <a:xfrm>
                <a:off x="3931" y="211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5" name="Oval 3861"/>
              <p:cNvSpPr/>
              <p:nvPr/>
            </p:nvSpPr>
            <p:spPr>
              <a:xfrm>
                <a:off x="3914" y="2125"/>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6" name="Oval 3862"/>
              <p:cNvSpPr/>
              <p:nvPr/>
            </p:nvSpPr>
            <p:spPr>
              <a:xfrm>
                <a:off x="3898" y="2131"/>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7" name="Oval 3863"/>
              <p:cNvSpPr/>
              <p:nvPr/>
            </p:nvSpPr>
            <p:spPr>
              <a:xfrm>
                <a:off x="3881" y="2148"/>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8" name="Oval 3864"/>
              <p:cNvSpPr/>
              <p:nvPr/>
            </p:nvSpPr>
            <p:spPr>
              <a:xfrm>
                <a:off x="3865" y="2180"/>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79" name="Oval 3865"/>
              <p:cNvSpPr/>
              <p:nvPr/>
            </p:nvSpPr>
            <p:spPr>
              <a:xfrm>
                <a:off x="3848" y="2199"/>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0" name="Oval 3866"/>
              <p:cNvSpPr/>
              <p:nvPr/>
            </p:nvSpPr>
            <p:spPr>
              <a:xfrm>
                <a:off x="3830" y="2218"/>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1" name="Oval 3867"/>
              <p:cNvSpPr/>
              <p:nvPr/>
            </p:nvSpPr>
            <p:spPr>
              <a:xfrm>
                <a:off x="3815" y="2237"/>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2" name="Oval 3868"/>
              <p:cNvSpPr/>
              <p:nvPr/>
            </p:nvSpPr>
            <p:spPr>
              <a:xfrm>
                <a:off x="3797" y="2257"/>
                <a:ext cx="14"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3" name="Oval 3869"/>
              <p:cNvSpPr/>
              <p:nvPr/>
            </p:nvSpPr>
            <p:spPr>
              <a:xfrm>
                <a:off x="3780" y="2275"/>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4" name="Oval 3870"/>
              <p:cNvSpPr/>
              <p:nvPr/>
            </p:nvSpPr>
            <p:spPr>
              <a:xfrm>
                <a:off x="3765" y="2289"/>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5" name="Oval 3871"/>
              <p:cNvSpPr/>
              <p:nvPr/>
            </p:nvSpPr>
            <p:spPr>
              <a:xfrm>
                <a:off x="3747" y="2302"/>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6" name="Oval 3872"/>
              <p:cNvSpPr/>
              <p:nvPr/>
            </p:nvSpPr>
            <p:spPr>
              <a:xfrm>
                <a:off x="3729" y="2313"/>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7" name="Oval 3873"/>
              <p:cNvSpPr/>
              <p:nvPr/>
            </p:nvSpPr>
            <p:spPr>
              <a:xfrm>
                <a:off x="3714" y="2308"/>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8" name="Oval 3874"/>
              <p:cNvSpPr/>
              <p:nvPr/>
            </p:nvSpPr>
            <p:spPr>
              <a:xfrm>
                <a:off x="3697" y="2321"/>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89" name="Oval 3875"/>
              <p:cNvSpPr/>
              <p:nvPr/>
            </p:nvSpPr>
            <p:spPr>
              <a:xfrm>
                <a:off x="3679" y="232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0" name="Oval 3876"/>
              <p:cNvSpPr/>
              <p:nvPr/>
            </p:nvSpPr>
            <p:spPr>
              <a:xfrm>
                <a:off x="3664" y="2329"/>
                <a:ext cx="12"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1" name="Oval 3877"/>
              <p:cNvSpPr/>
              <p:nvPr/>
            </p:nvSpPr>
            <p:spPr>
              <a:xfrm>
                <a:off x="3646" y="2318"/>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2" name="Oval 3878"/>
              <p:cNvSpPr/>
              <p:nvPr/>
            </p:nvSpPr>
            <p:spPr>
              <a:xfrm>
                <a:off x="3629" y="2306"/>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3" name="Oval 3879"/>
              <p:cNvSpPr/>
              <p:nvPr/>
            </p:nvSpPr>
            <p:spPr>
              <a:xfrm>
                <a:off x="3613" y="2287"/>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4" name="Oval 3880"/>
              <p:cNvSpPr/>
              <p:nvPr/>
            </p:nvSpPr>
            <p:spPr>
              <a:xfrm>
                <a:off x="3596" y="2272"/>
                <a:ext cx="12"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5" name="Oval 3881"/>
              <p:cNvSpPr/>
              <p:nvPr/>
            </p:nvSpPr>
            <p:spPr>
              <a:xfrm>
                <a:off x="3578" y="2266"/>
                <a:ext cx="13"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6" name="Oval 3882"/>
              <p:cNvSpPr/>
              <p:nvPr/>
            </p:nvSpPr>
            <p:spPr>
              <a:xfrm>
                <a:off x="3562" y="2264"/>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7" name="Oval 3883"/>
              <p:cNvSpPr/>
              <p:nvPr/>
            </p:nvSpPr>
            <p:spPr>
              <a:xfrm>
                <a:off x="3545" y="2260"/>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8" name="Oval 3884"/>
              <p:cNvSpPr/>
              <p:nvPr/>
            </p:nvSpPr>
            <p:spPr>
              <a:xfrm>
                <a:off x="3528" y="2257"/>
                <a:ext cx="12" cy="13"/>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099" name="Oval 3885"/>
              <p:cNvSpPr/>
              <p:nvPr/>
            </p:nvSpPr>
            <p:spPr>
              <a:xfrm>
                <a:off x="3512" y="2256"/>
                <a:ext cx="13"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100" name="Oval 3886"/>
              <p:cNvSpPr/>
              <p:nvPr/>
            </p:nvSpPr>
            <p:spPr>
              <a:xfrm>
                <a:off x="3494" y="2256"/>
                <a:ext cx="14" cy="12"/>
              </a:xfrm>
              <a:prstGeom prst="ellipse">
                <a:avLst/>
              </a:prstGeom>
              <a:solidFill>
                <a:srgbClr val="0000FF"/>
              </a:solidFill>
              <a:ln w="9525"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1101" name="Line 3887"/>
              <p:cNvSpPr/>
              <p:nvPr/>
            </p:nvSpPr>
            <p:spPr>
              <a:xfrm flipV="1">
                <a:off x="3504" y="2241"/>
                <a:ext cx="0" cy="4"/>
              </a:xfrm>
              <a:prstGeom prst="line">
                <a:avLst/>
              </a:prstGeom>
              <a:ln w="9525" cap="flat" cmpd="sng">
                <a:solidFill>
                  <a:srgbClr val="FF0000"/>
                </a:solidFill>
                <a:prstDash val="solid"/>
                <a:headEnd type="none" w="med" len="med"/>
                <a:tailEnd type="none" w="med" len="med"/>
              </a:ln>
            </p:spPr>
          </p:sp>
          <p:sp>
            <p:nvSpPr>
              <p:cNvPr id="91102" name="Line 3888"/>
              <p:cNvSpPr/>
              <p:nvPr/>
            </p:nvSpPr>
            <p:spPr>
              <a:xfrm>
                <a:off x="3501" y="2241"/>
                <a:ext cx="4" cy="0"/>
              </a:xfrm>
              <a:prstGeom prst="line">
                <a:avLst/>
              </a:prstGeom>
              <a:ln w="9525" cap="flat" cmpd="sng">
                <a:solidFill>
                  <a:srgbClr val="FF0000"/>
                </a:solidFill>
                <a:prstDash val="solid"/>
                <a:headEnd type="none" w="med" len="med"/>
                <a:tailEnd type="none" w="med" len="med"/>
              </a:ln>
            </p:spPr>
          </p:sp>
          <p:sp>
            <p:nvSpPr>
              <p:cNvPr id="91103" name="Line 3889"/>
              <p:cNvSpPr/>
              <p:nvPr/>
            </p:nvSpPr>
            <p:spPr>
              <a:xfrm>
                <a:off x="3504" y="2245"/>
                <a:ext cx="0" cy="4"/>
              </a:xfrm>
              <a:prstGeom prst="line">
                <a:avLst/>
              </a:prstGeom>
              <a:ln w="9525" cap="flat" cmpd="sng">
                <a:solidFill>
                  <a:srgbClr val="FF0000"/>
                </a:solidFill>
                <a:prstDash val="solid"/>
                <a:headEnd type="none" w="med" len="med"/>
                <a:tailEnd type="none" w="med" len="med"/>
              </a:ln>
            </p:spPr>
          </p:sp>
          <p:sp>
            <p:nvSpPr>
              <p:cNvPr id="91104" name="Line 3890"/>
              <p:cNvSpPr/>
              <p:nvPr/>
            </p:nvSpPr>
            <p:spPr>
              <a:xfrm>
                <a:off x="3501" y="2249"/>
                <a:ext cx="4" cy="0"/>
              </a:xfrm>
              <a:prstGeom prst="line">
                <a:avLst/>
              </a:prstGeom>
              <a:ln w="9525" cap="flat" cmpd="sng">
                <a:solidFill>
                  <a:srgbClr val="FF0000"/>
                </a:solidFill>
                <a:prstDash val="solid"/>
                <a:headEnd type="none" w="med" len="med"/>
                <a:tailEnd type="none" w="med" len="med"/>
              </a:ln>
            </p:spPr>
          </p:sp>
          <p:sp>
            <p:nvSpPr>
              <p:cNvPr id="91105" name="Line 3891"/>
              <p:cNvSpPr/>
              <p:nvPr/>
            </p:nvSpPr>
            <p:spPr>
              <a:xfrm flipV="1">
                <a:off x="3521" y="2251"/>
                <a:ext cx="0" cy="5"/>
              </a:xfrm>
              <a:prstGeom prst="line">
                <a:avLst/>
              </a:prstGeom>
              <a:ln w="9525" cap="flat" cmpd="sng">
                <a:solidFill>
                  <a:srgbClr val="FF0000"/>
                </a:solidFill>
                <a:prstDash val="solid"/>
                <a:headEnd type="none" w="med" len="med"/>
                <a:tailEnd type="none" w="med" len="med"/>
              </a:ln>
            </p:spPr>
          </p:sp>
          <p:sp>
            <p:nvSpPr>
              <p:cNvPr id="91106" name="Line 3892"/>
              <p:cNvSpPr/>
              <p:nvPr/>
            </p:nvSpPr>
            <p:spPr>
              <a:xfrm>
                <a:off x="3519" y="2251"/>
                <a:ext cx="4" cy="0"/>
              </a:xfrm>
              <a:prstGeom prst="line">
                <a:avLst/>
              </a:prstGeom>
              <a:ln w="9525" cap="flat" cmpd="sng">
                <a:solidFill>
                  <a:srgbClr val="FF0000"/>
                </a:solidFill>
                <a:prstDash val="solid"/>
                <a:headEnd type="none" w="med" len="med"/>
                <a:tailEnd type="none" w="med" len="med"/>
              </a:ln>
            </p:spPr>
          </p:sp>
          <p:sp>
            <p:nvSpPr>
              <p:cNvPr id="91107" name="Line 3893"/>
              <p:cNvSpPr/>
              <p:nvPr/>
            </p:nvSpPr>
            <p:spPr>
              <a:xfrm>
                <a:off x="3521" y="2256"/>
                <a:ext cx="0" cy="4"/>
              </a:xfrm>
              <a:prstGeom prst="line">
                <a:avLst/>
              </a:prstGeom>
              <a:ln w="9525" cap="flat" cmpd="sng">
                <a:solidFill>
                  <a:srgbClr val="FF0000"/>
                </a:solidFill>
                <a:prstDash val="solid"/>
                <a:headEnd type="none" w="med" len="med"/>
                <a:tailEnd type="none" w="med" len="med"/>
              </a:ln>
            </p:spPr>
          </p:sp>
          <p:sp>
            <p:nvSpPr>
              <p:cNvPr id="91108" name="Line 3894"/>
              <p:cNvSpPr/>
              <p:nvPr/>
            </p:nvSpPr>
            <p:spPr>
              <a:xfrm>
                <a:off x="3519" y="2260"/>
                <a:ext cx="4" cy="0"/>
              </a:xfrm>
              <a:prstGeom prst="line">
                <a:avLst/>
              </a:prstGeom>
              <a:ln w="9525" cap="flat" cmpd="sng">
                <a:solidFill>
                  <a:srgbClr val="FF0000"/>
                </a:solidFill>
                <a:prstDash val="solid"/>
                <a:headEnd type="none" w="med" len="med"/>
                <a:tailEnd type="none" w="med" len="med"/>
              </a:ln>
            </p:spPr>
          </p:sp>
          <p:sp>
            <p:nvSpPr>
              <p:cNvPr id="91109" name="Line 3895"/>
              <p:cNvSpPr/>
              <p:nvPr/>
            </p:nvSpPr>
            <p:spPr>
              <a:xfrm flipV="1">
                <a:off x="3536" y="2247"/>
                <a:ext cx="0" cy="4"/>
              </a:xfrm>
              <a:prstGeom prst="line">
                <a:avLst/>
              </a:prstGeom>
              <a:ln w="9525" cap="flat" cmpd="sng">
                <a:solidFill>
                  <a:srgbClr val="FF0000"/>
                </a:solidFill>
                <a:prstDash val="solid"/>
                <a:headEnd type="none" w="med" len="med"/>
                <a:tailEnd type="none" w="med" len="med"/>
              </a:ln>
            </p:spPr>
          </p:sp>
          <p:sp>
            <p:nvSpPr>
              <p:cNvPr id="91110" name="Line 3896"/>
              <p:cNvSpPr/>
              <p:nvPr/>
            </p:nvSpPr>
            <p:spPr>
              <a:xfrm>
                <a:off x="3534" y="2247"/>
                <a:ext cx="5" cy="0"/>
              </a:xfrm>
              <a:prstGeom prst="line">
                <a:avLst/>
              </a:prstGeom>
              <a:ln w="9525" cap="flat" cmpd="sng">
                <a:solidFill>
                  <a:srgbClr val="FF0000"/>
                </a:solidFill>
                <a:prstDash val="solid"/>
                <a:headEnd type="none" w="med" len="med"/>
                <a:tailEnd type="none" w="med" len="med"/>
              </a:ln>
            </p:spPr>
          </p:sp>
          <p:sp>
            <p:nvSpPr>
              <p:cNvPr id="91111" name="Line 3897"/>
              <p:cNvSpPr/>
              <p:nvPr/>
            </p:nvSpPr>
            <p:spPr>
              <a:xfrm>
                <a:off x="3536" y="2251"/>
                <a:ext cx="0" cy="5"/>
              </a:xfrm>
              <a:prstGeom prst="line">
                <a:avLst/>
              </a:prstGeom>
              <a:ln w="9525" cap="flat" cmpd="sng">
                <a:solidFill>
                  <a:srgbClr val="FF0000"/>
                </a:solidFill>
                <a:prstDash val="solid"/>
                <a:headEnd type="none" w="med" len="med"/>
                <a:tailEnd type="none" w="med" len="med"/>
              </a:ln>
            </p:spPr>
          </p:sp>
          <p:sp>
            <p:nvSpPr>
              <p:cNvPr id="91112" name="Line 3898"/>
              <p:cNvSpPr/>
              <p:nvPr/>
            </p:nvSpPr>
            <p:spPr>
              <a:xfrm>
                <a:off x="3534" y="2256"/>
                <a:ext cx="5" cy="0"/>
              </a:xfrm>
              <a:prstGeom prst="line">
                <a:avLst/>
              </a:prstGeom>
              <a:ln w="9525" cap="flat" cmpd="sng">
                <a:solidFill>
                  <a:srgbClr val="FF0000"/>
                </a:solidFill>
                <a:prstDash val="solid"/>
                <a:headEnd type="none" w="med" len="med"/>
                <a:tailEnd type="none" w="med" len="med"/>
              </a:ln>
            </p:spPr>
          </p:sp>
          <p:sp>
            <p:nvSpPr>
              <p:cNvPr id="91113" name="Line 3899"/>
              <p:cNvSpPr/>
              <p:nvPr/>
            </p:nvSpPr>
            <p:spPr>
              <a:xfrm flipV="1">
                <a:off x="3554" y="2245"/>
                <a:ext cx="0" cy="4"/>
              </a:xfrm>
              <a:prstGeom prst="line">
                <a:avLst/>
              </a:prstGeom>
              <a:ln w="9525" cap="flat" cmpd="sng">
                <a:solidFill>
                  <a:srgbClr val="FF0000"/>
                </a:solidFill>
                <a:prstDash val="solid"/>
                <a:headEnd type="none" w="med" len="med"/>
                <a:tailEnd type="none" w="med" len="med"/>
              </a:ln>
            </p:spPr>
          </p:sp>
          <p:sp>
            <p:nvSpPr>
              <p:cNvPr id="91114" name="Line 3900"/>
              <p:cNvSpPr/>
              <p:nvPr/>
            </p:nvSpPr>
            <p:spPr>
              <a:xfrm>
                <a:off x="3551" y="2245"/>
                <a:ext cx="5" cy="0"/>
              </a:xfrm>
              <a:prstGeom prst="line">
                <a:avLst/>
              </a:prstGeom>
              <a:ln w="9525" cap="flat" cmpd="sng">
                <a:solidFill>
                  <a:srgbClr val="FF0000"/>
                </a:solidFill>
                <a:prstDash val="solid"/>
                <a:headEnd type="none" w="med" len="med"/>
                <a:tailEnd type="none" w="med" len="med"/>
              </a:ln>
            </p:spPr>
          </p:sp>
          <p:sp>
            <p:nvSpPr>
              <p:cNvPr id="91115" name="Line 3901"/>
              <p:cNvSpPr/>
              <p:nvPr/>
            </p:nvSpPr>
            <p:spPr>
              <a:xfrm>
                <a:off x="3554" y="2249"/>
                <a:ext cx="0" cy="4"/>
              </a:xfrm>
              <a:prstGeom prst="line">
                <a:avLst/>
              </a:prstGeom>
              <a:ln w="9525" cap="flat" cmpd="sng">
                <a:solidFill>
                  <a:srgbClr val="FF0000"/>
                </a:solidFill>
                <a:prstDash val="solid"/>
                <a:headEnd type="none" w="med" len="med"/>
                <a:tailEnd type="none" w="med" len="med"/>
              </a:ln>
            </p:spPr>
          </p:sp>
          <p:sp>
            <p:nvSpPr>
              <p:cNvPr id="91116" name="Line 3902"/>
              <p:cNvSpPr/>
              <p:nvPr/>
            </p:nvSpPr>
            <p:spPr>
              <a:xfrm>
                <a:off x="3551" y="2253"/>
                <a:ext cx="5" cy="0"/>
              </a:xfrm>
              <a:prstGeom prst="line">
                <a:avLst/>
              </a:prstGeom>
              <a:ln w="9525" cap="flat" cmpd="sng">
                <a:solidFill>
                  <a:srgbClr val="FF0000"/>
                </a:solidFill>
                <a:prstDash val="solid"/>
                <a:headEnd type="none" w="med" len="med"/>
                <a:tailEnd type="none" w="med" len="med"/>
              </a:ln>
            </p:spPr>
          </p:sp>
          <p:sp>
            <p:nvSpPr>
              <p:cNvPr id="91117" name="Line 3903"/>
              <p:cNvSpPr/>
              <p:nvPr/>
            </p:nvSpPr>
            <p:spPr>
              <a:xfrm flipV="1">
                <a:off x="3572" y="2247"/>
                <a:ext cx="0" cy="2"/>
              </a:xfrm>
              <a:prstGeom prst="line">
                <a:avLst/>
              </a:prstGeom>
              <a:ln w="9525" cap="flat" cmpd="sng">
                <a:solidFill>
                  <a:srgbClr val="FF0000"/>
                </a:solidFill>
                <a:prstDash val="solid"/>
                <a:headEnd type="none" w="med" len="med"/>
                <a:tailEnd type="none" w="med" len="med"/>
              </a:ln>
            </p:spPr>
          </p:sp>
          <p:sp>
            <p:nvSpPr>
              <p:cNvPr id="91118" name="Line 3904"/>
              <p:cNvSpPr/>
              <p:nvPr/>
            </p:nvSpPr>
            <p:spPr>
              <a:xfrm>
                <a:off x="3569" y="2247"/>
                <a:ext cx="5" cy="0"/>
              </a:xfrm>
              <a:prstGeom prst="line">
                <a:avLst/>
              </a:prstGeom>
              <a:ln w="9525" cap="flat" cmpd="sng">
                <a:solidFill>
                  <a:srgbClr val="FF0000"/>
                </a:solidFill>
                <a:prstDash val="solid"/>
                <a:headEnd type="none" w="med" len="med"/>
                <a:tailEnd type="none" w="med" len="med"/>
              </a:ln>
            </p:spPr>
          </p:sp>
          <p:sp>
            <p:nvSpPr>
              <p:cNvPr id="91119" name="Line 3905"/>
              <p:cNvSpPr/>
              <p:nvPr/>
            </p:nvSpPr>
            <p:spPr>
              <a:xfrm>
                <a:off x="3572" y="2249"/>
                <a:ext cx="0" cy="2"/>
              </a:xfrm>
              <a:prstGeom prst="line">
                <a:avLst/>
              </a:prstGeom>
              <a:ln w="9525" cap="flat" cmpd="sng">
                <a:solidFill>
                  <a:srgbClr val="FF0000"/>
                </a:solidFill>
                <a:prstDash val="solid"/>
                <a:headEnd type="none" w="med" len="med"/>
                <a:tailEnd type="none" w="med" len="med"/>
              </a:ln>
            </p:spPr>
          </p:sp>
          <p:sp>
            <p:nvSpPr>
              <p:cNvPr id="91120" name="Line 3906"/>
              <p:cNvSpPr/>
              <p:nvPr/>
            </p:nvSpPr>
            <p:spPr>
              <a:xfrm>
                <a:off x="3569" y="2251"/>
                <a:ext cx="5" cy="0"/>
              </a:xfrm>
              <a:prstGeom prst="line">
                <a:avLst/>
              </a:prstGeom>
              <a:ln w="9525" cap="flat" cmpd="sng">
                <a:solidFill>
                  <a:srgbClr val="FF0000"/>
                </a:solidFill>
                <a:prstDash val="solid"/>
                <a:headEnd type="none" w="med" len="med"/>
                <a:tailEnd type="none" w="med" len="med"/>
              </a:ln>
            </p:spPr>
          </p:sp>
          <p:sp>
            <p:nvSpPr>
              <p:cNvPr id="91121" name="Line 3907"/>
              <p:cNvSpPr/>
              <p:nvPr/>
            </p:nvSpPr>
            <p:spPr>
              <a:xfrm flipV="1">
                <a:off x="3587" y="2251"/>
                <a:ext cx="0" cy="2"/>
              </a:xfrm>
              <a:prstGeom prst="line">
                <a:avLst/>
              </a:prstGeom>
              <a:ln w="9525" cap="flat" cmpd="sng">
                <a:solidFill>
                  <a:srgbClr val="FF0000"/>
                </a:solidFill>
                <a:prstDash val="solid"/>
                <a:headEnd type="none" w="med" len="med"/>
                <a:tailEnd type="none" w="med" len="med"/>
              </a:ln>
            </p:spPr>
          </p:sp>
          <p:sp>
            <p:nvSpPr>
              <p:cNvPr id="91122" name="Line 3908"/>
              <p:cNvSpPr/>
              <p:nvPr/>
            </p:nvSpPr>
            <p:spPr>
              <a:xfrm>
                <a:off x="3585" y="2251"/>
                <a:ext cx="4" cy="0"/>
              </a:xfrm>
              <a:prstGeom prst="line">
                <a:avLst/>
              </a:prstGeom>
              <a:ln w="9525" cap="flat" cmpd="sng">
                <a:solidFill>
                  <a:srgbClr val="FF0000"/>
                </a:solidFill>
                <a:prstDash val="solid"/>
                <a:headEnd type="none" w="med" len="med"/>
                <a:tailEnd type="none" w="med" len="med"/>
              </a:ln>
            </p:spPr>
          </p:sp>
          <p:sp>
            <p:nvSpPr>
              <p:cNvPr id="91123" name="Line 3909"/>
              <p:cNvSpPr/>
              <p:nvPr/>
            </p:nvSpPr>
            <p:spPr>
              <a:xfrm>
                <a:off x="3587" y="2253"/>
                <a:ext cx="0" cy="3"/>
              </a:xfrm>
              <a:prstGeom prst="line">
                <a:avLst/>
              </a:prstGeom>
              <a:ln w="9525" cap="flat" cmpd="sng">
                <a:solidFill>
                  <a:srgbClr val="FF0000"/>
                </a:solidFill>
                <a:prstDash val="solid"/>
                <a:headEnd type="none" w="med" len="med"/>
                <a:tailEnd type="none" w="med" len="med"/>
              </a:ln>
            </p:spPr>
          </p:sp>
          <p:sp>
            <p:nvSpPr>
              <p:cNvPr id="91124" name="Line 3910"/>
              <p:cNvSpPr/>
              <p:nvPr/>
            </p:nvSpPr>
            <p:spPr>
              <a:xfrm>
                <a:off x="3585" y="2256"/>
                <a:ext cx="4" cy="0"/>
              </a:xfrm>
              <a:prstGeom prst="line">
                <a:avLst/>
              </a:prstGeom>
              <a:ln w="9525" cap="flat" cmpd="sng">
                <a:solidFill>
                  <a:srgbClr val="FF0000"/>
                </a:solidFill>
                <a:prstDash val="solid"/>
                <a:headEnd type="none" w="med" len="med"/>
                <a:tailEnd type="none" w="med" len="med"/>
              </a:ln>
            </p:spPr>
          </p:sp>
          <p:sp>
            <p:nvSpPr>
              <p:cNvPr id="91125" name="Line 3911"/>
              <p:cNvSpPr/>
              <p:nvPr/>
            </p:nvSpPr>
            <p:spPr>
              <a:xfrm flipV="1">
                <a:off x="3604" y="2257"/>
                <a:ext cx="0" cy="3"/>
              </a:xfrm>
              <a:prstGeom prst="line">
                <a:avLst/>
              </a:prstGeom>
              <a:ln w="9525" cap="flat" cmpd="sng">
                <a:solidFill>
                  <a:srgbClr val="FF0000"/>
                </a:solidFill>
                <a:prstDash val="solid"/>
                <a:headEnd type="none" w="med" len="med"/>
                <a:tailEnd type="none" w="med" len="med"/>
              </a:ln>
            </p:spPr>
          </p:sp>
          <p:sp>
            <p:nvSpPr>
              <p:cNvPr id="91126" name="Line 3912"/>
              <p:cNvSpPr/>
              <p:nvPr/>
            </p:nvSpPr>
            <p:spPr>
              <a:xfrm>
                <a:off x="3602" y="2257"/>
                <a:ext cx="5" cy="0"/>
              </a:xfrm>
              <a:prstGeom prst="line">
                <a:avLst/>
              </a:prstGeom>
              <a:ln w="9525" cap="flat" cmpd="sng">
                <a:solidFill>
                  <a:srgbClr val="FF0000"/>
                </a:solidFill>
                <a:prstDash val="solid"/>
                <a:headEnd type="none" w="med" len="med"/>
                <a:tailEnd type="none" w="med" len="med"/>
              </a:ln>
            </p:spPr>
          </p:sp>
          <p:sp>
            <p:nvSpPr>
              <p:cNvPr id="91127" name="Line 3913"/>
              <p:cNvSpPr/>
              <p:nvPr/>
            </p:nvSpPr>
            <p:spPr>
              <a:xfrm>
                <a:off x="3604" y="2260"/>
                <a:ext cx="0" cy="2"/>
              </a:xfrm>
              <a:prstGeom prst="line">
                <a:avLst/>
              </a:prstGeom>
              <a:ln w="9525" cap="flat" cmpd="sng">
                <a:solidFill>
                  <a:srgbClr val="FF0000"/>
                </a:solidFill>
                <a:prstDash val="solid"/>
                <a:headEnd type="none" w="med" len="med"/>
                <a:tailEnd type="none" w="med" len="med"/>
              </a:ln>
            </p:spPr>
          </p:sp>
          <p:sp>
            <p:nvSpPr>
              <p:cNvPr id="91128" name="Line 3914"/>
              <p:cNvSpPr/>
              <p:nvPr/>
            </p:nvSpPr>
            <p:spPr>
              <a:xfrm>
                <a:off x="3602" y="2262"/>
                <a:ext cx="5" cy="0"/>
              </a:xfrm>
              <a:prstGeom prst="line">
                <a:avLst/>
              </a:prstGeom>
              <a:ln w="9525" cap="flat" cmpd="sng">
                <a:solidFill>
                  <a:srgbClr val="FF0000"/>
                </a:solidFill>
                <a:prstDash val="solid"/>
                <a:headEnd type="none" w="med" len="med"/>
                <a:tailEnd type="none" w="med" len="med"/>
              </a:ln>
            </p:spPr>
          </p:sp>
          <p:sp>
            <p:nvSpPr>
              <p:cNvPr id="91129" name="Line 3915"/>
              <p:cNvSpPr/>
              <p:nvPr/>
            </p:nvSpPr>
            <p:spPr>
              <a:xfrm flipV="1">
                <a:off x="3622" y="2268"/>
                <a:ext cx="0" cy="2"/>
              </a:xfrm>
              <a:prstGeom prst="line">
                <a:avLst/>
              </a:prstGeom>
              <a:ln w="9525" cap="flat" cmpd="sng">
                <a:solidFill>
                  <a:srgbClr val="FF0000"/>
                </a:solidFill>
                <a:prstDash val="solid"/>
                <a:headEnd type="none" w="med" len="med"/>
                <a:tailEnd type="none" w="med" len="med"/>
              </a:ln>
            </p:spPr>
          </p:sp>
          <p:sp>
            <p:nvSpPr>
              <p:cNvPr id="91130" name="Line 3916"/>
              <p:cNvSpPr/>
              <p:nvPr/>
            </p:nvSpPr>
            <p:spPr>
              <a:xfrm>
                <a:off x="3619" y="2268"/>
                <a:ext cx="5" cy="0"/>
              </a:xfrm>
              <a:prstGeom prst="line">
                <a:avLst/>
              </a:prstGeom>
              <a:ln w="9525" cap="flat" cmpd="sng">
                <a:solidFill>
                  <a:srgbClr val="FF0000"/>
                </a:solidFill>
                <a:prstDash val="solid"/>
                <a:headEnd type="none" w="med" len="med"/>
                <a:tailEnd type="none" w="med" len="med"/>
              </a:ln>
            </p:spPr>
          </p:sp>
          <p:sp>
            <p:nvSpPr>
              <p:cNvPr id="91131" name="Line 3917"/>
              <p:cNvSpPr/>
              <p:nvPr/>
            </p:nvSpPr>
            <p:spPr>
              <a:xfrm>
                <a:off x="3622" y="2270"/>
                <a:ext cx="0" cy="2"/>
              </a:xfrm>
              <a:prstGeom prst="line">
                <a:avLst/>
              </a:prstGeom>
              <a:ln w="9525" cap="flat" cmpd="sng">
                <a:solidFill>
                  <a:srgbClr val="FF0000"/>
                </a:solidFill>
                <a:prstDash val="solid"/>
                <a:headEnd type="none" w="med" len="med"/>
                <a:tailEnd type="none" w="med" len="med"/>
              </a:ln>
            </p:spPr>
          </p:sp>
          <p:sp>
            <p:nvSpPr>
              <p:cNvPr id="91132" name="Line 3918"/>
              <p:cNvSpPr/>
              <p:nvPr/>
            </p:nvSpPr>
            <p:spPr>
              <a:xfrm>
                <a:off x="3619" y="2272"/>
                <a:ext cx="5" cy="0"/>
              </a:xfrm>
              <a:prstGeom prst="line">
                <a:avLst/>
              </a:prstGeom>
              <a:ln w="9525" cap="flat" cmpd="sng">
                <a:solidFill>
                  <a:srgbClr val="FF0000"/>
                </a:solidFill>
                <a:prstDash val="solid"/>
                <a:headEnd type="none" w="med" len="med"/>
                <a:tailEnd type="none" w="med" len="med"/>
              </a:ln>
            </p:spPr>
          </p:sp>
          <p:sp>
            <p:nvSpPr>
              <p:cNvPr id="91133" name="Line 3919"/>
              <p:cNvSpPr/>
              <p:nvPr/>
            </p:nvSpPr>
            <p:spPr>
              <a:xfrm flipV="1">
                <a:off x="3637" y="2285"/>
                <a:ext cx="0" cy="2"/>
              </a:xfrm>
              <a:prstGeom prst="line">
                <a:avLst/>
              </a:prstGeom>
              <a:ln w="9525" cap="flat" cmpd="sng">
                <a:solidFill>
                  <a:srgbClr val="FF0000"/>
                </a:solidFill>
                <a:prstDash val="solid"/>
                <a:headEnd type="none" w="med" len="med"/>
                <a:tailEnd type="none" w="med" len="med"/>
              </a:ln>
            </p:spPr>
          </p:sp>
          <p:sp>
            <p:nvSpPr>
              <p:cNvPr id="91134" name="Line 3920"/>
              <p:cNvSpPr/>
              <p:nvPr/>
            </p:nvSpPr>
            <p:spPr>
              <a:xfrm>
                <a:off x="3635" y="2285"/>
                <a:ext cx="5" cy="0"/>
              </a:xfrm>
              <a:prstGeom prst="line">
                <a:avLst/>
              </a:prstGeom>
              <a:ln w="9525" cap="flat" cmpd="sng">
                <a:solidFill>
                  <a:srgbClr val="FF0000"/>
                </a:solidFill>
                <a:prstDash val="solid"/>
                <a:headEnd type="none" w="med" len="med"/>
                <a:tailEnd type="none" w="med" len="med"/>
              </a:ln>
            </p:spPr>
          </p:sp>
          <p:sp>
            <p:nvSpPr>
              <p:cNvPr id="91135" name="Line 3921"/>
              <p:cNvSpPr/>
              <p:nvPr/>
            </p:nvSpPr>
            <p:spPr>
              <a:xfrm>
                <a:off x="3637" y="2287"/>
                <a:ext cx="0" cy="2"/>
              </a:xfrm>
              <a:prstGeom prst="line">
                <a:avLst/>
              </a:prstGeom>
              <a:ln w="9525" cap="flat" cmpd="sng">
                <a:solidFill>
                  <a:srgbClr val="FF0000"/>
                </a:solidFill>
                <a:prstDash val="solid"/>
                <a:headEnd type="none" w="med" len="med"/>
                <a:tailEnd type="none" w="med" len="med"/>
              </a:ln>
            </p:spPr>
          </p:sp>
          <p:sp>
            <p:nvSpPr>
              <p:cNvPr id="91136" name="Line 3922"/>
              <p:cNvSpPr/>
              <p:nvPr/>
            </p:nvSpPr>
            <p:spPr>
              <a:xfrm>
                <a:off x="3635" y="2289"/>
                <a:ext cx="5" cy="0"/>
              </a:xfrm>
              <a:prstGeom prst="line">
                <a:avLst/>
              </a:prstGeom>
              <a:ln w="9525" cap="flat" cmpd="sng">
                <a:solidFill>
                  <a:srgbClr val="FF0000"/>
                </a:solidFill>
                <a:prstDash val="solid"/>
                <a:headEnd type="none" w="med" len="med"/>
                <a:tailEnd type="none" w="med" len="med"/>
              </a:ln>
            </p:spPr>
          </p:sp>
          <p:sp>
            <p:nvSpPr>
              <p:cNvPr id="91137" name="Line 3923"/>
              <p:cNvSpPr/>
              <p:nvPr/>
            </p:nvSpPr>
            <p:spPr>
              <a:xfrm flipV="1">
                <a:off x="3655" y="2302"/>
                <a:ext cx="0" cy="4"/>
              </a:xfrm>
              <a:prstGeom prst="line">
                <a:avLst/>
              </a:prstGeom>
              <a:ln w="9525" cap="flat" cmpd="sng">
                <a:solidFill>
                  <a:srgbClr val="FF0000"/>
                </a:solidFill>
                <a:prstDash val="solid"/>
                <a:headEnd type="none" w="med" len="med"/>
                <a:tailEnd type="none" w="med" len="med"/>
              </a:ln>
            </p:spPr>
          </p:sp>
          <p:sp>
            <p:nvSpPr>
              <p:cNvPr id="91138" name="Line 3924"/>
              <p:cNvSpPr/>
              <p:nvPr/>
            </p:nvSpPr>
            <p:spPr>
              <a:xfrm>
                <a:off x="3653" y="2302"/>
                <a:ext cx="4" cy="0"/>
              </a:xfrm>
              <a:prstGeom prst="line">
                <a:avLst/>
              </a:prstGeom>
              <a:ln w="9525" cap="flat" cmpd="sng">
                <a:solidFill>
                  <a:srgbClr val="FF0000"/>
                </a:solidFill>
                <a:prstDash val="solid"/>
                <a:headEnd type="none" w="med" len="med"/>
                <a:tailEnd type="none" w="med" len="med"/>
              </a:ln>
            </p:spPr>
          </p:sp>
          <p:sp>
            <p:nvSpPr>
              <p:cNvPr id="91139" name="Line 3925"/>
              <p:cNvSpPr/>
              <p:nvPr/>
            </p:nvSpPr>
            <p:spPr>
              <a:xfrm>
                <a:off x="3655" y="2306"/>
                <a:ext cx="0" cy="4"/>
              </a:xfrm>
              <a:prstGeom prst="line">
                <a:avLst/>
              </a:prstGeom>
              <a:ln w="9525" cap="flat" cmpd="sng">
                <a:solidFill>
                  <a:srgbClr val="FF0000"/>
                </a:solidFill>
                <a:prstDash val="solid"/>
                <a:headEnd type="none" w="med" len="med"/>
                <a:tailEnd type="none" w="med" len="med"/>
              </a:ln>
            </p:spPr>
          </p:sp>
          <p:sp>
            <p:nvSpPr>
              <p:cNvPr id="91140" name="Line 3926"/>
              <p:cNvSpPr/>
              <p:nvPr/>
            </p:nvSpPr>
            <p:spPr>
              <a:xfrm>
                <a:off x="3653" y="2310"/>
                <a:ext cx="4" cy="0"/>
              </a:xfrm>
              <a:prstGeom prst="line">
                <a:avLst/>
              </a:prstGeom>
              <a:ln w="9525" cap="flat" cmpd="sng">
                <a:solidFill>
                  <a:srgbClr val="FF0000"/>
                </a:solidFill>
                <a:prstDash val="solid"/>
                <a:headEnd type="none" w="med" len="med"/>
                <a:tailEnd type="none" w="med" len="med"/>
              </a:ln>
            </p:spPr>
          </p:sp>
          <p:sp>
            <p:nvSpPr>
              <p:cNvPr id="91141" name="Line 3927"/>
              <p:cNvSpPr/>
              <p:nvPr/>
            </p:nvSpPr>
            <p:spPr>
              <a:xfrm flipV="1">
                <a:off x="3672" y="2323"/>
                <a:ext cx="0" cy="2"/>
              </a:xfrm>
              <a:prstGeom prst="line">
                <a:avLst/>
              </a:prstGeom>
              <a:ln w="9525" cap="flat" cmpd="sng">
                <a:solidFill>
                  <a:srgbClr val="FF0000"/>
                </a:solidFill>
                <a:prstDash val="solid"/>
                <a:headEnd type="none" w="med" len="med"/>
                <a:tailEnd type="none" w="med" len="med"/>
              </a:ln>
            </p:spPr>
          </p:sp>
          <p:sp>
            <p:nvSpPr>
              <p:cNvPr id="91142" name="Line 3928"/>
              <p:cNvSpPr/>
              <p:nvPr/>
            </p:nvSpPr>
            <p:spPr>
              <a:xfrm>
                <a:off x="3670" y="2323"/>
                <a:ext cx="5" cy="0"/>
              </a:xfrm>
              <a:prstGeom prst="line">
                <a:avLst/>
              </a:prstGeom>
              <a:ln w="9525" cap="flat" cmpd="sng">
                <a:solidFill>
                  <a:srgbClr val="FF0000"/>
                </a:solidFill>
                <a:prstDash val="solid"/>
                <a:headEnd type="none" w="med" len="med"/>
                <a:tailEnd type="none" w="med" len="med"/>
              </a:ln>
            </p:spPr>
          </p:sp>
          <p:sp>
            <p:nvSpPr>
              <p:cNvPr id="91143" name="Line 3929"/>
              <p:cNvSpPr/>
              <p:nvPr/>
            </p:nvSpPr>
            <p:spPr>
              <a:xfrm>
                <a:off x="3672" y="2325"/>
                <a:ext cx="0" cy="2"/>
              </a:xfrm>
              <a:prstGeom prst="line">
                <a:avLst/>
              </a:prstGeom>
              <a:ln w="9525" cap="flat" cmpd="sng">
                <a:solidFill>
                  <a:srgbClr val="FF0000"/>
                </a:solidFill>
                <a:prstDash val="solid"/>
                <a:headEnd type="none" w="med" len="med"/>
                <a:tailEnd type="none" w="med" len="med"/>
              </a:ln>
            </p:spPr>
          </p:sp>
          <p:sp>
            <p:nvSpPr>
              <p:cNvPr id="91144" name="Line 3930"/>
              <p:cNvSpPr/>
              <p:nvPr/>
            </p:nvSpPr>
            <p:spPr>
              <a:xfrm>
                <a:off x="3670" y="2327"/>
                <a:ext cx="5" cy="0"/>
              </a:xfrm>
              <a:prstGeom prst="line">
                <a:avLst/>
              </a:prstGeom>
              <a:ln w="9525" cap="flat" cmpd="sng">
                <a:solidFill>
                  <a:srgbClr val="FF0000"/>
                </a:solidFill>
                <a:prstDash val="solid"/>
                <a:headEnd type="none" w="med" len="med"/>
                <a:tailEnd type="none" w="med" len="med"/>
              </a:ln>
            </p:spPr>
          </p:sp>
          <p:sp>
            <p:nvSpPr>
              <p:cNvPr id="91145" name="Line 3931"/>
              <p:cNvSpPr/>
              <p:nvPr/>
            </p:nvSpPr>
            <p:spPr>
              <a:xfrm flipV="1">
                <a:off x="3688" y="2336"/>
                <a:ext cx="0" cy="1"/>
              </a:xfrm>
              <a:prstGeom prst="line">
                <a:avLst/>
              </a:prstGeom>
              <a:ln w="9525" cap="flat" cmpd="sng">
                <a:solidFill>
                  <a:srgbClr val="FF0000"/>
                </a:solidFill>
                <a:prstDash val="solid"/>
                <a:headEnd type="none" w="med" len="med"/>
                <a:tailEnd type="none" w="med" len="med"/>
              </a:ln>
            </p:spPr>
          </p:sp>
          <p:sp>
            <p:nvSpPr>
              <p:cNvPr id="91146" name="Line 3932"/>
              <p:cNvSpPr/>
              <p:nvPr/>
            </p:nvSpPr>
            <p:spPr>
              <a:xfrm>
                <a:off x="3686" y="2336"/>
                <a:ext cx="4" cy="0"/>
              </a:xfrm>
              <a:prstGeom prst="line">
                <a:avLst/>
              </a:prstGeom>
              <a:ln w="9525" cap="flat" cmpd="sng">
                <a:solidFill>
                  <a:srgbClr val="FF0000"/>
                </a:solidFill>
                <a:prstDash val="solid"/>
                <a:headEnd type="none" w="med" len="med"/>
                <a:tailEnd type="none" w="med" len="med"/>
              </a:ln>
            </p:spPr>
          </p:sp>
          <p:sp>
            <p:nvSpPr>
              <p:cNvPr id="91147" name="Line 3933"/>
              <p:cNvSpPr/>
              <p:nvPr/>
            </p:nvSpPr>
            <p:spPr>
              <a:xfrm>
                <a:off x="3688" y="2337"/>
                <a:ext cx="0" cy="3"/>
              </a:xfrm>
              <a:prstGeom prst="line">
                <a:avLst/>
              </a:prstGeom>
              <a:ln w="9525" cap="flat" cmpd="sng">
                <a:solidFill>
                  <a:srgbClr val="FF0000"/>
                </a:solidFill>
                <a:prstDash val="solid"/>
                <a:headEnd type="none" w="med" len="med"/>
                <a:tailEnd type="none" w="med" len="med"/>
              </a:ln>
            </p:spPr>
          </p:sp>
          <p:sp>
            <p:nvSpPr>
              <p:cNvPr id="91148" name="Line 3934"/>
              <p:cNvSpPr/>
              <p:nvPr/>
            </p:nvSpPr>
            <p:spPr>
              <a:xfrm>
                <a:off x="3686" y="2340"/>
                <a:ext cx="4" cy="0"/>
              </a:xfrm>
              <a:prstGeom prst="line">
                <a:avLst/>
              </a:prstGeom>
              <a:ln w="9525" cap="flat" cmpd="sng">
                <a:solidFill>
                  <a:srgbClr val="FF0000"/>
                </a:solidFill>
                <a:prstDash val="solid"/>
                <a:headEnd type="none" w="med" len="med"/>
                <a:tailEnd type="none" w="med" len="med"/>
              </a:ln>
            </p:spPr>
          </p:sp>
          <p:sp>
            <p:nvSpPr>
              <p:cNvPr id="91149" name="Line 3935"/>
              <p:cNvSpPr/>
              <p:nvPr/>
            </p:nvSpPr>
            <p:spPr>
              <a:xfrm flipV="1">
                <a:off x="3705" y="2342"/>
                <a:ext cx="0" cy="2"/>
              </a:xfrm>
              <a:prstGeom prst="line">
                <a:avLst/>
              </a:prstGeom>
              <a:ln w="9525" cap="flat" cmpd="sng">
                <a:solidFill>
                  <a:srgbClr val="FF0000"/>
                </a:solidFill>
                <a:prstDash val="solid"/>
                <a:headEnd type="none" w="med" len="med"/>
                <a:tailEnd type="none" w="med" len="med"/>
              </a:ln>
            </p:spPr>
          </p:sp>
          <p:sp>
            <p:nvSpPr>
              <p:cNvPr id="91150" name="Line 3936"/>
              <p:cNvSpPr/>
              <p:nvPr/>
            </p:nvSpPr>
            <p:spPr>
              <a:xfrm>
                <a:off x="3703" y="2342"/>
                <a:ext cx="5" cy="0"/>
              </a:xfrm>
              <a:prstGeom prst="line">
                <a:avLst/>
              </a:prstGeom>
              <a:ln w="9525" cap="flat" cmpd="sng">
                <a:solidFill>
                  <a:srgbClr val="FF0000"/>
                </a:solidFill>
                <a:prstDash val="solid"/>
                <a:headEnd type="none" w="med" len="med"/>
                <a:tailEnd type="none" w="med" len="med"/>
              </a:ln>
            </p:spPr>
          </p:sp>
          <p:sp>
            <p:nvSpPr>
              <p:cNvPr id="91151" name="Line 3937"/>
              <p:cNvSpPr/>
              <p:nvPr/>
            </p:nvSpPr>
            <p:spPr>
              <a:xfrm>
                <a:off x="3705" y="2344"/>
                <a:ext cx="0" cy="2"/>
              </a:xfrm>
              <a:prstGeom prst="line">
                <a:avLst/>
              </a:prstGeom>
              <a:ln w="9525" cap="flat" cmpd="sng">
                <a:solidFill>
                  <a:srgbClr val="FF0000"/>
                </a:solidFill>
                <a:prstDash val="solid"/>
                <a:headEnd type="none" w="med" len="med"/>
                <a:tailEnd type="none" w="med" len="med"/>
              </a:ln>
            </p:spPr>
          </p:sp>
          <p:sp>
            <p:nvSpPr>
              <p:cNvPr id="91152" name="Line 3938"/>
              <p:cNvSpPr/>
              <p:nvPr/>
            </p:nvSpPr>
            <p:spPr>
              <a:xfrm>
                <a:off x="3703" y="2346"/>
                <a:ext cx="5" cy="0"/>
              </a:xfrm>
              <a:prstGeom prst="line">
                <a:avLst/>
              </a:prstGeom>
              <a:ln w="9525" cap="flat" cmpd="sng">
                <a:solidFill>
                  <a:srgbClr val="FF0000"/>
                </a:solidFill>
                <a:prstDash val="solid"/>
                <a:headEnd type="none" w="med" len="med"/>
                <a:tailEnd type="none" w="med" len="med"/>
              </a:ln>
            </p:spPr>
          </p:sp>
          <p:sp>
            <p:nvSpPr>
              <p:cNvPr id="91153" name="Line 3939"/>
              <p:cNvSpPr/>
              <p:nvPr/>
            </p:nvSpPr>
            <p:spPr>
              <a:xfrm flipV="1">
                <a:off x="3722" y="2342"/>
                <a:ext cx="0" cy="2"/>
              </a:xfrm>
              <a:prstGeom prst="line">
                <a:avLst/>
              </a:prstGeom>
              <a:ln w="9525" cap="flat" cmpd="sng">
                <a:solidFill>
                  <a:srgbClr val="FF0000"/>
                </a:solidFill>
                <a:prstDash val="solid"/>
                <a:headEnd type="none" w="med" len="med"/>
                <a:tailEnd type="none" w="med" len="med"/>
              </a:ln>
            </p:spPr>
          </p:sp>
          <p:sp>
            <p:nvSpPr>
              <p:cNvPr id="91154" name="Line 3940"/>
              <p:cNvSpPr/>
              <p:nvPr/>
            </p:nvSpPr>
            <p:spPr>
              <a:xfrm>
                <a:off x="3721" y="2342"/>
                <a:ext cx="4" cy="0"/>
              </a:xfrm>
              <a:prstGeom prst="line">
                <a:avLst/>
              </a:prstGeom>
              <a:ln w="9525" cap="flat" cmpd="sng">
                <a:solidFill>
                  <a:srgbClr val="FF0000"/>
                </a:solidFill>
                <a:prstDash val="solid"/>
                <a:headEnd type="none" w="med" len="med"/>
                <a:tailEnd type="none" w="med" len="med"/>
              </a:ln>
            </p:spPr>
          </p:sp>
          <p:sp>
            <p:nvSpPr>
              <p:cNvPr id="91155" name="Line 3941"/>
              <p:cNvSpPr/>
              <p:nvPr/>
            </p:nvSpPr>
            <p:spPr>
              <a:xfrm>
                <a:off x="3722" y="2344"/>
                <a:ext cx="0" cy="2"/>
              </a:xfrm>
              <a:prstGeom prst="line">
                <a:avLst/>
              </a:prstGeom>
              <a:ln w="9525" cap="flat" cmpd="sng">
                <a:solidFill>
                  <a:srgbClr val="FF0000"/>
                </a:solidFill>
                <a:prstDash val="solid"/>
                <a:headEnd type="none" w="med" len="med"/>
                <a:tailEnd type="none" w="med" len="med"/>
              </a:ln>
            </p:spPr>
          </p:sp>
          <p:sp>
            <p:nvSpPr>
              <p:cNvPr id="91156" name="Line 3942"/>
              <p:cNvSpPr/>
              <p:nvPr/>
            </p:nvSpPr>
            <p:spPr>
              <a:xfrm>
                <a:off x="3721" y="2346"/>
                <a:ext cx="4" cy="0"/>
              </a:xfrm>
              <a:prstGeom prst="line">
                <a:avLst/>
              </a:prstGeom>
              <a:ln w="9525" cap="flat" cmpd="sng">
                <a:solidFill>
                  <a:srgbClr val="FF0000"/>
                </a:solidFill>
                <a:prstDash val="solid"/>
                <a:headEnd type="none" w="med" len="med"/>
                <a:tailEnd type="none" w="med" len="med"/>
              </a:ln>
            </p:spPr>
          </p:sp>
          <p:sp>
            <p:nvSpPr>
              <p:cNvPr id="91157" name="Line 3943"/>
              <p:cNvSpPr/>
              <p:nvPr/>
            </p:nvSpPr>
            <p:spPr>
              <a:xfrm flipV="1">
                <a:off x="3738" y="2337"/>
                <a:ext cx="0" cy="7"/>
              </a:xfrm>
              <a:prstGeom prst="line">
                <a:avLst/>
              </a:prstGeom>
              <a:ln w="9525" cap="flat" cmpd="sng">
                <a:solidFill>
                  <a:srgbClr val="FF0000"/>
                </a:solidFill>
                <a:prstDash val="solid"/>
                <a:headEnd type="none" w="med" len="med"/>
                <a:tailEnd type="none" w="med" len="med"/>
              </a:ln>
            </p:spPr>
          </p:sp>
          <p:sp>
            <p:nvSpPr>
              <p:cNvPr id="91158" name="Line 3944"/>
              <p:cNvSpPr/>
              <p:nvPr/>
            </p:nvSpPr>
            <p:spPr>
              <a:xfrm>
                <a:off x="3736" y="2337"/>
                <a:ext cx="4" cy="0"/>
              </a:xfrm>
              <a:prstGeom prst="line">
                <a:avLst/>
              </a:prstGeom>
              <a:ln w="9525" cap="flat" cmpd="sng">
                <a:solidFill>
                  <a:srgbClr val="FF0000"/>
                </a:solidFill>
                <a:prstDash val="solid"/>
                <a:headEnd type="none" w="med" len="med"/>
                <a:tailEnd type="none" w="med" len="med"/>
              </a:ln>
            </p:spPr>
          </p:sp>
          <p:sp>
            <p:nvSpPr>
              <p:cNvPr id="91159" name="Line 3945"/>
              <p:cNvSpPr/>
              <p:nvPr/>
            </p:nvSpPr>
            <p:spPr>
              <a:xfrm>
                <a:off x="3738" y="2344"/>
                <a:ext cx="0" cy="6"/>
              </a:xfrm>
              <a:prstGeom prst="line">
                <a:avLst/>
              </a:prstGeom>
              <a:ln w="9525" cap="flat" cmpd="sng">
                <a:solidFill>
                  <a:srgbClr val="FF0000"/>
                </a:solidFill>
                <a:prstDash val="solid"/>
                <a:headEnd type="none" w="med" len="med"/>
                <a:tailEnd type="none" w="med" len="med"/>
              </a:ln>
            </p:spPr>
          </p:sp>
          <p:sp>
            <p:nvSpPr>
              <p:cNvPr id="91160" name="Line 3946"/>
              <p:cNvSpPr/>
              <p:nvPr/>
            </p:nvSpPr>
            <p:spPr>
              <a:xfrm>
                <a:off x="3736" y="2350"/>
                <a:ext cx="4" cy="0"/>
              </a:xfrm>
              <a:prstGeom prst="line">
                <a:avLst/>
              </a:prstGeom>
              <a:ln w="9525" cap="flat" cmpd="sng">
                <a:solidFill>
                  <a:srgbClr val="FF0000"/>
                </a:solidFill>
                <a:prstDash val="solid"/>
                <a:headEnd type="none" w="med" len="med"/>
                <a:tailEnd type="none" w="med" len="med"/>
              </a:ln>
            </p:spPr>
          </p:sp>
          <p:sp>
            <p:nvSpPr>
              <p:cNvPr id="91161" name="Line 3947"/>
              <p:cNvSpPr/>
              <p:nvPr/>
            </p:nvSpPr>
            <p:spPr>
              <a:xfrm flipV="1">
                <a:off x="3756" y="2336"/>
                <a:ext cx="0" cy="4"/>
              </a:xfrm>
              <a:prstGeom prst="line">
                <a:avLst/>
              </a:prstGeom>
              <a:ln w="9525" cap="flat" cmpd="sng">
                <a:solidFill>
                  <a:srgbClr val="FF0000"/>
                </a:solidFill>
                <a:prstDash val="solid"/>
                <a:headEnd type="none" w="med" len="med"/>
                <a:tailEnd type="none" w="med" len="med"/>
              </a:ln>
            </p:spPr>
          </p:sp>
          <p:sp>
            <p:nvSpPr>
              <p:cNvPr id="91162" name="Line 3948"/>
              <p:cNvSpPr/>
              <p:nvPr/>
            </p:nvSpPr>
            <p:spPr>
              <a:xfrm>
                <a:off x="3754" y="2336"/>
                <a:ext cx="4" cy="0"/>
              </a:xfrm>
              <a:prstGeom prst="line">
                <a:avLst/>
              </a:prstGeom>
              <a:ln w="9525" cap="flat" cmpd="sng">
                <a:solidFill>
                  <a:srgbClr val="FF0000"/>
                </a:solidFill>
                <a:prstDash val="solid"/>
                <a:headEnd type="none" w="med" len="med"/>
                <a:tailEnd type="none" w="med" len="med"/>
              </a:ln>
            </p:spPr>
          </p:sp>
          <p:sp>
            <p:nvSpPr>
              <p:cNvPr id="91163" name="Line 3949"/>
              <p:cNvSpPr/>
              <p:nvPr/>
            </p:nvSpPr>
            <p:spPr>
              <a:xfrm>
                <a:off x="3756" y="2340"/>
                <a:ext cx="0" cy="4"/>
              </a:xfrm>
              <a:prstGeom prst="line">
                <a:avLst/>
              </a:prstGeom>
              <a:ln w="9525" cap="flat" cmpd="sng">
                <a:solidFill>
                  <a:srgbClr val="FF0000"/>
                </a:solidFill>
                <a:prstDash val="solid"/>
                <a:headEnd type="none" w="med" len="med"/>
                <a:tailEnd type="none" w="med" len="med"/>
              </a:ln>
            </p:spPr>
          </p:sp>
          <p:sp>
            <p:nvSpPr>
              <p:cNvPr id="91164" name="Line 3950"/>
              <p:cNvSpPr/>
              <p:nvPr/>
            </p:nvSpPr>
            <p:spPr>
              <a:xfrm>
                <a:off x="3754" y="2344"/>
                <a:ext cx="4" cy="0"/>
              </a:xfrm>
              <a:prstGeom prst="line">
                <a:avLst/>
              </a:prstGeom>
              <a:ln w="9525" cap="flat" cmpd="sng">
                <a:solidFill>
                  <a:srgbClr val="FF0000"/>
                </a:solidFill>
                <a:prstDash val="solid"/>
                <a:headEnd type="none" w="med" len="med"/>
                <a:tailEnd type="none" w="med" len="med"/>
              </a:ln>
            </p:spPr>
          </p:sp>
          <p:sp>
            <p:nvSpPr>
              <p:cNvPr id="91165" name="Line 3951"/>
              <p:cNvSpPr/>
              <p:nvPr/>
            </p:nvSpPr>
            <p:spPr>
              <a:xfrm flipV="1">
                <a:off x="3773" y="2327"/>
                <a:ext cx="0" cy="6"/>
              </a:xfrm>
              <a:prstGeom prst="line">
                <a:avLst/>
              </a:prstGeom>
              <a:ln w="9525" cap="flat" cmpd="sng">
                <a:solidFill>
                  <a:srgbClr val="FF0000"/>
                </a:solidFill>
                <a:prstDash val="solid"/>
                <a:headEnd type="none" w="med" len="med"/>
                <a:tailEnd type="none" w="med" len="med"/>
              </a:ln>
            </p:spPr>
          </p:sp>
          <p:sp>
            <p:nvSpPr>
              <p:cNvPr id="91166" name="Line 3952"/>
              <p:cNvSpPr/>
              <p:nvPr/>
            </p:nvSpPr>
            <p:spPr>
              <a:xfrm>
                <a:off x="3771" y="2327"/>
                <a:ext cx="4" cy="0"/>
              </a:xfrm>
              <a:prstGeom prst="line">
                <a:avLst/>
              </a:prstGeom>
              <a:ln w="9525" cap="flat" cmpd="sng">
                <a:solidFill>
                  <a:srgbClr val="FF0000"/>
                </a:solidFill>
                <a:prstDash val="solid"/>
                <a:headEnd type="none" w="med" len="med"/>
                <a:tailEnd type="none" w="med" len="med"/>
              </a:ln>
            </p:spPr>
          </p:sp>
          <p:sp>
            <p:nvSpPr>
              <p:cNvPr id="91167" name="Line 3953"/>
              <p:cNvSpPr/>
              <p:nvPr/>
            </p:nvSpPr>
            <p:spPr>
              <a:xfrm>
                <a:off x="3773" y="2333"/>
                <a:ext cx="0" cy="7"/>
              </a:xfrm>
              <a:prstGeom prst="line">
                <a:avLst/>
              </a:prstGeom>
              <a:ln w="9525" cap="flat" cmpd="sng">
                <a:solidFill>
                  <a:srgbClr val="FF0000"/>
                </a:solidFill>
                <a:prstDash val="solid"/>
                <a:headEnd type="none" w="med" len="med"/>
                <a:tailEnd type="none" w="med" len="med"/>
              </a:ln>
            </p:spPr>
          </p:sp>
          <p:sp>
            <p:nvSpPr>
              <p:cNvPr id="91168" name="Line 3954"/>
              <p:cNvSpPr/>
              <p:nvPr/>
            </p:nvSpPr>
            <p:spPr>
              <a:xfrm>
                <a:off x="3771" y="2340"/>
                <a:ext cx="4" cy="0"/>
              </a:xfrm>
              <a:prstGeom prst="line">
                <a:avLst/>
              </a:prstGeom>
              <a:ln w="9525" cap="flat" cmpd="sng">
                <a:solidFill>
                  <a:srgbClr val="FF0000"/>
                </a:solidFill>
                <a:prstDash val="solid"/>
                <a:headEnd type="none" w="med" len="med"/>
                <a:tailEnd type="none" w="med" len="med"/>
              </a:ln>
            </p:spPr>
          </p:sp>
          <p:sp>
            <p:nvSpPr>
              <p:cNvPr id="91169" name="Line 3955"/>
              <p:cNvSpPr/>
              <p:nvPr/>
            </p:nvSpPr>
            <p:spPr>
              <a:xfrm flipV="1">
                <a:off x="3789" y="2313"/>
                <a:ext cx="0" cy="8"/>
              </a:xfrm>
              <a:prstGeom prst="line">
                <a:avLst/>
              </a:prstGeom>
              <a:ln w="9525" cap="flat" cmpd="sng">
                <a:solidFill>
                  <a:srgbClr val="FF0000"/>
                </a:solidFill>
                <a:prstDash val="solid"/>
                <a:headEnd type="none" w="med" len="med"/>
                <a:tailEnd type="none" w="med" len="med"/>
              </a:ln>
            </p:spPr>
          </p:sp>
          <p:sp>
            <p:nvSpPr>
              <p:cNvPr id="91170" name="Line 3956"/>
              <p:cNvSpPr/>
              <p:nvPr/>
            </p:nvSpPr>
            <p:spPr>
              <a:xfrm>
                <a:off x="3786" y="2313"/>
                <a:ext cx="5" cy="0"/>
              </a:xfrm>
              <a:prstGeom prst="line">
                <a:avLst/>
              </a:prstGeom>
              <a:ln w="9525" cap="flat" cmpd="sng">
                <a:solidFill>
                  <a:srgbClr val="FF0000"/>
                </a:solidFill>
                <a:prstDash val="solid"/>
                <a:headEnd type="none" w="med" len="med"/>
                <a:tailEnd type="none" w="med" len="med"/>
              </a:ln>
            </p:spPr>
          </p:sp>
          <p:sp>
            <p:nvSpPr>
              <p:cNvPr id="91171" name="Line 3957"/>
              <p:cNvSpPr/>
              <p:nvPr/>
            </p:nvSpPr>
            <p:spPr>
              <a:xfrm>
                <a:off x="3789" y="2321"/>
                <a:ext cx="0" cy="8"/>
              </a:xfrm>
              <a:prstGeom prst="line">
                <a:avLst/>
              </a:prstGeom>
              <a:ln w="9525" cap="flat" cmpd="sng">
                <a:solidFill>
                  <a:srgbClr val="FF0000"/>
                </a:solidFill>
                <a:prstDash val="solid"/>
                <a:headEnd type="none" w="med" len="med"/>
                <a:tailEnd type="none" w="med" len="med"/>
              </a:ln>
            </p:spPr>
          </p:sp>
          <p:sp>
            <p:nvSpPr>
              <p:cNvPr id="91172" name="Line 3958"/>
              <p:cNvSpPr/>
              <p:nvPr/>
            </p:nvSpPr>
            <p:spPr>
              <a:xfrm>
                <a:off x="3786" y="2329"/>
                <a:ext cx="5" cy="0"/>
              </a:xfrm>
              <a:prstGeom prst="line">
                <a:avLst/>
              </a:prstGeom>
              <a:ln w="9525" cap="flat" cmpd="sng">
                <a:solidFill>
                  <a:srgbClr val="FF0000"/>
                </a:solidFill>
                <a:prstDash val="solid"/>
                <a:headEnd type="none" w="med" len="med"/>
                <a:tailEnd type="none" w="med" len="med"/>
              </a:ln>
            </p:spPr>
          </p:sp>
          <p:sp>
            <p:nvSpPr>
              <p:cNvPr id="91173" name="Line 3959"/>
              <p:cNvSpPr/>
              <p:nvPr/>
            </p:nvSpPr>
            <p:spPr>
              <a:xfrm flipV="1">
                <a:off x="3806" y="2295"/>
                <a:ext cx="0" cy="11"/>
              </a:xfrm>
              <a:prstGeom prst="line">
                <a:avLst/>
              </a:prstGeom>
              <a:ln w="9525" cap="flat" cmpd="sng">
                <a:solidFill>
                  <a:srgbClr val="FF0000"/>
                </a:solidFill>
                <a:prstDash val="solid"/>
                <a:headEnd type="none" w="med" len="med"/>
                <a:tailEnd type="none" w="med" len="med"/>
              </a:ln>
            </p:spPr>
          </p:sp>
          <p:sp>
            <p:nvSpPr>
              <p:cNvPr id="91174" name="Line 3960"/>
              <p:cNvSpPr/>
              <p:nvPr/>
            </p:nvSpPr>
            <p:spPr>
              <a:xfrm>
                <a:off x="3804" y="2295"/>
                <a:ext cx="4" cy="0"/>
              </a:xfrm>
              <a:prstGeom prst="line">
                <a:avLst/>
              </a:prstGeom>
              <a:ln w="9525" cap="flat" cmpd="sng">
                <a:solidFill>
                  <a:srgbClr val="FF0000"/>
                </a:solidFill>
                <a:prstDash val="solid"/>
                <a:headEnd type="none" w="med" len="med"/>
                <a:tailEnd type="none" w="med" len="med"/>
              </a:ln>
            </p:spPr>
          </p:sp>
          <p:sp>
            <p:nvSpPr>
              <p:cNvPr id="91175" name="Line 3961"/>
              <p:cNvSpPr/>
              <p:nvPr/>
            </p:nvSpPr>
            <p:spPr>
              <a:xfrm>
                <a:off x="3806" y="2306"/>
                <a:ext cx="0" cy="11"/>
              </a:xfrm>
              <a:prstGeom prst="line">
                <a:avLst/>
              </a:prstGeom>
              <a:ln w="9525" cap="flat" cmpd="sng">
                <a:solidFill>
                  <a:srgbClr val="FF0000"/>
                </a:solidFill>
                <a:prstDash val="solid"/>
                <a:headEnd type="none" w="med" len="med"/>
                <a:tailEnd type="none" w="med" len="med"/>
              </a:ln>
            </p:spPr>
          </p:sp>
          <p:sp>
            <p:nvSpPr>
              <p:cNvPr id="91176" name="Line 3962"/>
              <p:cNvSpPr/>
              <p:nvPr/>
            </p:nvSpPr>
            <p:spPr>
              <a:xfrm>
                <a:off x="3804" y="2317"/>
                <a:ext cx="4" cy="0"/>
              </a:xfrm>
              <a:prstGeom prst="line">
                <a:avLst/>
              </a:prstGeom>
              <a:ln w="9525" cap="flat" cmpd="sng">
                <a:solidFill>
                  <a:srgbClr val="FF0000"/>
                </a:solidFill>
                <a:prstDash val="solid"/>
                <a:headEnd type="none" w="med" len="med"/>
                <a:tailEnd type="none" w="med" len="med"/>
              </a:ln>
            </p:spPr>
          </p:sp>
          <p:sp>
            <p:nvSpPr>
              <p:cNvPr id="91177" name="Line 3963"/>
              <p:cNvSpPr/>
              <p:nvPr/>
            </p:nvSpPr>
            <p:spPr>
              <a:xfrm flipV="1">
                <a:off x="3824" y="2281"/>
                <a:ext cx="0" cy="10"/>
              </a:xfrm>
              <a:prstGeom prst="line">
                <a:avLst/>
              </a:prstGeom>
              <a:ln w="9525" cap="flat" cmpd="sng">
                <a:solidFill>
                  <a:srgbClr val="FF0000"/>
                </a:solidFill>
                <a:prstDash val="solid"/>
                <a:headEnd type="none" w="med" len="med"/>
                <a:tailEnd type="none" w="med" len="med"/>
              </a:ln>
            </p:spPr>
          </p:sp>
          <p:sp>
            <p:nvSpPr>
              <p:cNvPr id="91178" name="Line 3964"/>
              <p:cNvSpPr/>
              <p:nvPr/>
            </p:nvSpPr>
            <p:spPr>
              <a:xfrm>
                <a:off x="3822" y="2281"/>
                <a:ext cx="4" cy="0"/>
              </a:xfrm>
              <a:prstGeom prst="line">
                <a:avLst/>
              </a:prstGeom>
              <a:ln w="9525" cap="flat" cmpd="sng">
                <a:solidFill>
                  <a:srgbClr val="FF0000"/>
                </a:solidFill>
                <a:prstDash val="solid"/>
                <a:headEnd type="none" w="med" len="med"/>
                <a:tailEnd type="none" w="med" len="med"/>
              </a:ln>
            </p:spPr>
          </p:sp>
          <p:sp>
            <p:nvSpPr>
              <p:cNvPr id="91179" name="Line 3965"/>
              <p:cNvSpPr/>
              <p:nvPr/>
            </p:nvSpPr>
            <p:spPr>
              <a:xfrm>
                <a:off x="3824" y="2291"/>
                <a:ext cx="0" cy="11"/>
              </a:xfrm>
              <a:prstGeom prst="line">
                <a:avLst/>
              </a:prstGeom>
              <a:ln w="9525" cap="flat" cmpd="sng">
                <a:solidFill>
                  <a:srgbClr val="FF0000"/>
                </a:solidFill>
                <a:prstDash val="solid"/>
                <a:headEnd type="none" w="med" len="med"/>
                <a:tailEnd type="none" w="med" len="med"/>
              </a:ln>
            </p:spPr>
          </p:sp>
          <p:sp>
            <p:nvSpPr>
              <p:cNvPr id="91180" name="Line 3966"/>
              <p:cNvSpPr/>
              <p:nvPr/>
            </p:nvSpPr>
            <p:spPr>
              <a:xfrm>
                <a:off x="3822" y="2302"/>
                <a:ext cx="4" cy="0"/>
              </a:xfrm>
              <a:prstGeom prst="line">
                <a:avLst/>
              </a:prstGeom>
              <a:ln w="9525" cap="flat" cmpd="sng">
                <a:solidFill>
                  <a:srgbClr val="FF0000"/>
                </a:solidFill>
                <a:prstDash val="solid"/>
                <a:headEnd type="none" w="med" len="med"/>
                <a:tailEnd type="none" w="med" len="med"/>
              </a:ln>
            </p:spPr>
          </p:sp>
          <p:sp>
            <p:nvSpPr>
              <p:cNvPr id="91181" name="Line 3967"/>
              <p:cNvSpPr/>
              <p:nvPr/>
            </p:nvSpPr>
            <p:spPr>
              <a:xfrm flipV="1">
                <a:off x="3839" y="2262"/>
                <a:ext cx="0" cy="10"/>
              </a:xfrm>
              <a:prstGeom prst="line">
                <a:avLst/>
              </a:prstGeom>
              <a:ln w="9525" cap="flat" cmpd="sng">
                <a:solidFill>
                  <a:srgbClr val="FF0000"/>
                </a:solidFill>
                <a:prstDash val="solid"/>
                <a:headEnd type="none" w="med" len="med"/>
                <a:tailEnd type="none" w="med" len="med"/>
              </a:ln>
            </p:spPr>
          </p:sp>
          <p:sp>
            <p:nvSpPr>
              <p:cNvPr id="91182" name="Line 3968"/>
              <p:cNvSpPr/>
              <p:nvPr/>
            </p:nvSpPr>
            <p:spPr>
              <a:xfrm>
                <a:off x="3837" y="2262"/>
                <a:ext cx="4" cy="0"/>
              </a:xfrm>
              <a:prstGeom prst="line">
                <a:avLst/>
              </a:prstGeom>
              <a:ln w="9525" cap="flat" cmpd="sng">
                <a:solidFill>
                  <a:srgbClr val="FF0000"/>
                </a:solidFill>
                <a:prstDash val="solid"/>
                <a:headEnd type="none" w="med" len="med"/>
                <a:tailEnd type="none" w="med" len="med"/>
              </a:ln>
            </p:spPr>
          </p:sp>
          <p:sp>
            <p:nvSpPr>
              <p:cNvPr id="91183" name="Line 3969"/>
              <p:cNvSpPr/>
              <p:nvPr/>
            </p:nvSpPr>
            <p:spPr>
              <a:xfrm>
                <a:off x="3839" y="2272"/>
                <a:ext cx="0" cy="11"/>
              </a:xfrm>
              <a:prstGeom prst="line">
                <a:avLst/>
              </a:prstGeom>
              <a:ln w="9525" cap="flat" cmpd="sng">
                <a:solidFill>
                  <a:srgbClr val="FF0000"/>
                </a:solidFill>
                <a:prstDash val="solid"/>
                <a:headEnd type="none" w="med" len="med"/>
                <a:tailEnd type="none" w="med" len="med"/>
              </a:ln>
            </p:spPr>
          </p:sp>
          <p:sp>
            <p:nvSpPr>
              <p:cNvPr id="91184" name="Line 3970"/>
              <p:cNvSpPr/>
              <p:nvPr/>
            </p:nvSpPr>
            <p:spPr>
              <a:xfrm>
                <a:off x="3837" y="2283"/>
                <a:ext cx="4" cy="0"/>
              </a:xfrm>
              <a:prstGeom prst="line">
                <a:avLst/>
              </a:prstGeom>
              <a:ln w="9525" cap="flat" cmpd="sng">
                <a:solidFill>
                  <a:srgbClr val="FF0000"/>
                </a:solidFill>
                <a:prstDash val="solid"/>
                <a:headEnd type="none" w="med" len="med"/>
                <a:tailEnd type="none" w="med" len="med"/>
              </a:ln>
            </p:spPr>
          </p:sp>
          <p:sp>
            <p:nvSpPr>
              <p:cNvPr id="91185" name="Line 3971"/>
              <p:cNvSpPr/>
              <p:nvPr/>
            </p:nvSpPr>
            <p:spPr>
              <a:xfrm flipV="1">
                <a:off x="3857" y="2238"/>
                <a:ext cx="0" cy="9"/>
              </a:xfrm>
              <a:prstGeom prst="line">
                <a:avLst/>
              </a:prstGeom>
              <a:ln w="9525" cap="flat" cmpd="sng">
                <a:solidFill>
                  <a:srgbClr val="FF0000"/>
                </a:solidFill>
                <a:prstDash val="solid"/>
                <a:headEnd type="none" w="med" len="med"/>
                <a:tailEnd type="none" w="med" len="med"/>
              </a:ln>
            </p:spPr>
          </p:sp>
          <p:sp>
            <p:nvSpPr>
              <p:cNvPr id="91186" name="Line 3972"/>
              <p:cNvSpPr/>
              <p:nvPr/>
            </p:nvSpPr>
            <p:spPr>
              <a:xfrm>
                <a:off x="3854" y="2238"/>
                <a:ext cx="5" cy="0"/>
              </a:xfrm>
              <a:prstGeom prst="line">
                <a:avLst/>
              </a:prstGeom>
              <a:ln w="9525" cap="flat" cmpd="sng">
                <a:solidFill>
                  <a:srgbClr val="FF0000"/>
                </a:solidFill>
                <a:prstDash val="solid"/>
                <a:headEnd type="none" w="med" len="med"/>
                <a:tailEnd type="none" w="med" len="med"/>
              </a:ln>
            </p:spPr>
          </p:sp>
          <p:sp>
            <p:nvSpPr>
              <p:cNvPr id="91187" name="Line 3973"/>
              <p:cNvSpPr/>
              <p:nvPr/>
            </p:nvSpPr>
            <p:spPr>
              <a:xfrm>
                <a:off x="3857" y="2247"/>
                <a:ext cx="0" cy="9"/>
              </a:xfrm>
              <a:prstGeom prst="line">
                <a:avLst/>
              </a:prstGeom>
              <a:ln w="9525" cap="flat" cmpd="sng">
                <a:solidFill>
                  <a:srgbClr val="FF0000"/>
                </a:solidFill>
                <a:prstDash val="solid"/>
                <a:headEnd type="none" w="med" len="med"/>
                <a:tailEnd type="none" w="med" len="med"/>
              </a:ln>
            </p:spPr>
          </p:sp>
          <p:sp>
            <p:nvSpPr>
              <p:cNvPr id="91188" name="Line 3974"/>
              <p:cNvSpPr/>
              <p:nvPr/>
            </p:nvSpPr>
            <p:spPr>
              <a:xfrm>
                <a:off x="3854" y="2256"/>
                <a:ext cx="5" cy="0"/>
              </a:xfrm>
              <a:prstGeom prst="line">
                <a:avLst/>
              </a:prstGeom>
              <a:ln w="9525" cap="flat" cmpd="sng">
                <a:solidFill>
                  <a:srgbClr val="FF0000"/>
                </a:solidFill>
                <a:prstDash val="solid"/>
                <a:headEnd type="none" w="med" len="med"/>
                <a:tailEnd type="none" w="med" len="med"/>
              </a:ln>
            </p:spPr>
          </p:sp>
          <p:sp>
            <p:nvSpPr>
              <p:cNvPr id="91189" name="Line 3975"/>
              <p:cNvSpPr/>
              <p:nvPr/>
            </p:nvSpPr>
            <p:spPr>
              <a:xfrm flipV="1">
                <a:off x="3874" y="2220"/>
                <a:ext cx="0" cy="10"/>
              </a:xfrm>
              <a:prstGeom prst="line">
                <a:avLst/>
              </a:prstGeom>
              <a:ln w="9525" cap="flat" cmpd="sng">
                <a:solidFill>
                  <a:srgbClr val="FF0000"/>
                </a:solidFill>
                <a:prstDash val="solid"/>
                <a:headEnd type="none" w="med" len="med"/>
                <a:tailEnd type="none" w="med" len="med"/>
              </a:ln>
            </p:spPr>
          </p:sp>
          <p:sp>
            <p:nvSpPr>
              <p:cNvPr id="91190" name="Line 3976"/>
              <p:cNvSpPr/>
              <p:nvPr/>
            </p:nvSpPr>
            <p:spPr>
              <a:xfrm>
                <a:off x="3872" y="2220"/>
                <a:ext cx="4" cy="0"/>
              </a:xfrm>
              <a:prstGeom prst="line">
                <a:avLst/>
              </a:prstGeom>
              <a:ln w="9525" cap="flat" cmpd="sng">
                <a:solidFill>
                  <a:srgbClr val="FF0000"/>
                </a:solidFill>
                <a:prstDash val="solid"/>
                <a:headEnd type="none" w="med" len="med"/>
                <a:tailEnd type="none" w="med" len="med"/>
              </a:ln>
            </p:spPr>
          </p:sp>
          <p:sp>
            <p:nvSpPr>
              <p:cNvPr id="91191" name="Line 3977"/>
              <p:cNvSpPr/>
              <p:nvPr/>
            </p:nvSpPr>
            <p:spPr>
              <a:xfrm>
                <a:off x="3874" y="2230"/>
                <a:ext cx="0" cy="11"/>
              </a:xfrm>
              <a:prstGeom prst="line">
                <a:avLst/>
              </a:prstGeom>
              <a:ln w="9525" cap="flat" cmpd="sng">
                <a:solidFill>
                  <a:srgbClr val="FF0000"/>
                </a:solidFill>
                <a:prstDash val="solid"/>
                <a:headEnd type="none" w="med" len="med"/>
                <a:tailEnd type="none" w="med" len="med"/>
              </a:ln>
            </p:spPr>
          </p:sp>
          <p:sp>
            <p:nvSpPr>
              <p:cNvPr id="91192" name="Line 3978"/>
              <p:cNvSpPr/>
              <p:nvPr/>
            </p:nvSpPr>
            <p:spPr>
              <a:xfrm>
                <a:off x="3872" y="2241"/>
                <a:ext cx="4" cy="0"/>
              </a:xfrm>
              <a:prstGeom prst="line">
                <a:avLst/>
              </a:prstGeom>
              <a:ln w="9525" cap="flat" cmpd="sng">
                <a:solidFill>
                  <a:srgbClr val="FF0000"/>
                </a:solidFill>
                <a:prstDash val="solid"/>
                <a:headEnd type="none" w="med" len="med"/>
                <a:tailEnd type="none" w="med" len="med"/>
              </a:ln>
            </p:spPr>
          </p:sp>
          <p:sp>
            <p:nvSpPr>
              <p:cNvPr id="91193" name="Line 3979"/>
              <p:cNvSpPr/>
              <p:nvPr/>
            </p:nvSpPr>
            <p:spPr>
              <a:xfrm flipV="1">
                <a:off x="3890" y="2195"/>
                <a:ext cx="0" cy="12"/>
              </a:xfrm>
              <a:prstGeom prst="line">
                <a:avLst/>
              </a:prstGeom>
              <a:ln w="9525" cap="flat" cmpd="sng">
                <a:solidFill>
                  <a:srgbClr val="FF0000"/>
                </a:solidFill>
                <a:prstDash val="solid"/>
                <a:headEnd type="none" w="med" len="med"/>
                <a:tailEnd type="none" w="med" len="med"/>
              </a:ln>
            </p:spPr>
          </p:sp>
          <p:sp>
            <p:nvSpPr>
              <p:cNvPr id="91194" name="Line 3980"/>
              <p:cNvSpPr/>
              <p:nvPr/>
            </p:nvSpPr>
            <p:spPr>
              <a:xfrm>
                <a:off x="3887" y="2195"/>
                <a:ext cx="5" cy="0"/>
              </a:xfrm>
              <a:prstGeom prst="line">
                <a:avLst/>
              </a:prstGeom>
              <a:ln w="9525" cap="flat" cmpd="sng">
                <a:solidFill>
                  <a:srgbClr val="FF0000"/>
                </a:solidFill>
                <a:prstDash val="solid"/>
                <a:headEnd type="none" w="med" len="med"/>
                <a:tailEnd type="none" w="med" len="med"/>
              </a:ln>
            </p:spPr>
          </p:sp>
          <p:sp>
            <p:nvSpPr>
              <p:cNvPr id="91195" name="Line 3981"/>
              <p:cNvSpPr/>
              <p:nvPr/>
            </p:nvSpPr>
            <p:spPr>
              <a:xfrm>
                <a:off x="3890" y="2207"/>
                <a:ext cx="0" cy="13"/>
              </a:xfrm>
              <a:prstGeom prst="line">
                <a:avLst/>
              </a:prstGeom>
              <a:ln w="9525" cap="flat" cmpd="sng">
                <a:solidFill>
                  <a:srgbClr val="FF0000"/>
                </a:solidFill>
                <a:prstDash val="solid"/>
                <a:headEnd type="none" w="med" len="med"/>
                <a:tailEnd type="none" w="med" len="med"/>
              </a:ln>
            </p:spPr>
          </p:sp>
          <p:sp>
            <p:nvSpPr>
              <p:cNvPr id="91196" name="Line 3982"/>
              <p:cNvSpPr/>
              <p:nvPr/>
            </p:nvSpPr>
            <p:spPr>
              <a:xfrm>
                <a:off x="3887" y="2220"/>
                <a:ext cx="5" cy="0"/>
              </a:xfrm>
              <a:prstGeom prst="line">
                <a:avLst/>
              </a:prstGeom>
              <a:ln w="9525" cap="flat" cmpd="sng">
                <a:solidFill>
                  <a:srgbClr val="FF0000"/>
                </a:solidFill>
                <a:prstDash val="solid"/>
                <a:headEnd type="none" w="med" len="med"/>
                <a:tailEnd type="none" w="med" len="med"/>
              </a:ln>
            </p:spPr>
          </p:sp>
          <p:sp>
            <p:nvSpPr>
              <p:cNvPr id="91197" name="Line 3983"/>
              <p:cNvSpPr/>
              <p:nvPr/>
            </p:nvSpPr>
            <p:spPr>
              <a:xfrm flipV="1">
                <a:off x="3907" y="2171"/>
                <a:ext cx="0" cy="11"/>
              </a:xfrm>
              <a:prstGeom prst="line">
                <a:avLst/>
              </a:prstGeom>
              <a:ln w="9525" cap="flat" cmpd="sng">
                <a:solidFill>
                  <a:srgbClr val="FF0000"/>
                </a:solidFill>
                <a:prstDash val="solid"/>
                <a:headEnd type="none" w="med" len="med"/>
                <a:tailEnd type="none" w="med" len="med"/>
              </a:ln>
            </p:spPr>
          </p:sp>
          <p:sp>
            <p:nvSpPr>
              <p:cNvPr id="91198" name="Line 3984"/>
              <p:cNvSpPr/>
              <p:nvPr/>
            </p:nvSpPr>
            <p:spPr>
              <a:xfrm>
                <a:off x="3905" y="2171"/>
                <a:ext cx="4" cy="0"/>
              </a:xfrm>
              <a:prstGeom prst="line">
                <a:avLst/>
              </a:prstGeom>
              <a:ln w="9525" cap="flat" cmpd="sng">
                <a:solidFill>
                  <a:srgbClr val="FF0000"/>
                </a:solidFill>
                <a:prstDash val="solid"/>
                <a:headEnd type="none" w="med" len="med"/>
                <a:tailEnd type="none" w="med" len="med"/>
              </a:ln>
            </p:spPr>
          </p:sp>
          <p:sp>
            <p:nvSpPr>
              <p:cNvPr id="91199" name="Line 3985"/>
              <p:cNvSpPr/>
              <p:nvPr/>
            </p:nvSpPr>
            <p:spPr>
              <a:xfrm>
                <a:off x="3907" y="2182"/>
                <a:ext cx="0" cy="10"/>
              </a:xfrm>
              <a:prstGeom prst="line">
                <a:avLst/>
              </a:prstGeom>
              <a:ln w="9525" cap="flat" cmpd="sng">
                <a:solidFill>
                  <a:srgbClr val="FF0000"/>
                </a:solidFill>
                <a:prstDash val="solid"/>
                <a:headEnd type="none" w="med" len="med"/>
                <a:tailEnd type="none" w="med" len="med"/>
              </a:ln>
            </p:spPr>
          </p:sp>
          <p:sp>
            <p:nvSpPr>
              <p:cNvPr id="91200" name="Line 3986"/>
              <p:cNvSpPr/>
              <p:nvPr/>
            </p:nvSpPr>
            <p:spPr>
              <a:xfrm>
                <a:off x="3905" y="2192"/>
                <a:ext cx="4" cy="0"/>
              </a:xfrm>
              <a:prstGeom prst="line">
                <a:avLst/>
              </a:prstGeom>
              <a:ln w="9525" cap="flat" cmpd="sng">
                <a:solidFill>
                  <a:srgbClr val="FF0000"/>
                </a:solidFill>
                <a:prstDash val="solid"/>
                <a:headEnd type="none" w="med" len="med"/>
                <a:tailEnd type="none" w="med" len="med"/>
              </a:ln>
            </p:spPr>
          </p:sp>
          <p:sp>
            <p:nvSpPr>
              <p:cNvPr id="91201" name="Line 3987"/>
              <p:cNvSpPr/>
              <p:nvPr/>
            </p:nvSpPr>
            <p:spPr>
              <a:xfrm flipV="1">
                <a:off x="3922" y="2163"/>
                <a:ext cx="0" cy="14"/>
              </a:xfrm>
              <a:prstGeom prst="line">
                <a:avLst/>
              </a:prstGeom>
              <a:ln w="9525" cap="flat" cmpd="sng">
                <a:solidFill>
                  <a:srgbClr val="FF0000"/>
                </a:solidFill>
                <a:prstDash val="solid"/>
                <a:headEnd type="none" w="med" len="med"/>
                <a:tailEnd type="none" w="med" len="med"/>
              </a:ln>
            </p:spPr>
          </p:sp>
          <p:sp>
            <p:nvSpPr>
              <p:cNvPr id="91202" name="Line 3988"/>
              <p:cNvSpPr/>
              <p:nvPr/>
            </p:nvSpPr>
            <p:spPr>
              <a:xfrm>
                <a:off x="3920" y="2163"/>
                <a:ext cx="5" cy="0"/>
              </a:xfrm>
              <a:prstGeom prst="line">
                <a:avLst/>
              </a:prstGeom>
              <a:ln w="9525" cap="flat" cmpd="sng">
                <a:solidFill>
                  <a:srgbClr val="FF0000"/>
                </a:solidFill>
                <a:prstDash val="solid"/>
                <a:headEnd type="none" w="med" len="med"/>
                <a:tailEnd type="none" w="med" len="med"/>
              </a:ln>
            </p:spPr>
          </p:sp>
          <p:sp>
            <p:nvSpPr>
              <p:cNvPr id="91203" name="Line 3989"/>
              <p:cNvSpPr/>
              <p:nvPr/>
            </p:nvSpPr>
            <p:spPr>
              <a:xfrm>
                <a:off x="3922" y="2177"/>
                <a:ext cx="0" cy="15"/>
              </a:xfrm>
              <a:prstGeom prst="line">
                <a:avLst/>
              </a:prstGeom>
              <a:ln w="9525" cap="flat" cmpd="sng">
                <a:solidFill>
                  <a:srgbClr val="FF0000"/>
                </a:solidFill>
                <a:prstDash val="solid"/>
                <a:headEnd type="none" w="med" len="med"/>
                <a:tailEnd type="none" w="med" len="med"/>
              </a:ln>
            </p:spPr>
          </p:sp>
          <p:sp>
            <p:nvSpPr>
              <p:cNvPr id="91204" name="Line 3990"/>
              <p:cNvSpPr/>
              <p:nvPr/>
            </p:nvSpPr>
            <p:spPr>
              <a:xfrm>
                <a:off x="3920" y="2192"/>
                <a:ext cx="5" cy="0"/>
              </a:xfrm>
              <a:prstGeom prst="line">
                <a:avLst/>
              </a:prstGeom>
              <a:ln w="9525" cap="flat" cmpd="sng">
                <a:solidFill>
                  <a:srgbClr val="FF0000"/>
                </a:solidFill>
                <a:prstDash val="solid"/>
                <a:headEnd type="none" w="med" len="med"/>
                <a:tailEnd type="none" w="med" len="med"/>
              </a:ln>
            </p:spPr>
          </p:sp>
          <p:sp>
            <p:nvSpPr>
              <p:cNvPr id="91205" name="Line 3991"/>
              <p:cNvSpPr/>
              <p:nvPr/>
            </p:nvSpPr>
            <p:spPr>
              <a:xfrm flipV="1">
                <a:off x="3940" y="2152"/>
                <a:ext cx="0" cy="17"/>
              </a:xfrm>
              <a:prstGeom prst="line">
                <a:avLst/>
              </a:prstGeom>
              <a:ln w="9525" cap="flat" cmpd="sng">
                <a:solidFill>
                  <a:srgbClr val="FF0000"/>
                </a:solidFill>
                <a:prstDash val="solid"/>
                <a:headEnd type="none" w="med" len="med"/>
                <a:tailEnd type="none" w="med" len="med"/>
              </a:ln>
            </p:spPr>
          </p:sp>
          <p:sp>
            <p:nvSpPr>
              <p:cNvPr id="91206" name="Line 3992"/>
              <p:cNvSpPr/>
              <p:nvPr/>
            </p:nvSpPr>
            <p:spPr>
              <a:xfrm>
                <a:off x="3938" y="2152"/>
                <a:ext cx="4" cy="0"/>
              </a:xfrm>
              <a:prstGeom prst="line">
                <a:avLst/>
              </a:prstGeom>
              <a:ln w="9525" cap="flat" cmpd="sng">
                <a:solidFill>
                  <a:srgbClr val="FF0000"/>
                </a:solidFill>
                <a:prstDash val="solid"/>
                <a:headEnd type="none" w="med" len="med"/>
                <a:tailEnd type="none" w="med" len="med"/>
              </a:ln>
            </p:spPr>
          </p:sp>
          <p:sp>
            <p:nvSpPr>
              <p:cNvPr id="91207" name="Line 3993"/>
              <p:cNvSpPr/>
              <p:nvPr/>
            </p:nvSpPr>
            <p:spPr>
              <a:xfrm>
                <a:off x="3940" y="2169"/>
                <a:ext cx="0" cy="17"/>
              </a:xfrm>
              <a:prstGeom prst="line">
                <a:avLst/>
              </a:prstGeom>
              <a:ln w="9525" cap="flat" cmpd="sng">
                <a:solidFill>
                  <a:srgbClr val="FF0000"/>
                </a:solidFill>
                <a:prstDash val="solid"/>
                <a:headEnd type="none" w="med" len="med"/>
                <a:tailEnd type="none" w="med" len="med"/>
              </a:ln>
            </p:spPr>
          </p:sp>
          <p:sp>
            <p:nvSpPr>
              <p:cNvPr id="91208" name="Line 3994"/>
              <p:cNvSpPr/>
              <p:nvPr/>
            </p:nvSpPr>
            <p:spPr>
              <a:xfrm>
                <a:off x="3938" y="2186"/>
                <a:ext cx="4" cy="0"/>
              </a:xfrm>
              <a:prstGeom prst="line">
                <a:avLst/>
              </a:prstGeom>
              <a:ln w="9525" cap="flat" cmpd="sng">
                <a:solidFill>
                  <a:srgbClr val="FF0000"/>
                </a:solidFill>
                <a:prstDash val="solid"/>
                <a:headEnd type="none" w="med" len="med"/>
                <a:tailEnd type="none" w="med" len="med"/>
              </a:ln>
            </p:spPr>
          </p:sp>
          <p:sp>
            <p:nvSpPr>
              <p:cNvPr id="91209" name="Line 3995"/>
              <p:cNvSpPr/>
              <p:nvPr/>
            </p:nvSpPr>
            <p:spPr>
              <a:xfrm flipV="1">
                <a:off x="3958" y="2144"/>
                <a:ext cx="0" cy="17"/>
              </a:xfrm>
              <a:prstGeom prst="line">
                <a:avLst/>
              </a:prstGeom>
              <a:ln w="9525" cap="flat" cmpd="sng">
                <a:solidFill>
                  <a:srgbClr val="FF0000"/>
                </a:solidFill>
                <a:prstDash val="solid"/>
                <a:headEnd type="none" w="med" len="med"/>
                <a:tailEnd type="none" w="med" len="med"/>
              </a:ln>
            </p:spPr>
          </p:sp>
          <p:sp>
            <p:nvSpPr>
              <p:cNvPr id="91210" name="Line 3996"/>
              <p:cNvSpPr/>
              <p:nvPr/>
            </p:nvSpPr>
            <p:spPr>
              <a:xfrm>
                <a:off x="3955" y="2144"/>
                <a:ext cx="5" cy="0"/>
              </a:xfrm>
              <a:prstGeom prst="line">
                <a:avLst/>
              </a:prstGeom>
              <a:ln w="9525" cap="flat" cmpd="sng">
                <a:solidFill>
                  <a:srgbClr val="FF0000"/>
                </a:solidFill>
                <a:prstDash val="solid"/>
                <a:headEnd type="none" w="med" len="med"/>
                <a:tailEnd type="none" w="med" len="med"/>
              </a:ln>
            </p:spPr>
          </p:sp>
          <p:sp>
            <p:nvSpPr>
              <p:cNvPr id="91211" name="Line 3997"/>
              <p:cNvSpPr/>
              <p:nvPr/>
            </p:nvSpPr>
            <p:spPr>
              <a:xfrm>
                <a:off x="3958" y="2161"/>
                <a:ext cx="0" cy="16"/>
              </a:xfrm>
              <a:prstGeom prst="line">
                <a:avLst/>
              </a:prstGeom>
              <a:ln w="9525" cap="flat" cmpd="sng">
                <a:solidFill>
                  <a:srgbClr val="FF0000"/>
                </a:solidFill>
                <a:prstDash val="solid"/>
                <a:headEnd type="none" w="med" len="med"/>
                <a:tailEnd type="none" w="med" len="med"/>
              </a:ln>
            </p:spPr>
          </p:sp>
          <p:sp>
            <p:nvSpPr>
              <p:cNvPr id="91212" name="Line 3998"/>
              <p:cNvSpPr/>
              <p:nvPr/>
            </p:nvSpPr>
            <p:spPr>
              <a:xfrm>
                <a:off x="3955" y="2177"/>
                <a:ext cx="5" cy="0"/>
              </a:xfrm>
              <a:prstGeom prst="line">
                <a:avLst/>
              </a:prstGeom>
              <a:ln w="9525" cap="flat" cmpd="sng">
                <a:solidFill>
                  <a:srgbClr val="FF0000"/>
                </a:solidFill>
                <a:prstDash val="solid"/>
                <a:headEnd type="none" w="med" len="med"/>
                <a:tailEnd type="none" w="med" len="med"/>
              </a:ln>
            </p:spPr>
          </p:sp>
          <p:sp>
            <p:nvSpPr>
              <p:cNvPr id="91213" name="Line 3999"/>
              <p:cNvSpPr/>
              <p:nvPr/>
            </p:nvSpPr>
            <p:spPr>
              <a:xfrm flipV="1">
                <a:off x="3973" y="2148"/>
                <a:ext cx="0" cy="13"/>
              </a:xfrm>
              <a:prstGeom prst="line">
                <a:avLst/>
              </a:prstGeom>
              <a:ln w="9525" cap="flat" cmpd="sng">
                <a:solidFill>
                  <a:srgbClr val="FF0000"/>
                </a:solidFill>
                <a:prstDash val="solid"/>
                <a:headEnd type="none" w="med" len="med"/>
                <a:tailEnd type="none" w="med" len="med"/>
              </a:ln>
            </p:spPr>
          </p:sp>
          <p:sp>
            <p:nvSpPr>
              <p:cNvPr id="91214" name="Line 4000"/>
              <p:cNvSpPr/>
              <p:nvPr/>
            </p:nvSpPr>
            <p:spPr>
              <a:xfrm>
                <a:off x="3971" y="2148"/>
                <a:ext cx="4" cy="0"/>
              </a:xfrm>
              <a:prstGeom prst="line">
                <a:avLst/>
              </a:prstGeom>
              <a:ln w="9525" cap="flat" cmpd="sng">
                <a:solidFill>
                  <a:srgbClr val="FF0000"/>
                </a:solidFill>
                <a:prstDash val="solid"/>
                <a:headEnd type="none" w="med" len="med"/>
                <a:tailEnd type="none" w="med" len="med"/>
              </a:ln>
            </p:spPr>
          </p:sp>
          <p:sp>
            <p:nvSpPr>
              <p:cNvPr id="91215" name="Line 4001"/>
              <p:cNvSpPr/>
              <p:nvPr/>
            </p:nvSpPr>
            <p:spPr>
              <a:xfrm>
                <a:off x="3973" y="2161"/>
                <a:ext cx="0" cy="12"/>
              </a:xfrm>
              <a:prstGeom prst="line">
                <a:avLst/>
              </a:prstGeom>
              <a:ln w="9525" cap="flat" cmpd="sng">
                <a:solidFill>
                  <a:srgbClr val="FF0000"/>
                </a:solidFill>
                <a:prstDash val="solid"/>
                <a:headEnd type="none" w="med" len="med"/>
                <a:tailEnd type="none" w="med" len="med"/>
              </a:ln>
            </p:spPr>
          </p:sp>
          <p:sp>
            <p:nvSpPr>
              <p:cNvPr id="91216" name="Line 4002"/>
              <p:cNvSpPr/>
              <p:nvPr/>
            </p:nvSpPr>
            <p:spPr>
              <a:xfrm>
                <a:off x="3971" y="2173"/>
                <a:ext cx="4" cy="0"/>
              </a:xfrm>
              <a:prstGeom prst="line">
                <a:avLst/>
              </a:prstGeom>
              <a:ln w="9525" cap="flat" cmpd="sng">
                <a:solidFill>
                  <a:srgbClr val="FF0000"/>
                </a:solidFill>
                <a:prstDash val="solid"/>
                <a:headEnd type="none" w="med" len="med"/>
                <a:tailEnd type="none" w="med" len="med"/>
              </a:ln>
            </p:spPr>
          </p:sp>
          <p:sp>
            <p:nvSpPr>
              <p:cNvPr id="91217" name="Line 4003"/>
              <p:cNvSpPr/>
              <p:nvPr/>
            </p:nvSpPr>
            <p:spPr>
              <a:xfrm flipV="1">
                <a:off x="3990" y="2146"/>
                <a:ext cx="0" cy="12"/>
              </a:xfrm>
              <a:prstGeom prst="line">
                <a:avLst/>
              </a:prstGeom>
              <a:ln w="9525" cap="flat" cmpd="sng">
                <a:solidFill>
                  <a:srgbClr val="FF0000"/>
                </a:solidFill>
                <a:prstDash val="solid"/>
                <a:headEnd type="none" w="med" len="med"/>
                <a:tailEnd type="none" w="med" len="med"/>
              </a:ln>
            </p:spPr>
          </p:sp>
          <p:sp>
            <p:nvSpPr>
              <p:cNvPr id="91218" name="Line 4004"/>
              <p:cNvSpPr/>
              <p:nvPr/>
            </p:nvSpPr>
            <p:spPr>
              <a:xfrm>
                <a:off x="3988" y="2146"/>
                <a:ext cx="5" cy="0"/>
              </a:xfrm>
              <a:prstGeom prst="line">
                <a:avLst/>
              </a:prstGeom>
              <a:ln w="9525" cap="flat" cmpd="sng">
                <a:solidFill>
                  <a:srgbClr val="FF0000"/>
                </a:solidFill>
                <a:prstDash val="solid"/>
                <a:headEnd type="none" w="med" len="med"/>
                <a:tailEnd type="none" w="med" len="med"/>
              </a:ln>
            </p:spPr>
          </p:sp>
          <p:sp>
            <p:nvSpPr>
              <p:cNvPr id="91219" name="Line 4005"/>
              <p:cNvSpPr/>
              <p:nvPr/>
            </p:nvSpPr>
            <p:spPr>
              <a:xfrm>
                <a:off x="3990" y="2158"/>
                <a:ext cx="0" cy="13"/>
              </a:xfrm>
              <a:prstGeom prst="line">
                <a:avLst/>
              </a:prstGeom>
              <a:ln w="9525" cap="flat" cmpd="sng">
                <a:solidFill>
                  <a:srgbClr val="FF0000"/>
                </a:solidFill>
                <a:prstDash val="solid"/>
                <a:headEnd type="none" w="med" len="med"/>
                <a:tailEnd type="none" w="med" len="med"/>
              </a:ln>
            </p:spPr>
          </p:sp>
          <p:sp>
            <p:nvSpPr>
              <p:cNvPr id="91220" name="Line 4006"/>
              <p:cNvSpPr/>
              <p:nvPr/>
            </p:nvSpPr>
            <p:spPr>
              <a:xfrm>
                <a:off x="3988" y="2171"/>
                <a:ext cx="5" cy="0"/>
              </a:xfrm>
              <a:prstGeom prst="line">
                <a:avLst/>
              </a:prstGeom>
              <a:ln w="9525" cap="flat" cmpd="sng">
                <a:solidFill>
                  <a:srgbClr val="FF0000"/>
                </a:solidFill>
                <a:prstDash val="solid"/>
                <a:headEnd type="none" w="med" len="med"/>
                <a:tailEnd type="none" w="med" len="med"/>
              </a:ln>
            </p:spPr>
          </p:sp>
          <p:sp>
            <p:nvSpPr>
              <p:cNvPr id="91221" name="Line 4007"/>
              <p:cNvSpPr/>
              <p:nvPr/>
            </p:nvSpPr>
            <p:spPr>
              <a:xfrm flipV="1">
                <a:off x="4008" y="2148"/>
                <a:ext cx="0" cy="10"/>
              </a:xfrm>
              <a:prstGeom prst="line">
                <a:avLst/>
              </a:prstGeom>
              <a:ln w="9525" cap="flat" cmpd="sng">
                <a:solidFill>
                  <a:srgbClr val="FF0000"/>
                </a:solidFill>
                <a:prstDash val="solid"/>
                <a:headEnd type="none" w="med" len="med"/>
                <a:tailEnd type="none" w="med" len="med"/>
              </a:ln>
            </p:spPr>
          </p:sp>
          <p:sp>
            <p:nvSpPr>
              <p:cNvPr id="91222" name="Line 4008"/>
              <p:cNvSpPr/>
              <p:nvPr/>
            </p:nvSpPr>
            <p:spPr>
              <a:xfrm>
                <a:off x="4006" y="2148"/>
                <a:ext cx="4" cy="0"/>
              </a:xfrm>
              <a:prstGeom prst="line">
                <a:avLst/>
              </a:prstGeom>
              <a:ln w="9525" cap="flat" cmpd="sng">
                <a:solidFill>
                  <a:srgbClr val="FF0000"/>
                </a:solidFill>
                <a:prstDash val="solid"/>
                <a:headEnd type="none" w="med" len="med"/>
                <a:tailEnd type="none" w="med" len="med"/>
              </a:ln>
            </p:spPr>
          </p:sp>
          <p:sp>
            <p:nvSpPr>
              <p:cNvPr id="91223" name="Line 4009"/>
              <p:cNvSpPr/>
              <p:nvPr/>
            </p:nvSpPr>
            <p:spPr>
              <a:xfrm>
                <a:off x="4008" y="2158"/>
                <a:ext cx="0" cy="11"/>
              </a:xfrm>
              <a:prstGeom prst="line">
                <a:avLst/>
              </a:prstGeom>
              <a:ln w="9525" cap="flat" cmpd="sng">
                <a:solidFill>
                  <a:srgbClr val="FF0000"/>
                </a:solidFill>
                <a:prstDash val="solid"/>
                <a:headEnd type="none" w="med" len="med"/>
                <a:tailEnd type="none" w="med" len="med"/>
              </a:ln>
            </p:spPr>
          </p:sp>
          <p:sp>
            <p:nvSpPr>
              <p:cNvPr id="91224" name="Line 4010"/>
              <p:cNvSpPr/>
              <p:nvPr/>
            </p:nvSpPr>
            <p:spPr>
              <a:xfrm>
                <a:off x="4006" y="2169"/>
                <a:ext cx="4" cy="0"/>
              </a:xfrm>
              <a:prstGeom prst="line">
                <a:avLst/>
              </a:prstGeom>
              <a:ln w="9525" cap="flat" cmpd="sng">
                <a:solidFill>
                  <a:srgbClr val="FF0000"/>
                </a:solidFill>
                <a:prstDash val="solid"/>
                <a:headEnd type="none" w="med" len="med"/>
                <a:tailEnd type="none" w="med" len="med"/>
              </a:ln>
            </p:spPr>
          </p:sp>
          <p:sp>
            <p:nvSpPr>
              <p:cNvPr id="91225" name="Line 4011"/>
              <p:cNvSpPr/>
              <p:nvPr/>
            </p:nvSpPr>
            <p:spPr>
              <a:xfrm flipV="1">
                <a:off x="4023" y="2134"/>
                <a:ext cx="0" cy="8"/>
              </a:xfrm>
              <a:prstGeom prst="line">
                <a:avLst/>
              </a:prstGeom>
              <a:ln w="9525" cap="flat" cmpd="sng">
                <a:solidFill>
                  <a:srgbClr val="FF0000"/>
                </a:solidFill>
                <a:prstDash val="solid"/>
                <a:headEnd type="none" w="med" len="med"/>
                <a:tailEnd type="none" w="med" len="med"/>
              </a:ln>
            </p:spPr>
          </p:sp>
          <p:sp>
            <p:nvSpPr>
              <p:cNvPr id="91226" name="Line 4012"/>
              <p:cNvSpPr/>
              <p:nvPr/>
            </p:nvSpPr>
            <p:spPr>
              <a:xfrm>
                <a:off x="4021" y="2134"/>
                <a:ext cx="4" cy="0"/>
              </a:xfrm>
              <a:prstGeom prst="line">
                <a:avLst/>
              </a:prstGeom>
              <a:ln w="9525" cap="flat" cmpd="sng">
                <a:solidFill>
                  <a:srgbClr val="FF0000"/>
                </a:solidFill>
                <a:prstDash val="solid"/>
                <a:headEnd type="none" w="med" len="med"/>
                <a:tailEnd type="none" w="med" len="med"/>
              </a:ln>
            </p:spPr>
          </p:sp>
          <p:sp>
            <p:nvSpPr>
              <p:cNvPr id="91227" name="Line 4013"/>
              <p:cNvSpPr/>
              <p:nvPr/>
            </p:nvSpPr>
            <p:spPr>
              <a:xfrm>
                <a:off x="4023" y="2142"/>
                <a:ext cx="0" cy="8"/>
              </a:xfrm>
              <a:prstGeom prst="line">
                <a:avLst/>
              </a:prstGeom>
              <a:ln w="9525" cap="flat" cmpd="sng">
                <a:solidFill>
                  <a:srgbClr val="FF0000"/>
                </a:solidFill>
                <a:prstDash val="solid"/>
                <a:headEnd type="none" w="med" len="med"/>
                <a:tailEnd type="none" w="med" len="med"/>
              </a:ln>
            </p:spPr>
          </p:sp>
          <p:sp>
            <p:nvSpPr>
              <p:cNvPr id="91228" name="Line 4014"/>
              <p:cNvSpPr/>
              <p:nvPr/>
            </p:nvSpPr>
            <p:spPr>
              <a:xfrm>
                <a:off x="4021" y="2150"/>
                <a:ext cx="4" cy="0"/>
              </a:xfrm>
              <a:prstGeom prst="line">
                <a:avLst/>
              </a:prstGeom>
              <a:ln w="9525" cap="flat" cmpd="sng">
                <a:solidFill>
                  <a:srgbClr val="FF0000"/>
                </a:solidFill>
                <a:prstDash val="solid"/>
                <a:headEnd type="none" w="med" len="med"/>
                <a:tailEnd type="none" w="med" len="med"/>
              </a:ln>
            </p:spPr>
          </p:sp>
          <p:sp>
            <p:nvSpPr>
              <p:cNvPr id="91229" name="Line 4015"/>
              <p:cNvSpPr/>
              <p:nvPr/>
            </p:nvSpPr>
            <p:spPr>
              <a:xfrm flipV="1">
                <a:off x="4041" y="2146"/>
                <a:ext cx="0" cy="4"/>
              </a:xfrm>
              <a:prstGeom prst="line">
                <a:avLst/>
              </a:prstGeom>
              <a:ln w="9525" cap="flat" cmpd="sng">
                <a:solidFill>
                  <a:srgbClr val="FF0000"/>
                </a:solidFill>
                <a:prstDash val="solid"/>
                <a:headEnd type="none" w="med" len="med"/>
                <a:tailEnd type="none" w="med" len="med"/>
              </a:ln>
            </p:spPr>
          </p:sp>
          <p:sp>
            <p:nvSpPr>
              <p:cNvPr id="91230" name="Line 4016"/>
              <p:cNvSpPr/>
              <p:nvPr/>
            </p:nvSpPr>
            <p:spPr>
              <a:xfrm>
                <a:off x="4039" y="2146"/>
                <a:ext cx="4" cy="0"/>
              </a:xfrm>
              <a:prstGeom prst="line">
                <a:avLst/>
              </a:prstGeom>
              <a:ln w="9525" cap="flat" cmpd="sng">
                <a:solidFill>
                  <a:srgbClr val="FF0000"/>
                </a:solidFill>
                <a:prstDash val="solid"/>
                <a:headEnd type="none" w="med" len="med"/>
                <a:tailEnd type="none" w="med" len="med"/>
              </a:ln>
            </p:spPr>
          </p:sp>
          <p:sp>
            <p:nvSpPr>
              <p:cNvPr id="91231" name="Line 4017"/>
              <p:cNvSpPr/>
              <p:nvPr/>
            </p:nvSpPr>
            <p:spPr>
              <a:xfrm>
                <a:off x="4041" y="2150"/>
                <a:ext cx="0" cy="4"/>
              </a:xfrm>
              <a:prstGeom prst="line">
                <a:avLst/>
              </a:prstGeom>
              <a:ln w="9525" cap="flat" cmpd="sng">
                <a:solidFill>
                  <a:srgbClr val="FF0000"/>
                </a:solidFill>
                <a:prstDash val="solid"/>
                <a:headEnd type="none" w="med" len="med"/>
                <a:tailEnd type="none" w="med" len="med"/>
              </a:ln>
            </p:spPr>
          </p:sp>
          <p:sp>
            <p:nvSpPr>
              <p:cNvPr id="91232" name="Line 4018"/>
              <p:cNvSpPr/>
              <p:nvPr/>
            </p:nvSpPr>
            <p:spPr>
              <a:xfrm>
                <a:off x="4039" y="2154"/>
                <a:ext cx="4" cy="0"/>
              </a:xfrm>
              <a:prstGeom prst="line">
                <a:avLst/>
              </a:prstGeom>
              <a:ln w="9525" cap="flat" cmpd="sng">
                <a:solidFill>
                  <a:srgbClr val="FF0000"/>
                </a:solidFill>
                <a:prstDash val="solid"/>
                <a:headEnd type="none" w="med" len="med"/>
                <a:tailEnd type="none" w="med" len="med"/>
              </a:ln>
            </p:spPr>
          </p:sp>
          <p:sp>
            <p:nvSpPr>
              <p:cNvPr id="91233" name="Line 4019"/>
              <p:cNvSpPr/>
              <p:nvPr/>
            </p:nvSpPr>
            <p:spPr>
              <a:xfrm flipV="1">
                <a:off x="4058" y="2157"/>
                <a:ext cx="0" cy="1"/>
              </a:xfrm>
              <a:prstGeom prst="line">
                <a:avLst/>
              </a:prstGeom>
              <a:ln w="9525" cap="flat" cmpd="sng">
                <a:solidFill>
                  <a:srgbClr val="FF0000"/>
                </a:solidFill>
                <a:prstDash val="solid"/>
                <a:headEnd type="none" w="med" len="med"/>
                <a:tailEnd type="none" w="med" len="med"/>
              </a:ln>
            </p:spPr>
          </p:sp>
          <p:sp>
            <p:nvSpPr>
              <p:cNvPr id="91234" name="Line 4020"/>
              <p:cNvSpPr/>
              <p:nvPr/>
            </p:nvSpPr>
            <p:spPr>
              <a:xfrm>
                <a:off x="4056" y="2157"/>
                <a:ext cx="5" cy="0"/>
              </a:xfrm>
              <a:prstGeom prst="line">
                <a:avLst/>
              </a:prstGeom>
              <a:ln w="9525" cap="flat" cmpd="sng">
                <a:solidFill>
                  <a:srgbClr val="FF0000"/>
                </a:solidFill>
                <a:prstDash val="solid"/>
                <a:headEnd type="none" w="med" len="med"/>
                <a:tailEnd type="none" w="med" len="med"/>
              </a:ln>
            </p:spPr>
          </p:sp>
          <p:sp>
            <p:nvSpPr>
              <p:cNvPr id="91235" name="Line 4021"/>
              <p:cNvSpPr/>
              <p:nvPr/>
            </p:nvSpPr>
            <p:spPr>
              <a:xfrm>
                <a:off x="4058" y="2158"/>
                <a:ext cx="0" cy="3"/>
              </a:xfrm>
              <a:prstGeom prst="line">
                <a:avLst/>
              </a:prstGeom>
              <a:ln w="9525" cap="flat" cmpd="sng">
                <a:solidFill>
                  <a:srgbClr val="FF0000"/>
                </a:solidFill>
                <a:prstDash val="solid"/>
                <a:headEnd type="none" w="med" len="med"/>
                <a:tailEnd type="none" w="med" len="med"/>
              </a:ln>
            </p:spPr>
          </p:sp>
          <p:sp>
            <p:nvSpPr>
              <p:cNvPr id="91236" name="Line 4022"/>
              <p:cNvSpPr/>
              <p:nvPr/>
            </p:nvSpPr>
            <p:spPr>
              <a:xfrm>
                <a:off x="4056" y="2161"/>
                <a:ext cx="5" cy="0"/>
              </a:xfrm>
              <a:prstGeom prst="line">
                <a:avLst/>
              </a:prstGeom>
              <a:ln w="9525" cap="flat" cmpd="sng">
                <a:solidFill>
                  <a:srgbClr val="FF0000"/>
                </a:solidFill>
                <a:prstDash val="solid"/>
                <a:headEnd type="none" w="med" len="med"/>
                <a:tailEnd type="none" w="med" len="med"/>
              </a:ln>
            </p:spPr>
          </p:sp>
          <p:sp>
            <p:nvSpPr>
              <p:cNvPr id="91237" name="Line 4023"/>
              <p:cNvSpPr/>
              <p:nvPr/>
            </p:nvSpPr>
            <p:spPr>
              <a:xfrm flipV="1">
                <a:off x="4074" y="2169"/>
                <a:ext cx="0" cy="2"/>
              </a:xfrm>
              <a:prstGeom prst="line">
                <a:avLst/>
              </a:prstGeom>
              <a:ln w="9525" cap="flat" cmpd="sng">
                <a:solidFill>
                  <a:srgbClr val="FF0000"/>
                </a:solidFill>
                <a:prstDash val="solid"/>
                <a:headEnd type="none" w="med" len="med"/>
                <a:tailEnd type="none" w="med" len="med"/>
              </a:ln>
            </p:spPr>
          </p:sp>
          <p:sp>
            <p:nvSpPr>
              <p:cNvPr id="91238" name="Line 4024"/>
              <p:cNvSpPr/>
              <p:nvPr/>
            </p:nvSpPr>
            <p:spPr>
              <a:xfrm>
                <a:off x="4072" y="2169"/>
                <a:ext cx="4" cy="0"/>
              </a:xfrm>
              <a:prstGeom prst="line">
                <a:avLst/>
              </a:prstGeom>
              <a:ln w="9525" cap="flat" cmpd="sng">
                <a:solidFill>
                  <a:srgbClr val="FF0000"/>
                </a:solidFill>
                <a:prstDash val="solid"/>
                <a:headEnd type="none" w="med" len="med"/>
                <a:tailEnd type="none" w="med" len="med"/>
              </a:ln>
            </p:spPr>
          </p:sp>
          <p:sp>
            <p:nvSpPr>
              <p:cNvPr id="91239" name="Line 4025"/>
              <p:cNvSpPr/>
              <p:nvPr/>
            </p:nvSpPr>
            <p:spPr>
              <a:xfrm>
                <a:off x="4074" y="2171"/>
                <a:ext cx="0" cy="2"/>
              </a:xfrm>
              <a:prstGeom prst="line">
                <a:avLst/>
              </a:prstGeom>
              <a:ln w="9525" cap="flat" cmpd="sng">
                <a:solidFill>
                  <a:srgbClr val="FF0000"/>
                </a:solidFill>
                <a:prstDash val="solid"/>
                <a:headEnd type="none" w="med" len="med"/>
                <a:tailEnd type="none" w="med" len="med"/>
              </a:ln>
            </p:spPr>
          </p:sp>
          <p:sp>
            <p:nvSpPr>
              <p:cNvPr id="91240" name="Line 4026"/>
              <p:cNvSpPr/>
              <p:nvPr/>
            </p:nvSpPr>
            <p:spPr>
              <a:xfrm>
                <a:off x="4072" y="2173"/>
                <a:ext cx="4" cy="0"/>
              </a:xfrm>
              <a:prstGeom prst="line">
                <a:avLst/>
              </a:prstGeom>
              <a:ln w="9525" cap="flat" cmpd="sng">
                <a:solidFill>
                  <a:srgbClr val="FF0000"/>
                </a:solidFill>
                <a:prstDash val="solid"/>
                <a:headEnd type="none" w="med" len="med"/>
                <a:tailEnd type="none" w="med" len="med"/>
              </a:ln>
            </p:spPr>
          </p:sp>
          <p:sp>
            <p:nvSpPr>
              <p:cNvPr id="91241" name="Line 4027"/>
              <p:cNvSpPr/>
              <p:nvPr/>
            </p:nvSpPr>
            <p:spPr>
              <a:xfrm flipV="1">
                <a:off x="4091" y="2171"/>
                <a:ext cx="0" cy="2"/>
              </a:xfrm>
              <a:prstGeom prst="line">
                <a:avLst/>
              </a:prstGeom>
              <a:ln w="9525" cap="flat" cmpd="sng">
                <a:solidFill>
                  <a:srgbClr val="FF0000"/>
                </a:solidFill>
                <a:prstDash val="solid"/>
                <a:headEnd type="none" w="med" len="med"/>
                <a:tailEnd type="none" w="med" len="med"/>
              </a:ln>
            </p:spPr>
          </p:sp>
        </p:grpSp>
        <p:grpSp>
          <p:nvGrpSpPr>
            <p:cNvPr id="85017" name="Group 4229"/>
            <p:cNvGrpSpPr/>
            <p:nvPr/>
          </p:nvGrpSpPr>
          <p:grpSpPr>
            <a:xfrm>
              <a:off x="3505" y="2091"/>
              <a:ext cx="823" cy="249"/>
              <a:chOff x="3505" y="2091"/>
              <a:chExt cx="823" cy="249"/>
            </a:xfrm>
          </p:grpSpPr>
          <p:sp>
            <p:nvSpPr>
              <p:cNvPr id="90842" name="Line 4029"/>
              <p:cNvSpPr/>
              <p:nvPr/>
            </p:nvSpPr>
            <p:spPr>
              <a:xfrm>
                <a:off x="4089" y="2171"/>
                <a:ext cx="4" cy="0"/>
              </a:xfrm>
              <a:prstGeom prst="line">
                <a:avLst/>
              </a:prstGeom>
              <a:ln w="9525" cap="flat" cmpd="sng">
                <a:solidFill>
                  <a:srgbClr val="FF0000"/>
                </a:solidFill>
                <a:prstDash val="solid"/>
                <a:headEnd type="none" w="med" len="med"/>
                <a:tailEnd type="none" w="med" len="med"/>
              </a:ln>
            </p:spPr>
          </p:sp>
          <p:sp>
            <p:nvSpPr>
              <p:cNvPr id="90843" name="Line 4030"/>
              <p:cNvSpPr/>
              <p:nvPr/>
            </p:nvSpPr>
            <p:spPr>
              <a:xfrm>
                <a:off x="4091" y="2173"/>
                <a:ext cx="0" cy="3"/>
              </a:xfrm>
              <a:prstGeom prst="line">
                <a:avLst/>
              </a:prstGeom>
              <a:ln w="9525" cap="flat" cmpd="sng">
                <a:solidFill>
                  <a:srgbClr val="FF0000"/>
                </a:solidFill>
                <a:prstDash val="solid"/>
                <a:headEnd type="none" w="med" len="med"/>
                <a:tailEnd type="none" w="med" len="med"/>
              </a:ln>
            </p:spPr>
          </p:sp>
          <p:sp>
            <p:nvSpPr>
              <p:cNvPr id="90844" name="Line 4031"/>
              <p:cNvSpPr/>
              <p:nvPr/>
            </p:nvSpPr>
            <p:spPr>
              <a:xfrm>
                <a:off x="4089" y="2176"/>
                <a:ext cx="4" cy="0"/>
              </a:xfrm>
              <a:prstGeom prst="line">
                <a:avLst/>
              </a:prstGeom>
              <a:ln w="9525" cap="flat" cmpd="sng">
                <a:solidFill>
                  <a:srgbClr val="FF0000"/>
                </a:solidFill>
                <a:prstDash val="solid"/>
                <a:headEnd type="none" w="med" len="med"/>
                <a:tailEnd type="none" w="med" len="med"/>
              </a:ln>
            </p:spPr>
          </p:sp>
          <p:sp>
            <p:nvSpPr>
              <p:cNvPr id="90845" name="Line 4032"/>
              <p:cNvSpPr/>
              <p:nvPr/>
            </p:nvSpPr>
            <p:spPr>
              <a:xfrm flipV="1">
                <a:off x="4109" y="2171"/>
                <a:ext cx="0" cy="2"/>
              </a:xfrm>
              <a:prstGeom prst="line">
                <a:avLst/>
              </a:prstGeom>
              <a:ln w="9525" cap="flat" cmpd="sng">
                <a:solidFill>
                  <a:srgbClr val="FF0000"/>
                </a:solidFill>
                <a:prstDash val="solid"/>
                <a:headEnd type="none" w="med" len="med"/>
                <a:tailEnd type="none" w="med" len="med"/>
              </a:ln>
            </p:spPr>
          </p:sp>
          <p:sp>
            <p:nvSpPr>
              <p:cNvPr id="90846" name="Line 4033"/>
              <p:cNvSpPr/>
              <p:nvPr/>
            </p:nvSpPr>
            <p:spPr>
              <a:xfrm>
                <a:off x="4107" y="2171"/>
                <a:ext cx="4" cy="0"/>
              </a:xfrm>
              <a:prstGeom prst="line">
                <a:avLst/>
              </a:prstGeom>
              <a:ln w="9525" cap="flat" cmpd="sng">
                <a:solidFill>
                  <a:srgbClr val="FF0000"/>
                </a:solidFill>
                <a:prstDash val="solid"/>
                <a:headEnd type="none" w="med" len="med"/>
                <a:tailEnd type="none" w="med" len="med"/>
              </a:ln>
            </p:spPr>
          </p:sp>
          <p:sp>
            <p:nvSpPr>
              <p:cNvPr id="90847" name="Line 4034"/>
              <p:cNvSpPr/>
              <p:nvPr/>
            </p:nvSpPr>
            <p:spPr>
              <a:xfrm>
                <a:off x="4109" y="2173"/>
                <a:ext cx="0" cy="3"/>
              </a:xfrm>
              <a:prstGeom prst="line">
                <a:avLst/>
              </a:prstGeom>
              <a:ln w="9525" cap="flat" cmpd="sng">
                <a:solidFill>
                  <a:srgbClr val="FF0000"/>
                </a:solidFill>
                <a:prstDash val="solid"/>
                <a:headEnd type="none" w="med" len="med"/>
                <a:tailEnd type="none" w="med" len="med"/>
              </a:ln>
            </p:spPr>
          </p:sp>
          <p:sp>
            <p:nvSpPr>
              <p:cNvPr id="90848" name="Line 4035"/>
              <p:cNvSpPr/>
              <p:nvPr/>
            </p:nvSpPr>
            <p:spPr>
              <a:xfrm>
                <a:off x="4107" y="2176"/>
                <a:ext cx="4" cy="0"/>
              </a:xfrm>
              <a:prstGeom prst="line">
                <a:avLst/>
              </a:prstGeom>
              <a:ln w="9525" cap="flat" cmpd="sng">
                <a:solidFill>
                  <a:srgbClr val="FF0000"/>
                </a:solidFill>
                <a:prstDash val="solid"/>
                <a:headEnd type="none" w="med" len="med"/>
                <a:tailEnd type="none" w="med" len="med"/>
              </a:ln>
            </p:spPr>
          </p:sp>
          <p:sp>
            <p:nvSpPr>
              <p:cNvPr id="90849" name="Line 4036"/>
              <p:cNvSpPr/>
              <p:nvPr/>
            </p:nvSpPr>
            <p:spPr>
              <a:xfrm flipV="1">
                <a:off x="4124" y="2167"/>
                <a:ext cx="0" cy="13"/>
              </a:xfrm>
              <a:prstGeom prst="line">
                <a:avLst/>
              </a:prstGeom>
              <a:ln w="9525" cap="flat" cmpd="sng">
                <a:solidFill>
                  <a:srgbClr val="FF0000"/>
                </a:solidFill>
                <a:prstDash val="solid"/>
                <a:headEnd type="none" w="med" len="med"/>
                <a:tailEnd type="none" w="med" len="med"/>
              </a:ln>
            </p:spPr>
          </p:sp>
          <p:sp>
            <p:nvSpPr>
              <p:cNvPr id="90850" name="Line 4037"/>
              <p:cNvSpPr/>
              <p:nvPr/>
            </p:nvSpPr>
            <p:spPr>
              <a:xfrm>
                <a:off x="4122" y="2167"/>
                <a:ext cx="4" cy="0"/>
              </a:xfrm>
              <a:prstGeom prst="line">
                <a:avLst/>
              </a:prstGeom>
              <a:ln w="9525" cap="flat" cmpd="sng">
                <a:solidFill>
                  <a:srgbClr val="FF0000"/>
                </a:solidFill>
                <a:prstDash val="solid"/>
                <a:headEnd type="none" w="med" len="med"/>
                <a:tailEnd type="none" w="med" len="med"/>
              </a:ln>
            </p:spPr>
          </p:sp>
          <p:sp>
            <p:nvSpPr>
              <p:cNvPr id="90851" name="Line 4038"/>
              <p:cNvSpPr/>
              <p:nvPr/>
            </p:nvSpPr>
            <p:spPr>
              <a:xfrm>
                <a:off x="4124" y="2180"/>
                <a:ext cx="0" cy="12"/>
              </a:xfrm>
              <a:prstGeom prst="line">
                <a:avLst/>
              </a:prstGeom>
              <a:ln w="9525" cap="flat" cmpd="sng">
                <a:solidFill>
                  <a:srgbClr val="FF0000"/>
                </a:solidFill>
                <a:prstDash val="solid"/>
                <a:headEnd type="none" w="med" len="med"/>
                <a:tailEnd type="none" w="med" len="med"/>
              </a:ln>
            </p:spPr>
          </p:sp>
          <p:sp>
            <p:nvSpPr>
              <p:cNvPr id="90852" name="Line 4039"/>
              <p:cNvSpPr/>
              <p:nvPr/>
            </p:nvSpPr>
            <p:spPr>
              <a:xfrm>
                <a:off x="4122" y="2192"/>
                <a:ext cx="4" cy="0"/>
              </a:xfrm>
              <a:prstGeom prst="line">
                <a:avLst/>
              </a:prstGeom>
              <a:ln w="9525" cap="flat" cmpd="sng">
                <a:solidFill>
                  <a:srgbClr val="FF0000"/>
                </a:solidFill>
                <a:prstDash val="solid"/>
                <a:headEnd type="none" w="med" len="med"/>
                <a:tailEnd type="none" w="med" len="med"/>
              </a:ln>
            </p:spPr>
          </p:sp>
          <p:sp>
            <p:nvSpPr>
              <p:cNvPr id="90853" name="Line 4040"/>
              <p:cNvSpPr/>
              <p:nvPr/>
            </p:nvSpPr>
            <p:spPr>
              <a:xfrm flipV="1">
                <a:off x="4142" y="2161"/>
                <a:ext cx="0" cy="15"/>
              </a:xfrm>
              <a:prstGeom prst="line">
                <a:avLst/>
              </a:prstGeom>
              <a:ln w="9525" cap="flat" cmpd="sng">
                <a:solidFill>
                  <a:srgbClr val="FF0000"/>
                </a:solidFill>
                <a:prstDash val="solid"/>
                <a:headEnd type="none" w="med" len="med"/>
                <a:tailEnd type="none" w="med" len="med"/>
              </a:ln>
            </p:spPr>
          </p:sp>
          <p:sp>
            <p:nvSpPr>
              <p:cNvPr id="90854" name="Line 4041"/>
              <p:cNvSpPr/>
              <p:nvPr/>
            </p:nvSpPr>
            <p:spPr>
              <a:xfrm>
                <a:off x="4140" y="2161"/>
                <a:ext cx="4" cy="0"/>
              </a:xfrm>
              <a:prstGeom prst="line">
                <a:avLst/>
              </a:prstGeom>
              <a:ln w="9525" cap="flat" cmpd="sng">
                <a:solidFill>
                  <a:srgbClr val="FF0000"/>
                </a:solidFill>
                <a:prstDash val="solid"/>
                <a:headEnd type="none" w="med" len="med"/>
                <a:tailEnd type="none" w="med" len="med"/>
              </a:ln>
            </p:spPr>
          </p:sp>
          <p:sp>
            <p:nvSpPr>
              <p:cNvPr id="90855" name="Line 4042"/>
              <p:cNvSpPr/>
              <p:nvPr/>
            </p:nvSpPr>
            <p:spPr>
              <a:xfrm>
                <a:off x="4142" y="2176"/>
                <a:ext cx="0" cy="14"/>
              </a:xfrm>
              <a:prstGeom prst="line">
                <a:avLst/>
              </a:prstGeom>
              <a:ln w="9525" cap="flat" cmpd="sng">
                <a:solidFill>
                  <a:srgbClr val="FF0000"/>
                </a:solidFill>
                <a:prstDash val="solid"/>
                <a:headEnd type="none" w="med" len="med"/>
                <a:tailEnd type="none" w="med" len="med"/>
              </a:ln>
            </p:spPr>
          </p:sp>
          <p:sp>
            <p:nvSpPr>
              <p:cNvPr id="90856" name="Line 4043"/>
              <p:cNvSpPr/>
              <p:nvPr/>
            </p:nvSpPr>
            <p:spPr>
              <a:xfrm>
                <a:off x="4140" y="2190"/>
                <a:ext cx="4" cy="0"/>
              </a:xfrm>
              <a:prstGeom prst="line">
                <a:avLst/>
              </a:prstGeom>
              <a:ln w="9525" cap="flat" cmpd="sng">
                <a:solidFill>
                  <a:srgbClr val="FF0000"/>
                </a:solidFill>
                <a:prstDash val="solid"/>
                <a:headEnd type="none" w="med" len="med"/>
                <a:tailEnd type="none" w="med" len="med"/>
              </a:ln>
            </p:spPr>
          </p:sp>
          <p:sp>
            <p:nvSpPr>
              <p:cNvPr id="90857" name="Line 4044"/>
              <p:cNvSpPr/>
              <p:nvPr/>
            </p:nvSpPr>
            <p:spPr>
              <a:xfrm flipV="1">
                <a:off x="4159" y="2157"/>
                <a:ext cx="0" cy="16"/>
              </a:xfrm>
              <a:prstGeom prst="line">
                <a:avLst/>
              </a:prstGeom>
              <a:ln w="9525" cap="flat" cmpd="sng">
                <a:solidFill>
                  <a:srgbClr val="FF0000"/>
                </a:solidFill>
                <a:prstDash val="solid"/>
                <a:headEnd type="none" w="med" len="med"/>
                <a:tailEnd type="none" w="med" len="med"/>
              </a:ln>
            </p:spPr>
          </p:sp>
          <p:sp>
            <p:nvSpPr>
              <p:cNvPr id="90858" name="Line 4045"/>
              <p:cNvSpPr/>
              <p:nvPr/>
            </p:nvSpPr>
            <p:spPr>
              <a:xfrm>
                <a:off x="4157" y="2157"/>
                <a:ext cx="4" cy="0"/>
              </a:xfrm>
              <a:prstGeom prst="line">
                <a:avLst/>
              </a:prstGeom>
              <a:ln w="9525" cap="flat" cmpd="sng">
                <a:solidFill>
                  <a:srgbClr val="FF0000"/>
                </a:solidFill>
                <a:prstDash val="solid"/>
                <a:headEnd type="none" w="med" len="med"/>
                <a:tailEnd type="none" w="med" len="med"/>
              </a:ln>
            </p:spPr>
          </p:sp>
          <p:sp>
            <p:nvSpPr>
              <p:cNvPr id="90859" name="Line 4046"/>
              <p:cNvSpPr/>
              <p:nvPr/>
            </p:nvSpPr>
            <p:spPr>
              <a:xfrm>
                <a:off x="4159" y="2173"/>
                <a:ext cx="0" cy="17"/>
              </a:xfrm>
              <a:prstGeom prst="line">
                <a:avLst/>
              </a:prstGeom>
              <a:ln w="9525" cap="flat" cmpd="sng">
                <a:solidFill>
                  <a:srgbClr val="FF0000"/>
                </a:solidFill>
                <a:prstDash val="solid"/>
                <a:headEnd type="none" w="med" len="med"/>
                <a:tailEnd type="none" w="med" len="med"/>
              </a:ln>
            </p:spPr>
          </p:sp>
          <p:sp>
            <p:nvSpPr>
              <p:cNvPr id="90860" name="Line 4047"/>
              <p:cNvSpPr/>
              <p:nvPr/>
            </p:nvSpPr>
            <p:spPr>
              <a:xfrm>
                <a:off x="4157" y="2190"/>
                <a:ext cx="4" cy="0"/>
              </a:xfrm>
              <a:prstGeom prst="line">
                <a:avLst/>
              </a:prstGeom>
              <a:ln w="9525" cap="flat" cmpd="sng">
                <a:solidFill>
                  <a:srgbClr val="FF0000"/>
                </a:solidFill>
                <a:prstDash val="solid"/>
                <a:headEnd type="none" w="med" len="med"/>
                <a:tailEnd type="none" w="med" len="med"/>
              </a:ln>
            </p:spPr>
          </p:sp>
          <p:sp>
            <p:nvSpPr>
              <p:cNvPr id="90861" name="Line 4048"/>
              <p:cNvSpPr/>
              <p:nvPr/>
            </p:nvSpPr>
            <p:spPr>
              <a:xfrm flipV="1">
                <a:off x="4175" y="2157"/>
                <a:ext cx="0" cy="19"/>
              </a:xfrm>
              <a:prstGeom prst="line">
                <a:avLst/>
              </a:prstGeom>
              <a:ln w="9525" cap="flat" cmpd="sng">
                <a:solidFill>
                  <a:srgbClr val="FF0000"/>
                </a:solidFill>
                <a:prstDash val="solid"/>
                <a:headEnd type="none" w="med" len="med"/>
                <a:tailEnd type="none" w="med" len="med"/>
              </a:ln>
            </p:spPr>
          </p:sp>
          <p:sp>
            <p:nvSpPr>
              <p:cNvPr id="90862" name="Line 4049"/>
              <p:cNvSpPr/>
              <p:nvPr/>
            </p:nvSpPr>
            <p:spPr>
              <a:xfrm>
                <a:off x="4172" y="2157"/>
                <a:ext cx="5" cy="0"/>
              </a:xfrm>
              <a:prstGeom prst="line">
                <a:avLst/>
              </a:prstGeom>
              <a:ln w="9525" cap="flat" cmpd="sng">
                <a:solidFill>
                  <a:srgbClr val="FF0000"/>
                </a:solidFill>
                <a:prstDash val="solid"/>
                <a:headEnd type="none" w="med" len="med"/>
                <a:tailEnd type="none" w="med" len="med"/>
              </a:ln>
            </p:spPr>
          </p:sp>
          <p:sp>
            <p:nvSpPr>
              <p:cNvPr id="90863" name="Line 4050"/>
              <p:cNvSpPr/>
              <p:nvPr/>
            </p:nvSpPr>
            <p:spPr>
              <a:xfrm>
                <a:off x="4175" y="2176"/>
                <a:ext cx="0" cy="19"/>
              </a:xfrm>
              <a:prstGeom prst="line">
                <a:avLst/>
              </a:prstGeom>
              <a:ln w="9525" cap="flat" cmpd="sng">
                <a:solidFill>
                  <a:srgbClr val="FF0000"/>
                </a:solidFill>
                <a:prstDash val="solid"/>
                <a:headEnd type="none" w="med" len="med"/>
                <a:tailEnd type="none" w="med" len="med"/>
              </a:ln>
            </p:spPr>
          </p:sp>
          <p:sp>
            <p:nvSpPr>
              <p:cNvPr id="90864" name="Line 4051"/>
              <p:cNvSpPr/>
              <p:nvPr/>
            </p:nvSpPr>
            <p:spPr>
              <a:xfrm>
                <a:off x="4172" y="2195"/>
                <a:ext cx="5" cy="0"/>
              </a:xfrm>
              <a:prstGeom prst="line">
                <a:avLst/>
              </a:prstGeom>
              <a:ln w="9525" cap="flat" cmpd="sng">
                <a:solidFill>
                  <a:srgbClr val="FF0000"/>
                </a:solidFill>
                <a:prstDash val="solid"/>
                <a:headEnd type="none" w="med" len="med"/>
                <a:tailEnd type="none" w="med" len="med"/>
              </a:ln>
            </p:spPr>
          </p:sp>
          <p:sp>
            <p:nvSpPr>
              <p:cNvPr id="90865" name="Line 4052"/>
              <p:cNvSpPr/>
              <p:nvPr/>
            </p:nvSpPr>
            <p:spPr>
              <a:xfrm flipV="1">
                <a:off x="4192" y="2158"/>
                <a:ext cx="0" cy="18"/>
              </a:xfrm>
              <a:prstGeom prst="line">
                <a:avLst/>
              </a:prstGeom>
              <a:ln w="9525" cap="flat" cmpd="sng">
                <a:solidFill>
                  <a:srgbClr val="FF0000"/>
                </a:solidFill>
                <a:prstDash val="solid"/>
                <a:headEnd type="none" w="med" len="med"/>
                <a:tailEnd type="none" w="med" len="med"/>
              </a:ln>
            </p:spPr>
          </p:sp>
          <p:sp>
            <p:nvSpPr>
              <p:cNvPr id="90866" name="Line 4053"/>
              <p:cNvSpPr/>
              <p:nvPr/>
            </p:nvSpPr>
            <p:spPr>
              <a:xfrm>
                <a:off x="4190" y="2158"/>
                <a:ext cx="4" cy="0"/>
              </a:xfrm>
              <a:prstGeom prst="line">
                <a:avLst/>
              </a:prstGeom>
              <a:ln w="9525" cap="flat" cmpd="sng">
                <a:solidFill>
                  <a:srgbClr val="FF0000"/>
                </a:solidFill>
                <a:prstDash val="solid"/>
                <a:headEnd type="none" w="med" len="med"/>
                <a:tailEnd type="none" w="med" len="med"/>
              </a:ln>
            </p:spPr>
          </p:sp>
          <p:sp>
            <p:nvSpPr>
              <p:cNvPr id="90867" name="Line 4054"/>
              <p:cNvSpPr/>
              <p:nvPr/>
            </p:nvSpPr>
            <p:spPr>
              <a:xfrm>
                <a:off x="4192" y="2176"/>
                <a:ext cx="0" cy="16"/>
              </a:xfrm>
              <a:prstGeom prst="line">
                <a:avLst/>
              </a:prstGeom>
              <a:ln w="9525" cap="flat" cmpd="sng">
                <a:solidFill>
                  <a:srgbClr val="FF0000"/>
                </a:solidFill>
                <a:prstDash val="solid"/>
                <a:headEnd type="none" w="med" len="med"/>
                <a:tailEnd type="none" w="med" len="med"/>
              </a:ln>
            </p:spPr>
          </p:sp>
          <p:sp>
            <p:nvSpPr>
              <p:cNvPr id="90868" name="Line 4055"/>
              <p:cNvSpPr/>
              <p:nvPr/>
            </p:nvSpPr>
            <p:spPr>
              <a:xfrm>
                <a:off x="4190" y="2192"/>
                <a:ext cx="4" cy="0"/>
              </a:xfrm>
              <a:prstGeom prst="line">
                <a:avLst/>
              </a:prstGeom>
              <a:ln w="9525" cap="flat" cmpd="sng">
                <a:solidFill>
                  <a:srgbClr val="FF0000"/>
                </a:solidFill>
                <a:prstDash val="solid"/>
                <a:headEnd type="none" w="med" len="med"/>
                <a:tailEnd type="none" w="med" len="med"/>
              </a:ln>
            </p:spPr>
          </p:sp>
          <p:sp>
            <p:nvSpPr>
              <p:cNvPr id="90869" name="Line 4056"/>
              <p:cNvSpPr/>
              <p:nvPr/>
            </p:nvSpPr>
            <p:spPr>
              <a:xfrm flipV="1">
                <a:off x="4210" y="2157"/>
                <a:ext cx="0" cy="16"/>
              </a:xfrm>
              <a:prstGeom prst="line">
                <a:avLst/>
              </a:prstGeom>
              <a:ln w="9525" cap="flat" cmpd="sng">
                <a:solidFill>
                  <a:srgbClr val="FF0000"/>
                </a:solidFill>
                <a:prstDash val="solid"/>
                <a:headEnd type="none" w="med" len="med"/>
                <a:tailEnd type="none" w="med" len="med"/>
              </a:ln>
            </p:spPr>
          </p:sp>
          <p:sp>
            <p:nvSpPr>
              <p:cNvPr id="90870" name="Line 4057"/>
              <p:cNvSpPr/>
              <p:nvPr/>
            </p:nvSpPr>
            <p:spPr>
              <a:xfrm>
                <a:off x="4208" y="2157"/>
                <a:ext cx="4" cy="0"/>
              </a:xfrm>
              <a:prstGeom prst="line">
                <a:avLst/>
              </a:prstGeom>
              <a:ln w="9525" cap="flat" cmpd="sng">
                <a:solidFill>
                  <a:srgbClr val="FF0000"/>
                </a:solidFill>
                <a:prstDash val="solid"/>
                <a:headEnd type="none" w="med" len="med"/>
                <a:tailEnd type="none" w="med" len="med"/>
              </a:ln>
            </p:spPr>
          </p:sp>
          <p:sp>
            <p:nvSpPr>
              <p:cNvPr id="90871" name="Line 4058"/>
              <p:cNvSpPr/>
              <p:nvPr/>
            </p:nvSpPr>
            <p:spPr>
              <a:xfrm>
                <a:off x="4210" y="2173"/>
                <a:ext cx="0" cy="17"/>
              </a:xfrm>
              <a:prstGeom prst="line">
                <a:avLst/>
              </a:prstGeom>
              <a:ln w="9525" cap="flat" cmpd="sng">
                <a:solidFill>
                  <a:srgbClr val="FF0000"/>
                </a:solidFill>
                <a:prstDash val="solid"/>
                <a:headEnd type="none" w="med" len="med"/>
                <a:tailEnd type="none" w="med" len="med"/>
              </a:ln>
            </p:spPr>
          </p:sp>
          <p:sp>
            <p:nvSpPr>
              <p:cNvPr id="90872" name="Line 4059"/>
              <p:cNvSpPr/>
              <p:nvPr/>
            </p:nvSpPr>
            <p:spPr>
              <a:xfrm>
                <a:off x="4208" y="2190"/>
                <a:ext cx="4" cy="0"/>
              </a:xfrm>
              <a:prstGeom prst="line">
                <a:avLst/>
              </a:prstGeom>
              <a:ln w="9525" cap="flat" cmpd="sng">
                <a:solidFill>
                  <a:srgbClr val="FF0000"/>
                </a:solidFill>
                <a:prstDash val="solid"/>
                <a:headEnd type="none" w="med" len="med"/>
                <a:tailEnd type="none" w="med" len="med"/>
              </a:ln>
            </p:spPr>
          </p:sp>
          <p:sp>
            <p:nvSpPr>
              <p:cNvPr id="90873" name="Line 4060"/>
              <p:cNvSpPr/>
              <p:nvPr/>
            </p:nvSpPr>
            <p:spPr>
              <a:xfrm flipV="1">
                <a:off x="4225" y="2158"/>
                <a:ext cx="0" cy="18"/>
              </a:xfrm>
              <a:prstGeom prst="line">
                <a:avLst/>
              </a:prstGeom>
              <a:ln w="9525" cap="flat" cmpd="sng">
                <a:solidFill>
                  <a:srgbClr val="FF0000"/>
                </a:solidFill>
                <a:prstDash val="solid"/>
                <a:headEnd type="none" w="med" len="med"/>
                <a:tailEnd type="none" w="med" len="med"/>
              </a:ln>
            </p:spPr>
          </p:sp>
          <p:sp>
            <p:nvSpPr>
              <p:cNvPr id="90874" name="Line 4061"/>
              <p:cNvSpPr/>
              <p:nvPr/>
            </p:nvSpPr>
            <p:spPr>
              <a:xfrm>
                <a:off x="4223" y="2158"/>
                <a:ext cx="4" cy="0"/>
              </a:xfrm>
              <a:prstGeom prst="line">
                <a:avLst/>
              </a:prstGeom>
              <a:ln w="9525" cap="flat" cmpd="sng">
                <a:solidFill>
                  <a:srgbClr val="FF0000"/>
                </a:solidFill>
                <a:prstDash val="solid"/>
                <a:headEnd type="none" w="med" len="med"/>
                <a:tailEnd type="none" w="med" len="med"/>
              </a:ln>
            </p:spPr>
          </p:sp>
          <p:sp>
            <p:nvSpPr>
              <p:cNvPr id="90875" name="Line 4062"/>
              <p:cNvSpPr/>
              <p:nvPr/>
            </p:nvSpPr>
            <p:spPr>
              <a:xfrm>
                <a:off x="4225" y="2176"/>
                <a:ext cx="0" cy="16"/>
              </a:xfrm>
              <a:prstGeom prst="line">
                <a:avLst/>
              </a:prstGeom>
              <a:ln w="9525" cap="flat" cmpd="sng">
                <a:solidFill>
                  <a:srgbClr val="FF0000"/>
                </a:solidFill>
                <a:prstDash val="solid"/>
                <a:headEnd type="none" w="med" len="med"/>
                <a:tailEnd type="none" w="med" len="med"/>
              </a:ln>
            </p:spPr>
          </p:sp>
          <p:sp>
            <p:nvSpPr>
              <p:cNvPr id="90876" name="Line 4063"/>
              <p:cNvSpPr/>
              <p:nvPr/>
            </p:nvSpPr>
            <p:spPr>
              <a:xfrm>
                <a:off x="4223" y="2192"/>
                <a:ext cx="4" cy="0"/>
              </a:xfrm>
              <a:prstGeom prst="line">
                <a:avLst/>
              </a:prstGeom>
              <a:ln w="9525" cap="flat" cmpd="sng">
                <a:solidFill>
                  <a:srgbClr val="FF0000"/>
                </a:solidFill>
                <a:prstDash val="solid"/>
                <a:headEnd type="none" w="med" len="med"/>
                <a:tailEnd type="none" w="med" len="med"/>
              </a:ln>
            </p:spPr>
          </p:sp>
          <p:sp>
            <p:nvSpPr>
              <p:cNvPr id="90877" name="Line 4064"/>
              <p:cNvSpPr/>
              <p:nvPr/>
            </p:nvSpPr>
            <p:spPr>
              <a:xfrm flipV="1">
                <a:off x="4243" y="2154"/>
                <a:ext cx="0" cy="19"/>
              </a:xfrm>
              <a:prstGeom prst="line">
                <a:avLst/>
              </a:prstGeom>
              <a:ln w="9525" cap="flat" cmpd="sng">
                <a:solidFill>
                  <a:srgbClr val="FF0000"/>
                </a:solidFill>
                <a:prstDash val="solid"/>
                <a:headEnd type="none" w="med" len="med"/>
                <a:tailEnd type="none" w="med" len="med"/>
              </a:ln>
            </p:spPr>
          </p:sp>
          <p:sp>
            <p:nvSpPr>
              <p:cNvPr id="90878" name="Line 4065"/>
              <p:cNvSpPr/>
              <p:nvPr/>
            </p:nvSpPr>
            <p:spPr>
              <a:xfrm>
                <a:off x="4240" y="2154"/>
                <a:ext cx="5" cy="0"/>
              </a:xfrm>
              <a:prstGeom prst="line">
                <a:avLst/>
              </a:prstGeom>
              <a:ln w="9525" cap="flat" cmpd="sng">
                <a:solidFill>
                  <a:srgbClr val="FF0000"/>
                </a:solidFill>
                <a:prstDash val="solid"/>
                <a:headEnd type="none" w="med" len="med"/>
                <a:tailEnd type="none" w="med" len="med"/>
              </a:ln>
            </p:spPr>
          </p:sp>
          <p:sp>
            <p:nvSpPr>
              <p:cNvPr id="90879" name="Line 4066"/>
              <p:cNvSpPr/>
              <p:nvPr/>
            </p:nvSpPr>
            <p:spPr>
              <a:xfrm>
                <a:off x="4243" y="2173"/>
                <a:ext cx="0" cy="19"/>
              </a:xfrm>
              <a:prstGeom prst="line">
                <a:avLst/>
              </a:prstGeom>
              <a:ln w="9525" cap="flat" cmpd="sng">
                <a:solidFill>
                  <a:srgbClr val="FF0000"/>
                </a:solidFill>
                <a:prstDash val="solid"/>
                <a:headEnd type="none" w="med" len="med"/>
                <a:tailEnd type="none" w="med" len="med"/>
              </a:ln>
            </p:spPr>
          </p:sp>
          <p:sp>
            <p:nvSpPr>
              <p:cNvPr id="90880" name="Line 4067"/>
              <p:cNvSpPr/>
              <p:nvPr/>
            </p:nvSpPr>
            <p:spPr>
              <a:xfrm>
                <a:off x="4240" y="2192"/>
                <a:ext cx="5" cy="0"/>
              </a:xfrm>
              <a:prstGeom prst="line">
                <a:avLst/>
              </a:prstGeom>
              <a:ln w="9525" cap="flat" cmpd="sng">
                <a:solidFill>
                  <a:srgbClr val="FF0000"/>
                </a:solidFill>
                <a:prstDash val="solid"/>
                <a:headEnd type="none" w="med" len="med"/>
                <a:tailEnd type="none" w="med" len="med"/>
              </a:ln>
            </p:spPr>
          </p:sp>
          <p:sp>
            <p:nvSpPr>
              <p:cNvPr id="90881" name="Line 4068"/>
              <p:cNvSpPr/>
              <p:nvPr/>
            </p:nvSpPr>
            <p:spPr>
              <a:xfrm flipV="1">
                <a:off x="4260" y="2150"/>
                <a:ext cx="0" cy="21"/>
              </a:xfrm>
              <a:prstGeom prst="line">
                <a:avLst/>
              </a:prstGeom>
              <a:ln w="9525" cap="flat" cmpd="sng">
                <a:solidFill>
                  <a:srgbClr val="FF0000"/>
                </a:solidFill>
                <a:prstDash val="solid"/>
                <a:headEnd type="none" w="med" len="med"/>
                <a:tailEnd type="none" w="med" len="med"/>
              </a:ln>
            </p:spPr>
          </p:sp>
          <p:sp>
            <p:nvSpPr>
              <p:cNvPr id="90882" name="Line 4069"/>
              <p:cNvSpPr/>
              <p:nvPr/>
            </p:nvSpPr>
            <p:spPr>
              <a:xfrm>
                <a:off x="4258" y="2150"/>
                <a:ext cx="4" cy="0"/>
              </a:xfrm>
              <a:prstGeom prst="line">
                <a:avLst/>
              </a:prstGeom>
              <a:ln w="9525" cap="flat" cmpd="sng">
                <a:solidFill>
                  <a:srgbClr val="FF0000"/>
                </a:solidFill>
                <a:prstDash val="solid"/>
                <a:headEnd type="none" w="med" len="med"/>
                <a:tailEnd type="none" w="med" len="med"/>
              </a:ln>
            </p:spPr>
          </p:sp>
          <p:sp>
            <p:nvSpPr>
              <p:cNvPr id="90883" name="Line 4070"/>
              <p:cNvSpPr/>
              <p:nvPr/>
            </p:nvSpPr>
            <p:spPr>
              <a:xfrm>
                <a:off x="4260" y="2171"/>
                <a:ext cx="0" cy="21"/>
              </a:xfrm>
              <a:prstGeom prst="line">
                <a:avLst/>
              </a:prstGeom>
              <a:ln w="9525" cap="flat" cmpd="sng">
                <a:solidFill>
                  <a:srgbClr val="FF0000"/>
                </a:solidFill>
                <a:prstDash val="solid"/>
                <a:headEnd type="none" w="med" len="med"/>
                <a:tailEnd type="none" w="med" len="med"/>
              </a:ln>
            </p:spPr>
          </p:sp>
          <p:sp>
            <p:nvSpPr>
              <p:cNvPr id="90884" name="Line 4071"/>
              <p:cNvSpPr/>
              <p:nvPr/>
            </p:nvSpPr>
            <p:spPr>
              <a:xfrm>
                <a:off x="4258" y="2192"/>
                <a:ext cx="4" cy="0"/>
              </a:xfrm>
              <a:prstGeom prst="line">
                <a:avLst/>
              </a:prstGeom>
              <a:ln w="9525" cap="flat" cmpd="sng">
                <a:solidFill>
                  <a:srgbClr val="FF0000"/>
                </a:solidFill>
                <a:prstDash val="solid"/>
                <a:headEnd type="none" w="med" len="med"/>
                <a:tailEnd type="none" w="med" len="med"/>
              </a:ln>
            </p:spPr>
          </p:sp>
          <p:sp>
            <p:nvSpPr>
              <p:cNvPr id="90885" name="Line 4072"/>
              <p:cNvSpPr/>
              <p:nvPr/>
            </p:nvSpPr>
            <p:spPr>
              <a:xfrm flipV="1">
                <a:off x="4275" y="2116"/>
                <a:ext cx="0" cy="30"/>
              </a:xfrm>
              <a:prstGeom prst="line">
                <a:avLst/>
              </a:prstGeom>
              <a:ln w="9525" cap="flat" cmpd="sng">
                <a:solidFill>
                  <a:srgbClr val="FF0000"/>
                </a:solidFill>
                <a:prstDash val="solid"/>
                <a:headEnd type="none" w="med" len="med"/>
                <a:tailEnd type="none" w="med" len="med"/>
              </a:ln>
            </p:spPr>
          </p:sp>
          <p:sp>
            <p:nvSpPr>
              <p:cNvPr id="90886" name="Line 4073"/>
              <p:cNvSpPr/>
              <p:nvPr/>
            </p:nvSpPr>
            <p:spPr>
              <a:xfrm>
                <a:off x="4273" y="2116"/>
                <a:ext cx="5" cy="0"/>
              </a:xfrm>
              <a:prstGeom prst="line">
                <a:avLst/>
              </a:prstGeom>
              <a:ln w="9525" cap="flat" cmpd="sng">
                <a:solidFill>
                  <a:srgbClr val="FF0000"/>
                </a:solidFill>
                <a:prstDash val="solid"/>
                <a:headEnd type="none" w="med" len="med"/>
                <a:tailEnd type="none" w="med" len="med"/>
              </a:ln>
            </p:spPr>
          </p:sp>
          <p:sp>
            <p:nvSpPr>
              <p:cNvPr id="90887" name="Line 4074"/>
              <p:cNvSpPr/>
              <p:nvPr/>
            </p:nvSpPr>
            <p:spPr>
              <a:xfrm>
                <a:off x="4275" y="2146"/>
                <a:ext cx="0" cy="30"/>
              </a:xfrm>
              <a:prstGeom prst="line">
                <a:avLst/>
              </a:prstGeom>
              <a:ln w="9525" cap="flat" cmpd="sng">
                <a:solidFill>
                  <a:srgbClr val="FF0000"/>
                </a:solidFill>
                <a:prstDash val="solid"/>
                <a:headEnd type="none" w="med" len="med"/>
                <a:tailEnd type="none" w="med" len="med"/>
              </a:ln>
            </p:spPr>
          </p:sp>
          <p:sp>
            <p:nvSpPr>
              <p:cNvPr id="90888" name="Line 4075"/>
              <p:cNvSpPr/>
              <p:nvPr/>
            </p:nvSpPr>
            <p:spPr>
              <a:xfrm>
                <a:off x="4273" y="2176"/>
                <a:ext cx="5" cy="0"/>
              </a:xfrm>
              <a:prstGeom prst="line">
                <a:avLst/>
              </a:prstGeom>
              <a:ln w="9525" cap="flat" cmpd="sng">
                <a:solidFill>
                  <a:srgbClr val="FF0000"/>
                </a:solidFill>
                <a:prstDash val="solid"/>
                <a:headEnd type="none" w="med" len="med"/>
                <a:tailEnd type="none" w="med" len="med"/>
              </a:ln>
            </p:spPr>
          </p:sp>
          <p:sp>
            <p:nvSpPr>
              <p:cNvPr id="90889" name="Line 4076"/>
              <p:cNvSpPr/>
              <p:nvPr/>
            </p:nvSpPr>
            <p:spPr>
              <a:xfrm flipV="1">
                <a:off x="4293" y="2138"/>
                <a:ext cx="0" cy="50"/>
              </a:xfrm>
              <a:prstGeom prst="line">
                <a:avLst/>
              </a:prstGeom>
              <a:ln w="9525" cap="flat" cmpd="sng">
                <a:solidFill>
                  <a:srgbClr val="FF0000"/>
                </a:solidFill>
                <a:prstDash val="solid"/>
                <a:headEnd type="none" w="med" len="med"/>
                <a:tailEnd type="none" w="med" len="med"/>
              </a:ln>
            </p:spPr>
          </p:sp>
          <p:sp>
            <p:nvSpPr>
              <p:cNvPr id="90890" name="Line 4077"/>
              <p:cNvSpPr/>
              <p:nvPr/>
            </p:nvSpPr>
            <p:spPr>
              <a:xfrm>
                <a:off x="4291" y="2138"/>
                <a:ext cx="4" cy="0"/>
              </a:xfrm>
              <a:prstGeom prst="line">
                <a:avLst/>
              </a:prstGeom>
              <a:ln w="9525" cap="flat" cmpd="sng">
                <a:solidFill>
                  <a:srgbClr val="FF0000"/>
                </a:solidFill>
                <a:prstDash val="solid"/>
                <a:headEnd type="none" w="med" len="med"/>
                <a:tailEnd type="none" w="med" len="med"/>
              </a:ln>
            </p:spPr>
          </p:sp>
          <p:sp>
            <p:nvSpPr>
              <p:cNvPr id="90891" name="Line 4078"/>
              <p:cNvSpPr/>
              <p:nvPr/>
            </p:nvSpPr>
            <p:spPr>
              <a:xfrm>
                <a:off x="4293" y="2188"/>
                <a:ext cx="0" cy="50"/>
              </a:xfrm>
              <a:prstGeom prst="line">
                <a:avLst/>
              </a:prstGeom>
              <a:ln w="9525" cap="flat" cmpd="sng">
                <a:solidFill>
                  <a:srgbClr val="FF0000"/>
                </a:solidFill>
                <a:prstDash val="solid"/>
                <a:headEnd type="none" w="med" len="med"/>
                <a:tailEnd type="none" w="med" len="med"/>
              </a:ln>
            </p:spPr>
          </p:sp>
          <p:sp>
            <p:nvSpPr>
              <p:cNvPr id="90892" name="Line 4079"/>
              <p:cNvSpPr/>
              <p:nvPr/>
            </p:nvSpPr>
            <p:spPr>
              <a:xfrm>
                <a:off x="4291" y="2238"/>
                <a:ext cx="4" cy="0"/>
              </a:xfrm>
              <a:prstGeom prst="line">
                <a:avLst/>
              </a:prstGeom>
              <a:ln w="9525" cap="flat" cmpd="sng">
                <a:solidFill>
                  <a:srgbClr val="FF0000"/>
                </a:solidFill>
                <a:prstDash val="solid"/>
                <a:headEnd type="none" w="med" len="med"/>
                <a:tailEnd type="none" w="med" len="med"/>
              </a:ln>
            </p:spPr>
          </p:sp>
          <p:sp>
            <p:nvSpPr>
              <p:cNvPr id="90893" name="Line 4080"/>
              <p:cNvSpPr/>
              <p:nvPr/>
            </p:nvSpPr>
            <p:spPr>
              <a:xfrm flipV="1">
                <a:off x="4311" y="2129"/>
                <a:ext cx="0" cy="76"/>
              </a:xfrm>
              <a:prstGeom prst="line">
                <a:avLst/>
              </a:prstGeom>
              <a:ln w="9525" cap="flat" cmpd="sng">
                <a:solidFill>
                  <a:srgbClr val="FF0000"/>
                </a:solidFill>
                <a:prstDash val="solid"/>
                <a:headEnd type="none" w="med" len="med"/>
                <a:tailEnd type="none" w="med" len="med"/>
              </a:ln>
            </p:spPr>
          </p:sp>
          <p:sp>
            <p:nvSpPr>
              <p:cNvPr id="90894" name="Line 4081"/>
              <p:cNvSpPr/>
              <p:nvPr/>
            </p:nvSpPr>
            <p:spPr>
              <a:xfrm>
                <a:off x="4308" y="2129"/>
                <a:ext cx="5" cy="0"/>
              </a:xfrm>
              <a:prstGeom prst="line">
                <a:avLst/>
              </a:prstGeom>
              <a:ln w="9525" cap="flat" cmpd="sng">
                <a:solidFill>
                  <a:srgbClr val="FF0000"/>
                </a:solidFill>
                <a:prstDash val="solid"/>
                <a:headEnd type="none" w="med" len="med"/>
                <a:tailEnd type="none" w="med" len="med"/>
              </a:ln>
            </p:spPr>
          </p:sp>
          <p:sp>
            <p:nvSpPr>
              <p:cNvPr id="90895" name="Line 4082"/>
              <p:cNvSpPr/>
              <p:nvPr/>
            </p:nvSpPr>
            <p:spPr>
              <a:xfrm>
                <a:off x="4311" y="2205"/>
                <a:ext cx="0" cy="76"/>
              </a:xfrm>
              <a:prstGeom prst="line">
                <a:avLst/>
              </a:prstGeom>
              <a:ln w="9525" cap="flat" cmpd="sng">
                <a:solidFill>
                  <a:srgbClr val="FF0000"/>
                </a:solidFill>
                <a:prstDash val="solid"/>
                <a:headEnd type="none" w="med" len="med"/>
                <a:tailEnd type="none" w="med" len="med"/>
              </a:ln>
            </p:spPr>
          </p:sp>
          <p:sp>
            <p:nvSpPr>
              <p:cNvPr id="90896" name="Line 4083"/>
              <p:cNvSpPr/>
              <p:nvPr/>
            </p:nvSpPr>
            <p:spPr>
              <a:xfrm>
                <a:off x="4308" y="2281"/>
                <a:ext cx="5" cy="0"/>
              </a:xfrm>
              <a:prstGeom prst="line">
                <a:avLst/>
              </a:prstGeom>
              <a:ln w="9525" cap="flat" cmpd="sng">
                <a:solidFill>
                  <a:srgbClr val="FF0000"/>
                </a:solidFill>
                <a:prstDash val="solid"/>
                <a:headEnd type="none" w="med" len="med"/>
                <a:tailEnd type="none" w="med" len="med"/>
              </a:ln>
            </p:spPr>
          </p:sp>
          <p:sp>
            <p:nvSpPr>
              <p:cNvPr id="90897" name="Line 4084"/>
              <p:cNvSpPr/>
              <p:nvPr/>
            </p:nvSpPr>
            <p:spPr>
              <a:xfrm flipV="1">
                <a:off x="4326" y="2154"/>
                <a:ext cx="0" cy="93"/>
              </a:xfrm>
              <a:prstGeom prst="line">
                <a:avLst/>
              </a:prstGeom>
              <a:ln w="9525" cap="flat" cmpd="sng">
                <a:solidFill>
                  <a:srgbClr val="FF0000"/>
                </a:solidFill>
                <a:prstDash val="solid"/>
                <a:headEnd type="none" w="med" len="med"/>
                <a:tailEnd type="none" w="med" len="med"/>
              </a:ln>
            </p:spPr>
          </p:sp>
          <p:sp>
            <p:nvSpPr>
              <p:cNvPr id="90898" name="Line 4085"/>
              <p:cNvSpPr/>
              <p:nvPr/>
            </p:nvSpPr>
            <p:spPr>
              <a:xfrm>
                <a:off x="4324" y="2154"/>
                <a:ext cx="4" cy="0"/>
              </a:xfrm>
              <a:prstGeom prst="line">
                <a:avLst/>
              </a:prstGeom>
              <a:ln w="9525" cap="flat" cmpd="sng">
                <a:solidFill>
                  <a:srgbClr val="FF0000"/>
                </a:solidFill>
                <a:prstDash val="solid"/>
                <a:headEnd type="none" w="med" len="med"/>
                <a:tailEnd type="none" w="med" len="med"/>
              </a:ln>
            </p:spPr>
          </p:sp>
          <p:sp>
            <p:nvSpPr>
              <p:cNvPr id="90899" name="Line 4086"/>
              <p:cNvSpPr/>
              <p:nvPr/>
            </p:nvSpPr>
            <p:spPr>
              <a:xfrm>
                <a:off x="4326" y="2247"/>
                <a:ext cx="0" cy="93"/>
              </a:xfrm>
              <a:prstGeom prst="line">
                <a:avLst/>
              </a:prstGeom>
              <a:ln w="9525" cap="flat" cmpd="sng">
                <a:solidFill>
                  <a:srgbClr val="FF0000"/>
                </a:solidFill>
                <a:prstDash val="solid"/>
                <a:headEnd type="none" w="med" len="med"/>
                <a:tailEnd type="none" w="med" len="med"/>
              </a:ln>
            </p:spPr>
          </p:sp>
          <p:sp>
            <p:nvSpPr>
              <p:cNvPr id="90900" name="Line 4087"/>
              <p:cNvSpPr/>
              <p:nvPr/>
            </p:nvSpPr>
            <p:spPr>
              <a:xfrm>
                <a:off x="4324" y="2340"/>
                <a:ext cx="4" cy="0"/>
              </a:xfrm>
              <a:prstGeom prst="line">
                <a:avLst/>
              </a:prstGeom>
              <a:ln w="9525" cap="flat" cmpd="sng">
                <a:solidFill>
                  <a:srgbClr val="FF0000"/>
                </a:solidFill>
                <a:prstDash val="solid"/>
                <a:headEnd type="none" w="med" len="med"/>
                <a:tailEnd type="none" w="med" len="med"/>
              </a:ln>
            </p:spPr>
          </p:sp>
          <p:sp>
            <p:nvSpPr>
              <p:cNvPr id="90901" name="Line 4088"/>
              <p:cNvSpPr/>
              <p:nvPr/>
            </p:nvSpPr>
            <p:spPr>
              <a:xfrm flipV="1">
                <a:off x="3508" y="2260"/>
                <a:ext cx="0" cy="2"/>
              </a:xfrm>
              <a:prstGeom prst="line">
                <a:avLst/>
              </a:prstGeom>
              <a:ln w="9525" cap="flat" cmpd="sng">
                <a:solidFill>
                  <a:srgbClr val="0000FF"/>
                </a:solidFill>
                <a:prstDash val="solid"/>
                <a:headEnd type="none" w="med" len="med"/>
                <a:tailEnd type="none" w="med" len="med"/>
              </a:ln>
            </p:spPr>
          </p:sp>
          <p:sp>
            <p:nvSpPr>
              <p:cNvPr id="90902" name="Line 4089"/>
              <p:cNvSpPr/>
              <p:nvPr/>
            </p:nvSpPr>
            <p:spPr>
              <a:xfrm>
                <a:off x="3505" y="2260"/>
                <a:ext cx="5" cy="0"/>
              </a:xfrm>
              <a:prstGeom prst="line">
                <a:avLst/>
              </a:prstGeom>
              <a:ln w="9525" cap="flat" cmpd="sng">
                <a:solidFill>
                  <a:srgbClr val="0000FF"/>
                </a:solidFill>
                <a:prstDash val="solid"/>
                <a:headEnd type="none" w="med" len="med"/>
                <a:tailEnd type="none" w="med" len="med"/>
              </a:ln>
            </p:spPr>
          </p:sp>
          <p:sp>
            <p:nvSpPr>
              <p:cNvPr id="90903" name="Line 4090"/>
              <p:cNvSpPr/>
              <p:nvPr/>
            </p:nvSpPr>
            <p:spPr>
              <a:xfrm>
                <a:off x="3508" y="2262"/>
                <a:ext cx="0" cy="2"/>
              </a:xfrm>
              <a:prstGeom prst="line">
                <a:avLst/>
              </a:prstGeom>
              <a:ln w="9525" cap="flat" cmpd="sng">
                <a:solidFill>
                  <a:srgbClr val="0000FF"/>
                </a:solidFill>
                <a:prstDash val="solid"/>
                <a:headEnd type="none" w="med" len="med"/>
                <a:tailEnd type="none" w="med" len="med"/>
              </a:ln>
            </p:spPr>
          </p:sp>
          <p:sp>
            <p:nvSpPr>
              <p:cNvPr id="90904" name="Line 4091"/>
              <p:cNvSpPr/>
              <p:nvPr/>
            </p:nvSpPr>
            <p:spPr>
              <a:xfrm>
                <a:off x="3505" y="2264"/>
                <a:ext cx="5" cy="0"/>
              </a:xfrm>
              <a:prstGeom prst="line">
                <a:avLst/>
              </a:prstGeom>
              <a:ln w="9525" cap="flat" cmpd="sng">
                <a:solidFill>
                  <a:srgbClr val="0000FF"/>
                </a:solidFill>
                <a:prstDash val="solid"/>
                <a:headEnd type="none" w="med" len="med"/>
                <a:tailEnd type="none" w="med" len="med"/>
              </a:ln>
            </p:spPr>
          </p:sp>
          <p:sp>
            <p:nvSpPr>
              <p:cNvPr id="90905" name="Line 4092"/>
              <p:cNvSpPr/>
              <p:nvPr/>
            </p:nvSpPr>
            <p:spPr>
              <a:xfrm flipV="1">
                <a:off x="3525" y="2257"/>
                <a:ext cx="0" cy="5"/>
              </a:xfrm>
              <a:prstGeom prst="line">
                <a:avLst/>
              </a:prstGeom>
              <a:ln w="9525" cap="flat" cmpd="sng">
                <a:solidFill>
                  <a:srgbClr val="0000FF"/>
                </a:solidFill>
                <a:prstDash val="solid"/>
                <a:headEnd type="none" w="med" len="med"/>
                <a:tailEnd type="none" w="med" len="med"/>
              </a:ln>
            </p:spPr>
          </p:sp>
          <p:sp>
            <p:nvSpPr>
              <p:cNvPr id="90906" name="Line 4093"/>
              <p:cNvSpPr/>
              <p:nvPr/>
            </p:nvSpPr>
            <p:spPr>
              <a:xfrm>
                <a:off x="3523" y="2257"/>
                <a:ext cx="5" cy="0"/>
              </a:xfrm>
              <a:prstGeom prst="line">
                <a:avLst/>
              </a:prstGeom>
              <a:ln w="9525" cap="flat" cmpd="sng">
                <a:solidFill>
                  <a:srgbClr val="0000FF"/>
                </a:solidFill>
                <a:prstDash val="solid"/>
                <a:headEnd type="none" w="med" len="med"/>
                <a:tailEnd type="none" w="med" len="med"/>
              </a:ln>
            </p:spPr>
          </p:sp>
          <p:sp>
            <p:nvSpPr>
              <p:cNvPr id="90907" name="Line 4094"/>
              <p:cNvSpPr/>
              <p:nvPr/>
            </p:nvSpPr>
            <p:spPr>
              <a:xfrm>
                <a:off x="3525" y="2262"/>
                <a:ext cx="0" cy="4"/>
              </a:xfrm>
              <a:prstGeom prst="line">
                <a:avLst/>
              </a:prstGeom>
              <a:ln w="9525" cap="flat" cmpd="sng">
                <a:solidFill>
                  <a:srgbClr val="0000FF"/>
                </a:solidFill>
                <a:prstDash val="solid"/>
                <a:headEnd type="none" w="med" len="med"/>
                <a:tailEnd type="none" w="med" len="med"/>
              </a:ln>
            </p:spPr>
          </p:sp>
          <p:sp>
            <p:nvSpPr>
              <p:cNvPr id="90908" name="Line 4095"/>
              <p:cNvSpPr/>
              <p:nvPr/>
            </p:nvSpPr>
            <p:spPr>
              <a:xfrm>
                <a:off x="3523" y="2266"/>
                <a:ext cx="5" cy="0"/>
              </a:xfrm>
              <a:prstGeom prst="line">
                <a:avLst/>
              </a:prstGeom>
              <a:ln w="9525" cap="flat" cmpd="sng">
                <a:solidFill>
                  <a:srgbClr val="0000FF"/>
                </a:solidFill>
                <a:prstDash val="solid"/>
                <a:headEnd type="none" w="med" len="med"/>
                <a:tailEnd type="none" w="med" len="med"/>
              </a:ln>
            </p:spPr>
          </p:sp>
          <p:sp>
            <p:nvSpPr>
              <p:cNvPr id="90909" name="Line 4096"/>
              <p:cNvSpPr/>
              <p:nvPr/>
            </p:nvSpPr>
            <p:spPr>
              <a:xfrm flipV="1">
                <a:off x="3540" y="2262"/>
                <a:ext cx="0" cy="2"/>
              </a:xfrm>
              <a:prstGeom prst="line">
                <a:avLst/>
              </a:prstGeom>
              <a:ln w="9525" cap="flat" cmpd="sng">
                <a:solidFill>
                  <a:srgbClr val="0000FF"/>
                </a:solidFill>
                <a:prstDash val="solid"/>
                <a:headEnd type="none" w="med" len="med"/>
                <a:tailEnd type="none" w="med" len="med"/>
              </a:ln>
            </p:spPr>
          </p:sp>
          <p:sp>
            <p:nvSpPr>
              <p:cNvPr id="90910" name="Line 4097"/>
              <p:cNvSpPr/>
              <p:nvPr/>
            </p:nvSpPr>
            <p:spPr>
              <a:xfrm>
                <a:off x="3539" y="2262"/>
                <a:ext cx="4" cy="0"/>
              </a:xfrm>
              <a:prstGeom prst="line">
                <a:avLst/>
              </a:prstGeom>
              <a:ln w="9525" cap="flat" cmpd="sng">
                <a:solidFill>
                  <a:srgbClr val="0000FF"/>
                </a:solidFill>
                <a:prstDash val="solid"/>
                <a:headEnd type="none" w="med" len="med"/>
                <a:tailEnd type="none" w="med" len="med"/>
              </a:ln>
            </p:spPr>
          </p:sp>
          <p:sp>
            <p:nvSpPr>
              <p:cNvPr id="90911" name="Line 4098"/>
              <p:cNvSpPr/>
              <p:nvPr/>
            </p:nvSpPr>
            <p:spPr>
              <a:xfrm>
                <a:off x="3540" y="2264"/>
                <a:ext cx="0" cy="2"/>
              </a:xfrm>
              <a:prstGeom prst="line">
                <a:avLst/>
              </a:prstGeom>
              <a:ln w="9525" cap="flat" cmpd="sng">
                <a:solidFill>
                  <a:srgbClr val="0000FF"/>
                </a:solidFill>
                <a:prstDash val="solid"/>
                <a:headEnd type="none" w="med" len="med"/>
                <a:tailEnd type="none" w="med" len="med"/>
              </a:ln>
            </p:spPr>
          </p:sp>
          <p:sp>
            <p:nvSpPr>
              <p:cNvPr id="90912" name="Line 4099"/>
              <p:cNvSpPr/>
              <p:nvPr/>
            </p:nvSpPr>
            <p:spPr>
              <a:xfrm>
                <a:off x="3539" y="2266"/>
                <a:ext cx="4" cy="0"/>
              </a:xfrm>
              <a:prstGeom prst="line">
                <a:avLst/>
              </a:prstGeom>
              <a:ln w="9525" cap="flat" cmpd="sng">
                <a:solidFill>
                  <a:srgbClr val="0000FF"/>
                </a:solidFill>
                <a:prstDash val="solid"/>
                <a:headEnd type="none" w="med" len="med"/>
                <a:tailEnd type="none" w="med" len="med"/>
              </a:ln>
            </p:spPr>
          </p:sp>
          <p:sp>
            <p:nvSpPr>
              <p:cNvPr id="90913" name="Line 4100"/>
              <p:cNvSpPr/>
              <p:nvPr/>
            </p:nvSpPr>
            <p:spPr>
              <a:xfrm flipV="1">
                <a:off x="3558" y="2264"/>
                <a:ext cx="0" cy="2"/>
              </a:xfrm>
              <a:prstGeom prst="line">
                <a:avLst/>
              </a:prstGeom>
              <a:ln w="9525" cap="flat" cmpd="sng">
                <a:solidFill>
                  <a:srgbClr val="0000FF"/>
                </a:solidFill>
                <a:prstDash val="solid"/>
                <a:headEnd type="none" w="med" len="med"/>
                <a:tailEnd type="none" w="med" len="med"/>
              </a:ln>
            </p:spPr>
          </p:sp>
          <p:sp>
            <p:nvSpPr>
              <p:cNvPr id="90914" name="Line 4101"/>
              <p:cNvSpPr/>
              <p:nvPr/>
            </p:nvSpPr>
            <p:spPr>
              <a:xfrm>
                <a:off x="3556" y="2264"/>
                <a:ext cx="5" cy="0"/>
              </a:xfrm>
              <a:prstGeom prst="line">
                <a:avLst/>
              </a:prstGeom>
              <a:ln w="9525" cap="flat" cmpd="sng">
                <a:solidFill>
                  <a:srgbClr val="0000FF"/>
                </a:solidFill>
                <a:prstDash val="solid"/>
                <a:headEnd type="none" w="med" len="med"/>
                <a:tailEnd type="none" w="med" len="med"/>
              </a:ln>
            </p:spPr>
          </p:sp>
          <p:sp>
            <p:nvSpPr>
              <p:cNvPr id="90915" name="Line 4102"/>
              <p:cNvSpPr/>
              <p:nvPr/>
            </p:nvSpPr>
            <p:spPr>
              <a:xfrm>
                <a:off x="3558" y="2266"/>
                <a:ext cx="0" cy="2"/>
              </a:xfrm>
              <a:prstGeom prst="line">
                <a:avLst/>
              </a:prstGeom>
              <a:ln w="9525" cap="flat" cmpd="sng">
                <a:solidFill>
                  <a:srgbClr val="0000FF"/>
                </a:solidFill>
                <a:prstDash val="solid"/>
                <a:headEnd type="none" w="med" len="med"/>
                <a:tailEnd type="none" w="med" len="med"/>
              </a:ln>
            </p:spPr>
          </p:sp>
          <p:sp>
            <p:nvSpPr>
              <p:cNvPr id="90916" name="Line 4103"/>
              <p:cNvSpPr/>
              <p:nvPr/>
            </p:nvSpPr>
            <p:spPr>
              <a:xfrm>
                <a:off x="3556" y="2268"/>
                <a:ext cx="5" cy="0"/>
              </a:xfrm>
              <a:prstGeom prst="line">
                <a:avLst/>
              </a:prstGeom>
              <a:ln w="9525" cap="flat" cmpd="sng">
                <a:solidFill>
                  <a:srgbClr val="0000FF"/>
                </a:solidFill>
                <a:prstDash val="solid"/>
                <a:headEnd type="none" w="med" len="med"/>
                <a:tailEnd type="none" w="med" len="med"/>
              </a:ln>
            </p:spPr>
          </p:sp>
          <p:sp>
            <p:nvSpPr>
              <p:cNvPr id="90917" name="Line 4104"/>
              <p:cNvSpPr/>
              <p:nvPr/>
            </p:nvSpPr>
            <p:spPr>
              <a:xfrm flipV="1">
                <a:off x="3576" y="2268"/>
                <a:ext cx="0" cy="2"/>
              </a:xfrm>
              <a:prstGeom prst="line">
                <a:avLst/>
              </a:prstGeom>
              <a:ln w="9525" cap="flat" cmpd="sng">
                <a:solidFill>
                  <a:srgbClr val="0000FF"/>
                </a:solidFill>
                <a:prstDash val="solid"/>
                <a:headEnd type="none" w="med" len="med"/>
                <a:tailEnd type="none" w="med" len="med"/>
              </a:ln>
            </p:spPr>
          </p:sp>
          <p:sp>
            <p:nvSpPr>
              <p:cNvPr id="90918" name="Line 4105"/>
              <p:cNvSpPr/>
              <p:nvPr/>
            </p:nvSpPr>
            <p:spPr>
              <a:xfrm>
                <a:off x="3574" y="2268"/>
                <a:ext cx="4" cy="0"/>
              </a:xfrm>
              <a:prstGeom prst="line">
                <a:avLst/>
              </a:prstGeom>
              <a:ln w="9525" cap="flat" cmpd="sng">
                <a:solidFill>
                  <a:srgbClr val="0000FF"/>
                </a:solidFill>
                <a:prstDash val="solid"/>
                <a:headEnd type="none" w="med" len="med"/>
                <a:tailEnd type="none" w="med" len="med"/>
              </a:ln>
            </p:spPr>
          </p:sp>
          <p:sp>
            <p:nvSpPr>
              <p:cNvPr id="90919" name="Line 4106"/>
              <p:cNvSpPr/>
              <p:nvPr/>
            </p:nvSpPr>
            <p:spPr>
              <a:xfrm>
                <a:off x="3576" y="2270"/>
                <a:ext cx="0" cy="2"/>
              </a:xfrm>
              <a:prstGeom prst="line">
                <a:avLst/>
              </a:prstGeom>
              <a:ln w="9525" cap="flat" cmpd="sng">
                <a:solidFill>
                  <a:srgbClr val="0000FF"/>
                </a:solidFill>
                <a:prstDash val="solid"/>
                <a:headEnd type="none" w="med" len="med"/>
                <a:tailEnd type="none" w="med" len="med"/>
              </a:ln>
            </p:spPr>
          </p:sp>
          <p:sp>
            <p:nvSpPr>
              <p:cNvPr id="90920" name="Line 4107"/>
              <p:cNvSpPr/>
              <p:nvPr/>
            </p:nvSpPr>
            <p:spPr>
              <a:xfrm>
                <a:off x="3574" y="2272"/>
                <a:ext cx="4" cy="0"/>
              </a:xfrm>
              <a:prstGeom prst="line">
                <a:avLst/>
              </a:prstGeom>
              <a:ln w="9525" cap="flat" cmpd="sng">
                <a:solidFill>
                  <a:srgbClr val="0000FF"/>
                </a:solidFill>
                <a:prstDash val="solid"/>
                <a:headEnd type="none" w="med" len="med"/>
                <a:tailEnd type="none" w="med" len="med"/>
              </a:ln>
            </p:spPr>
          </p:sp>
          <p:sp>
            <p:nvSpPr>
              <p:cNvPr id="90921" name="Line 4108"/>
              <p:cNvSpPr/>
              <p:nvPr/>
            </p:nvSpPr>
            <p:spPr>
              <a:xfrm flipV="1">
                <a:off x="3591" y="2270"/>
                <a:ext cx="0" cy="2"/>
              </a:xfrm>
              <a:prstGeom prst="line">
                <a:avLst/>
              </a:prstGeom>
              <a:ln w="9525" cap="flat" cmpd="sng">
                <a:solidFill>
                  <a:srgbClr val="0000FF"/>
                </a:solidFill>
                <a:prstDash val="solid"/>
                <a:headEnd type="none" w="med" len="med"/>
                <a:tailEnd type="none" w="med" len="med"/>
              </a:ln>
            </p:spPr>
          </p:sp>
          <p:sp>
            <p:nvSpPr>
              <p:cNvPr id="90922" name="Line 4109"/>
              <p:cNvSpPr/>
              <p:nvPr/>
            </p:nvSpPr>
            <p:spPr>
              <a:xfrm>
                <a:off x="3589" y="2270"/>
                <a:ext cx="4" cy="0"/>
              </a:xfrm>
              <a:prstGeom prst="line">
                <a:avLst/>
              </a:prstGeom>
              <a:ln w="9525" cap="flat" cmpd="sng">
                <a:solidFill>
                  <a:srgbClr val="0000FF"/>
                </a:solidFill>
                <a:prstDash val="solid"/>
                <a:headEnd type="none" w="med" len="med"/>
                <a:tailEnd type="none" w="med" len="med"/>
              </a:ln>
            </p:spPr>
          </p:sp>
          <p:sp>
            <p:nvSpPr>
              <p:cNvPr id="90923" name="Line 4110"/>
              <p:cNvSpPr/>
              <p:nvPr/>
            </p:nvSpPr>
            <p:spPr>
              <a:xfrm>
                <a:off x="3591" y="2272"/>
                <a:ext cx="0" cy="3"/>
              </a:xfrm>
              <a:prstGeom prst="line">
                <a:avLst/>
              </a:prstGeom>
              <a:ln w="9525" cap="flat" cmpd="sng">
                <a:solidFill>
                  <a:srgbClr val="0000FF"/>
                </a:solidFill>
                <a:prstDash val="solid"/>
                <a:headEnd type="none" w="med" len="med"/>
                <a:tailEnd type="none" w="med" len="med"/>
              </a:ln>
            </p:spPr>
          </p:sp>
          <p:sp>
            <p:nvSpPr>
              <p:cNvPr id="90924" name="Line 4111"/>
              <p:cNvSpPr/>
              <p:nvPr/>
            </p:nvSpPr>
            <p:spPr>
              <a:xfrm>
                <a:off x="3589" y="2275"/>
                <a:ext cx="4" cy="0"/>
              </a:xfrm>
              <a:prstGeom prst="line">
                <a:avLst/>
              </a:prstGeom>
              <a:ln w="9525" cap="flat" cmpd="sng">
                <a:solidFill>
                  <a:srgbClr val="0000FF"/>
                </a:solidFill>
                <a:prstDash val="solid"/>
                <a:headEnd type="none" w="med" len="med"/>
                <a:tailEnd type="none" w="med" len="med"/>
              </a:ln>
            </p:spPr>
          </p:sp>
          <p:sp>
            <p:nvSpPr>
              <p:cNvPr id="90925" name="Line 4112"/>
              <p:cNvSpPr/>
              <p:nvPr/>
            </p:nvSpPr>
            <p:spPr>
              <a:xfrm flipV="1">
                <a:off x="3608" y="2276"/>
                <a:ext cx="0" cy="3"/>
              </a:xfrm>
              <a:prstGeom prst="line">
                <a:avLst/>
              </a:prstGeom>
              <a:ln w="9525" cap="flat" cmpd="sng">
                <a:solidFill>
                  <a:srgbClr val="0000FF"/>
                </a:solidFill>
                <a:prstDash val="solid"/>
                <a:headEnd type="none" w="med" len="med"/>
                <a:tailEnd type="none" w="med" len="med"/>
              </a:ln>
            </p:spPr>
          </p:sp>
          <p:sp>
            <p:nvSpPr>
              <p:cNvPr id="90926" name="Line 4113"/>
              <p:cNvSpPr/>
              <p:nvPr/>
            </p:nvSpPr>
            <p:spPr>
              <a:xfrm>
                <a:off x="3607" y="2276"/>
                <a:ext cx="4" cy="0"/>
              </a:xfrm>
              <a:prstGeom prst="line">
                <a:avLst/>
              </a:prstGeom>
              <a:ln w="9525" cap="flat" cmpd="sng">
                <a:solidFill>
                  <a:srgbClr val="0000FF"/>
                </a:solidFill>
                <a:prstDash val="solid"/>
                <a:headEnd type="none" w="med" len="med"/>
                <a:tailEnd type="none" w="med" len="med"/>
              </a:ln>
            </p:spPr>
          </p:sp>
          <p:sp>
            <p:nvSpPr>
              <p:cNvPr id="90927" name="Line 4114"/>
              <p:cNvSpPr/>
              <p:nvPr/>
            </p:nvSpPr>
            <p:spPr>
              <a:xfrm>
                <a:off x="3608" y="2279"/>
                <a:ext cx="0" cy="2"/>
              </a:xfrm>
              <a:prstGeom prst="line">
                <a:avLst/>
              </a:prstGeom>
              <a:ln w="9525" cap="flat" cmpd="sng">
                <a:solidFill>
                  <a:srgbClr val="0000FF"/>
                </a:solidFill>
                <a:prstDash val="solid"/>
                <a:headEnd type="none" w="med" len="med"/>
                <a:tailEnd type="none" w="med" len="med"/>
              </a:ln>
            </p:spPr>
          </p:sp>
          <p:sp>
            <p:nvSpPr>
              <p:cNvPr id="90928" name="Line 4115"/>
              <p:cNvSpPr/>
              <p:nvPr/>
            </p:nvSpPr>
            <p:spPr>
              <a:xfrm>
                <a:off x="3607" y="2281"/>
                <a:ext cx="4" cy="0"/>
              </a:xfrm>
              <a:prstGeom prst="line">
                <a:avLst/>
              </a:prstGeom>
              <a:ln w="9525" cap="flat" cmpd="sng">
                <a:solidFill>
                  <a:srgbClr val="0000FF"/>
                </a:solidFill>
                <a:prstDash val="solid"/>
                <a:headEnd type="none" w="med" len="med"/>
                <a:tailEnd type="none" w="med" len="med"/>
              </a:ln>
            </p:spPr>
          </p:sp>
          <p:sp>
            <p:nvSpPr>
              <p:cNvPr id="90929" name="Line 4116"/>
              <p:cNvSpPr/>
              <p:nvPr/>
            </p:nvSpPr>
            <p:spPr>
              <a:xfrm flipV="1">
                <a:off x="3626" y="2291"/>
                <a:ext cx="0" cy="3"/>
              </a:xfrm>
              <a:prstGeom prst="line">
                <a:avLst/>
              </a:prstGeom>
              <a:ln w="9525" cap="flat" cmpd="sng">
                <a:solidFill>
                  <a:srgbClr val="0000FF"/>
                </a:solidFill>
                <a:prstDash val="solid"/>
                <a:headEnd type="none" w="med" len="med"/>
                <a:tailEnd type="none" w="med" len="med"/>
              </a:ln>
            </p:spPr>
          </p:sp>
          <p:sp>
            <p:nvSpPr>
              <p:cNvPr id="90930" name="Line 4117"/>
              <p:cNvSpPr/>
              <p:nvPr/>
            </p:nvSpPr>
            <p:spPr>
              <a:xfrm>
                <a:off x="3624" y="2291"/>
                <a:ext cx="5" cy="0"/>
              </a:xfrm>
              <a:prstGeom prst="line">
                <a:avLst/>
              </a:prstGeom>
              <a:ln w="9525" cap="flat" cmpd="sng">
                <a:solidFill>
                  <a:srgbClr val="0000FF"/>
                </a:solidFill>
                <a:prstDash val="solid"/>
                <a:headEnd type="none" w="med" len="med"/>
                <a:tailEnd type="none" w="med" len="med"/>
              </a:ln>
            </p:spPr>
          </p:sp>
          <p:sp>
            <p:nvSpPr>
              <p:cNvPr id="90931" name="Line 4118"/>
              <p:cNvSpPr/>
              <p:nvPr/>
            </p:nvSpPr>
            <p:spPr>
              <a:xfrm>
                <a:off x="3626" y="2294"/>
                <a:ext cx="0" cy="1"/>
              </a:xfrm>
              <a:prstGeom prst="line">
                <a:avLst/>
              </a:prstGeom>
              <a:ln w="9525" cap="flat" cmpd="sng">
                <a:solidFill>
                  <a:srgbClr val="0000FF"/>
                </a:solidFill>
                <a:prstDash val="solid"/>
                <a:headEnd type="none" w="med" len="med"/>
                <a:tailEnd type="none" w="med" len="med"/>
              </a:ln>
            </p:spPr>
          </p:sp>
          <p:sp>
            <p:nvSpPr>
              <p:cNvPr id="90932" name="Line 4119"/>
              <p:cNvSpPr/>
              <p:nvPr/>
            </p:nvSpPr>
            <p:spPr>
              <a:xfrm>
                <a:off x="3624" y="2295"/>
                <a:ext cx="5" cy="0"/>
              </a:xfrm>
              <a:prstGeom prst="line">
                <a:avLst/>
              </a:prstGeom>
              <a:ln w="9525" cap="flat" cmpd="sng">
                <a:solidFill>
                  <a:srgbClr val="0000FF"/>
                </a:solidFill>
                <a:prstDash val="solid"/>
                <a:headEnd type="none" w="med" len="med"/>
                <a:tailEnd type="none" w="med" len="med"/>
              </a:ln>
            </p:spPr>
          </p:sp>
          <p:sp>
            <p:nvSpPr>
              <p:cNvPr id="90933" name="Line 4120"/>
              <p:cNvSpPr/>
              <p:nvPr/>
            </p:nvSpPr>
            <p:spPr>
              <a:xfrm flipV="1">
                <a:off x="3642" y="2310"/>
                <a:ext cx="0" cy="3"/>
              </a:xfrm>
              <a:prstGeom prst="line">
                <a:avLst/>
              </a:prstGeom>
              <a:ln w="9525" cap="flat" cmpd="sng">
                <a:solidFill>
                  <a:srgbClr val="0000FF"/>
                </a:solidFill>
                <a:prstDash val="solid"/>
                <a:headEnd type="none" w="med" len="med"/>
                <a:tailEnd type="none" w="med" len="med"/>
              </a:ln>
            </p:spPr>
          </p:sp>
          <p:sp>
            <p:nvSpPr>
              <p:cNvPr id="90934" name="Line 4121"/>
              <p:cNvSpPr/>
              <p:nvPr/>
            </p:nvSpPr>
            <p:spPr>
              <a:xfrm>
                <a:off x="3640" y="2310"/>
                <a:ext cx="4" cy="0"/>
              </a:xfrm>
              <a:prstGeom prst="line">
                <a:avLst/>
              </a:prstGeom>
              <a:ln w="9525" cap="flat" cmpd="sng">
                <a:solidFill>
                  <a:srgbClr val="0000FF"/>
                </a:solidFill>
                <a:prstDash val="solid"/>
                <a:headEnd type="none" w="med" len="med"/>
                <a:tailEnd type="none" w="med" len="med"/>
              </a:ln>
            </p:spPr>
          </p:sp>
          <p:sp>
            <p:nvSpPr>
              <p:cNvPr id="90935" name="Line 4122"/>
              <p:cNvSpPr/>
              <p:nvPr/>
            </p:nvSpPr>
            <p:spPr>
              <a:xfrm>
                <a:off x="3642" y="2313"/>
                <a:ext cx="0" cy="1"/>
              </a:xfrm>
              <a:prstGeom prst="line">
                <a:avLst/>
              </a:prstGeom>
              <a:ln w="9525" cap="flat" cmpd="sng">
                <a:solidFill>
                  <a:srgbClr val="0000FF"/>
                </a:solidFill>
                <a:prstDash val="solid"/>
                <a:headEnd type="none" w="med" len="med"/>
                <a:tailEnd type="none" w="med" len="med"/>
              </a:ln>
            </p:spPr>
          </p:sp>
          <p:sp>
            <p:nvSpPr>
              <p:cNvPr id="90936" name="Line 4123"/>
              <p:cNvSpPr/>
              <p:nvPr/>
            </p:nvSpPr>
            <p:spPr>
              <a:xfrm>
                <a:off x="3640" y="2314"/>
                <a:ext cx="4" cy="0"/>
              </a:xfrm>
              <a:prstGeom prst="line">
                <a:avLst/>
              </a:prstGeom>
              <a:ln w="9525" cap="flat" cmpd="sng">
                <a:solidFill>
                  <a:srgbClr val="0000FF"/>
                </a:solidFill>
                <a:prstDash val="solid"/>
                <a:headEnd type="none" w="med" len="med"/>
                <a:tailEnd type="none" w="med" len="med"/>
              </a:ln>
            </p:spPr>
          </p:sp>
          <p:sp>
            <p:nvSpPr>
              <p:cNvPr id="90937" name="Line 4124"/>
              <p:cNvSpPr/>
              <p:nvPr/>
            </p:nvSpPr>
            <p:spPr>
              <a:xfrm flipV="1">
                <a:off x="3659" y="2321"/>
                <a:ext cx="0" cy="4"/>
              </a:xfrm>
              <a:prstGeom prst="line">
                <a:avLst/>
              </a:prstGeom>
              <a:ln w="9525" cap="flat" cmpd="sng">
                <a:solidFill>
                  <a:srgbClr val="0000FF"/>
                </a:solidFill>
                <a:prstDash val="solid"/>
                <a:headEnd type="none" w="med" len="med"/>
                <a:tailEnd type="none" w="med" len="med"/>
              </a:ln>
            </p:spPr>
          </p:sp>
          <p:sp>
            <p:nvSpPr>
              <p:cNvPr id="90938" name="Line 4125"/>
              <p:cNvSpPr/>
              <p:nvPr/>
            </p:nvSpPr>
            <p:spPr>
              <a:xfrm>
                <a:off x="3657" y="2321"/>
                <a:ext cx="4" cy="0"/>
              </a:xfrm>
              <a:prstGeom prst="line">
                <a:avLst/>
              </a:prstGeom>
              <a:ln w="9525" cap="flat" cmpd="sng">
                <a:solidFill>
                  <a:srgbClr val="0000FF"/>
                </a:solidFill>
                <a:prstDash val="solid"/>
                <a:headEnd type="none" w="med" len="med"/>
                <a:tailEnd type="none" w="med" len="med"/>
              </a:ln>
            </p:spPr>
          </p:sp>
          <p:sp>
            <p:nvSpPr>
              <p:cNvPr id="90939" name="Line 4126"/>
              <p:cNvSpPr/>
              <p:nvPr/>
            </p:nvSpPr>
            <p:spPr>
              <a:xfrm>
                <a:off x="3659" y="2325"/>
                <a:ext cx="0" cy="4"/>
              </a:xfrm>
              <a:prstGeom prst="line">
                <a:avLst/>
              </a:prstGeom>
              <a:ln w="9525" cap="flat" cmpd="sng">
                <a:solidFill>
                  <a:srgbClr val="0000FF"/>
                </a:solidFill>
                <a:prstDash val="solid"/>
                <a:headEnd type="none" w="med" len="med"/>
                <a:tailEnd type="none" w="med" len="med"/>
              </a:ln>
            </p:spPr>
          </p:sp>
          <p:sp>
            <p:nvSpPr>
              <p:cNvPr id="90940" name="Line 4127"/>
              <p:cNvSpPr/>
              <p:nvPr/>
            </p:nvSpPr>
            <p:spPr>
              <a:xfrm>
                <a:off x="3657" y="2329"/>
                <a:ext cx="4" cy="0"/>
              </a:xfrm>
              <a:prstGeom prst="line">
                <a:avLst/>
              </a:prstGeom>
              <a:ln w="9525" cap="flat" cmpd="sng">
                <a:solidFill>
                  <a:srgbClr val="0000FF"/>
                </a:solidFill>
                <a:prstDash val="solid"/>
                <a:headEnd type="none" w="med" len="med"/>
                <a:tailEnd type="none" w="med" len="med"/>
              </a:ln>
            </p:spPr>
          </p:sp>
          <p:sp>
            <p:nvSpPr>
              <p:cNvPr id="90941" name="Line 4128"/>
              <p:cNvSpPr/>
              <p:nvPr/>
            </p:nvSpPr>
            <p:spPr>
              <a:xfrm flipV="1">
                <a:off x="3676" y="2333"/>
                <a:ext cx="0" cy="3"/>
              </a:xfrm>
              <a:prstGeom prst="line">
                <a:avLst/>
              </a:prstGeom>
              <a:ln w="9525" cap="flat" cmpd="sng">
                <a:solidFill>
                  <a:srgbClr val="0000FF"/>
                </a:solidFill>
                <a:prstDash val="solid"/>
                <a:headEnd type="none" w="med" len="med"/>
                <a:tailEnd type="none" w="med" len="med"/>
              </a:ln>
            </p:spPr>
          </p:sp>
          <p:sp>
            <p:nvSpPr>
              <p:cNvPr id="90942" name="Line 4129"/>
              <p:cNvSpPr/>
              <p:nvPr/>
            </p:nvSpPr>
            <p:spPr>
              <a:xfrm>
                <a:off x="3675" y="2333"/>
                <a:ext cx="4" cy="0"/>
              </a:xfrm>
              <a:prstGeom prst="line">
                <a:avLst/>
              </a:prstGeom>
              <a:ln w="9525" cap="flat" cmpd="sng">
                <a:solidFill>
                  <a:srgbClr val="0000FF"/>
                </a:solidFill>
                <a:prstDash val="solid"/>
                <a:headEnd type="none" w="med" len="med"/>
                <a:tailEnd type="none" w="med" len="med"/>
              </a:ln>
            </p:spPr>
          </p:sp>
          <p:sp>
            <p:nvSpPr>
              <p:cNvPr id="90943" name="Line 4130"/>
              <p:cNvSpPr/>
              <p:nvPr/>
            </p:nvSpPr>
            <p:spPr>
              <a:xfrm>
                <a:off x="3676" y="2336"/>
                <a:ext cx="0" cy="1"/>
              </a:xfrm>
              <a:prstGeom prst="line">
                <a:avLst/>
              </a:prstGeom>
              <a:ln w="9525" cap="flat" cmpd="sng">
                <a:solidFill>
                  <a:srgbClr val="0000FF"/>
                </a:solidFill>
                <a:prstDash val="solid"/>
                <a:headEnd type="none" w="med" len="med"/>
                <a:tailEnd type="none" w="med" len="med"/>
              </a:ln>
            </p:spPr>
          </p:sp>
          <p:sp>
            <p:nvSpPr>
              <p:cNvPr id="90944" name="Line 4131"/>
              <p:cNvSpPr/>
              <p:nvPr/>
            </p:nvSpPr>
            <p:spPr>
              <a:xfrm>
                <a:off x="3675" y="2337"/>
                <a:ext cx="4" cy="0"/>
              </a:xfrm>
              <a:prstGeom prst="line">
                <a:avLst/>
              </a:prstGeom>
              <a:ln w="9525" cap="flat" cmpd="sng">
                <a:solidFill>
                  <a:srgbClr val="0000FF"/>
                </a:solidFill>
                <a:prstDash val="solid"/>
                <a:headEnd type="none" w="med" len="med"/>
                <a:tailEnd type="none" w="med" len="med"/>
              </a:ln>
            </p:spPr>
          </p:sp>
          <p:sp>
            <p:nvSpPr>
              <p:cNvPr id="90945" name="Line 4132"/>
              <p:cNvSpPr/>
              <p:nvPr/>
            </p:nvSpPr>
            <p:spPr>
              <a:xfrm flipV="1">
                <a:off x="3692" y="2331"/>
                <a:ext cx="0" cy="2"/>
              </a:xfrm>
              <a:prstGeom prst="line">
                <a:avLst/>
              </a:prstGeom>
              <a:ln w="9525" cap="flat" cmpd="sng">
                <a:solidFill>
                  <a:srgbClr val="0000FF"/>
                </a:solidFill>
                <a:prstDash val="solid"/>
                <a:headEnd type="none" w="med" len="med"/>
                <a:tailEnd type="none" w="med" len="med"/>
              </a:ln>
            </p:spPr>
          </p:sp>
          <p:sp>
            <p:nvSpPr>
              <p:cNvPr id="90946" name="Line 4133"/>
              <p:cNvSpPr/>
              <p:nvPr/>
            </p:nvSpPr>
            <p:spPr>
              <a:xfrm>
                <a:off x="3690" y="2331"/>
                <a:ext cx="4" cy="0"/>
              </a:xfrm>
              <a:prstGeom prst="line">
                <a:avLst/>
              </a:prstGeom>
              <a:ln w="9525" cap="flat" cmpd="sng">
                <a:solidFill>
                  <a:srgbClr val="0000FF"/>
                </a:solidFill>
                <a:prstDash val="solid"/>
                <a:headEnd type="none" w="med" len="med"/>
                <a:tailEnd type="none" w="med" len="med"/>
              </a:ln>
            </p:spPr>
          </p:sp>
          <p:sp>
            <p:nvSpPr>
              <p:cNvPr id="90947" name="Line 4134"/>
              <p:cNvSpPr/>
              <p:nvPr/>
            </p:nvSpPr>
            <p:spPr>
              <a:xfrm>
                <a:off x="3692" y="2333"/>
                <a:ext cx="0" cy="3"/>
              </a:xfrm>
              <a:prstGeom prst="line">
                <a:avLst/>
              </a:prstGeom>
              <a:ln w="9525" cap="flat" cmpd="sng">
                <a:solidFill>
                  <a:srgbClr val="0000FF"/>
                </a:solidFill>
                <a:prstDash val="solid"/>
                <a:headEnd type="none" w="med" len="med"/>
                <a:tailEnd type="none" w="med" len="med"/>
              </a:ln>
            </p:spPr>
          </p:sp>
          <p:sp>
            <p:nvSpPr>
              <p:cNvPr id="90948" name="Line 4135"/>
              <p:cNvSpPr/>
              <p:nvPr/>
            </p:nvSpPr>
            <p:spPr>
              <a:xfrm>
                <a:off x="3690" y="2336"/>
                <a:ext cx="4" cy="0"/>
              </a:xfrm>
              <a:prstGeom prst="line">
                <a:avLst/>
              </a:prstGeom>
              <a:ln w="9525" cap="flat" cmpd="sng">
                <a:solidFill>
                  <a:srgbClr val="0000FF"/>
                </a:solidFill>
                <a:prstDash val="solid"/>
                <a:headEnd type="none" w="med" len="med"/>
                <a:tailEnd type="none" w="med" len="med"/>
              </a:ln>
            </p:spPr>
          </p:sp>
          <p:sp>
            <p:nvSpPr>
              <p:cNvPr id="90949" name="Line 4136"/>
              <p:cNvSpPr/>
              <p:nvPr/>
            </p:nvSpPr>
            <p:spPr>
              <a:xfrm flipV="1">
                <a:off x="3710" y="2323"/>
                <a:ext cx="0" cy="4"/>
              </a:xfrm>
              <a:prstGeom prst="line">
                <a:avLst/>
              </a:prstGeom>
              <a:ln w="9525" cap="flat" cmpd="sng">
                <a:solidFill>
                  <a:srgbClr val="0000FF"/>
                </a:solidFill>
                <a:prstDash val="solid"/>
                <a:headEnd type="none" w="med" len="med"/>
                <a:tailEnd type="none" w="med" len="med"/>
              </a:ln>
            </p:spPr>
          </p:sp>
          <p:sp>
            <p:nvSpPr>
              <p:cNvPr id="90950" name="Line 4137"/>
              <p:cNvSpPr/>
              <p:nvPr/>
            </p:nvSpPr>
            <p:spPr>
              <a:xfrm>
                <a:off x="3708" y="2323"/>
                <a:ext cx="4" cy="0"/>
              </a:xfrm>
              <a:prstGeom prst="line">
                <a:avLst/>
              </a:prstGeom>
              <a:ln w="9525" cap="flat" cmpd="sng">
                <a:solidFill>
                  <a:srgbClr val="0000FF"/>
                </a:solidFill>
                <a:prstDash val="solid"/>
                <a:headEnd type="none" w="med" len="med"/>
                <a:tailEnd type="none" w="med" len="med"/>
              </a:ln>
            </p:spPr>
          </p:sp>
          <p:sp>
            <p:nvSpPr>
              <p:cNvPr id="90951" name="Line 4138"/>
              <p:cNvSpPr/>
              <p:nvPr/>
            </p:nvSpPr>
            <p:spPr>
              <a:xfrm>
                <a:off x="3710" y="2327"/>
                <a:ext cx="0" cy="4"/>
              </a:xfrm>
              <a:prstGeom prst="line">
                <a:avLst/>
              </a:prstGeom>
              <a:ln w="9525" cap="flat" cmpd="sng">
                <a:solidFill>
                  <a:srgbClr val="0000FF"/>
                </a:solidFill>
                <a:prstDash val="solid"/>
                <a:headEnd type="none" w="med" len="med"/>
                <a:tailEnd type="none" w="med" len="med"/>
              </a:ln>
            </p:spPr>
          </p:sp>
          <p:sp>
            <p:nvSpPr>
              <p:cNvPr id="90952" name="Line 4139"/>
              <p:cNvSpPr/>
              <p:nvPr/>
            </p:nvSpPr>
            <p:spPr>
              <a:xfrm>
                <a:off x="3708" y="2331"/>
                <a:ext cx="4" cy="0"/>
              </a:xfrm>
              <a:prstGeom prst="line">
                <a:avLst/>
              </a:prstGeom>
              <a:ln w="9525" cap="flat" cmpd="sng">
                <a:solidFill>
                  <a:srgbClr val="0000FF"/>
                </a:solidFill>
                <a:prstDash val="solid"/>
                <a:headEnd type="none" w="med" len="med"/>
                <a:tailEnd type="none" w="med" len="med"/>
              </a:ln>
            </p:spPr>
          </p:sp>
          <p:sp>
            <p:nvSpPr>
              <p:cNvPr id="90953" name="Line 4140"/>
              <p:cNvSpPr/>
              <p:nvPr/>
            </p:nvSpPr>
            <p:spPr>
              <a:xfrm flipV="1">
                <a:off x="3727" y="2310"/>
                <a:ext cx="0" cy="4"/>
              </a:xfrm>
              <a:prstGeom prst="line">
                <a:avLst/>
              </a:prstGeom>
              <a:ln w="9525" cap="flat" cmpd="sng">
                <a:solidFill>
                  <a:srgbClr val="0000FF"/>
                </a:solidFill>
                <a:prstDash val="solid"/>
                <a:headEnd type="none" w="med" len="med"/>
                <a:tailEnd type="none" w="med" len="med"/>
              </a:ln>
            </p:spPr>
          </p:sp>
          <p:sp>
            <p:nvSpPr>
              <p:cNvPr id="90954" name="Line 4141"/>
              <p:cNvSpPr/>
              <p:nvPr/>
            </p:nvSpPr>
            <p:spPr>
              <a:xfrm>
                <a:off x="3725" y="2310"/>
                <a:ext cx="4" cy="0"/>
              </a:xfrm>
              <a:prstGeom prst="line">
                <a:avLst/>
              </a:prstGeom>
              <a:ln w="9525" cap="flat" cmpd="sng">
                <a:solidFill>
                  <a:srgbClr val="0000FF"/>
                </a:solidFill>
                <a:prstDash val="solid"/>
                <a:headEnd type="none" w="med" len="med"/>
                <a:tailEnd type="none" w="med" len="med"/>
              </a:ln>
            </p:spPr>
          </p:sp>
          <p:sp>
            <p:nvSpPr>
              <p:cNvPr id="90955" name="Line 4142"/>
              <p:cNvSpPr/>
              <p:nvPr/>
            </p:nvSpPr>
            <p:spPr>
              <a:xfrm>
                <a:off x="3727" y="2314"/>
                <a:ext cx="0" cy="4"/>
              </a:xfrm>
              <a:prstGeom prst="line">
                <a:avLst/>
              </a:prstGeom>
              <a:ln w="9525" cap="flat" cmpd="sng">
                <a:solidFill>
                  <a:srgbClr val="0000FF"/>
                </a:solidFill>
                <a:prstDash val="solid"/>
                <a:headEnd type="none" w="med" len="med"/>
                <a:tailEnd type="none" w="med" len="med"/>
              </a:ln>
            </p:spPr>
          </p:sp>
          <p:sp>
            <p:nvSpPr>
              <p:cNvPr id="90956" name="Line 4143"/>
              <p:cNvSpPr/>
              <p:nvPr/>
            </p:nvSpPr>
            <p:spPr>
              <a:xfrm>
                <a:off x="3725" y="2318"/>
                <a:ext cx="4" cy="0"/>
              </a:xfrm>
              <a:prstGeom prst="line">
                <a:avLst/>
              </a:prstGeom>
              <a:ln w="9525" cap="flat" cmpd="sng">
                <a:solidFill>
                  <a:srgbClr val="0000FF"/>
                </a:solidFill>
                <a:prstDash val="solid"/>
                <a:headEnd type="none" w="med" len="med"/>
                <a:tailEnd type="none" w="med" len="med"/>
              </a:ln>
            </p:spPr>
          </p:sp>
          <p:sp>
            <p:nvSpPr>
              <p:cNvPr id="90957" name="Line 4144"/>
              <p:cNvSpPr/>
              <p:nvPr/>
            </p:nvSpPr>
            <p:spPr>
              <a:xfrm flipV="1">
                <a:off x="3743" y="2314"/>
                <a:ext cx="0" cy="4"/>
              </a:xfrm>
              <a:prstGeom prst="line">
                <a:avLst/>
              </a:prstGeom>
              <a:ln w="9525" cap="flat" cmpd="sng">
                <a:solidFill>
                  <a:srgbClr val="0000FF"/>
                </a:solidFill>
                <a:prstDash val="solid"/>
                <a:headEnd type="none" w="med" len="med"/>
                <a:tailEnd type="none" w="med" len="med"/>
              </a:ln>
            </p:spPr>
          </p:sp>
          <p:sp>
            <p:nvSpPr>
              <p:cNvPr id="90958" name="Line 4145"/>
              <p:cNvSpPr/>
              <p:nvPr/>
            </p:nvSpPr>
            <p:spPr>
              <a:xfrm>
                <a:off x="3740" y="2314"/>
                <a:ext cx="5" cy="0"/>
              </a:xfrm>
              <a:prstGeom prst="line">
                <a:avLst/>
              </a:prstGeom>
              <a:ln w="9525" cap="flat" cmpd="sng">
                <a:solidFill>
                  <a:srgbClr val="0000FF"/>
                </a:solidFill>
                <a:prstDash val="solid"/>
                <a:headEnd type="none" w="med" len="med"/>
                <a:tailEnd type="none" w="med" len="med"/>
              </a:ln>
            </p:spPr>
          </p:sp>
          <p:sp>
            <p:nvSpPr>
              <p:cNvPr id="90959" name="Line 4146"/>
              <p:cNvSpPr/>
              <p:nvPr/>
            </p:nvSpPr>
            <p:spPr>
              <a:xfrm>
                <a:off x="3743" y="2318"/>
                <a:ext cx="0" cy="5"/>
              </a:xfrm>
              <a:prstGeom prst="line">
                <a:avLst/>
              </a:prstGeom>
              <a:ln w="9525" cap="flat" cmpd="sng">
                <a:solidFill>
                  <a:srgbClr val="0000FF"/>
                </a:solidFill>
                <a:prstDash val="solid"/>
                <a:headEnd type="none" w="med" len="med"/>
                <a:tailEnd type="none" w="med" len="med"/>
              </a:ln>
            </p:spPr>
          </p:sp>
          <p:sp>
            <p:nvSpPr>
              <p:cNvPr id="90960" name="Line 4147"/>
              <p:cNvSpPr/>
              <p:nvPr/>
            </p:nvSpPr>
            <p:spPr>
              <a:xfrm>
                <a:off x="3740" y="2323"/>
                <a:ext cx="5" cy="0"/>
              </a:xfrm>
              <a:prstGeom prst="line">
                <a:avLst/>
              </a:prstGeom>
              <a:ln w="9525" cap="flat" cmpd="sng">
                <a:solidFill>
                  <a:srgbClr val="0000FF"/>
                </a:solidFill>
                <a:prstDash val="solid"/>
                <a:headEnd type="none" w="med" len="med"/>
                <a:tailEnd type="none" w="med" len="med"/>
              </a:ln>
            </p:spPr>
          </p:sp>
          <p:sp>
            <p:nvSpPr>
              <p:cNvPr id="90961" name="Line 4148"/>
              <p:cNvSpPr/>
              <p:nvPr/>
            </p:nvSpPr>
            <p:spPr>
              <a:xfrm flipV="1">
                <a:off x="3760" y="2304"/>
                <a:ext cx="0" cy="4"/>
              </a:xfrm>
              <a:prstGeom prst="line">
                <a:avLst/>
              </a:prstGeom>
              <a:ln w="9525" cap="flat" cmpd="sng">
                <a:solidFill>
                  <a:srgbClr val="0000FF"/>
                </a:solidFill>
                <a:prstDash val="solid"/>
                <a:headEnd type="none" w="med" len="med"/>
                <a:tailEnd type="none" w="med" len="med"/>
              </a:ln>
            </p:spPr>
          </p:sp>
          <p:sp>
            <p:nvSpPr>
              <p:cNvPr id="90962" name="Line 4149"/>
              <p:cNvSpPr/>
              <p:nvPr/>
            </p:nvSpPr>
            <p:spPr>
              <a:xfrm>
                <a:off x="3758" y="2304"/>
                <a:ext cx="4" cy="0"/>
              </a:xfrm>
              <a:prstGeom prst="line">
                <a:avLst/>
              </a:prstGeom>
              <a:ln w="9525" cap="flat" cmpd="sng">
                <a:solidFill>
                  <a:srgbClr val="0000FF"/>
                </a:solidFill>
                <a:prstDash val="solid"/>
                <a:headEnd type="none" w="med" len="med"/>
                <a:tailEnd type="none" w="med" len="med"/>
              </a:ln>
            </p:spPr>
          </p:sp>
          <p:sp>
            <p:nvSpPr>
              <p:cNvPr id="90963" name="Line 4150"/>
              <p:cNvSpPr/>
              <p:nvPr/>
            </p:nvSpPr>
            <p:spPr>
              <a:xfrm>
                <a:off x="3760" y="2308"/>
                <a:ext cx="0" cy="5"/>
              </a:xfrm>
              <a:prstGeom prst="line">
                <a:avLst/>
              </a:prstGeom>
              <a:ln w="9525" cap="flat" cmpd="sng">
                <a:solidFill>
                  <a:srgbClr val="0000FF"/>
                </a:solidFill>
                <a:prstDash val="solid"/>
                <a:headEnd type="none" w="med" len="med"/>
                <a:tailEnd type="none" w="med" len="med"/>
              </a:ln>
            </p:spPr>
          </p:sp>
          <p:sp>
            <p:nvSpPr>
              <p:cNvPr id="90964" name="Line 4151"/>
              <p:cNvSpPr/>
              <p:nvPr/>
            </p:nvSpPr>
            <p:spPr>
              <a:xfrm>
                <a:off x="3758" y="2313"/>
                <a:ext cx="4" cy="0"/>
              </a:xfrm>
              <a:prstGeom prst="line">
                <a:avLst/>
              </a:prstGeom>
              <a:ln w="9525" cap="flat" cmpd="sng">
                <a:solidFill>
                  <a:srgbClr val="0000FF"/>
                </a:solidFill>
                <a:prstDash val="solid"/>
                <a:headEnd type="none" w="med" len="med"/>
                <a:tailEnd type="none" w="med" len="med"/>
              </a:ln>
            </p:spPr>
          </p:sp>
          <p:sp>
            <p:nvSpPr>
              <p:cNvPr id="90965" name="Line 4152"/>
              <p:cNvSpPr/>
              <p:nvPr/>
            </p:nvSpPr>
            <p:spPr>
              <a:xfrm flipV="1">
                <a:off x="3778" y="2291"/>
                <a:ext cx="0" cy="4"/>
              </a:xfrm>
              <a:prstGeom prst="line">
                <a:avLst/>
              </a:prstGeom>
              <a:ln w="9525" cap="flat" cmpd="sng">
                <a:solidFill>
                  <a:srgbClr val="0000FF"/>
                </a:solidFill>
                <a:prstDash val="solid"/>
                <a:headEnd type="none" w="med" len="med"/>
                <a:tailEnd type="none" w="med" len="med"/>
              </a:ln>
            </p:spPr>
          </p:sp>
          <p:sp>
            <p:nvSpPr>
              <p:cNvPr id="90966" name="Line 4153"/>
              <p:cNvSpPr/>
              <p:nvPr/>
            </p:nvSpPr>
            <p:spPr>
              <a:xfrm>
                <a:off x="3775" y="2291"/>
                <a:ext cx="5" cy="0"/>
              </a:xfrm>
              <a:prstGeom prst="line">
                <a:avLst/>
              </a:prstGeom>
              <a:ln w="9525" cap="flat" cmpd="sng">
                <a:solidFill>
                  <a:srgbClr val="0000FF"/>
                </a:solidFill>
                <a:prstDash val="solid"/>
                <a:headEnd type="none" w="med" len="med"/>
                <a:tailEnd type="none" w="med" len="med"/>
              </a:ln>
            </p:spPr>
          </p:sp>
          <p:sp>
            <p:nvSpPr>
              <p:cNvPr id="90967" name="Line 4154"/>
              <p:cNvSpPr/>
              <p:nvPr/>
            </p:nvSpPr>
            <p:spPr>
              <a:xfrm>
                <a:off x="3778" y="2295"/>
                <a:ext cx="0" cy="5"/>
              </a:xfrm>
              <a:prstGeom prst="line">
                <a:avLst/>
              </a:prstGeom>
              <a:ln w="9525" cap="flat" cmpd="sng">
                <a:solidFill>
                  <a:srgbClr val="0000FF"/>
                </a:solidFill>
                <a:prstDash val="solid"/>
                <a:headEnd type="none" w="med" len="med"/>
                <a:tailEnd type="none" w="med" len="med"/>
              </a:ln>
            </p:spPr>
          </p:sp>
          <p:sp>
            <p:nvSpPr>
              <p:cNvPr id="90968" name="Line 4155"/>
              <p:cNvSpPr/>
              <p:nvPr/>
            </p:nvSpPr>
            <p:spPr>
              <a:xfrm>
                <a:off x="3775" y="2300"/>
                <a:ext cx="5" cy="0"/>
              </a:xfrm>
              <a:prstGeom prst="line">
                <a:avLst/>
              </a:prstGeom>
              <a:ln w="9525" cap="flat" cmpd="sng">
                <a:solidFill>
                  <a:srgbClr val="0000FF"/>
                </a:solidFill>
                <a:prstDash val="solid"/>
                <a:headEnd type="none" w="med" len="med"/>
                <a:tailEnd type="none" w="med" len="med"/>
              </a:ln>
            </p:spPr>
          </p:sp>
          <p:sp>
            <p:nvSpPr>
              <p:cNvPr id="90969" name="Line 4156"/>
              <p:cNvSpPr/>
              <p:nvPr/>
            </p:nvSpPr>
            <p:spPr>
              <a:xfrm flipV="1">
                <a:off x="3793" y="2272"/>
                <a:ext cx="0" cy="9"/>
              </a:xfrm>
              <a:prstGeom prst="line">
                <a:avLst/>
              </a:prstGeom>
              <a:ln w="9525" cap="flat" cmpd="sng">
                <a:solidFill>
                  <a:srgbClr val="0000FF"/>
                </a:solidFill>
                <a:prstDash val="solid"/>
                <a:headEnd type="none" w="med" len="med"/>
                <a:tailEnd type="none" w="med" len="med"/>
              </a:ln>
            </p:spPr>
          </p:sp>
          <p:sp>
            <p:nvSpPr>
              <p:cNvPr id="90970" name="Line 4157"/>
              <p:cNvSpPr/>
              <p:nvPr/>
            </p:nvSpPr>
            <p:spPr>
              <a:xfrm>
                <a:off x="3791" y="2272"/>
                <a:ext cx="4" cy="0"/>
              </a:xfrm>
              <a:prstGeom prst="line">
                <a:avLst/>
              </a:prstGeom>
              <a:ln w="9525" cap="flat" cmpd="sng">
                <a:solidFill>
                  <a:srgbClr val="0000FF"/>
                </a:solidFill>
                <a:prstDash val="solid"/>
                <a:headEnd type="none" w="med" len="med"/>
                <a:tailEnd type="none" w="med" len="med"/>
              </a:ln>
            </p:spPr>
          </p:sp>
          <p:sp>
            <p:nvSpPr>
              <p:cNvPr id="90971" name="Line 4158"/>
              <p:cNvSpPr/>
              <p:nvPr/>
            </p:nvSpPr>
            <p:spPr>
              <a:xfrm>
                <a:off x="3793" y="2281"/>
                <a:ext cx="0" cy="8"/>
              </a:xfrm>
              <a:prstGeom prst="line">
                <a:avLst/>
              </a:prstGeom>
              <a:ln w="9525" cap="flat" cmpd="sng">
                <a:solidFill>
                  <a:srgbClr val="0000FF"/>
                </a:solidFill>
                <a:prstDash val="solid"/>
                <a:headEnd type="none" w="med" len="med"/>
                <a:tailEnd type="none" w="med" len="med"/>
              </a:ln>
            </p:spPr>
          </p:sp>
          <p:sp>
            <p:nvSpPr>
              <p:cNvPr id="90972" name="Line 4159"/>
              <p:cNvSpPr/>
              <p:nvPr/>
            </p:nvSpPr>
            <p:spPr>
              <a:xfrm>
                <a:off x="3791" y="2289"/>
                <a:ext cx="4" cy="0"/>
              </a:xfrm>
              <a:prstGeom prst="line">
                <a:avLst/>
              </a:prstGeom>
              <a:ln w="9525" cap="flat" cmpd="sng">
                <a:solidFill>
                  <a:srgbClr val="0000FF"/>
                </a:solidFill>
                <a:prstDash val="solid"/>
                <a:headEnd type="none" w="med" len="med"/>
                <a:tailEnd type="none" w="med" len="med"/>
              </a:ln>
            </p:spPr>
          </p:sp>
          <p:sp>
            <p:nvSpPr>
              <p:cNvPr id="90973" name="Line 4160"/>
              <p:cNvSpPr/>
              <p:nvPr/>
            </p:nvSpPr>
            <p:spPr>
              <a:xfrm flipV="1">
                <a:off x="3811" y="2256"/>
                <a:ext cx="0" cy="8"/>
              </a:xfrm>
              <a:prstGeom prst="line">
                <a:avLst/>
              </a:prstGeom>
              <a:ln w="9525" cap="flat" cmpd="sng">
                <a:solidFill>
                  <a:srgbClr val="0000FF"/>
                </a:solidFill>
                <a:prstDash val="solid"/>
                <a:headEnd type="none" w="med" len="med"/>
                <a:tailEnd type="none" w="med" len="med"/>
              </a:ln>
            </p:spPr>
          </p:sp>
          <p:sp>
            <p:nvSpPr>
              <p:cNvPr id="90974" name="Line 4161"/>
              <p:cNvSpPr/>
              <p:nvPr/>
            </p:nvSpPr>
            <p:spPr>
              <a:xfrm>
                <a:off x="3808" y="2256"/>
                <a:ext cx="5" cy="0"/>
              </a:xfrm>
              <a:prstGeom prst="line">
                <a:avLst/>
              </a:prstGeom>
              <a:ln w="9525" cap="flat" cmpd="sng">
                <a:solidFill>
                  <a:srgbClr val="0000FF"/>
                </a:solidFill>
                <a:prstDash val="solid"/>
                <a:headEnd type="none" w="med" len="med"/>
                <a:tailEnd type="none" w="med" len="med"/>
              </a:ln>
            </p:spPr>
          </p:sp>
          <p:sp>
            <p:nvSpPr>
              <p:cNvPr id="90975" name="Line 4162"/>
              <p:cNvSpPr/>
              <p:nvPr/>
            </p:nvSpPr>
            <p:spPr>
              <a:xfrm>
                <a:off x="3811" y="2264"/>
                <a:ext cx="0" cy="8"/>
              </a:xfrm>
              <a:prstGeom prst="line">
                <a:avLst/>
              </a:prstGeom>
              <a:ln w="9525" cap="flat" cmpd="sng">
                <a:solidFill>
                  <a:srgbClr val="0000FF"/>
                </a:solidFill>
                <a:prstDash val="solid"/>
                <a:headEnd type="none" w="med" len="med"/>
                <a:tailEnd type="none" w="med" len="med"/>
              </a:ln>
            </p:spPr>
          </p:sp>
          <p:sp>
            <p:nvSpPr>
              <p:cNvPr id="90976" name="Line 4163"/>
              <p:cNvSpPr/>
              <p:nvPr/>
            </p:nvSpPr>
            <p:spPr>
              <a:xfrm>
                <a:off x="3808" y="2272"/>
                <a:ext cx="5" cy="0"/>
              </a:xfrm>
              <a:prstGeom prst="line">
                <a:avLst/>
              </a:prstGeom>
              <a:ln w="9525" cap="flat" cmpd="sng">
                <a:solidFill>
                  <a:srgbClr val="0000FF"/>
                </a:solidFill>
                <a:prstDash val="solid"/>
                <a:headEnd type="none" w="med" len="med"/>
                <a:tailEnd type="none" w="med" len="med"/>
              </a:ln>
            </p:spPr>
          </p:sp>
          <p:sp>
            <p:nvSpPr>
              <p:cNvPr id="90977" name="Line 4164"/>
              <p:cNvSpPr/>
              <p:nvPr/>
            </p:nvSpPr>
            <p:spPr>
              <a:xfrm flipV="1">
                <a:off x="3828" y="2232"/>
                <a:ext cx="0" cy="11"/>
              </a:xfrm>
              <a:prstGeom prst="line">
                <a:avLst/>
              </a:prstGeom>
              <a:ln w="9525" cap="flat" cmpd="sng">
                <a:solidFill>
                  <a:srgbClr val="0000FF"/>
                </a:solidFill>
                <a:prstDash val="solid"/>
                <a:headEnd type="none" w="med" len="med"/>
                <a:tailEnd type="none" w="med" len="med"/>
              </a:ln>
            </p:spPr>
          </p:sp>
          <p:sp>
            <p:nvSpPr>
              <p:cNvPr id="90978" name="Line 4165"/>
              <p:cNvSpPr/>
              <p:nvPr/>
            </p:nvSpPr>
            <p:spPr>
              <a:xfrm>
                <a:off x="3826" y="2232"/>
                <a:ext cx="4" cy="0"/>
              </a:xfrm>
              <a:prstGeom prst="line">
                <a:avLst/>
              </a:prstGeom>
              <a:ln w="9525" cap="flat" cmpd="sng">
                <a:solidFill>
                  <a:srgbClr val="0000FF"/>
                </a:solidFill>
                <a:prstDash val="solid"/>
                <a:headEnd type="none" w="med" len="med"/>
                <a:tailEnd type="none" w="med" len="med"/>
              </a:ln>
            </p:spPr>
          </p:sp>
          <p:sp>
            <p:nvSpPr>
              <p:cNvPr id="90979" name="Line 4166"/>
              <p:cNvSpPr/>
              <p:nvPr/>
            </p:nvSpPr>
            <p:spPr>
              <a:xfrm>
                <a:off x="3828" y="2243"/>
                <a:ext cx="0" cy="10"/>
              </a:xfrm>
              <a:prstGeom prst="line">
                <a:avLst/>
              </a:prstGeom>
              <a:ln w="9525" cap="flat" cmpd="sng">
                <a:solidFill>
                  <a:srgbClr val="0000FF"/>
                </a:solidFill>
                <a:prstDash val="solid"/>
                <a:headEnd type="none" w="med" len="med"/>
                <a:tailEnd type="none" w="med" len="med"/>
              </a:ln>
            </p:spPr>
          </p:sp>
          <p:sp>
            <p:nvSpPr>
              <p:cNvPr id="90980" name="Line 4167"/>
              <p:cNvSpPr/>
              <p:nvPr/>
            </p:nvSpPr>
            <p:spPr>
              <a:xfrm>
                <a:off x="3826" y="2253"/>
                <a:ext cx="4" cy="0"/>
              </a:xfrm>
              <a:prstGeom prst="line">
                <a:avLst/>
              </a:prstGeom>
              <a:ln w="9525" cap="flat" cmpd="sng">
                <a:solidFill>
                  <a:srgbClr val="0000FF"/>
                </a:solidFill>
                <a:prstDash val="solid"/>
                <a:headEnd type="none" w="med" len="med"/>
                <a:tailEnd type="none" w="med" len="med"/>
              </a:ln>
            </p:spPr>
          </p:sp>
          <p:sp>
            <p:nvSpPr>
              <p:cNvPr id="90981" name="Line 4168"/>
              <p:cNvSpPr/>
              <p:nvPr/>
            </p:nvSpPr>
            <p:spPr>
              <a:xfrm flipV="1">
                <a:off x="3843" y="2215"/>
                <a:ext cx="0" cy="9"/>
              </a:xfrm>
              <a:prstGeom prst="line">
                <a:avLst/>
              </a:prstGeom>
              <a:ln w="9525" cap="flat" cmpd="sng">
                <a:solidFill>
                  <a:srgbClr val="0000FF"/>
                </a:solidFill>
                <a:prstDash val="solid"/>
                <a:headEnd type="none" w="med" len="med"/>
                <a:tailEnd type="none" w="med" len="med"/>
              </a:ln>
            </p:spPr>
          </p:sp>
          <p:sp>
            <p:nvSpPr>
              <p:cNvPr id="90982" name="Line 4169"/>
              <p:cNvSpPr/>
              <p:nvPr/>
            </p:nvSpPr>
            <p:spPr>
              <a:xfrm>
                <a:off x="3841" y="2215"/>
                <a:ext cx="5" cy="0"/>
              </a:xfrm>
              <a:prstGeom prst="line">
                <a:avLst/>
              </a:prstGeom>
              <a:ln w="9525" cap="flat" cmpd="sng">
                <a:solidFill>
                  <a:srgbClr val="0000FF"/>
                </a:solidFill>
                <a:prstDash val="solid"/>
                <a:headEnd type="none" w="med" len="med"/>
                <a:tailEnd type="none" w="med" len="med"/>
              </a:ln>
            </p:spPr>
          </p:sp>
          <p:sp>
            <p:nvSpPr>
              <p:cNvPr id="90983" name="Line 4170"/>
              <p:cNvSpPr/>
              <p:nvPr/>
            </p:nvSpPr>
            <p:spPr>
              <a:xfrm>
                <a:off x="3843" y="2224"/>
                <a:ext cx="0" cy="8"/>
              </a:xfrm>
              <a:prstGeom prst="line">
                <a:avLst/>
              </a:prstGeom>
              <a:ln w="9525" cap="flat" cmpd="sng">
                <a:solidFill>
                  <a:srgbClr val="0000FF"/>
                </a:solidFill>
                <a:prstDash val="solid"/>
                <a:headEnd type="none" w="med" len="med"/>
                <a:tailEnd type="none" w="med" len="med"/>
              </a:ln>
            </p:spPr>
          </p:sp>
          <p:sp>
            <p:nvSpPr>
              <p:cNvPr id="90984" name="Line 4171"/>
              <p:cNvSpPr/>
              <p:nvPr/>
            </p:nvSpPr>
            <p:spPr>
              <a:xfrm>
                <a:off x="3841" y="2232"/>
                <a:ext cx="5" cy="0"/>
              </a:xfrm>
              <a:prstGeom prst="line">
                <a:avLst/>
              </a:prstGeom>
              <a:ln w="9525" cap="flat" cmpd="sng">
                <a:solidFill>
                  <a:srgbClr val="0000FF"/>
                </a:solidFill>
                <a:prstDash val="solid"/>
                <a:headEnd type="none" w="med" len="med"/>
                <a:tailEnd type="none" w="med" len="med"/>
              </a:ln>
            </p:spPr>
          </p:sp>
          <p:sp>
            <p:nvSpPr>
              <p:cNvPr id="90985" name="Line 4172"/>
              <p:cNvSpPr/>
              <p:nvPr/>
            </p:nvSpPr>
            <p:spPr>
              <a:xfrm flipV="1">
                <a:off x="3861" y="2195"/>
                <a:ext cx="0" cy="10"/>
              </a:xfrm>
              <a:prstGeom prst="line">
                <a:avLst/>
              </a:prstGeom>
              <a:ln w="9525" cap="flat" cmpd="sng">
                <a:solidFill>
                  <a:srgbClr val="0000FF"/>
                </a:solidFill>
                <a:prstDash val="solid"/>
                <a:headEnd type="none" w="med" len="med"/>
                <a:tailEnd type="none" w="med" len="med"/>
              </a:ln>
            </p:spPr>
          </p:sp>
          <p:sp>
            <p:nvSpPr>
              <p:cNvPr id="90986" name="Line 4173"/>
              <p:cNvSpPr/>
              <p:nvPr/>
            </p:nvSpPr>
            <p:spPr>
              <a:xfrm>
                <a:off x="3859" y="2195"/>
                <a:ext cx="4" cy="0"/>
              </a:xfrm>
              <a:prstGeom prst="line">
                <a:avLst/>
              </a:prstGeom>
              <a:ln w="9525" cap="flat" cmpd="sng">
                <a:solidFill>
                  <a:srgbClr val="0000FF"/>
                </a:solidFill>
                <a:prstDash val="solid"/>
                <a:headEnd type="none" w="med" len="med"/>
                <a:tailEnd type="none" w="med" len="med"/>
              </a:ln>
            </p:spPr>
          </p:sp>
          <p:sp>
            <p:nvSpPr>
              <p:cNvPr id="90987" name="Line 4174"/>
              <p:cNvSpPr/>
              <p:nvPr/>
            </p:nvSpPr>
            <p:spPr>
              <a:xfrm>
                <a:off x="3861" y="2205"/>
                <a:ext cx="0" cy="10"/>
              </a:xfrm>
              <a:prstGeom prst="line">
                <a:avLst/>
              </a:prstGeom>
              <a:ln w="9525" cap="flat" cmpd="sng">
                <a:solidFill>
                  <a:srgbClr val="0000FF"/>
                </a:solidFill>
                <a:prstDash val="solid"/>
                <a:headEnd type="none" w="med" len="med"/>
                <a:tailEnd type="none" w="med" len="med"/>
              </a:ln>
            </p:spPr>
          </p:sp>
          <p:sp>
            <p:nvSpPr>
              <p:cNvPr id="90988" name="Line 4175"/>
              <p:cNvSpPr/>
              <p:nvPr/>
            </p:nvSpPr>
            <p:spPr>
              <a:xfrm>
                <a:off x="3859" y="2215"/>
                <a:ext cx="4" cy="0"/>
              </a:xfrm>
              <a:prstGeom prst="line">
                <a:avLst/>
              </a:prstGeom>
              <a:ln w="9525" cap="flat" cmpd="sng">
                <a:solidFill>
                  <a:srgbClr val="0000FF"/>
                </a:solidFill>
                <a:prstDash val="solid"/>
                <a:headEnd type="none" w="med" len="med"/>
                <a:tailEnd type="none" w="med" len="med"/>
              </a:ln>
            </p:spPr>
          </p:sp>
          <p:sp>
            <p:nvSpPr>
              <p:cNvPr id="90989" name="Line 4176"/>
              <p:cNvSpPr/>
              <p:nvPr/>
            </p:nvSpPr>
            <p:spPr>
              <a:xfrm flipV="1">
                <a:off x="3879" y="2173"/>
                <a:ext cx="0" cy="13"/>
              </a:xfrm>
              <a:prstGeom prst="line">
                <a:avLst/>
              </a:prstGeom>
              <a:ln w="9525" cap="flat" cmpd="sng">
                <a:solidFill>
                  <a:srgbClr val="0000FF"/>
                </a:solidFill>
                <a:prstDash val="solid"/>
                <a:headEnd type="none" w="med" len="med"/>
                <a:tailEnd type="none" w="med" len="med"/>
              </a:ln>
            </p:spPr>
          </p:sp>
          <p:sp>
            <p:nvSpPr>
              <p:cNvPr id="90990" name="Line 4177"/>
              <p:cNvSpPr/>
              <p:nvPr/>
            </p:nvSpPr>
            <p:spPr>
              <a:xfrm>
                <a:off x="3876" y="2173"/>
                <a:ext cx="5" cy="0"/>
              </a:xfrm>
              <a:prstGeom prst="line">
                <a:avLst/>
              </a:prstGeom>
              <a:ln w="9525" cap="flat" cmpd="sng">
                <a:solidFill>
                  <a:srgbClr val="0000FF"/>
                </a:solidFill>
                <a:prstDash val="solid"/>
                <a:headEnd type="none" w="med" len="med"/>
                <a:tailEnd type="none" w="med" len="med"/>
              </a:ln>
            </p:spPr>
          </p:sp>
          <p:sp>
            <p:nvSpPr>
              <p:cNvPr id="90991" name="Line 4178"/>
              <p:cNvSpPr/>
              <p:nvPr/>
            </p:nvSpPr>
            <p:spPr>
              <a:xfrm>
                <a:off x="3879" y="2186"/>
                <a:ext cx="0" cy="13"/>
              </a:xfrm>
              <a:prstGeom prst="line">
                <a:avLst/>
              </a:prstGeom>
              <a:ln w="9525" cap="flat" cmpd="sng">
                <a:solidFill>
                  <a:srgbClr val="0000FF"/>
                </a:solidFill>
                <a:prstDash val="solid"/>
                <a:headEnd type="none" w="med" len="med"/>
                <a:tailEnd type="none" w="med" len="med"/>
              </a:ln>
            </p:spPr>
          </p:sp>
          <p:sp>
            <p:nvSpPr>
              <p:cNvPr id="90992" name="Line 4179"/>
              <p:cNvSpPr/>
              <p:nvPr/>
            </p:nvSpPr>
            <p:spPr>
              <a:xfrm>
                <a:off x="3876" y="2199"/>
                <a:ext cx="5" cy="0"/>
              </a:xfrm>
              <a:prstGeom prst="line">
                <a:avLst/>
              </a:prstGeom>
              <a:ln w="9525" cap="flat" cmpd="sng">
                <a:solidFill>
                  <a:srgbClr val="0000FF"/>
                </a:solidFill>
                <a:prstDash val="solid"/>
                <a:headEnd type="none" w="med" len="med"/>
                <a:tailEnd type="none" w="med" len="med"/>
              </a:ln>
            </p:spPr>
          </p:sp>
          <p:sp>
            <p:nvSpPr>
              <p:cNvPr id="90993" name="Line 4180"/>
              <p:cNvSpPr/>
              <p:nvPr/>
            </p:nvSpPr>
            <p:spPr>
              <a:xfrm flipV="1">
                <a:off x="3894" y="2142"/>
                <a:ext cx="0" cy="12"/>
              </a:xfrm>
              <a:prstGeom prst="line">
                <a:avLst/>
              </a:prstGeom>
              <a:ln w="9525" cap="flat" cmpd="sng">
                <a:solidFill>
                  <a:srgbClr val="0000FF"/>
                </a:solidFill>
                <a:prstDash val="solid"/>
                <a:headEnd type="none" w="med" len="med"/>
                <a:tailEnd type="none" w="med" len="med"/>
              </a:ln>
            </p:spPr>
          </p:sp>
          <p:sp>
            <p:nvSpPr>
              <p:cNvPr id="90994" name="Line 4181"/>
              <p:cNvSpPr/>
              <p:nvPr/>
            </p:nvSpPr>
            <p:spPr>
              <a:xfrm>
                <a:off x="3892" y="2142"/>
                <a:ext cx="4" cy="0"/>
              </a:xfrm>
              <a:prstGeom prst="line">
                <a:avLst/>
              </a:prstGeom>
              <a:ln w="9525" cap="flat" cmpd="sng">
                <a:solidFill>
                  <a:srgbClr val="0000FF"/>
                </a:solidFill>
                <a:prstDash val="solid"/>
                <a:headEnd type="none" w="med" len="med"/>
                <a:tailEnd type="none" w="med" len="med"/>
              </a:ln>
            </p:spPr>
          </p:sp>
          <p:sp>
            <p:nvSpPr>
              <p:cNvPr id="90995" name="Line 4182"/>
              <p:cNvSpPr/>
              <p:nvPr/>
            </p:nvSpPr>
            <p:spPr>
              <a:xfrm>
                <a:off x="3894" y="2154"/>
                <a:ext cx="0" cy="13"/>
              </a:xfrm>
              <a:prstGeom prst="line">
                <a:avLst/>
              </a:prstGeom>
              <a:ln w="9525" cap="flat" cmpd="sng">
                <a:solidFill>
                  <a:srgbClr val="0000FF"/>
                </a:solidFill>
                <a:prstDash val="solid"/>
                <a:headEnd type="none" w="med" len="med"/>
                <a:tailEnd type="none" w="med" len="med"/>
              </a:ln>
            </p:spPr>
          </p:sp>
          <p:sp>
            <p:nvSpPr>
              <p:cNvPr id="90996" name="Line 4183"/>
              <p:cNvSpPr/>
              <p:nvPr/>
            </p:nvSpPr>
            <p:spPr>
              <a:xfrm>
                <a:off x="3892" y="2167"/>
                <a:ext cx="4" cy="0"/>
              </a:xfrm>
              <a:prstGeom prst="line">
                <a:avLst/>
              </a:prstGeom>
              <a:ln w="9525" cap="flat" cmpd="sng">
                <a:solidFill>
                  <a:srgbClr val="0000FF"/>
                </a:solidFill>
                <a:prstDash val="solid"/>
                <a:headEnd type="none" w="med" len="med"/>
                <a:tailEnd type="none" w="med" len="med"/>
              </a:ln>
            </p:spPr>
          </p:sp>
          <p:sp>
            <p:nvSpPr>
              <p:cNvPr id="90997" name="Line 4184"/>
              <p:cNvSpPr/>
              <p:nvPr/>
            </p:nvSpPr>
            <p:spPr>
              <a:xfrm flipV="1">
                <a:off x="3911" y="2123"/>
                <a:ext cx="0" cy="15"/>
              </a:xfrm>
              <a:prstGeom prst="line">
                <a:avLst/>
              </a:prstGeom>
              <a:ln w="9525" cap="flat" cmpd="sng">
                <a:solidFill>
                  <a:srgbClr val="0000FF"/>
                </a:solidFill>
                <a:prstDash val="solid"/>
                <a:headEnd type="none" w="med" len="med"/>
                <a:tailEnd type="none" w="med" len="med"/>
              </a:ln>
            </p:spPr>
          </p:sp>
          <p:sp>
            <p:nvSpPr>
              <p:cNvPr id="90998" name="Line 4185"/>
              <p:cNvSpPr/>
              <p:nvPr/>
            </p:nvSpPr>
            <p:spPr>
              <a:xfrm>
                <a:off x="3909" y="2123"/>
                <a:ext cx="5" cy="0"/>
              </a:xfrm>
              <a:prstGeom prst="line">
                <a:avLst/>
              </a:prstGeom>
              <a:ln w="9525" cap="flat" cmpd="sng">
                <a:solidFill>
                  <a:srgbClr val="0000FF"/>
                </a:solidFill>
                <a:prstDash val="solid"/>
                <a:headEnd type="none" w="med" len="med"/>
                <a:tailEnd type="none" w="med" len="med"/>
              </a:ln>
            </p:spPr>
          </p:sp>
          <p:sp>
            <p:nvSpPr>
              <p:cNvPr id="90999" name="Line 4186"/>
              <p:cNvSpPr/>
              <p:nvPr/>
            </p:nvSpPr>
            <p:spPr>
              <a:xfrm>
                <a:off x="3911" y="2138"/>
                <a:ext cx="0" cy="14"/>
              </a:xfrm>
              <a:prstGeom prst="line">
                <a:avLst/>
              </a:prstGeom>
              <a:ln w="9525" cap="flat" cmpd="sng">
                <a:solidFill>
                  <a:srgbClr val="0000FF"/>
                </a:solidFill>
                <a:prstDash val="solid"/>
                <a:headEnd type="none" w="med" len="med"/>
                <a:tailEnd type="none" w="med" len="med"/>
              </a:ln>
            </p:spPr>
          </p:sp>
          <p:sp>
            <p:nvSpPr>
              <p:cNvPr id="91000" name="Line 4187"/>
              <p:cNvSpPr/>
              <p:nvPr/>
            </p:nvSpPr>
            <p:spPr>
              <a:xfrm>
                <a:off x="3909" y="2152"/>
                <a:ext cx="5" cy="0"/>
              </a:xfrm>
              <a:prstGeom prst="line">
                <a:avLst/>
              </a:prstGeom>
              <a:ln w="9525" cap="flat" cmpd="sng">
                <a:solidFill>
                  <a:srgbClr val="0000FF"/>
                </a:solidFill>
                <a:prstDash val="solid"/>
                <a:headEnd type="none" w="med" len="med"/>
                <a:tailEnd type="none" w="med" len="med"/>
              </a:ln>
            </p:spPr>
          </p:sp>
          <p:sp>
            <p:nvSpPr>
              <p:cNvPr id="91001" name="Line 4188"/>
              <p:cNvSpPr/>
              <p:nvPr/>
            </p:nvSpPr>
            <p:spPr>
              <a:xfrm flipV="1">
                <a:off x="3927" y="2112"/>
                <a:ext cx="0" cy="19"/>
              </a:xfrm>
              <a:prstGeom prst="line">
                <a:avLst/>
              </a:prstGeom>
              <a:ln w="9525" cap="flat" cmpd="sng">
                <a:solidFill>
                  <a:srgbClr val="0000FF"/>
                </a:solidFill>
                <a:prstDash val="solid"/>
                <a:headEnd type="none" w="med" len="med"/>
                <a:tailEnd type="none" w="med" len="med"/>
              </a:ln>
            </p:spPr>
          </p:sp>
          <p:sp>
            <p:nvSpPr>
              <p:cNvPr id="91002" name="Line 4189"/>
              <p:cNvSpPr/>
              <p:nvPr/>
            </p:nvSpPr>
            <p:spPr>
              <a:xfrm>
                <a:off x="3925" y="2112"/>
                <a:ext cx="4" cy="0"/>
              </a:xfrm>
              <a:prstGeom prst="line">
                <a:avLst/>
              </a:prstGeom>
              <a:ln w="9525" cap="flat" cmpd="sng">
                <a:solidFill>
                  <a:srgbClr val="0000FF"/>
                </a:solidFill>
                <a:prstDash val="solid"/>
                <a:headEnd type="none" w="med" len="med"/>
                <a:tailEnd type="none" w="med" len="med"/>
              </a:ln>
            </p:spPr>
          </p:sp>
          <p:sp>
            <p:nvSpPr>
              <p:cNvPr id="91003" name="Line 4190"/>
              <p:cNvSpPr/>
              <p:nvPr/>
            </p:nvSpPr>
            <p:spPr>
              <a:xfrm>
                <a:off x="3927" y="2131"/>
                <a:ext cx="0" cy="19"/>
              </a:xfrm>
              <a:prstGeom prst="line">
                <a:avLst/>
              </a:prstGeom>
              <a:ln w="9525" cap="flat" cmpd="sng">
                <a:solidFill>
                  <a:srgbClr val="0000FF"/>
                </a:solidFill>
                <a:prstDash val="solid"/>
                <a:headEnd type="none" w="med" len="med"/>
                <a:tailEnd type="none" w="med" len="med"/>
              </a:ln>
            </p:spPr>
          </p:sp>
          <p:sp>
            <p:nvSpPr>
              <p:cNvPr id="91004" name="Line 4191"/>
              <p:cNvSpPr/>
              <p:nvPr/>
            </p:nvSpPr>
            <p:spPr>
              <a:xfrm>
                <a:off x="3925" y="2150"/>
                <a:ext cx="4" cy="0"/>
              </a:xfrm>
              <a:prstGeom prst="line">
                <a:avLst/>
              </a:prstGeom>
              <a:ln w="9525" cap="flat" cmpd="sng">
                <a:solidFill>
                  <a:srgbClr val="0000FF"/>
                </a:solidFill>
                <a:prstDash val="solid"/>
                <a:headEnd type="none" w="med" len="med"/>
                <a:tailEnd type="none" w="med" len="med"/>
              </a:ln>
            </p:spPr>
          </p:sp>
          <p:sp>
            <p:nvSpPr>
              <p:cNvPr id="91005" name="Line 4192"/>
              <p:cNvSpPr/>
              <p:nvPr/>
            </p:nvSpPr>
            <p:spPr>
              <a:xfrm flipV="1">
                <a:off x="3944" y="2100"/>
                <a:ext cx="0" cy="23"/>
              </a:xfrm>
              <a:prstGeom prst="line">
                <a:avLst/>
              </a:prstGeom>
              <a:ln w="9525" cap="flat" cmpd="sng">
                <a:solidFill>
                  <a:srgbClr val="0000FF"/>
                </a:solidFill>
                <a:prstDash val="solid"/>
                <a:headEnd type="none" w="med" len="med"/>
                <a:tailEnd type="none" w="med" len="med"/>
              </a:ln>
            </p:spPr>
          </p:sp>
          <p:sp>
            <p:nvSpPr>
              <p:cNvPr id="91006" name="Line 4193"/>
              <p:cNvSpPr/>
              <p:nvPr/>
            </p:nvSpPr>
            <p:spPr>
              <a:xfrm>
                <a:off x="3942" y="2100"/>
                <a:ext cx="5" cy="0"/>
              </a:xfrm>
              <a:prstGeom prst="line">
                <a:avLst/>
              </a:prstGeom>
              <a:ln w="9525" cap="flat" cmpd="sng">
                <a:solidFill>
                  <a:srgbClr val="0000FF"/>
                </a:solidFill>
                <a:prstDash val="solid"/>
                <a:headEnd type="none" w="med" len="med"/>
                <a:tailEnd type="none" w="med" len="med"/>
              </a:ln>
            </p:spPr>
          </p:sp>
          <p:sp>
            <p:nvSpPr>
              <p:cNvPr id="91007" name="Line 4194"/>
              <p:cNvSpPr/>
              <p:nvPr/>
            </p:nvSpPr>
            <p:spPr>
              <a:xfrm>
                <a:off x="3944" y="2123"/>
                <a:ext cx="0" cy="23"/>
              </a:xfrm>
              <a:prstGeom prst="line">
                <a:avLst/>
              </a:prstGeom>
              <a:ln w="9525" cap="flat" cmpd="sng">
                <a:solidFill>
                  <a:srgbClr val="0000FF"/>
                </a:solidFill>
                <a:prstDash val="solid"/>
                <a:headEnd type="none" w="med" len="med"/>
                <a:tailEnd type="none" w="med" len="med"/>
              </a:ln>
            </p:spPr>
          </p:sp>
          <p:sp>
            <p:nvSpPr>
              <p:cNvPr id="91008" name="Line 4195"/>
              <p:cNvSpPr/>
              <p:nvPr/>
            </p:nvSpPr>
            <p:spPr>
              <a:xfrm>
                <a:off x="3942" y="2146"/>
                <a:ext cx="5" cy="0"/>
              </a:xfrm>
              <a:prstGeom prst="line">
                <a:avLst/>
              </a:prstGeom>
              <a:ln w="9525" cap="flat" cmpd="sng">
                <a:solidFill>
                  <a:srgbClr val="0000FF"/>
                </a:solidFill>
                <a:prstDash val="solid"/>
                <a:headEnd type="none" w="med" len="med"/>
                <a:tailEnd type="none" w="med" len="med"/>
              </a:ln>
            </p:spPr>
          </p:sp>
          <p:sp>
            <p:nvSpPr>
              <p:cNvPr id="91009" name="Line 4196"/>
              <p:cNvSpPr/>
              <p:nvPr/>
            </p:nvSpPr>
            <p:spPr>
              <a:xfrm flipV="1">
                <a:off x="3962" y="2091"/>
                <a:ext cx="0" cy="28"/>
              </a:xfrm>
              <a:prstGeom prst="line">
                <a:avLst/>
              </a:prstGeom>
              <a:ln w="9525" cap="flat" cmpd="sng">
                <a:solidFill>
                  <a:srgbClr val="0000FF"/>
                </a:solidFill>
                <a:prstDash val="solid"/>
                <a:headEnd type="none" w="med" len="med"/>
                <a:tailEnd type="none" w="med" len="med"/>
              </a:ln>
            </p:spPr>
          </p:sp>
          <p:sp>
            <p:nvSpPr>
              <p:cNvPr id="91010" name="Line 4197"/>
              <p:cNvSpPr/>
              <p:nvPr/>
            </p:nvSpPr>
            <p:spPr>
              <a:xfrm>
                <a:off x="3960" y="2091"/>
                <a:ext cx="4" cy="0"/>
              </a:xfrm>
              <a:prstGeom prst="line">
                <a:avLst/>
              </a:prstGeom>
              <a:ln w="9525" cap="flat" cmpd="sng">
                <a:solidFill>
                  <a:srgbClr val="0000FF"/>
                </a:solidFill>
                <a:prstDash val="solid"/>
                <a:headEnd type="none" w="med" len="med"/>
                <a:tailEnd type="none" w="med" len="med"/>
              </a:ln>
            </p:spPr>
          </p:sp>
          <p:sp>
            <p:nvSpPr>
              <p:cNvPr id="91011" name="Line 4198"/>
              <p:cNvSpPr/>
              <p:nvPr/>
            </p:nvSpPr>
            <p:spPr>
              <a:xfrm>
                <a:off x="3962" y="2119"/>
                <a:ext cx="0" cy="27"/>
              </a:xfrm>
              <a:prstGeom prst="line">
                <a:avLst/>
              </a:prstGeom>
              <a:ln w="9525" cap="flat" cmpd="sng">
                <a:solidFill>
                  <a:srgbClr val="0000FF"/>
                </a:solidFill>
                <a:prstDash val="solid"/>
                <a:headEnd type="none" w="med" len="med"/>
                <a:tailEnd type="none" w="med" len="med"/>
              </a:ln>
            </p:spPr>
          </p:sp>
          <p:sp>
            <p:nvSpPr>
              <p:cNvPr id="91012" name="Line 4199"/>
              <p:cNvSpPr/>
              <p:nvPr/>
            </p:nvSpPr>
            <p:spPr>
              <a:xfrm>
                <a:off x="3960" y="2146"/>
                <a:ext cx="4" cy="0"/>
              </a:xfrm>
              <a:prstGeom prst="line">
                <a:avLst/>
              </a:prstGeom>
              <a:ln w="9525" cap="flat" cmpd="sng">
                <a:solidFill>
                  <a:srgbClr val="0000FF"/>
                </a:solidFill>
                <a:prstDash val="solid"/>
                <a:headEnd type="none" w="med" len="med"/>
                <a:tailEnd type="none" w="med" len="med"/>
              </a:ln>
            </p:spPr>
          </p:sp>
          <p:sp>
            <p:nvSpPr>
              <p:cNvPr id="91013" name="Line 4200"/>
              <p:cNvSpPr/>
              <p:nvPr/>
            </p:nvSpPr>
            <p:spPr>
              <a:xfrm flipV="1">
                <a:off x="3977" y="2091"/>
                <a:ext cx="0" cy="21"/>
              </a:xfrm>
              <a:prstGeom prst="line">
                <a:avLst/>
              </a:prstGeom>
              <a:ln w="9525" cap="flat" cmpd="sng">
                <a:solidFill>
                  <a:srgbClr val="0000FF"/>
                </a:solidFill>
                <a:prstDash val="solid"/>
                <a:headEnd type="none" w="med" len="med"/>
                <a:tailEnd type="none" w="med" len="med"/>
              </a:ln>
            </p:spPr>
          </p:sp>
          <p:sp>
            <p:nvSpPr>
              <p:cNvPr id="91014" name="Line 4201"/>
              <p:cNvSpPr/>
              <p:nvPr/>
            </p:nvSpPr>
            <p:spPr>
              <a:xfrm>
                <a:off x="3975" y="2091"/>
                <a:ext cx="4" cy="0"/>
              </a:xfrm>
              <a:prstGeom prst="line">
                <a:avLst/>
              </a:prstGeom>
              <a:ln w="9525" cap="flat" cmpd="sng">
                <a:solidFill>
                  <a:srgbClr val="0000FF"/>
                </a:solidFill>
                <a:prstDash val="solid"/>
                <a:headEnd type="none" w="med" len="med"/>
                <a:tailEnd type="none" w="med" len="med"/>
              </a:ln>
            </p:spPr>
          </p:sp>
          <p:sp>
            <p:nvSpPr>
              <p:cNvPr id="91015" name="Line 4202"/>
              <p:cNvSpPr/>
              <p:nvPr/>
            </p:nvSpPr>
            <p:spPr>
              <a:xfrm>
                <a:off x="3977" y="2112"/>
                <a:ext cx="0" cy="22"/>
              </a:xfrm>
              <a:prstGeom prst="line">
                <a:avLst/>
              </a:prstGeom>
              <a:ln w="9525" cap="flat" cmpd="sng">
                <a:solidFill>
                  <a:srgbClr val="0000FF"/>
                </a:solidFill>
                <a:prstDash val="solid"/>
                <a:headEnd type="none" w="med" len="med"/>
                <a:tailEnd type="none" w="med" len="med"/>
              </a:ln>
            </p:spPr>
          </p:sp>
          <p:sp>
            <p:nvSpPr>
              <p:cNvPr id="91016" name="Line 4203"/>
              <p:cNvSpPr/>
              <p:nvPr/>
            </p:nvSpPr>
            <p:spPr>
              <a:xfrm>
                <a:off x="3975" y="2134"/>
                <a:ext cx="4" cy="0"/>
              </a:xfrm>
              <a:prstGeom prst="line">
                <a:avLst/>
              </a:prstGeom>
              <a:ln w="9525" cap="flat" cmpd="sng">
                <a:solidFill>
                  <a:srgbClr val="0000FF"/>
                </a:solidFill>
                <a:prstDash val="solid"/>
                <a:headEnd type="none" w="med" len="med"/>
                <a:tailEnd type="none" w="med" len="med"/>
              </a:ln>
            </p:spPr>
          </p:sp>
          <p:sp>
            <p:nvSpPr>
              <p:cNvPr id="91017" name="Line 4204"/>
              <p:cNvSpPr/>
              <p:nvPr/>
            </p:nvSpPr>
            <p:spPr>
              <a:xfrm flipV="1">
                <a:off x="3995" y="2096"/>
                <a:ext cx="0" cy="19"/>
              </a:xfrm>
              <a:prstGeom prst="line">
                <a:avLst/>
              </a:prstGeom>
              <a:ln w="9525" cap="flat" cmpd="sng">
                <a:solidFill>
                  <a:srgbClr val="0000FF"/>
                </a:solidFill>
                <a:prstDash val="solid"/>
                <a:headEnd type="none" w="med" len="med"/>
                <a:tailEnd type="none" w="med" len="med"/>
              </a:ln>
            </p:spPr>
          </p:sp>
          <p:sp>
            <p:nvSpPr>
              <p:cNvPr id="91018" name="Line 4205"/>
              <p:cNvSpPr/>
              <p:nvPr/>
            </p:nvSpPr>
            <p:spPr>
              <a:xfrm>
                <a:off x="3993" y="2096"/>
                <a:ext cx="4" cy="0"/>
              </a:xfrm>
              <a:prstGeom prst="line">
                <a:avLst/>
              </a:prstGeom>
              <a:ln w="9525" cap="flat" cmpd="sng">
                <a:solidFill>
                  <a:srgbClr val="0000FF"/>
                </a:solidFill>
                <a:prstDash val="solid"/>
                <a:headEnd type="none" w="med" len="med"/>
                <a:tailEnd type="none" w="med" len="med"/>
              </a:ln>
            </p:spPr>
          </p:sp>
          <p:sp>
            <p:nvSpPr>
              <p:cNvPr id="91019" name="Line 4206"/>
              <p:cNvSpPr/>
              <p:nvPr/>
            </p:nvSpPr>
            <p:spPr>
              <a:xfrm>
                <a:off x="3995" y="2115"/>
                <a:ext cx="0" cy="19"/>
              </a:xfrm>
              <a:prstGeom prst="line">
                <a:avLst/>
              </a:prstGeom>
              <a:ln w="9525" cap="flat" cmpd="sng">
                <a:solidFill>
                  <a:srgbClr val="0000FF"/>
                </a:solidFill>
                <a:prstDash val="solid"/>
                <a:headEnd type="none" w="med" len="med"/>
                <a:tailEnd type="none" w="med" len="med"/>
              </a:ln>
            </p:spPr>
          </p:sp>
          <p:sp>
            <p:nvSpPr>
              <p:cNvPr id="91020" name="Line 4207"/>
              <p:cNvSpPr/>
              <p:nvPr/>
            </p:nvSpPr>
            <p:spPr>
              <a:xfrm>
                <a:off x="3993" y="2134"/>
                <a:ext cx="4" cy="0"/>
              </a:xfrm>
              <a:prstGeom prst="line">
                <a:avLst/>
              </a:prstGeom>
              <a:ln w="9525" cap="flat" cmpd="sng">
                <a:solidFill>
                  <a:srgbClr val="0000FF"/>
                </a:solidFill>
                <a:prstDash val="solid"/>
                <a:headEnd type="none" w="med" len="med"/>
                <a:tailEnd type="none" w="med" len="med"/>
              </a:ln>
            </p:spPr>
          </p:sp>
          <p:sp>
            <p:nvSpPr>
              <p:cNvPr id="91021" name="Line 4208"/>
              <p:cNvSpPr/>
              <p:nvPr/>
            </p:nvSpPr>
            <p:spPr>
              <a:xfrm flipV="1">
                <a:off x="4012" y="2112"/>
                <a:ext cx="0" cy="17"/>
              </a:xfrm>
              <a:prstGeom prst="line">
                <a:avLst/>
              </a:prstGeom>
              <a:ln w="9525" cap="flat" cmpd="sng">
                <a:solidFill>
                  <a:srgbClr val="0000FF"/>
                </a:solidFill>
                <a:prstDash val="solid"/>
                <a:headEnd type="none" w="med" len="med"/>
                <a:tailEnd type="none" w="med" len="med"/>
              </a:ln>
            </p:spPr>
          </p:sp>
          <p:sp>
            <p:nvSpPr>
              <p:cNvPr id="91022" name="Line 4209"/>
              <p:cNvSpPr/>
              <p:nvPr/>
            </p:nvSpPr>
            <p:spPr>
              <a:xfrm>
                <a:off x="4010" y="2112"/>
                <a:ext cx="5" cy="0"/>
              </a:xfrm>
              <a:prstGeom prst="line">
                <a:avLst/>
              </a:prstGeom>
              <a:ln w="9525" cap="flat" cmpd="sng">
                <a:solidFill>
                  <a:srgbClr val="0000FF"/>
                </a:solidFill>
                <a:prstDash val="solid"/>
                <a:headEnd type="none" w="med" len="med"/>
                <a:tailEnd type="none" w="med" len="med"/>
              </a:ln>
            </p:spPr>
          </p:sp>
          <p:sp>
            <p:nvSpPr>
              <p:cNvPr id="91023" name="Line 4210"/>
              <p:cNvSpPr/>
              <p:nvPr/>
            </p:nvSpPr>
            <p:spPr>
              <a:xfrm>
                <a:off x="4012" y="2129"/>
                <a:ext cx="0" cy="17"/>
              </a:xfrm>
              <a:prstGeom prst="line">
                <a:avLst/>
              </a:prstGeom>
              <a:ln w="9525" cap="flat" cmpd="sng">
                <a:solidFill>
                  <a:srgbClr val="0000FF"/>
                </a:solidFill>
                <a:prstDash val="solid"/>
                <a:headEnd type="none" w="med" len="med"/>
                <a:tailEnd type="none" w="med" len="med"/>
              </a:ln>
            </p:spPr>
          </p:sp>
          <p:sp>
            <p:nvSpPr>
              <p:cNvPr id="91024" name="Line 4211"/>
              <p:cNvSpPr/>
              <p:nvPr/>
            </p:nvSpPr>
            <p:spPr>
              <a:xfrm>
                <a:off x="4010" y="2146"/>
                <a:ext cx="5" cy="0"/>
              </a:xfrm>
              <a:prstGeom prst="line">
                <a:avLst/>
              </a:prstGeom>
              <a:ln w="9525" cap="flat" cmpd="sng">
                <a:solidFill>
                  <a:srgbClr val="0000FF"/>
                </a:solidFill>
                <a:prstDash val="solid"/>
                <a:headEnd type="none" w="med" len="med"/>
                <a:tailEnd type="none" w="med" len="med"/>
              </a:ln>
            </p:spPr>
          </p:sp>
          <p:sp>
            <p:nvSpPr>
              <p:cNvPr id="91025" name="Line 4212"/>
              <p:cNvSpPr/>
              <p:nvPr/>
            </p:nvSpPr>
            <p:spPr>
              <a:xfrm flipV="1">
                <a:off x="4028" y="2140"/>
                <a:ext cx="0" cy="17"/>
              </a:xfrm>
              <a:prstGeom prst="line">
                <a:avLst/>
              </a:prstGeom>
              <a:ln w="9525" cap="flat" cmpd="sng">
                <a:solidFill>
                  <a:srgbClr val="0000FF"/>
                </a:solidFill>
                <a:prstDash val="solid"/>
                <a:headEnd type="none" w="med" len="med"/>
                <a:tailEnd type="none" w="med" len="med"/>
              </a:ln>
            </p:spPr>
          </p:sp>
          <p:sp>
            <p:nvSpPr>
              <p:cNvPr id="91026" name="Line 4213"/>
              <p:cNvSpPr/>
              <p:nvPr/>
            </p:nvSpPr>
            <p:spPr>
              <a:xfrm>
                <a:off x="4025" y="2140"/>
                <a:ext cx="5" cy="0"/>
              </a:xfrm>
              <a:prstGeom prst="line">
                <a:avLst/>
              </a:prstGeom>
              <a:ln w="9525" cap="flat" cmpd="sng">
                <a:solidFill>
                  <a:srgbClr val="0000FF"/>
                </a:solidFill>
                <a:prstDash val="solid"/>
                <a:headEnd type="none" w="med" len="med"/>
                <a:tailEnd type="none" w="med" len="med"/>
              </a:ln>
            </p:spPr>
          </p:sp>
          <p:sp>
            <p:nvSpPr>
              <p:cNvPr id="91027" name="Line 4214"/>
              <p:cNvSpPr/>
              <p:nvPr/>
            </p:nvSpPr>
            <p:spPr>
              <a:xfrm>
                <a:off x="4028" y="2157"/>
                <a:ext cx="0" cy="16"/>
              </a:xfrm>
              <a:prstGeom prst="line">
                <a:avLst/>
              </a:prstGeom>
              <a:ln w="9525" cap="flat" cmpd="sng">
                <a:solidFill>
                  <a:srgbClr val="0000FF"/>
                </a:solidFill>
                <a:prstDash val="solid"/>
                <a:headEnd type="none" w="med" len="med"/>
                <a:tailEnd type="none" w="med" len="med"/>
              </a:ln>
            </p:spPr>
          </p:sp>
          <p:sp>
            <p:nvSpPr>
              <p:cNvPr id="91028" name="Line 4215"/>
              <p:cNvSpPr/>
              <p:nvPr/>
            </p:nvSpPr>
            <p:spPr>
              <a:xfrm>
                <a:off x="4025" y="2173"/>
                <a:ext cx="5" cy="0"/>
              </a:xfrm>
              <a:prstGeom prst="line">
                <a:avLst/>
              </a:prstGeom>
              <a:ln w="9525" cap="flat" cmpd="sng">
                <a:solidFill>
                  <a:srgbClr val="0000FF"/>
                </a:solidFill>
                <a:prstDash val="solid"/>
                <a:headEnd type="none" w="med" len="med"/>
                <a:tailEnd type="none" w="med" len="med"/>
              </a:ln>
            </p:spPr>
          </p:sp>
          <p:sp>
            <p:nvSpPr>
              <p:cNvPr id="91029" name="Line 4216"/>
              <p:cNvSpPr/>
              <p:nvPr/>
            </p:nvSpPr>
            <p:spPr>
              <a:xfrm flipV="1">
                <a:off x="4045" y="2171"/>
                <a:ext cx="0" cy="11"/>
              </a:xfrm>
              <a:prstGeom prst="line">
                <a:avLst/>
              </a:prstGeom>
              <a:ln w="9525" cap="flat" cmpd="sng">
                <a:solidFill>
                  <a:srgbClr val="0000FF"/>
                </a:solidFill>
                <a:prstDash val="solid"/>
                <a:headEnd type="none" w="med" len="med"/>
                <a:tailEnd type="none" w="med" len="med"/>
              </a:ln>
            </p:spPr>
          </p:sp>
          <p:sp>
            <p:nvSpPr>
              <p:cNvPr id="91030" name="Line 4217"/>
              <p:cNvSpPr/>
              <p:nvPr/>
            </p:nvSpPr>
            <p:spPr>
              <a:xfrm>
                <a:off x="4043" y="2171"/>
                <a:ext cx="4" cy="0"/>
              </a:xfrm>
              <a:prstGeom prst="line">
                <a:avLst/>
              </a:prstGeom>
              <a:ln w="9525" cap="flat" cmpd="sng">
                <a:solidFill>
                  <a:srgbClr val="0000FF"/>
                </a:solidFill>
                <a:prstDash val="solid"/>
                <a:headEnd type="none" w="med" len="med"/>
                <a:tailEnd type="none" w="med" len="med"/>
              </a:ln>
            </p:spPr>
          </p:sp>
          <p:sp>
            <p:nvSpPr>
              <p:cNvPr id="91031" name="Line 4218"/>
              <p:cNvSpPr/>
              <p:nvPr/>
            </p:nvSpPr>
            <p:spPr>
              <a:xfrm>
                <a:off x="4045" y="2182"/>
                <a:ext cx="0" cy="10"/>
              </a:xfrm>
              <a:prstGeom prst="line">
                <a:avLst/>
              </a:prstGeom>
              <a:ln w="9525" cap="flat" cmpd="sng">
                <a:solidFill>
                  <a:srgbClr val="0000FF"/>
                </a:solidFill>
                <a:prstDash val="solid"/>
                <a:headEnd type="none" w="med" len="med"/>
                <a:tailEnd type="none" w="med" len="med"/>
              </a:ln>
            </p:spPr>
          </p:sp>
          <p:sp>
            <p:nvSpPr>
              <p:cNvPr id="91032" name="Line 4219"/>
              <p:cNvSpPr/>
              <p:nvPr/>
            </p:nvSpPr>
            <p:spPr>
              <a:xfrm>
                <a:off x="4043" y="2192"/>
                <a:ext cx="4" cy="0"/>
              </a:xfrm>
              <a:prstGeom prst="line">
                <a:avLst/>
              </a:prstGeom>
              <a:ln w="9525" cap="flat" cmpd="sng">
                <a:solidFill>
                  <a:srgbClr val="0000FF"/>
                </a:solidFill>
                <a:prstDash val="solid"/>
                <a:headEnd type="none" w="med" len="med"/>
                <a:tailEnd type="none" w="med" len="med"/>
              </a:ln>
            </p:spPr>
          </p:sp>
          <p:sp>
            <p:nvSpPr>
              <p:cNvPr id="91033" name="Line 4220"/>
              <p:cNvSpPr/>
              <p:nvPr/>
            </p:nvSpPr>
            <p:spPr>
              <a:xfrm flipV="1">
                <a:off x="4063" y="2180"/>
                <a:ext cx="0" cy="8"/>
              </a:xfrm>
              <a:prstGeom prst="line">
                <a:avLst/>
              </a:prstGeom>
              <a:ln w="9525" cap="flat" cmpd="sng">
                <a:solidFill>
                  <a:srgbClr val="0000FF"/>
                </a:solidFill>
                <a:prstDash val="solid"/>
                <a:headEnd type="none" w="med" len="med"/>
                <a:tailEnd type="none" w="med" len="med"/>
              </a:ln>
            </p:spPr>
          </p:sp>
          <p:sp>
            <p:nvSpPr>
              <p:cNvPr id="91034" name="Line 4221"/>
              <p:cNvSpPr/>
              <p:nvPr/>
            </p:nvSpPr>
            <p:spPr>
              <a:xfrm>
                <a:off x="4061" y="2180"/>
                <a:ext cx="4" cy="0"/>
              </a:xfrm>
              <a:prstGeom prst="line">
                <a:avLst/>
              </a:prstGeom>
              <a:ln w="9525" cap="flat" cmpd="sng">
                <a:solidFill>
                  <a:srgbClr val="0000FF"/>
                </a:solidFill>
                <a:prstDash val="solid"/>
                <a:headEnd type="none" w="med" len="med"/>
                <a:tailEnd type="none" w="med" len="med"/>
              </a:ln>
            </p:spPr>
          </p:sp>
          <p:sp>
            <p:nvSpPr>
              <p:cNvPr id="91035" name="Line 4222"/>
              <p:cNvSpPr/>
              <p:nvPr/>
            </p:nvSpPr>
            <p:spPr>
              <a:xfrm>
                <a:off x="4063" y="2188"/>
                <a:ext cx="0" cy="8"/>
              </a:xfrm>
              <a:prstGeom prst="line">
                <a:avLst/>
              </a:prstGeom>
              <a:ln w="9525" cap="flat" cmpd="sng">
                <a:solidFill>
                  <a:srgbClr val="0000FF"/>
                </a:solidFill>
                <a:prstDash val="solid"/>
                <a:headEnd type="none" w="med" len="med"/>
                <a:tailEnd type="none" w="med" len="med"/>
              </a:ln>
            </p:spPr>
          </p:sp>
          <p:sp>
            <p:nvSpPr>
              <p:cNvPr id="91036" name="Line 4223"/>
              <p:cNvSpPr/>
              <p:nvPr/>
            </p:nvSpPr>
            <p:spPr>
              <a:xfrm>
                <a:off x="4061" y="2196"/>
                <a:ext cx="4" cy="0"/>
              </a:xfrm>
              <a:prstGeom prst="line">
                <a:avLst/>
              </a:prstGeom>
              <a:ln w="9525" cap="flat" cmpd="sng">
                <a:solidFill>
                  <a:srgbClr val="0000FF"/>
                </a:solidFill>
                <a:prstDash val="solid"/>
                <a:headEnd type="none" w="med" len="med"/>
                <a:tailEnd type="none" w="med" len="med"/>
              </a:ln>
            </p:spPr>
          </p:sp>
          <p:sp>
            <p:nvSpPr>
              <p:cNvPr id="91037" name="Line 4224"/>
              <p:cNvSpPr/>
              <p:nvPr/>
            </p:nvSpPr>
            <p:spPr>
              <a:xfrm flipV="1">
                <a:off x="4078" y="2184"/>
                <a:ext cx="0" cy="4"/>
              </a:xfrm>
              <a:prstGeom prst="line">
                <a:avLst/>
              </a:prstGeom>
              <a:ln w="9525" cap="flat" cmpd="sng">
                <a:solidFill>
                  <a:srgbClr val="0000FF"/>
                </a:solidFill>
                <a:prstDash val="solid"/>
                <a:headEnd type="none" w="med" len="med"/>
                <a:tailEnd type="none" w="med" len="med"/>
              </a:ln>
            </p:spPr>
          </p:sp>
          <p:sp>
            <p:nvSpPr>
              <p:cNvPr id="91038" name="Line 4225"/>
              <p:cNvSpPr/>
              <p:nvPr/>
            </p:nvSpPr>
            <p:spPr>
              <a:xfrm>
                <a:off x="4076" y="2184"/>
                <a:ext cx="4" cy="0"/>
              </a:xfrm>
              <a:prstGeom prst="line">
                <a:avLst/>
              </a:prstGeom>
              <a:ln w="9525" cap="flat" cmpd="sng">
                <a:solidFill>
                  <a:srgbClr val="0000FF"/>
                </a:solidFill>
                <a:prstDash val="solid"/>
                <a:headEnd type="none" w="med" len="med"/>
                <a:tailEnd type="none" w="med" len="med"/>
              </a:ln>
            </p:spPr>
          </p:sp>
          <p:sp>
            <p:nvSpPr>
              <p:cNvPr id="91039" name="Line 4226"/>
              <p:cNvSpPr/>
              <p:nvPr/>
            </p:nvSpPr>
            <p:spPr>
              <a:xfrm>
                <a:off x="4078" y="2188"/>
                <a:ext cx="0" cy="4"/>
              </a:xfrm>
              <a:prstGeom prst="line">
                <a:avLst/>
              </a:prstGeom>
              <a:ln w="9525" cap="flat" cmpd="sng">
                <a:solidFill>
                  <a:srgbClr val="0000FF"/>
                </a:solidFill>
                <a:prstDash val="solid"/>
                <a:headEnd type="none" w="med" len="med"/>
                <a:tailEnd type="none" w="med" len="med"/>
              </a:ln>
            </p:spPr>
          </p:sp>
          <p:sp>
            <p:nvSpPr>
              <p:cNvPr id="91040" name="Line 4227"/>
              <p:cNvSpPr/>
              <p:nvPr/>
            </p:nvSpPr>
            <p:spPr>
              <a:xfrm>
                <a:off x="4076" y="2192"/>
                <a:ext cx="4" cy="0"/>
              </a:xfrm>
              <a:prstGeom prst="line">
                <a:avLst/>
              </a:prstGeom>
              <a:ln w="9525" cap="flat" cmpd="sng">
                <a:solidFill>
                  <a:srgbClr val="0000FF"/>
                </a:solidFill>
                <a:prstDash val="solid"/>
                <a:headEnd type="none" w="med" len="med"/>
                <a:tailEnd type="none" w="med" len="med"/>
              </a:ln>
            </p:spPr>
          </p:sp>
          <p:sp>
            <p:nvSpPr>
              <p:cNvPr id="91041" name="Line 4228"/>
              <p:cNvSpPr/>
              <p:nvPr/>
            </p:nvSpPr>
            <p:spPr>
              <a:xfrm flipV="1">
                <a:off x="4096" y="2192"/>
                <a:ext cx="0" cy="7"/>
              </a:xfrm>
              <a:prstGeom prst="line">
                <a:avLst/>
              </a:prstGeom>
              <a:ln w="9525" cap="flat" cmpd="sng">
                <a:solidFill>
                  <a:srgbClr val="0000FF"/>
                </a:solidFill>
                <a:prstDash val="solid"/>
                <a:headEnd type="none" w="med" len="med"/>
                <a:tailEnd type="none" w="med" len="med"/>
              </a:ln>
            </p:spPr>
          </p:sp>
        </p:grpSp>
        <p:grpSp>
          <p:nvGrpSpPr>
            <p:cNvPr id="85018" name="Group 4430"/>
            <p:cNvGrpSpPr/>
            <p:nvPr/>
          </p:nvGrpSpPr>
          <p:grpSpPr>
            <a:xfrm>
              <a:off x="3501" y="1680"/>
              <a:ext cx="849" cy="676"/>
              <a:chOff x="3501" y="1680"/>
              <a:chExt cx="849" cy="676"/>
            </a:xfrm>
          </p:grpSpPr>
          <p:sp>
            <p:nvSpPr>
              <p:cNvPr id="90642" name="Line 4230"/>
              <p:cNvSpPr/>
              <p:nvPr/>
            </p:nvSpPr>
            <p:spPr>
              <a:xfrm>
                <a:off x="4093" y="2192"/>
                <a:ext cx="5" cy="0"/>
              </a:xfrm>
              <a:prstGeom prst="line">
                <a:avLst/>
              </a:prstGeom>
              <a:ln w="9525" cap="flat" cmpd="sng">
                <a:solidFill>
                  <a:srgbClr val="0000FF"/>
                </a:solidFill>
                <a:prstDash val="solid"/>
                <a:headEnd type="none" w="med" len="med"/>
                <a:tailEnd type="none" w="med" len="med"/>
              </a:ln>
            </p:spPr>
          </p:sp>
          <p:sp>
            <p:nvSpPr>
              <p:cNvPr id="90643" name="Line 4231"/>
              <p:cNvSpPr/>
              <p:nvPr/>
            </p:nvSpPr>
            <p:spPr>
              <a:xfrm>
                <a:off x="4096" y="2199"/>
                <a:ext cx="0" cy="6"/>
              </a:xfrm>
              <a:prstGeom prst="line">
                <a:avLst/>
              </a:prstGeom>
              <a:ln w="9525" cap="flat" cmpd="sng">
                <a:solidFill>
                  <a:srgbClr val="0000FF"/>
                </a:solidFill>
                <a:prstDash val="solid"/>
                <a:headEnd type="none" w="med" len="med"/>
                <a:tailEnd type="none" w="med" len="med"/>
              </a:ln>
            </p:spPr>
          </p:sp>
          <p:sp>
            <p:nvSpPr>
              <p:cNvPr id="90644" name="Line 4232"/>
              <p:cNvSpPr/>
              <p:nvPr/>
            </p:nvSpPr>
            <p:spPr>
              <a:xfrm>
                <a:off x="4093" y="2205"/>
                <a:ext cx="5" cy="0"/>
              </a:xfrm>
              <a:prstGeom prst="line">
                <a:avLst/>
              </a:prstGeom>
              <a:ln w="9525" cap="flat" cmpd="sng">
                <a:solidFill>
                  <a:srgbClr val="0000FF"/>
                </a:solidFill>
                <a:prstDash val="solid"/>
                <a:headEnd type="none" w="med" len="med"/>
                <a:tailEnd type="none" w="med" len="med"/>
              </a:ln>
            </p:spPr>
          </p:sp>
          <p:sp>
            <p:nvSpPr>
              <p:cNvPr id="90645" name="Line 4233"/>
              <p:cNvSpPr/>
              <p:nvPr/>
            </p:nvSpPr>
            <p:spPr>
              <a:xfrm flipV="1">
                <a:off x="4113" y="2192"/>
                <a:ext cx="0" cy="7"/>
              </a:xfrm>
              <a:prstGeom prst="line">
                <a:avLst/>
              </a:prstGeom>
              <a:ln w="9525" cap="flat" cmpd="sng">
                <a:solidFill>
                  <a:srgbClr val="0000FF"/>
                </a:solidFill>
                <a:prstDash val="solid"/>
                <a:headEnd type="none" w="med" len="med"/>
                <a:tailEnd type="none" w="med" len="med"/>
              </a:ln>
            </p:spPr>
          </p:sp>
          <p:sp>
            <p:nvSpPr>
              <p:cNvPr id="90646" name="Line 4234"/>
              <p:cNvSpPr/>
              <p:nvPr/>
            </p:nvSpPr>
            <p:spPr>
              <a:xfrm>
                <a:off x="4111" y="2192"/>
                <a:ext cx="4" cy="0"/>
              </a:xfrm>
              <a:prstGeom prst="line">
                <a:avLst/>
              </a:prstGeom>
              <a:ln w="9525" cap="flat" cmpd="sng">
                <a:solidFill>
                  <a:srgbClr val="0000FF"/>
                </a:solidFill>
                <a:prstDash val="solid"/>
                <a:headEnd type="none" w="med" len="med"/>
                <a:tailEnd type="none" w="med" len="med"/>
              </a:ln>
            </p:spPr>
          </p:sp>
          <p:sp>
            <p:nvSpPr>
              <p:cNvPr id="90647" name="Line 4235"/>
              <p:cNvSpPr/>
              <p:nvPr/>
            </p:nvSpPr>
            <p:spPr>
              <a:xfrm>
                <a:off x="4113" y="2199"/>
                <a:ext cx="0" cy="6"/>
              </a:xfrm>
              <a:prstGeom prst="line">
                <a:avLst/>
              </a:prstGeom>
              <a:ln w="9525" cap="flat" cmpd="sng">
                <a:solidFill>
                  <a:srgbClr val="0000FF"/>
                </a:solidFill>
                <a:prstDash val="solid"/>
                <a:headEnd type="none" w="med" len="med"/>
                <a:tailEnd type="none" w="med" len="med"/>
              </a:ln>
            </p:spPr>
          </p:sp>
          <p:sp>
            <p:nvSpPr>
              <p:cNvPr id="90648" name="Line 4236"/>
              <p:cNvSpPr/>
              <p:nvPr/>
            </p:nvSpPr>
            <p:spPr>
              <a:xfrm>
                <a:off x="4111" y="2205"/>
                <a:ext cx="4" cy="0"/>
              </a:xfrm>
              <a:prstGeom prst="line">
                <a:avLst/>
              </a:prstGeom>
              <a:ln w="9525" cap="flat" cmpd="sng">
                <a:solidFill>
                  <a:srgbClr val="0000FF"/>
                </a:solidFill>
                <a:prstDash val="solid"/>
                <a:headEnd type="none" w="med" len="med"/>
                <a:tailEnd type="none" w="med" len="med"/>
              </a:ln>
            </p:spPr>
          </p:sp>
          <p:sp>
            <p:nvSpPr>
              <p:cNvPr id="90649" name="Line 4237"/>
              <p:cNvSpPr/>
              <p:nvPr/>
            </p:nvSpPr>
            <p:spPr>
              <a:xfrm flipV="1">
                <a:off x="4129" y="2190"/>
                <a:ext cx="0" cy="13"/>
              </a:xfrm>
              <a:prstGeom prst="line">
                <a:avLst/>
              </a:prstGeom>
              <a:ln w="9525" cap="flat" cmpd="sng">
                <a:solidFill>
                  <a:srgbClr val="0000FF"/>
                </a:solidFill>
                <a:prstDash val="solid"/>
                <a:headEnd type="none" w="med" len="med"/>
                <a:tailEnd type="none" w="med" len="med"/>
              </a:ln>
            </p:spPr>
          </p:sp>
          <p:sp>
            <p:nvSpPr>
              <p:cNvPr id="90650" name="Line 4238"/>
              <p:cNvSpPr/>
              <p:nvPr/>
            </p:nvSpPr>
            <p:spPr>
              <a:xfrm>
                <a:off x="4126" y="2190"/>
                <a:ext cx="5" cy="0"/>
              </a:xfrm>
              <a:prstGeom prst="line">
                <a:avLst/>
              </a:prstGeom>
              <a:ln w="9525" cap="flat" cmpd="sng">
                <a:solidFill>
                  <a:srgbClr val="0000FF"/>
                </a:solidFill>
                <a:prstDash val="solid"/>
                <a:headEnd type="none" w="med" len="med"/>
                <a:tailEnd type="none" w="med" len="med"/>
              </a:ln>
            </p:spPr>
          </p:sp>
          <p:sp>
            <p:nvSpPr>
              <p:cNvPr id="90651" name="Line 4239"/>
              <p:cNvSpPr/>
              <p:nvPr/>
            </p:nvSpPr>
            <p:spPr>
              <a:xfrm>
                <a:off x="4129" y="2203"/>
                <a:ext cx="0" cy="12"/>
              </a:xfrm>
              <a:prstGeom prst="line">
                <a:avLst/>
              </a:prstGeom>
              <a:ln w="9525" cap="flat" cmpd="sng">
                <a:solidFill>
                  <a:srgbClr val="0000FF"/>
                </a:solidFill>
                <a:prstDash val="solid"/>
                <a:headEnd type="none" w="med" len="med"/>
                <a:tailEnd type="none" w="med" len="med"/>
              </a:ln>
            </p:spPr>
          </p:sp>
          <p:sp>
            <p:nvSpPr>
              <p:cNvPr id="90652" name="Line 4240"/>
              <p:cNvSpPr/>
              <p:nvPr/>
            </p:nvSpPr>
            <p:spPr>
              <a:xfrm>
                <a:off x="4126" y="2215"/>
                <a:ext cx="5" cy="0"/>
              </a:xfrm>
              <a:prstGeom prst="line">
                <a:avLst/>
              </a:prstGeom>
              <a:ln w="9525" cap="flat" cmpd="sng">
                <a:solidFill>
                  <a:srgbClr val="0000FF"/>
                </a:solidFill>
                <a:prstDash val="solid"/>
                <a:headEnd type="none" w="med" len="med"/>
                <a:tailEnd type="none" w="med" len="med"/>
              </a:ln>
            </p:spPr>
          </p:sp>
          <p:sp>
            <p:nvSpPr>
              <p:cNvPr id="90653" name="Line 4241"/>
              <p:cNvSpPr/>
              <p:nvPr/>
            </p:nvSpPr>
            <p:spPr>
              <a:xfrm flipV="1">
                <a:off x="4146" y="2180"/>
                <a:ext cx="0" cy="16"/>
              </a:xfrm>
              <a:prstGeom prst="line">
                <a:avLst/>
              </a:prstGeom>
              <a:ln w="9525" cap="flat" cmpd="sng">
                <a:solidFill>
                  <a:srgbClr val="0000FF"/>
                </a:solidFill>
                <a:prstDash val="solid"/>
                <a:headEnd type="none" w="med" len="med"/>
                <a:tailEnd type="none" w="med" len="med"/>
              </a:ln>
            </p:spPr>
          </p:sp>
          <p:sp>
            <p:nvSpPr>
              <p:cNvPr id="90654" name="Line 4242"/>
              <p:cNvSpPr/>
              <p:nvPr/>
            </p:nvSpPr>
            <p:spPr>
              <a:xfrm>
                <a:off x="4144" y="2180"/>
                <a:ext cx="4" cy="0"/>
              </a:xfrm>
              <a:prstGeom prst="line">
                <a:avLst/>
              </a:prstGeom>
              <a:ln w="9525" cap="flat" cmpd="sng">
                <a:solidFill>
                  <a:srgbClr val="0000FF"/>
                </a:solidFill>
                <a:prstDash val="solid"/>
                <a:headEnd type="none" w="med" len="med"/>
                <a:tailEnd type="none" w="med" len="med"/>
              </a:ln>
            </p:spPr>
          </p:sp>
          <p:sp>
            <p:nvSpPr>
              <p:cNvPr id="90655" name="Line 4243"/>
              <p:cNvSpPr/>
              <p:nvPr/>
            </p:nvSpPr>
            <p:spPr>
              <a:xfrm>
                <a:off x="4146" y="2196"/>
                <a:ext cx="0" cy="18"/>
              </a:xfrm>
              <a:prstGeom prst="line">
                <a:avLst/>
              </a:prstGeom>
              <a:ln w="9525" cap="flat" cmpd="sng">
                <a:solidFill>
                  <a:srgbClr val="0000FF"/>
                </a:solidFill>
                <a:prstDash val="solid"/>
                <a:headEnd type="none" w="med" len="med"/>
                <a:tailEnd type="none" w="med" len="med"/>
              </a:ln>
            </p:spPr>
          </p:sp>
          <p:sp>
            <p:nvSpPr>
              <p:cNvPr id="90656" name="Line 4244"/>
              <p:cNvSpPr/>
              <p:nvPr/>
            </p:nvSpPr>
            <p:spPr>
              <a:xfrm>
                <a:off x="4144" y="2214"/>
                <a:ext cx="4" cy="0"/>
              </a:xfrm>
              <a:prstGeom prst="line">
                <a:avLst/>
              </a:prstGeom>
              <a:ln w="9525" cap="flat" cmpd="sng">
                <a:solidFill>
                  <a:srgbClr val="0000FF"/>
                </a:solidFill>
                <a:prstDash val="solid"/>
                <a:headEnd type="none" w="med" len="med"/>
                <a:tailEnd type="none" w="med" len="med"/>
              </a:ln>
            </p:spPr>
          </p:sp>
          <p:sp>
            <p:nvSpPr>
              <p:cNvPr id="90657" name="Line 4245"/>
              <p:cNvSpPr/>
              <p:nvPr/>
            </p:nvSpPr>
            <p:spPr>
              <a:xfrm flipV="1">
                <a:off x="4164" y="2180"/>
                <a:ext cx="0" cy="15"/>
              </a:xfrm>
              <a:prstGeom prst="line">
                <a:avLst/>
              </a:prstGeom>
              <a:ln w="9525" cap="flat" cmpd="sng">
                <a:solidFill>
                  <a:srgbClr val="0000FF"/>
                </a:solidFill>
                <a:prstDash val="solid"/>
                <a:headEnd type="none" w="med" len="med"/>
                <a:tailEnd type="none" w="med" len="med"/>
              </a:ln>
            </p:spPr>
          </p:sp>
          <p:sp>
            <p:nvSpPr>
              <p:cNvPr id="90658" name="Line 4246"/>
              <p:cNvSpPr/>
              <p:nvPr/>
            </p:nvSpPr>
            <p:spPr>
              <a:xfrm>
                <a:off x="4161" y="2180"/>
                <a:ext cx="5" cy="0"/>
              </a:xfrm>
              <a:prstGeom prst="line">
                <a:avLst/>
              </a:prstGeom>
              <a:ln w="9525" cap="flat" cmpd="sng">
                <a:solidFill>
                  <a:srgbClr val="0000FF"/>
                </a:solidFill>
                <a:prstDash val="solid"/>
                <a:headEnd type="none" w="med" len="med"/>
                <a:tailEnd type="none" w="med" len="med"/>
              </a:ln>
            </p:spPr>
          </p:sp>
          <p:sp>
            <p:nvSpPr>
              <p:cNvPr id="90659" name="Line 4247"/>
              <p:cNvSpPr/>
              <p:nvPr/>
            </p:nvSpPr>
            <p:spPr>
              <a:xfrm>
                <a:off x="4164" y="2195"/>
                <a:ext cx="0" cy="14"/>
              </a:xfrm>
              <a:prstGeom prst="line">
                <a:avLst/>
              </a:prstGeom>
              <a:ln w="9525" cap="flat" cmpd="sng">
                <a:solidFill>
                  <a:srgbClr val="0000FF"/>
                </a:solidFill>
                <a:prstDash val="solid"/>
                <a:headEnd type="none" w="med" len="med"/>
                <a:tailEnd type="none" w="med" len="med"/>
              </a:ln>
            </p:spPr>
          </p:sp>
          <p:sp>
            <p:nvSpPr>
              <p:cNvPr id="90660" name="Line 4248"/>
              <p:cNvSpPr/>
              <p:nvPr/>
            </p:nvSpPr>
            <p:spPr>
              <a:xfrm>
                <a:off x="4161" y="2209"/>
                <a:ext cx="5" cy="0"/>
              </a:xfrm>
              <a:prstGeom prst="line">
                <a:avLst/>
              </a:prstGeom>
              <a:ln w="9525" cap="flat" cmpd="sng">
                <a:solidFill>
                  <a:srgbClr val="0000FF"/>
                </a:solidFill>
                <a:prstDash val="solid"/>
                <a:headEnd type="none" w="med" len="med"/>
                <a:tailEnd type="none" w="med" len="med"/>
              </a:ln>
            </p:spPr>
          </p:sp>
          <p:sp>
            <p:nvSpPr>
              <p:cNvPr id="90661" name="Line 4249"/>
              <p:cNvSpPr/>
              <p:nvPr/>
            </p:nvSpPr>
            <p:spPr>
              <a:xfrm flipV="1">
                <a:off x="4179" y="2171"/>
                <a:ext cx="0" cy="19"/>
              </a:xfrm>
              <a:prstGeom prst="line">
                <a:avLst/>
              </a:prstGeom>
              <a:ln w="9525" cap="flat" cmpd="sng">
                <a:solidFill>
                  <a:srgbClr val="0000FF"/>
                </a:solidFill>
                <a:prstDash val="solid"/>
                <a:headEnd type="none" w="med" len="med"/>
                <a:tailEnd type="none" w="med" len="med"/>
              </a:ln>
            </p:spPr>
          </p:sp>
          <p:sp>
            <p:nvSpPr>
              <p:cNvPr id="90662" name="Line 4250"/>
              <p:cNvSpPr/>
              <p:nvPr/>
            </p:nvSpPr>
            <p:spPr>
              <a:xfrm>
                <a:off x="4177" y="2171"/>
                <a:ext cx="4" cy="0"/>
              </a:xfrm>
              <a:prstGeom prst="line">
                <a:avLst/>
              </a:prstGeom>
              <a:ln w="9525" cap="flat" cmpd="sng">
                <a:solidFill>
                  <a:srgbClr val="0000FF"/>
                </a:solidFill>
                <a:prstDash val="solid"/>
                <a:headEnd type="none" w="med" len="med"/>
                <a:tailEnd type="none" w="med" len="med"/>
              </a:ln>
            </p:spPr>
          </p:sp>
          <p:sp>
            <p:nvSpPr>
              <p:cNvPr id="90663" name="Line 4251"/>
              <p:cNvSpPr/>
              <p:nvPr/>
            </p:nvSpPr>
            <p:spPr>
              <a:xfrm>
                <a:off x="4179" y="2190"/>
                <a:ext cx="0" cy="19"/>
              </a:xfrm>
              <a:prstGeom prst="line">
                <a:avLst/>
              </a:prstGeom>
              <a:ln w="9525" cap="flat" cmpd="sng">
                <a:solidFill>
                  <a:srgbClr val="0000FF"/>
                </a:solidFill>
                <a:prstDash val="solid"/>
                <a:headEnd type="none" w="med" len="med"/>
                <a:tailEnd type="none" w="med" len="med"/>
              </a:ln>
            </p:spPr>
          </p:sp>
          <p:sp>
            <p:nvSpPr>
              <p:cNvPr id="90664" name="Line 4252"/>
              <p:cNvSpPr/>
              <p:nvPr/>
            </p:nvSpPr>
            <p:spPr>
              <a:xfrm>
                <a:off x="4177" y="2209"/>
                <a:ext cx="4" cy="0"/>
              </a:xfrm>
              <a:prstGeom prst="line">
                <a:avLst/>
              </a:prstGeom>
              <a:ln w="9525" cap="flat" cmpd="sng">
                <a:solidFill>
                  <a:srgbClr val="0000FF"/>
                </a:solidFill>
                <a:prstDash val="solid"/>
                <a:headEnd type="none" w="med" len="med"/>
                <a:tailEnd type="none" w="med" len="med"/>
              </a:ln>
            </p:spPr>
          </p:sp>
          <p:sp>
            <p:nvSpPr>
              <p:cNvPr id="90665" name="Line 4253"/>
              <p:cNvSpPr/>
              <p:nvPr/>
            </p:nvSpPr>
            <p:spPr>
              <a:xfrm flipV="1">
                <a:off x="4197" y="2165"/>
                <a:ext cx="0" cy="17"/>
              </a:xfrm>
              <a:prstGeom prst="line">
                <a:avLst/>
              </a:prstGeom>
              <a:ln w="9525" cap="flat" cmpd="sng">
                <a:solidFill>
                  <a:srgbClr val="0000FF"/>
                </a:solidFill>
                <a:prstDash val="solid"/>
                <a:headEnd type="none" w="med" len="med"/>
                <a:tailEnd type="none" w="med" len="med"/>
              </a:ln>
            </p:spPr>
          </p:sp>
          <p:sp>
            <p:nvSpPr>
              <p:cNvPr id="90666" name="Line 4254"/>
              <p:cNvSpPr/>
              <p:nvPr/>
            </p:nvSpPr>
            <p:spPr>
              <a:xfrm>
                <a:off x="4194" y="2165"/>
                <a:ext cx="5" cy="0"/>
              </a:xfrm>
              <a:prstGeom prst="line">
                <a:avLst/>
              </a:prstGeom>
              <a:ln w="9525" cap="flat" cmpd="sng">
                <a:solidFill>
                  <a:srgbClr val="0000FF"/>
                </a:solidFill>
                <a:prstDash val="solid"/>
                <a:headEnd type="none" w="med" len="med"/>
                <a:tailEnd type="none" w="med" len="med"/>
              </a:ln>
            </p:spPr>
          </p:sp>
          <p:sp>
            <p:nvSpPr>
              <p:cNvPr id="90667" name="Line 4255"/>
              <p:cNvSpPr/>
              <p:nvPr/>
            </p:nvSpPr>
            <p:spPr>
              <a:xfrm>
                <a:off x="4197" y="2182"/>
                <a:ext cx="0" cy="17"/>
              </a:xfrm>
              <a:prstGeom prst="line">
                <a:avLst/>
              </a:prstGeom>
              <a:ln w="9525" cap="flat" cmpd="sng">
                <a:solidFill>
                  <a:srgbClr val="0000FF"/>
                </a:solidFill>
                <a:prstDash val="solid"/>
                <a:headEnd type="none" w="med" len="med"/>
                <a:tailEnd type="none" w="med" len="med"/>
              </a:ln>
            </p:spPr>
          </p:sp>
          <p:sp>
            <p:nvSpPr>
              <p:cNvPr id="90668" name="Line 4256"/>
              <p:cNvSpPr/>
              <p:nvPr/>
            </p:nvSpPr>
            <p:spPr>
              <a:xfrm>
                <a:off x="4194" y="2199"/>
                <a:ext cx="5" cy="0"/>
              </a:xfrm>
              <a:prstGeom prst="line">
                <a:avLst/>
              </a:prstGeom>
              <a:ln w="9525" cap="flat" cmpd="sng">
                <a:solidFill>
                  <a:srgbClr val="0000FF"/>
                </a:solidFill>
                <a:prstDash val="solid"/>
                <a:headEnd type="none" w="med" len="med"/>
                <a:tailEnd type="none" w="med" len="med"/>
              </a:ln>
            </p:spPr>
          </p:sp>
          <p:sp>
            <p:nvSpPr>
              <p:cNvPr id="90669" name="Line 4257"/>
              <p:cNvSpPr/>
              <p:nvPr/>
            </p:nvSpPr>
            <p:spPr>
              <a:xfrm flipV="1">
                <a:off x="4214" y="2165"/>
                <a:ext cx="0" cy="17"/>
              </a:xfrm>
              <a:prstGeom prst="line">
                <a:avLst/>
              </a:prstGeom>
              <a:ln w="9525" cap="flat" cmpd="sng">
                <a:solidFill>
                  <a:srgbClr val="0000FF"/>
                </a:solidFill>
                <a:prstDash val="solid"/>
                <a:headEnd type="none" w="med" len="med"/>
                <a:tailEnd type="none" w="med" len="med"/>
              </a:ln>
            </p:spPr>
          </p:sp>
          <p:sp>
            <p:nvSpPr>
              <p:cNvPr id="90670" name="Line 4258"/>
              <p:cNvSpPr/>
              <p:nvPr/>
            </p:nvSpPr>
            <p:spPr>
              <a:xfrm>
                <a:off x="4212" y="2165"/>
                <a:ext cx="4" cy="0"/>
              </a:xfrm>
              <a:prstGeom prst="line">
                <a:avLst/>
              </a:prstGeom>
              <a:ln w="9525" cap="flat" cmpd="sng">
                <a:solidFill>
                  <a:srgbClr val="0000FF"/>
                </a:solidFill>
                <a:prstDash val="solid"/>
                <a:headEnd type="none" w="med" len="med"/>
                <a:tailEnd type="none" w="med" len="med"/>
              </a:ln>
            </p:spPr>
          </p:sp>
          <p:sp>
            <p:nvSpPr>
              <p:cNvPr id="90671" name="Line 4259"/>
              <p:cNvSpPr/>
              <p:nvPr/>
            </p:nvSpPr>
            <p:spPr>
              <a:xfrm>
                <a:off x="4214" y="2182"/>
                <a:ext cx="0" cy="17"/>
              </a:xfrm>
              <a:prstGeom prst="line">
                <a:avLst/>
              </a:prstGeom>
              <a:ln w="9525" cap="flat" cmpd="sng">
                <a:solidFill>
                  <a:srgbClr val="0000FF"/>
                </a:solidFill>
                <a:prstDash val="solid"/>
                <a:headEnd type="none" w="med" len="med"/>
                <a:tailEnd type="none" w="med" len="med"/>
              </a:ln>
            </p:spPr>
          </p:sp>
          <p:sp>
            <p:nvSpPr>
              <p:cNvPr id="90672" name="Line 4260"/>
              <p:cNvSpPr/>
              <p:nvPr/>
            </p:nvSpPr>
            <p:spPr>
              <a:xfrm>
                <a:off x="4212" y="2199"/>
                <a:ext cx="4" cy="0"/>
              </a:xfrm>
              <a:prstGeom prst="line">
                <a:avLst/>
              </a:prstGeom>
              <a:ln w="9525" cap="flat" cmpd="sng">
                <a:solidFill>
                  <a:srgbClr val="0000FF"/>
                </a:solidFill>
                <a:prstDash val="solid"/>
                <a:headEnd type="none" w="med" len="med"/>
                <a:tailEnd type="none" w="med" len="med"/>
              </a:ln>
            </p:spPr>
          </p:sp>
          <p:sp>
            <p:nvSpPr>
              <p:cNvPr id="90673" name="Line 4261"/>
              <p:cNvSpPr/>
              <p:nvPr/>
            </p:nvSpPr>
            <p:spPr>
              <a:xfrm flipV="1">
                <a:off x="4229" y="2161"/>
                <a:ext cx="0" cy="15"/>
              </a:xfrm>
              <a:prstGeom prst="line">
                <a:avLst/>
              </a:prstGeom>
              <a:ln w="9525" cap="flat" cmpd="sng">
                <a:solidFill>
                  <a:srgbClr val="0000FF"/>
                </a:solidFill>
                <a:prstDash val="solid"/>
                <a:headEnd type="none" w="med" len="med"/>
                <a:tailEnd type="none" w="med" len="med"/>
              </a:ln>
            </p:spPr>
          </p:sp>
          <p:sp>
            <p:nvSpPr>
              <p:cNvPr id="90674" name="Line 4262"/>
              <p:cNvSpPr/>
              <p:nvPr/>
            </p:nvSpPr>
            <p:spPr>
              <a:xfrm>
                <a:off x="4227" y="2161"/>
                <a:ext cx="5" cy="0"/>
              </a:xfrm>
              <a:prstGeom prst="line">
                <a:avLst/>
              </a:prstGeom>
              <a:ln w="9525" cap="flat" cmpd="sng">
                <a:solidFill>
                  <a:srgbClr val="0000FF"/>
                </a:solidFill>
                <a:prstDash val="solid"/>
                <a:headEnd type="none" w="med" len="med"/>
                <a:tailEnd type="none" w="med" len="med"/>
              </a:ln>
            </p:spPr>
          </p:sp>
          <p:sp>
            <p:nvSpPr>
              <p:cNvPr id="90675" name="Line 4263"/>
              <p:cNvSpPr/>
              <p:nvPr/>
            </p:nvSpPr>
            <p:spPr>
              <a:xfrm>
                <a:off x="4229" y="2176"/>
                <a:ext cx="0" cy="14"/>
              </a:xfrm>
              <a:prstGeom prst="line">
                <a:avLst/>
              </a:prstGeom>
              <a:ln w="9525" cap="flat" cmpd="sng">
                <a:solidFill>
                  <a:srgbClr val="0000FF"/>
                </a:solidFill>
                <a:prstDash val="solid"/>
                <a:headEnd type="none" w="med" len="med"/>
                <a:tailEnd type="none" w="med" len="med"/>
              </a:ln>
            </p:spPr>
          </p:sp>
          <p:sp>
            <p:nvSpPr>
              <p:cNvPr id="90676" name="Line 4264"/>
              <p:cNvSpPr/>
              <p:nvPr/>
            </p:nvSpPr>
            <p:spPr>
              <a:xfrm>
                <a:off x="4227" y="2190"/>
                <a:ext cx="5" cy="0"/>
              </a:xfrm>
              <a:prstGeom prst="line">
                <a:avLst/>
              </a:prstGeom>
              <a:ln w="9525" cap="flat" cmpd="sng">
                <a:solidFill>
                  <a:srgbClr val="0000FF"/>
                </a:solidFill>
                <a:prstDash val="solid"/>
                <a:headEnd type="none" w="med" len="med"/>
                <a:tailEnd type="none" w="med" len="med"/>
              </a:ln>
            </p:spPr>
          </p:sp>
          <p:sp>
            <p:nvSpPr>
              <p:cNvPr id="90677" name="Line 4265"/>
              <p:cNvSpPr/>
              <p:nvPr/>
            </p:nvSpPr>
            <p:spPr>
              <a:xfrm flipV="1">
                <a:off x="4247" y="2157"/>
                <a:ext cx="0" cy="19"/>
              </a:xfrm>
              <a:prstGeom prst="line">
                <a:avLst/>
              </a:prstGeom>
              <a:ln w="9525" cap="flat" cmpd="sng">
                <a:solidFill>
                  <a:srgbClr val="0000FF"/>
                </a:solidFill>
                <a:prstDash val="solid"/>
                <a:headEnd type="none" w="med" len="med"/>
                <a:tailEnd type="none" w="med" len="med"/>
              </a:ln>
            </p:spPr>
          </p:sp>
          <p:sp>
            <p:nvSpPr>
              <p:cNvPr id="90678" name="Line 4266"/>
              <p:cNvSpPr/>
              <p:nvPr/>
            </p:nvSpPr>
            <p:spPr>
              <a:xfrm>
                <a:off x="4245" y="2157"/>
                <a:ext cx="4" cy="0"/>
              </a:xfrm>
              <a:prstGeom prst="line">
                <a:avLst/>
              </a:prstGeom>
              <a:ln w="9525" cap="flat" cmpd="sng">
                <a:solidFill>
                  <a:srgbClr val="0000FF"/>
                </a:solidFill>
                <a:prstDash val="solid"/>
                <a:headEnd type="none" w="med" len="med"/>
                <a:tailEnd type="none" w="med" len="med"/>
              </a:ln>
            </p:spPr>
          </p:sp>
          <p:sp>
            <p:nvSpPr>
              <p:cNvPr id="90679" name="Line 4267"/>
              <p:cNvSpPr/>
              <p:nvPr/>
            </p:nvSpPr>
            <p:spPr>
              <a:xfrm>
                <a:off x="4247" y="2176"/>
                <a:ext cx="0" cy="19"/>
              </a:xfrm>
              <a:prstGeom prst="line">
                <a:avLst/>
              </a:prstGeom>
              <a:ln w="9525" cap="flat" cmpd="sng">
                <a:solidFill>
                  <a:srgbClr val="0000FF"/>
                </a:solidFill>
                <a:prstDash val="solid"/>
                <a:headEnd type="none" w="med" len="med"/>
                <a:tailEnd type="none" w="med" len="med"/>
              </a:ln>
            </p:spPr>
          </p:sp>
          <p:sp>
            <p:nvSpPr>
              <p:cNvPr id="90680" name="Line 4268"/>
              <p:cNvSpPr/>
              <p:nvPr/>
            </p:nvSpPr>
            <p:spPr>
              <a:xfrm>
                <a:off x="4245" y="2195"/>
                <a:ext cx="4" cy="0"/>
              </a:xfrm>
              <a:prstGeom prst="line">
                <a:avLst/>
              </a:prstGeom>
              <a:ln w="9525" cap="flat" cmpd="sng">
                <a:solidFill>
                  <a:srgbClr val="0000FF"/>
                </a:solidFill>
                <a:prstDash val="solid"/>
                <a:headEnd type="none" w="med" len="med"/>
                <a:tailEnd type="none" w="med" len="med"/>
              </a:ln>
            </p:spPr>
          </p:sp>
          <p:sp>
            <p:nvSpPr>
              <p:cNvPr id="90681" name="Line 4269"/>
              <p:cNvSpPr/>
              <p:nvPr/>
            </p:nvSpPr>
            <p:spPr>
              <a:xfrm flipV="1">
                <a:off x="4265" y="2157"/>
                <a:ext cx="0" cy="23"/>
              </a:xfrm>
              <a:prstGeom prst="line">
                <a:avLst/>
              </a:prstGeom>
              <a:ln w="9525" cap="flat" cmpd="sng">
                <a:solidFill>
                  <a:srgbClr val="0000FF"/>
                </a:solidFill>
                <a:prstDash val="solid"/>
                <a:headEnd type="none" w="med" len="med"/>
                <a:tailEnd type="none" w="med" len="med"/>
              </a:ln>
            </p:spPr>
          </p:sp>
          <p:sp>
            <p:nvSpPr>
              <p:cNvPr id="90682" name="Line 4270"/>
              <p:cNvSpPr/>
              <p:nvPr/>
            </p:nvSpPr>
            <p:spPr>
              <a:xfrm>
                <a:off x="4262" y="2157"/>
                <a:ext cx="5" cy="0"/>
              </a:xfrm>
              <a:prstGeom prst="line">
                <a:avLst/>
              </a:prstGeom>
              <a:ln w="9525" cap="flat" cmpd="sng">
                <a:solidFill>
                  <a:srgbClr val="0000FF"/>
                </a:solidFill>
                <a:prstDash val="solid"/>
                <a:headEnd type="none" w="med" len="med"/>
                <a:tailEnd type="none" w="med" len="med"/>
              </a:ln>
            </p:spPr>
          </p:sp>
          <p:sp>
            <p:nvSpPr>
              <p:cNvPr id="90683" name="Line 4271"/>
              <p:cNvSpPr/>
              <p:nvPr/>
            </p:nvSpPr>
            <p:spPr>
              <a:xfrm>
                <a:off x="4265" y="2180"/>
                <a:ext cx="0" cy="23"/>
              </a:xfrm>
              <a:prstGeom prst="line">
                <a:avLst/>
              </a:prstGeom>
              <a:ln w="9525" cap="flat" cmpd="sng">
                <a:solidFill>
                  <a:srgbClr val="0000FF"/>
                </a:solidFill>
                <a:prstDash val="solid"/>
                <a:headEnd type="none" w="med" len="med"/>
                <a:tailEnd type="none" w="med" len="med"/>
              </a:ln>
            </p:spPr>
          </p:sp>
          <p:sp>
            <p:nvSpPr>
              <p:cNvPr id="90684" name="Line 4272"/>
              <p:cNvSpPr/>
              <p:nvPr/>
            </p:nvSpPr>
            <p:spPr>
              <a:xfrm>
                <a:off x="4262" y="2203"/>
                <a:ext cx="5" cy="0"/>
              </a:xfrm>
              <a:prstGeom prst="line">
                <a:avLst/>
              </a:prstGeom>
              <a:ln w="9525" cap="flat" cmpd="sng">
                <a:solidFill>
                  <a:srgbClr val="0000FF"/>
                </a:solidFill>
                <a:prstDash val="solid"/>
                <a:headEnd type="none" w="med" len="med"/>
                <a:tailEnd type="none" w="med" len="med"/>
              </a:ln>
            </p:spPr>
          </p:sp>
          <p:sp>
            <p:nvSpPr>
              <p:cNvPr id="90685" name="Line 4273"/>
              <p:cNvSpPr/>
              <p:nvPr/>
            </p:nvSpPr>
            <p:spPr>
              <a:xfrm flipV="1">
                <a:off x="4280" y="2148"/>
                <a:ext cx="0" cy="28"/>
              </a:xfrm>
              <a:prstGeom prst="line">
                <a:avLst/>
              </a:prstGeom>
              <a:ln w="9525" cap="flat" cmpd="sng">
                <a:solidFill>
                  <a:srgbClr val="0000FF"/>
                </a:solidFill>
                <a:prstDash val="solid"/>
                <a:headEnd type="none" w="med" len="med"/>
                <a:tailEnd type="none" w="med" len="med"/>
              </a:ln>
            </p:spPr>
          </p:sp>
          <p:sp>
            <p:nvSpPr>
              <p:cNvPr id="90686" name="Line 4274"/>
              <p:cNvSpPr/>
              <p:nvPr/>
            </p:nvSpPr>
            <p:spPr>
              <a:xfrm>
                <a:off x="4278" y="2148"/>
                <a:ext cx="4" cy="0"/>
              </a:xfrm>
              <a:prstGeom prst="line">
                <a:avLst/>
              </a:prstGeom>
              <a:ln w="9525" cap="flat" cmpd="sng">
                <a:solidFill>
                  <a:srgbClr val="0000FF"/>
                </a:solidFill>
                <a:prstDash val="solid"/>
                <a:headEnd type="none" w="med" len="med"/>
                <a:tailEnd type="none" w="med" len="med"/>
              </a:ln>
            </p:spPr>
          </p:sp>
          <p:sp>
            <p:nvSpPr>
              <p:cNvPr id="90687" name="Line 4275"/>
              <p:cNvSpPr/>
              <p:nvPr/>
            </p:nvSpPr>
            <p:spPr>
              <a:xfrm>
                <a:off x="4280" y="2176"/>
                <a:ext cx="0" cy="27"/>
              </a:xfrm>
              <a:prstGeom prst="line">
                <a:avLst/>
              </a:prstGeom>
              <a:ln w="9525" cap="flat" cmpd="sng">
                <a:solidFill>
                  <a:srgbClr val="0000FF"/>
                </a:solidFill>
                <a:prstDash val="solid"/>
                <a:headEnd type="none" w="med" len="med"/>
                <a:tailEnd type="none" w="med" len="med"/>
              </a:ln>
            </p:spPr>
          </p:sp>
          <p:sp>
            <p:nvSpPr>
              <p:cNvPr id="90688" name="Line 4276"/>
              <p:cNvSpPr/>
              <p:nvPr/>
            </p:nvSpPr>
            <p:spPr>
              <a:xfrm>
                <a:off x="4278" y="2203"/>
                <a:ext cx="4" cy="0"/>
              </a:xfrm>
              <a:prstGeom prst="line">
                <a:avLst/>
              </a:prstGeom>
              <a:ln w="9525" cap="flat" cmpd="sng">
                <a:solidFill>
                  <a:srgbClr val="0000FF"/>
                </a:solidFill>
                <a:prstDash val="solid"/>
                <a:headEnd type="none" w="med" len="med"/>
                <a:tailEnd type="none" w="med" len="med"/>
              </a:ln>
            </p:spPr>
          </p:sp>
          <p:sp>
            <p:nvSpPr>
              <p:cNvPr id="90689" name="Line 4277"/>
              <p:cNvSpPr/>
              <p:nvPr/>
            </p:nvSpPr>
            <p:spPr>
              <a:xfrm flipV="1">
                <a:off x="4297" y="2100"/>
                <a:ext cx="0" cy="46"/>
              </a:xfrm>
              <a:prstGeom prst="line">
                <a:avLst/>
              </a:prstGeom>
              <a:ln w="9525" cap="flat" cmpd="sng">
                <a:solidFill>
                  <a:srgbClr val="0000FF"/>
                </a:solidFill>
                <a:prstDash val="solid"/>
                <a:headEnd type="none" w="med" len="med"/>
                <a:tailEnd type="none" w="med" len="med"/>
              </a:ln>
            </p:spPr>
          </p:sp>
          <p:sp>
            <p:nvSpPr>
              <p:cNvPr id="90690" name="Line 4278"/>
              <p:cNvSpPr/>
              <p:nvPr/>
            </p:nvSpPr>
            <p:spPr>
              <a:xfrm>
                <a:off x="4295" y="2100"/>
                <a:ext cx="5" cy="0"/>
              </a:xfrm>
              <a:prstGeom prst="line">
                <a:avLst/>
              </a:prstGeom>
              <a:ln w="9525" cap="flat" cmpd="sng">
                <a:solidFill>
                  <a:srgbClr val="0000FF"/>
                </a:solidFill>
                <a:prstDash val="solid"/>
                <a:headEnd type="none" w="med" len="med"/>
                <a:tailEnd type="none" w="med" len="med"/>
              </a:ln>
            </p:spPr>
          </p:sp>
          <p:sp>
            <p:nvSpPr>
              <p:cNvPr id="90691" name="Line 4279"/>
              <p:cNvSpPr/>
              <p:nvPr/>
            </p:nvSpPr>
            <p:spPr>
              <a:xfrm>
                <a:off x="4297" y="2146"/>
                <a:ext cx="0" cy="46"/>
              </a:xfrm>
              <a:prstGeom prst="line">
                <a:avLst/>
              </a:prstGeom>
              <a:ln w="9525" cap="flat" cmpd="sng">
                <a:solidFill>
                  <a:srgbClr val="0000FF"/>
                </a:solidFill>
                <a:prstDash val="solid"/>
                <a:headEnd type="none" w="med" len="med"/>
                <a:tailEnd type="none" w="med" len="med"/>
              </a:ln>
            </p:spPr>
          </p:sp>
          <p:sp>
            <p:nvSpPr>
              <p:cNvPr id="90692" name="Line 4280"/>
              <p:cNvSpPr/>
              <p:nvPr/>
            </p:nvSpPr>
            <p:spPr>
              <a:xfrm>
                <a:off x="4295" y="2192"/>
                <a:ext cx="5" cy="0"/>
              </a:xfrm>
              <a:prstGeom prst="line">
                <a:avLst/>
              </a:prstGeom>
              <a:ln w="9525" cap="flat" cmpd="sng">
                <a:solidFill>
                  <a:srgbClr val="0000FF"/>
                </a:solidFill>
                <a:prstDash val="solid"/>
                <a:headEnd type="none" w="med" len="med"/>
                <a:tailEnd type="none" w="med" len="med"/>
              </a:ln>
            </p:spPr>
          </p:sp>
          <p:sp>
            <p:nvSpPr>
              <p:cNvPr id="90693" name="Line 4281"/>
              <p:cNvSpPr/>
              <p:nvPr/>
            </p:nvSpPr>
            <p:spPr>
              <a:xfrm flipV="1">
                <a:off x="4315" y="2125"/>
                <a:ext cx="0" cy="42"/>
              </a:xfrm>
              <a:prstGeom prst="line">
                <a:avLst/>
              </a:prstGeom>
              <a:ln w="9525" cap="flat" cmpd="sng">
                <a:solidFill>
                  <a:srgbClr val="0000FF"/>
                </a:solidFill>
                <a:prstDash val="solid"/>
                <a:headEnd type="none" w="med" len="med"/>
                <a:tailEnd type="none" w="med" len="med"/>
              </a:ln>
            </p:spPr>
          </p:sp>
          <p:sp>
            <p:nvSpPr>
              <p:cNvPr id="90694" name="Line 4282"/>
              <p:cNvSpPr/>
              <p:nvPr/>
            </p:nvSpPr>
            <p:spPr>
              <a:xfrm>
                <a:off x="4313" y="2125"/>
                <a:ext cx="4" cy="0"/>
              </a:xfrm>
              <a:prstGeom prst="line">
                <a:avLst/>
              </a:prstGeom>
              <a:ln w="9525" cap="flat" cmpd="sng">
                <a:solidFill>
                  <a:srgbClr val="0000FF"/>
                </a:solidFill>
                <a:prstDash val="solid"/>
                <a:headEnd type="none" w="med" len="med"/>
                <a:tailEnd type="none" w="med" len="med"/>
              </a:ln>
            </p:spPr>
          </p:sp>
          <p:sp>
            <p:nvSpPr>
              <p:cNvPr id="90695" name="Line 4283"/>
              <p:cNvSpPr/>
              <p:nvPr/>
            </p:nvSpPr>
            <p:spPr>
              <a:xfrm>
                <a:off x="4315" y="2167"/>
                <a:ext cx="0" cy="42"/>
              </a:xfrm>
              <a:prstGeom prst="line">
                <a:avLst/>
              </a:prstGeom>
              <a:ln w="9525" cap="flat" cmpd="sng">
                <a:solidFill>
                  <a:srgbClr val="0000FF"/>
                </a:solidFill>
                <a:prstDash val="solid"/>
                <a:headEnd type="none" w="med" len="med"/>
                <a:tailEnd type="none" w="med" len="med"/>
              </a:ln>
            </p:spPr>
          </p:sp>
          <p:sp>
            <p:nvSpPr>
              <p:cNvPr id="90696" name="Line 4284"/>
              <p:cNvSpPr/>
              <p:nvPr/>
            </p:nvSpPr>
            <p:spPr>
              <a:xfrm>
                <a:off x="4313" y="2209"/>
                <a:ext cx="4" cy="0"/>
              </a:xfrm>
              <a:prstGeom prst="line">
                <a:avLst/>
              </a:prstGeom>
              <a:ln w="9525" cap="flat" cmpd="sng">
                <a:solidFill>
                  <a:srgbClr val="0000FF"/>
                </a:solidFill>
                <a:prstDash val="solid"/>
                <a:headEnd type="none" w="med" len="med"/>
                <a:tailEnd type="none" w="med" len="med"/>
              </a:ln>
            </p:spPr>
          </p:sp>
          <p:sp>
            <p:nvSpPr>
              <p:cNvPr id="90697" name="Line 4285"/>
              <p:cNvSpPr/>
              <p:nvPr/>
            </p:nvSpPr>
            <p:spPr>
              <a:xfrm flipV="1">
                <a:off x="4330" y="2125"/>
                <a:ext cx="0" cy="82"/>
              </a:xfrm>
              <a:prstGeom prst="line">
                <a:avLst/>
              </a:prstGeom>
              <a:ln w="9525" cap="flat" cmpd="sng">
                <a:solidFill>
                  <a:srgbClr val="0000FF"/>
                </a:solidFill>
                <a:prstDash val="solid"/>
                <a:headEnd type="none" w="med" len="med"/>
                <a:tailEnd type="none" w="med" len="med"/>
              </a:ln>
            </p:spPr>
          </p:sp>
          <p:sp>
            <p:nvSpPr>
              <p:cNvPr id="90698" name="Line 4286"/>
              <p:cNvSpPr/>
              <p:nvPr/>
            </p:nvSpPr>
            <p:spPr>
              <a:xfrm>
                <a:off x="4328" y="2125"/>
                <a:ext cx="5" cy="0"/>
              </a:xfrm>
              <a:prstGeom prst="line">
                <a:avLst/>
              </a:prstGeom>
              <a:ln w="9525" cap="flat" cmpd="sng">
                <a:solidFill>
                  <a:srgbClr val="0000FF"/>
                </a:solidFill>
                <a:prstDash val="solid"/>
                <a:headEnd type="none" w="med" len="med"/>
                <a:tailEnd type="none" w="med" len="med"/>
              </a:ln>
            </p:spPr>
          </p:sp>
          <p:sp>
            <p:nvSpPr>
              <p:cNvPr id="90699" name="Line 4287"/>
              <p:cNvSpPr/>
              <p:nvPr/>
            </p:nvSpPr>
            <p:spPr>
              <a:xfrm>
                <a:off x="4330" y="2207"/>
                <a:ext cx="0" cy="82"/>
              </a:xfrm>
              <a:prstGeom prst="line">
                <a:avLst/>
              </a:prstGeom>
              <a:ln w="9525" cap="flat" cmpd="sng">
                <a:solidFill>
                  <a:srgbClr val="0000FF"/>
                </a:solidFill>
                <a:prstDash val="solid"/>
                <a:headEnd type="none" w="med" len="med"/>
                <a:tailEnd type="none" w="med" len="med"/>
              </a:ln>
            </p:spPr>
          </p:sp>
          <p:sp>
            <p:nvSpPr>
              <p:cNvPr id="90700" name="Line 4288"/>
              <p:cNvSpPr/>
              <p:nvPr/>
            </p:nvSpPr>
            <p:spPr>
              <a:xfrm>
                <a:off x="4328" y="2289"/>
                <a:ext cx="5" cy="0"/>
              </a:xfrm>
              <a:prstGeom prst="line">
                <a:avLst/>
              </a:prstGeom>
              <a:ln w="9525" cap="flat" cmpd="sng">
                <a:solidFill>
                  <a:srgbClr val="0000FF"/>
                </a:solidFill>
                <a:prstDash val="solid"/>
                <a:headEnd type="none" w="med" len="med"/>
                <a:tailEnd type="none" w="med" len="med"/>
              </a:ln>
            </p:spPr>
          </p:sp>
          <p:sp>
            <p:nvSpPr>
              <p:cNvPr id="90701" name="Line 4289"/>
              <p:cNvSpPr/>
              <p:nvPr/>
            </p:nvSpPr>
            <p:spPr>
              <a:xfrm flipV="1">
                <a:off x="4348" y="2055"/>
                <a:ext cx="0" cy="122"/>
              </a:xfrm>
              <a:prstGeom prst="line">
                <a:avLst/>
              </a:prstGeom>
              <a:ln w="9525" cap="flat" cmpd="sng">
                <a:solidFill>
                  <a:srgbClr val="0000FF"/>
                </a:solidFill>
                <a:prstDash val="solid"/>
                <a:headEnd type="none" w="med" len="med"/>
                <a:tailEnd type="none" w="med" len="med"/>
              </a:ln>
            </p:spPr>
          </p:sp>
          <p:sp>
            <p:nvSpPr>
              <p:cNvPr id="90702" name="Line 4290"/>
              <p:cNvSpPr/>
              <p:nvPr/>
            </p:nvSpPr>
            <p:spPr>
              <a:xfrm>
                <a:off x="4346" y="2055"/>
                <a:ext cx="4" cy="0"/>
              </a:xfrm>
              <a:prstGeom prst="line">
                <a:avLst/>
              </a:prstGeom>
              <a:ln w="9525" cap="flat" cmpd="sng">
                <a:solidFill>
                  <a:srgbClr val="0000FF"/>
                </a:solidFill>
                <a:prstDash val="solid"/>
                <a:headEnd type="none" w="med" len="med"/>
                <a:tailEnd type="none" w="med" len="med"/>
              </a:ln>
            </p:spPr>
          </p:sp>
          <p:sp>
            <p:nvSpPr>
              <p:cNvPr id="90703" name="Line 4291"/>
              <p:cNvSpPr/>
              <p:nvPr/>
            </p:nvSpPr>
            <p:spPr>
              <a:xfrm>
                <a:off x="4348" y="2177"/>
                <a:ext cx="0" cy="123"/>
              </a:xfrm>
              <a:prstGeom prst="line">
                <a:avLst/>
              </a:prstGeom>
              <a:ln w="9525" cap="flat" cmpd="sng">
                <a:solidFill>
                  <a:srgbClr val="0000FF"/>
                </a:solidFill>
                <a:prstDash val="solid"/>
                <a:headEnd type="none" w="med" len="med"/>
                <a:tailEnd type="none" w="med" len="med"/>
              </a:ln>
            </p:spPr>
          </p:sp>
          <p:sp>
            <p:nvSpPr>
              <p:cNvPr id="90704" name="Line 4292"/>
              <p:cNvSpPr/>
              <p:nvPr/>
            </p:nvSpPr>
            <p:spPr>
              <a:xfrm>
                <a:off x="4346" y="2300"/>
                <a:ext cx="4" cy="0"/>
              </a:xfrm>
              <a:prstGeom prst="line">
                <a:avLst/>
              </a:prstGeom>
              <a:ln w="9525" cap="flat" cmpd="sng">
                <a:solidFill>
                  <a:srgbClr val="0000FF"/>
                </a:solidFill>
                <a:prstDash val="solid"/>
                <a:headEnd type="none" w="med" len="med"/>
                <a:tailEnd type="none" w="med" len="med"/>
              </a:ln>
            </p:spPr>
          </p:sp>
          <p:sp>
            <p:nvSpPr>
              <p:cNvPr id="90705" name="Line 4293"/>
              <p:cNvSpPr/>
              <p:nvPr/>
            </p:nvSpPr>
            <p:spPr>
              <a:xfrm flipH="1" flipV="1">
                <a:off x="4324" y="1828"/>
                <a:ext cx="17" cy="8"/>
              </a:xfrm>
              <a:prstGeom prst="line">
                <a:avLst/>
              </a:prstGeom>
              <a:ln w="19050" cap="flat" cmpd="sng">
                <a:solidFill>
                  <a:srgbClr val="FF0000"/>
                </a:solidFill>
                <a:prstDash val="sysDot"/>
                <a:headEnd type="none" w="med" len="med"/>
                <a:tailEnd type="none" w="med" len="med"/>
              </a:ln>
            </p:spPr>
          </p:sp>
          <p:sp>
            <p:nvSpPr>
              <p:cNvPr id="90706" name="Line 4294"/>
              <p:cNvSpPr/>
              <p:nvPr/>
            </p:nvSpPr>
            <p:spPr>
              <a:xfrm flipH="1" flipV="1">
                <a:off x="4308" y="1821"/>
                <a:ext cx="16" cy="7"/>
              </a:xfrm>
              <a:prstGeom prst="line">
                <a:avLst/>
              </a:prstGeom>
              <a:ln w="19050" cap="flat" cmpd="sng">
                <a:solidFill>
                  <a:srgbClr val="FF0000"/>
                </a:solidFill>
                <a:prstDash val="sysDot"/>
                <a:headEnd type="none" w="med" len="med"/>
                <a:tailEnd type="none" w="med" len="med"/>
              </a:ln>
            </p:spPr>
          </p:sp>
          <p:sp>
            <p:nvSpPr>
              <p:cNvPr id="90707" name="Line 4295"/>
              <p:cNvSpPr/>
              <p:nvPr/>
            </p:nvSpPr>
            <p:spPr>
              <a:xfrm flipH="1" flipV="1">
                <a:off x="4291" y="1813"/>
                <a:ext cx="17" cy="8"/>
              </a:xfrm>
              <a:prstGeom prst="line">
                <a:avLst/>
              </a:prstGeom>
              <a:ln w="19050" cap="flat" cmpd="sng">
                <a:solidFill>
                  <a:srgbClr val="FF0000"/>
                </a:solidFill>
                <a:prstDash val="sysDot"/>
                <a:headEnd type="none" w="med" len="med"/>
                <a:tailEnd type="none" w="med" len="med"/>
              </a:ln>
            </p:spPr>
          </p:sp>
          <p:sp>
            <p:nvSpPr>
              <p:cNvPr id="90708" name="Line 4296"/>
              <p:cNvSpPr/>
              <p:nvPr/>
            </p:nvSpPr>
            <p:spPr>
              <a:xfrm flipH="1" flipV="1">
                <a:off x="4273" y="1807"/>
                <a:ext cx="18" cy="6"/>
              </a:xfrm>
              <a:prstGeom prst="line">
                <a:avLst/>
              </a:prstGeom>
              <a:ln w="19050" cap="flat" cmpd="sng">
                <a:solidFill>
                  <a:srgbClr val="FF0000"/>
                </a:solidFill>
                <a:prstDash val="sysDot"/>
                <a:headEnd type="none" w="med" len="med"/>
                <a:tailEnd type="none" w="med" len="med"/>
              </a:ln>
            </p:spPr>
          </p:sp>
          <p:sp>
            <p:nvSpPr>
              <p:cNvPr id="90709" name="Line 4297"/>
              <p:cNvSpPr/>
              <p:nvPr/>
            </p:nvSpPr>
            <p:spPr>
              <a:xfrm flipH="1" flipV="1">
                <a:off x="4258" y="1798"/>
                <a:ext cx="15" cy="9"/>
              </a:xfrm>
              <a:prstGeom prst="line">
                <a:avLst/>
              </a:prstGeom>
              <a:ln w="19050" cap="flat" cmpd="sng">
                <a:solidFill>
                  <a:srgbClr val="FF0000"/>
                </a:solidFill>
                <a:prstDash val="sysDot"/>
                <a:headEnd type="none" w="med" len="med"/>
                <a:tailEnd type="none" w="med" len="med"/>
              </a:ln>
            </p:spPr>
          </p:sp>
          <p:sp>
            <p:nvSpPr>
              <p:cNvPr id="90710" name="Line 4298"/>
              <p:cNvSpPr/>
              <p:nvPr/>
            </p:nvSpPr>
            <p:spPr>
              <a:xfrm flipH="1" flipV="1">
                <a:off x="4240" y="1792"/>
                <a:ext cx="18" cy="6"/>
              </a:xfrm>
              <a:prstGeom prst="line">
                <a:avLst/>
              </a:prstGeom>
              <a:ln w="19050" cap="flat" cmpd="sng">
                <a:solidFill>
                  <a:srgbClr val="FF0000"/>
                </a:solidFill>
                <a:prstDash val="sysDot"/>
                <a:headEnd type="none" w="med" len="med"/>
                <a:tailEnd type="none" w="med" len="med"/>
              </a:ln>
            </p:spPr>
          </p:sp>
          <p:sp>
            <p:nvSpPr>
              <p:cNvPr id="90711" name="Line 4299"/>
              <p:cNvSpPr/>
              <p:nvPr/>
            </p:nvSpPr>
            <p:spPr>
              <a:xfrm flipH="1" flipV="1">
                <a:off x="4223" y="1788"/>
                <a:ext cx="17" cy="4"/>
              </a:xfrm>
              <a:prstGeom prst="line">
                <a:avLst/>
              </a:prstGeom>
              <a:ln w="19050" cap="flat" cmpd="sng">
                <a:solidFill>
                  <a:srgbClr val="FF0000"/>
                </a:solidFill>
                <a:prstDash val="sysDot"/>
                <a:headEnd type="none" w="med" len="med"/>
                <a:tailEnd type="none" w="med" len="med"/>
              </a:ln>
            </p:spPr>
          </p:sp>
          <p:sp>
            <p:nvSpPr>
              <p:cNvPr id="90712" name="Line 4300"/>
              <p:cNvSpPr/>
              <p:nvPr/>
            </p:nvSpPr>
            <p:spPr>
              <a:xfrm flipH="1" flipV="1">
                <a:off x="4208" y="1782"/>
                <a:ext cx="15" cy="6"/>
              </a:xfrm>
              <a:prstGeom prst="line">
                <a:avLst/>
              </a:prstGeom>
              <a:ln w="19050" cap="flat" cmpd="sng">
                <a:solidFill>
                  <a:srgbClr val="FF0000"/>
                </a:solidFill>
                <a:prstDash val="sysDot"/>
                <a:headEnd type="none" w="med" len="med"/>
                <a:tailEnd type="none" w="med" len="med"/>
              </a:ln>
            </p:spPr>
          </p:sp>
          <p:sp>
            <p:nvSpPr>
              <p:cNvPr id="90713" name="Line 4301"/>
              <p:cNvSpPr/>
              <p:nvPr/>
            </p:nvSpPr>
            <p:spPr>
              <a:xfrm flipH="1" flipV="1">
                <a:off x="4190" y="1777"/>
                <a:ext cx="18" cy="5"/>
              </a:xfrm>
              <a:prstGeom prst="line">
                <a:avLst/>
              </a:prstGeom>
              <a:ln w="19050" cap="flat" cmpd="sng">
                <a:solidFill>
                  <a:srgbClr val="FF0000"/>
                </a:solidFill>
                <a:prstDash val="sysDot"/>
                <a:headEnd type="none" w="med" len="med"/>
                <a:tailEnd type="none" w="med" len="med"/>
              </a:ln>
            </p:spPr>
          </p:sp>
          <p:sp>
            <p:nvSpPr>
              <p:cNvPr id="90714" name="Line 4302"/>
              <p:cNvSpPr/>
              <p:nvPr/>
            </p:nvSpPr>
            <p:spPr>
              <a:xfrm flipH="1" flipV="1">
                <a:off x="4172" y="1773"/>
                <a:ext cx="18" cy="4"/>
              </a:xfrm>
              <a:prstGeom prst="line">
                <a:avLst/>
              </a:prstGeom>
              <a:ln w="19050" cap="flat" cmpd="sng">
                <a:solidFill>
                  <a:srgbClr val="FF0000"/>
                </a:solidFill>
                <a:prstDash val="sysDot"/>
                <a:headEnd type="none" w="med" len="med"/>
                <a:tailEnd type="none" w="med" len="med"/>
              </a:ln>
            </p:spPr>
          </p:sp>
          <p:sp>
            <p:nvSpPr>
              <p:cNvPr id="90715" name="Line 4303"/>
              <p:cNvSpPr/>
              <p:nvPr/>
            </p:nvSpPr>
            <p:spPr>
              <a:xfrm flipH="1" flipV="1">
                <a:off x="4157" y="1769"/>
                <a:ext cx="15" cy="4"/>
              </a:xfrm>
              <a:prstGeom prst="line">
                <a:avLst/>
              </a:prstGeom>
              <a:ln w="19050" cap="flat" cmpd="sng">
                <a:solidFill>
                  <a:srgbClr val="FF0000"/>
                </a:solidFill>
                <a:prstDash val="sysDot"/>
                <a:headEnd type="none" w="med" len="med"/>
                <a:tailEnd type="none" w="med" len="med"/>
              </a:ln>
            </p:spPr>
          </p:sp>
          <p:sp>
            <p:nvSpPr>
              <p:cNvPr id="90716" name="Line 4304"/>
              <p:cNvSpPr/>
              <p:nvPr/>
            </p:nvSpPr>
            <p:spPr>
              <a:xfrm flipH="1" flipV="1">
                <a:off x="4140" y="1764"/>
                <a:ext cx="17" cy="5"/>
              </a:xfrm>
              <a:prstGeom prst="line">
                <a:avLst/>
              </a:prstGeom>
              <a:ln w="19050" cap="flat" cmpd="sng">
                <a:solidFill>
                  <a:srgbClr val="FF0000"/>
                </a:solidFill>
                <a:prstDash val="sysDot"/>
                <a:headEnd type="none" w="med" len="med"/>
                <a:tailEnd type="none" w="med" len="med"/>
              </a:ln>
            </p:spPr>
          </p:sp>
          <p:sp>
            <p:nvSpPr>
              <p:cNvPr id="90717" name="Line 4305"/>
              <p:cNvSpPr/>
              <p:nvPr/>
            </p:nvSpPr>
            <p:spPr>
              <a:xfrm flipH="1" flipV="1">
                <a:off x="4122" y="1763"/>
                <a:ext cx="18" cy="1"/>
              </a:xfrm>
              <a:prstGeom prst="line">
                <a:avLst/>
              </a:prstGeom>
              <a:ln w="19050" cap="flat" cmpd="sng">
                <a:solidFill>
                  <a:srgbClr val="FF0000"/>
                </a:solidFill>
                <a:prstDash val="sysDot"/>
                <a:headEnd type="none" w="med" len="med"/>
                <a:tailEnd type="none" w="med" len="med"/>
              </a:ln>
            </p:spPr>
          </p:sp>
          <p:sp>
            <p:nvSpPr>
              <p:cNvPr id="90718" name="Line 4306"/>
              <p:cNvSpPr/>
              <p:nvPr/>
            </p:nvSpPr>
            <p:spPr>
              <a:xfrm flipH="1" flipV="1">
                <a:off x="4107" y="1760"/>
                <a:ext cx="15" cy="3"/>
              </a:xfrm>
              <a:prstGeom prst="line">
                <a:avLst/>
              </a:prstGeom>
              <a:ln w="19050" cap="flat" cmpd="sng">
                <a:solidFill>
                  <a:srgbClr val="FF0000"/>
                </a:solidFill>
                <a:prstDash val="sysDot"/>
                <a:headEnd type="none" w="med" len="med"/>
                <a:tailEnd type="none" w="med" len="med"/>
              </a:ln>
            </p:spPr>
          </p:sp>
          <p:sp>
            <p:nvSpPr>
              <p:cNvPr id="90719" name="Line 4307"/>
              <p:cNvSpPr/>
              <p:nvPr/>
            </p:nvSpPr>
            <p:spPr>
              <a:xfrm flipH="1" flipV="1">
                <a:off x="4089" y="1756"/>
                <a:ext cx="18" cy="4"/>
              </a:xfrm>
              <a:prstGeom prst="line">
                <a:avLst/>
              </a:prstGeom>
              <a:ln w="19050" cap="flat" cmpd="sng">
                <a:solidFill>
                  <a:srgbClr val="FF0000"/>
                </a:solidFill>
                <a:prstDash val="sysDot"/>
                <a:headEnd type="none" w="med" len="med"/>
                <a:tailEnd type="none" w="med" len="med"/>
              </a:ln>
            </p:spPr>
          </p:sp>
          <p:sp>
            <p:nvSpPr>
              <p:cNvPr id="90720" name="Line 4308"/>
              <p:cNvSpPr/>
              <p:nvPr/>
            </p:nvSpPr>
            <p:spPr>
              <a:xfrm flipH="1" flipV="1">
                <a:off x="4072" y="1752"/>
                <a:ext cx="17" cy="4"/>
              </a:xfrm>
              <a:prstGeom prst="line">
                <a:avLst/>
              </a:prstGeom>
              <a:ln w="19050" cap="flat" cmpd="sng">
                <a:solidFill>
                  <a:srgbClr val="FF0000"/>
                </a:solidFill>
                <a:prstDash val="sysDot"/>
                <a:headEnd type="none" w="med" len="med"/>
                <a:tailEnd type="none" w="med" len="med"/>
              </a:ln>
            </p:spPr>
          </p:sp>
          <p:sp>
            <p:nvSpPr>
              <p:cNvPr id="90721" name="Line 4309"/>
              <p:cNvSpPr/>
              <p:nvPr/>
            </p:nvSpPr>
            <p:spPr>
              <a:xfrm flipH="1" flipV="1">
                <a:off x="4056" y="1748"/>
                <a:ext cx="16" cy="4"/>
              </a:xfrm>
              <a:prstGeom prst="line">
                <a:avLst/>
              </a:prstGeom>
              <a:ln w="19050" cap="flat" cmpd="sng">
                <a:solidFill>
                  <a:srgbClr val="FF0000"/>
                </a:solidFill>
                <a:prstDash val="sysDot"/>
                <a:headEnd type="none" w="med" len="med"/>
                <a:tailEnd type="none" w="med" len="med"/>
              </a:ln>
            </p:spPr>
          </p:sp>
          <p:sp>
            <p:nvSpPr>
              <p:cNvPr id="90722" name="Line 4310"/>
              <p:cNvSpPr/>
              <p:nvPr/>
            </p:nvSpPr>
            <p:spPr>
              <a:xfrm flipH="1" flipV="1">
                <a:off x="4039" y="1741"/>
                <a:ext cx="17" cy="7"/>
              </a:xfrm>
              <a:prstGeom prst="line">
                <a:avLst/>
              </a:prstGeom>
              <a:ln w="19050" cap="flat" cmpd="sng">
                <a:solidFill>
                  <a:srgbClr val="FF0000"/>
                </a:solidFill>
                <a:prstDash val="sysDot"/>
                <a:headEnd type="none" w="med" len="med"/>
                <a:tailEnd type="none" w="med" len="med"/>
              </a:ln>
            </p:spPr>
          </p:sp>
          <p:sp>
            <p:nvSpPr>
              <p:cNvPr id="90723" name="Line 4311"/>
              <p:cNvSpPr/>
              <p:nvPr/>
            </p:nvSpPr>
            <p:spPr>
              <a:xfrm flipH="1" flipV="1">
                <a:off x="4021" y="1735"/>
                <a:ext cx="18" cy="6"/>
              </a:xfrm>
              <a:prstGeom prst="line">
                <a:avLst/>
              </a:prstGeom>
              <a:ln w="19050" cap="flat" cmpd="sng">
                <a:solidFill>
                  <a:srgbClr val="FF0000"/>
                </a:solidFill>
                <a:prstDash val="sysDot"/>
                <a:headEnd type="none" w="med" len="med"/>
                <a:tailEnd type="none" w="med" len="med"/>
              </a:ln>
            </p:spPr>
          </p:sp>
          <p:sp>
            <p:nvSpPr>
              <p:cNvPr id="90724" name="Line 4312"/>
              <p:cNvSpPr/>
              <p:nvPr/>
            </p:nvSpPr>
            <p:spPr>
              <a:xfrm flipH="1" flipV="1">
                <a:off x="4006" y="1727"/>
                <a:ext cx="15" cy="8"/>
              </a:xfrm>
              <a:prstGeom prst="line">
                <a:avLst/>
              </a:prstGeom>
              <a:ln w="19050" cap="flat" cmpd="sng">
                <a:solidFill>
                  <a:srgbClr val="FF0000"/>
                </a:solidFill>
                <a:prstDash val="sysDot"/>
                <a:headEnd type="none" w="med" len="med"/>
                <a:tailEnd type="none" w="med" len="med"/>
              </a:ln>
            </p:spPr>
          </p:sp>
          <p:sp>
            <p:nvSpPr>
              <p:cNvPr id="90725" name="Line 4313"/>
              <p:cNvSpPr/>
              <p:nvPr/>
            </p:nvSpPr>
            <p:spPr>
              <a:xfrm flipH="1" flipV="1">
                <a:off x="3988" y="1718"/>
                <a:ext cx="18" cy="9"/>
              </a:xfrm>
              <a:prstGeom prst="line">
                <a:avLst/>
              </a:prstGeom>
              <a:ln w="19050" cap="flat" cmpd="sng">
                <a:solidFill>
                  <a:srgbClr val="FF0000"/>
                </a:solidFill>
                <a:prstDash val="sysDot"/>
                <a:headEnd type="none" w="med" len="med"/>
                <a:tailEnd type="none" w="med" len="med"/>
              </a:ln>
            </p:spPr>
          </p:sp>
          <p:sp>
            <p:nvSpPr>
              <p:cNvPr id="90726" name="Line 4314"/>
              <p:cNvSpPr/>
              <p:nvPr/>
            </p:nvSpPr>
            <p:spPr>
              <a:xfrm flipH="1" flipV="1">
                <a:off x="3971" y="1708"/>
                <a:ext cx="17" cy="10"/>
              </a:xfrm>
              <a:prstGeom prst="line">
                <a:avLst/>
              </a:prstGeom>
              <a:ln w="19050" cap="flat" cmpd="sng">
                <a:solidFill>
                  <a:srgbClr val="FF0000"/>
                </a:solidFill>
                <a:prstDash val="sysDot"/>
                <a:headEnd type="none" w="med" len="med"/>
                <a:tailEnd type="none" w="med" len="med"/>
              </a:ln>
            </p:spPr>
          </p:sp>
          <p:sp>
            <p:nvSpPr>
              <p:cNvPr id="90727" name="Line 4315"/>
              <p:cNvSpPr/>
              <p:nvPr/>
            </p:nvSpPr>
            <p:spPr>
              <a:xfrm flipH="1" flipV="1">
                <a:off x="3955" y="1699"/>
                <a:ext cx="16" cy="9"/>
              </a:xfrm>
              <a:prstGeom prst="line">
                <a:avLst/>
              </a:prstGeom>
              <a:ln w="19050" cap="flat" cmpd="sng">
                <a:solidFill>
                  <a:srgbClr val="FF0000"/>
                </a:solidFill>
                <a:prstDash val="sysDot"/>
                <a:headEnd type="none" w="med" len="med"/>
                <a:tailEnd type="none" w="med" len="med"/>
              </a:ln>
            </p:spPr>
          </p:sp>
          <p:sp>
            <p:nvSpPr>
              <p:cNvPr id="90728" name="Line 4316"/>
              <p:cNvSpPr/>
              <p:nvPr/>
            </p:nvSpPr>
            <p:spPr>
              <a:xfrm flipH="1" flipV="1">
                <a:off x="3938" y="1693"/>
                <a:ext cx="17" cy="6"/>
              </a:xfrm>
              <a:prstGeom prst="line">
                <a:avLst/>
              </a:prstGeom>
              <a:ln w="19050" cap="flat" cmpd="sng">
                <a:solidFill>
                  <a:srgbClr val="FF0000"/>
                </a:solidFill>
                <a:prstDash val="sysDot"/>
                <a:headEnd type="none" w="med" len="med"/>
                <a:tailEnd type="none" w="med" len="med"/>
              </a:ln>
            </p:spPr>
          </p:sp>
          <p:sp>
            <p:nvSpPr>
              <p:cNvPr id="90729" name="Line 4317"/>
              <p:cNvSpPr/>
              <p:nvPr/>
            </p:nvSpPr>
            <p:spPr>
              <a:xfrm flipH="1" flipV="1">
                <a:off x="3920" y="1687"/>
                <a:ext cx="18" cy="6"/>
              </a:xfrm>
              <a:prstGeom prst="line">
                <a:avLst/>
              </a:prstGeom>
              <a:ln w="19050" cap="flat" cmpd="sng">
                <a:solidFill>
                  <a:srgbClr val="FF0000"/>
                </a:solidFill>
                <a:prstDash val="sysDot"/>
                <a:headEnd type="none" w="med" len="med"/>
                <a:tailEnd type="none" w="med" len="med"/>
              </a:ln>
            </p:spPr>
          </p:sp>
          <p:sp>
            <p:nvSpPr>
              <p:cNvPr id="90730" name="Line 4318"/>
              <p:cNvSpPr/>
              <p:nvPr/>
            </p:nvSpPr>
            <p:spPr>
              <a:xfrm flipH="1" flipV="1">
                <a:off x="3905" y="1683"/>
                <a:ext cx="15" cy="4"/>
              </a:xfrm>
              <a:prstGeom prst="line">
                <a:avLst/>
              </a:prstGeom>
              <a:ln w="19050" cap="flat" cmpd="sng">
                <a:solidFill>
                  <a:srgbClr val="FF0000"/>
                </a:solidFill>
                <a:prstDash val="sysDot"/>
                <a:headEnd type="none" w="med" len="med"/>
                <a:tailEnd type="none" w="med" len="med"/>
              </a:ln>
            </p:spPr>
          </p:sp>
          <p:sp>
            <p:nvSpPr>
              <p:cNvPr id="90731" name="Line 4319"/>
              <p:cNvSpPr/>
              <p:nvPr/>
            </p:nvSpPr>
            <p:spPr>
              <a:xfrm flipH="1" flipV="1">
                <a:off x="3887" y="1680"/>
                <a:ext cx="18" cy="3"/>
              </a:xfrm>
              <a:prstGeom prst="line">
                <a:avLst/>
              </a:prstGeom>
              <a:ln w="19050" cap="flat" cmpd="sng">
                <a:solidFill>
                  <a:srgbClr val="FF0000"/>
                </a:solidFill>
                <a:prstDash val="sysDot"/>
                <a:headEnd type="none" w="med" len="med"/>
                <a:tailEnd type="none" w="med" len="med"/>
              </a:ln>
            </p:spPr>
          </p:sp>
          <p:sp>
            <p:nvSpPr>
              <p:cNvPr id="90732" name="Line 4320"/>
              <p:cNvSpPr/>
              <p:nvPr/>
            </p:nvSpPr>
            <p:spPr>
              <a:xfrm flipH="1">
                <a:off x="3872" y="1680"/>
                <a:ext cx="15" cy="0"/>
              </a:xfrm>
              <a:prstGeom prst="line">
                <a:avLst/>
              </a:prstGeom>
              <a:ln w="19050" cap="flat" cmpd="sng">
                <a:solidFill>
                  <a:srgbClr val="FF0000"/>
                </a:solidFill>
                <a:prstDash val="sysDot"/>
                <a:headEnd type="none" w="med" len="med"/>
                <a:tailEnd type="none" w="med" len="med"/>
              </a:ln>
            </p:spPr>
          </p:sp>
          <p:sp>
            <p:nvSpPr>
              <p:cNvPr id="90733" name="Line 4321"/>
              <p:cNvSpPr/>
              <p:nvPr/>
            </p:nvSpPr>
            <p:spPr>
              <a:xfrm flipH="1">
                <a:off x="3854" y="1680"/>
                <a:ext cx="18" cy="4"/>
              </a:xfrm>
              <a:prstGeom prst="line">
                <a:avLst/>
              </a:prstGeom>
              <a:ln w="19050" cap="flat" cmpd="sng">
                <a:solidFill>
                  <a:srgbClr val="FF0000"/>
                </a:solidFill>
                <a:prstDash val="sysDot"/>
                <a:headEnd type="none" w="med" len="med"/>
                <a:tailEnd type="none" w="med" len="med"/>
              </a:ln>
            </p:spPr>
          </p:sp>
          <p:sp>
            <p:nvSpPr>
              <p:cNvPr id="90734" name="Line 4322"/>
              <p:cNvSpPr/>
              <p:nvPr/>
            </p:nvSpPr>
            <p:spPr>
              <a:xfrm flipH="1">
                <a:off x="3837" y="1684"/>
                <a:ext cx="17" cy="5"/>
              </a:xfrm>
              <a:prstGeom prst="line">
                <a:avLst/>
              </a:prstGeom>
              <a:ln w="19050" cap="flat" cmpd="sng">
                <a:solidFill>
                  <a:srgbClr val="FF0000"/>
                </a:solidFill>
                <a:prstDash val="sysDot"/>
                <a:headEnd type="none" w="med" len="med"/>
                <a:tailEnd type="none" w="med" len="med"/>
              </a:ln>
            </p:spPr>
          </p:sp>
          <p:sp>
            <p:nvSpPr>
              <p:cNvPr id="90735" name="Line 4323"/>
              <p:cNvSpPr/>
              <p:nvPr/>
            </p:nvSpPr>
            <p:spPr>
              <a:xfrm flipH="1">
                <a:off x="3822" y="1689"/>
                <a:ext cx="15" cy="6"/>
              </a:xfrm>
              <a:prstGeom prst="line">
                <a:avLst/>
              </a:prstGeom>
              <a:ln w="19050" cap="flat" cmpd="sng">
                <a:solidFill>
                  <a:srgbClr val="FF0000"/>
                </a:solidFill>
                <a:prstDash val="sysDot"/>
                <a:headEnd type="none" w="med" len="med"/>
                <a:tailEnd type="none" w="med" len="med"/>
              </a:ln>
            </p:spPr>
          </p:sp>
          <p:sp>
            <p:nvSpPr>
              <p:cNvPr id="90736" name="Line 4324"/>
              <p:cNvSpPr/>
              <p:nvPr/>
            </p:nvSpPr>
            <p:spPr>
              <a:xfrm flipH="1">
                <a:off x="3804" y="1695"/>
                <a:ext cx="18" cy="7"/>
              </a:xfrm>
              <a:prstGeom prst="line">
                <a:avLst/>
              </a:prstGeom>
              <a:ln w="19050" cap="flat" cmpd="sng">
                <a:solidFill>
                  <a:srgbClr val="FF0000"/>
                </a:solidFill>
                <a:prstDash val="sysDot"/>
                <a:headEnd type="none" w="med" len="med"/>
                <a:tailEnd type="none" w="med" len="med"/>
              </a:ln>
            </p:spPr>
          </p:sp>
          <p:sp>
            <p:nvSpPr>
              <p:cNvPr id="90737" name="Line 4325"/>
              <p:cNvSpPr/>
              <p:nvPr/>
            </p:nvSpPr>
            <p:spPr>
              <a:xfrm flipH="1">
                <a:off x="3786" y="1702"/>
                <a:ext cx="18" cy="8"/>
              </a:xfrm>
              <a:prstGeom prst="line">
                <a:avLst/>
              </a:prstGeom>
              <a:ln w="19050" cap="flat" cmpd="sng">
                <a:solidFill>
                  <a:srgbClr val="FF0000"/>
                </a:solidFill>
                <a:prstDash val="sysDot"/>
                <a:headEnd type="none" w="med" len="med"/>
                <a:tailEnd type="none" w="med" len="med"/>
              </a:ln>
            </p:spPr>
          </p:sp>
          <p:sp>
            <p:nvSpPr>
              <p:cNvPr id="90738" name="Line 4326"/>
              <p:cNvSpPr/>
              <p:nvPr/>
            </p:nvSpPr>
            <p:spPr>
              <a:xfrm flipH="1">
                <a:off x="3771" y="1710"/>
                <a:ext cx="15" cy="11"/>
              </a:xfrm>
              <a:prstGeom prst="line">
                <a:avLst/>
              </a:prstGeom>
              <a:ln w="19050" cap="flat" cmpd="sng">
                <a:solidFill>
                  <a:srgbClr val="FF0000"/>
                </a:solidFill>
                <a:prstDash val="sysDot"/>
                <a:headEnd type="none" w="med" len="med"/>
                <a:tailEnd type="none" w="med" len="med"/>
              </a:ln>
            </p:spPr>
          </p:sp>
          <p:sp>
            <p:nvSpPr>
              <p:cNvPr id="90739" name="Line 4327"/>
              <p:cNvSpPr/>
              <p:nvPr/>
            </p:nvSpPr>
            <p:spPr>
              <a:xfrm flipH="1">
                <a:off x="3754" y="1721"/>
                <a:ext cx="17" cy="8"/>
              </a:xfrm>
              <a:prstGeom prst="line">
                <a:avLst/>
              </a:prstGeom>
              <a:ln w="19050" cap="flat" cmpd="sng">
                <a:solidFill>
                  <a:srgbClr val="FF0000"/>
                </a:solidFill>
                <a:prstDash val="sysDot"/>
                <a:headEnd type="none" w="med" len="med"/>
                <a:tailEnd type="none" w="med" len="med"/>
              </a:ln>
            </p:spPr>
          </p:sp>
          <p:sp>
            <p:nvSpPr>
              <p:cNvPr id="90740" name="Line 4328"/>
              <p:cNvSpPr/>
              <p:nvPr/>
            </p:nvSpPr>
            <p:spPr>
              <a:xfrm flipH="1">
                <a:off x="3736" y="1729"/>
                <a:ext cx="18" cy="12"/>
              </a:xfrm>
              <a:prstGeom prst="line">
                <a:avLst/>
              </a:prstGeom>
              <a:ln w="19050" cap="flat" cmpd="sng">
                <a:solidFill>
                  <a:srgbClr val="FF0000"/>
                </a:solidFill>
                <a:prstDash val="sysDot"/>
                <a:headEnd type="none" w="med" len="med"/>
                <a:tailEnd type="none" w="med" len="med"/>
              </a:ln>
            </p:spPr>
          </p:sp>
          <p:sp>
            <p:nvSpPr>
              <p:cNvPr id="90741" name="Line 4329"/>
              <p:cNvSpPr/>
              <p:nvPr/>
            </p:nvSpPr>
            <p:spPr>
              <a:xfrm flipH="1">
                <a:off x="3721" y="1741"/>
                <a:ext cx="15" cy="13"/>
              </a:xfrm>
              <a:prstGeom prst="line">
                <a:avLst/>
              </a:prstGeom>
              <a:ln w="19050" cap="flat" cmpd="sng">
                <a:solidFill>
                  <a:srgbClr val="FF0000"/>
                </a:solidFill>
                <a:prstDash val="sysDot"/>
                <a:headEnd type="none" w="med" len="med"/>
                <a:tailEnd type="none" w="med" len="med"/>
              </a:ln>
            </p:spPr>
          </p:sp>
          <p:sp>
            <p:nvSpPr>
              <p:cNvPr id="90742" name="Line 4330"/>
              <p:cNvSpPr/>
              <p:nvPr/>
            </p:nvSpPr>
            <p:spPr>
              <a:xfrm flipH="1">
                <a:off x="3703" y="1754"/>
                <a:ext cx="18" cy="13"/>
              </a:xfrm>
              <a:prstGeom prst="line">
                <a:avLst/>
              </a:prstGeom>
              <a:ln w="19050" cap="flat" cmpd="sng">
                <a:solidFill>
                  <a:srgbClr val="FF0000"/>
                </a:solidFill>
                <a:prstDash val="sysDot"/>
                <a:headEnd type="none" w="med" len="med"/>
                <a:tailEnd type="none" w="med" len="med"/>
              </a:ln>
            </p:spPr>
          </p:sp>
          <p:sp>
            <p:nvSpPr>
              <p:cNvPr id="90743" name="Line 4331"/>
              <p:cNvSpPr/>
              <p:nvPr/>
            </p:nvSpPr>
            <p:spPr>
              <a:xfrm flipH="1">
                <a:off x="3686" y="1767"/>
                <a:ext cx="17" cy="12"/>
              </a:xfrm>
              <a:prstGeom prst="line">
                <a:avLst/>
              </a:prstGeom>
              <a:ln w="19050" cap="flat" cmpd="sng">
                <a:solidFill>
                  <a:srgbClr val="FF0000"/>
                </a:solidFill>
                <a:prstDash val="sysDot"/>
                <a:headEnd type="none" w="med" len="med"/>
                <a:tailEnd type="none" w="med" len="med"/>
              </a:ln>
            </p:spPr>
          </p:sp>
          <p:sp>
            <p:nvSpPr>
              <p:cNvPr id="90744" name="Line 4332"/>
              <p:cNvSpPr/>
              <p:nvPr/>
            </p:nvSpPr>
            <p:spPr>
              <a:xfrm flipH="1">
                <a:off x="3670" y="1779"/>
                <a:ext cx="16" cy="11"/>
              </a:xfrm>
              <a:prstGeom prst="line">
                <a:avLst/>
              </a:prstGeom>
              <a:ln w="19050" cap="flat" cmpd="sng">
                <a:solidFill>
                  <a:srgbClr val="FF0000"/>
                </a:solidFill>
                <a:prstDash val="sysDot"/>
                <a:headEnd type="none" w="med" len="med"/>
                <a:tailEnd type="none" w="med" len="med"/>
              </a:ln>
            </p:spPr>
          </p:sp>
          <p:sp>
            <p:nvSpPr>
              <p:cNvPr id="90745" name="Line 4333"/>
              <p:cNvSpPr/>
              <p:nvPr/>
            </p:nvSpPr>
            <p:spPr>
              <a:xfrm flipH="1">
                <a:off x="3653" y="1790"/>
                <a:ext cx="17" cy="6"/>
              </a:xfrm>
              <a:prstGeom prst="line">
                <a:avLst/>
              </a:prstGeom>
              <a:ln w="19050" cap="flat" cmpd="sng">
                <a:solidFill>
                  <a:srgbClr val="FF0000"/>
                </a:solidFill>
                <a:prstDash val="sysDot"/>
                <a:headEnd type="none" w="med" len="med"/>
                <a:tailEnd type="none" w="med" len="med"/>
              </a:ln>
            </p:spPr>
          </p:sp>
          <p:sp>
            <p:nvSpPr>
              <p:cNvPr id="90746" name="Line 4334"/>
              <p:cNvSpPr/>
              <p:nvPr/>
            </p:nvSpPr>
            <p:spPr>
              <a:xfrm flipH="1">
                <a:off x="3635" y="1796"/>
                <a:ext cx="18" cy="5"/>
              </a:xfrm>
              <a:prstGeom prst="line">
                <a:avLst/>
              </a:prstGeom>
              <a:ln w="19050" cap="flat" cmpd="sng">
                <a:solidFill>
                  <a:srgbClr val="FF0000"/>
                </a:solidFill>
                <a:prstDash val="sysDot"/>
                <a:headEnd type="none" w="med" len="med"/>
                <a:tailEnd type="none" w="med" len="med"/>
              </a:ln>
            </p:spPr>
          </p:sp>
          <p:sp>
            <p:nvSpPr>
              <p:cNvPr id="90747" name="Line 4335"/>
              <p:cNvSpPr/>
              <p:nvPr/>
            </p:nvSpPr>
            <p:spPr>
              <a:xfrm flipH="1">
                <a:off x="3619" y="1801"/>
                <a:ext cx="16" cy="0"/>
              </a:xfrm>
              <a:prstGeom prst="line">
                <a:avLst/>
              </a:prstGeom>
              <a:ln w="19050" cap="flat" cmpd="sng">
                <a:solidFill>
                  <a:srgbClr val="FF0000"/>
                </a:solidFill>
                <a:prstDash val="sysDot"/>
                <a:headEnd type="none" w="med" len="med"/>
                <a:tailEnd type="none" w="med" len="med"/>
              </a:ln>
            </p:spPr>
          </p:sp>
          <p:sp>
            <p:nvSpPr>
              <p:cNvPr id="90748" name="Line 4336"/>
              <p:cNvSpPr/>
              <p:nvPr/>
            </p:nvSpPr>
            <p:spPr>
              <a:xfrm flipH="1">
                <a:off x="3602" y="1801"/>
                <a:ext cx="17" cy="1"/>
              </a:xfrm>
              <a:prstGeom prst="line">
                <a:avLst/>
              </a:prstGeom>
              <a:ln w="19050" cap="flat" cmpd="sng">
                <a:solidFill>
                  <a:srgbClr val="FF0000"/>
                </a:solidFill>
                <a:prstDash val="sysDot"/>
                <a:headEnd type="none" w="med" len="med"/>
                <a:tailEnd type="none" w="med" len="med"/>
              </a:ln>
            </p:spPr>
          </p:sp>
          <p:sp>
            <p:nvSpPr>
              <p:cNvPr id="90749" name="Line 4337"/>
              <p:cNvSpPr/>
              <p:nvPr/>
            </p:nvSpPr>
            <p:spPr>
              <a:xfrm flipH="1" flipV="1">
                <a:off x="3585" y="1801"/>
                <a:ext cx="17" cy="1"/>
              </a:xfrm>
              <a:prstGeom prst="line">
                <a:avLst/>
              </a:prstGeom>
              <a:ln w="19050" cap="flat" cmpd="sng">
                <a:solidFill>
                  <a:srgbClr val="FF0000"/>
                </a:solidFill>
                <a:prstDash val="sysDot"/>
                <a:headEnd type="none" w="med" len="med"/>
                <a:tailEnd type="none" w="med" len="med"/>
              </a:ln>
            </p:spPr>
          </p:sp>
          <p:sp>
            <p:nvSpPr>
              <p:cNvPr id="90750" name="Line 4338"/>
              <p:cNvSpPr/>
              <p:nvPr/>
            </p:nvSpPr>
            <p:spPr>
              <a:xfrm flipH="1">
                <a:off x="3569" y="1801"/>
                <a:ext cx="16" cy="0"/>
              </a:xfrm>
              <a:prstGeom prst="line">
                <a:avLst/>
              </a:prstGeom>
              <a:ln w="19050" cap="flat" cmpd="sng">
                <a:solidFill>
                  <a:srgbClr val="FF0000"/>
                </a:solidFill>
                <a:prstDash val="sysDot"/>
                <a:headEnd type="none" w="med" len="med"/>
                <a:tailEnd type="none" w="med" len="med"/>
              </a:ln>
            </p:spPr>
          </p:sp>
          <p:sp>
            <p:nvSpPr>
              <p:cNvPr id="90751" name="Line 4339"/>
              <p:cNvSpPr/>
              <p:nvPr/>
            </p:nvSpPr>
            <p:spPr>
              <a:xfrm flipH="1">
                <a:off x="3551" y="1801"/>
                <a:ext cx="18" cy="0"/>
              </a:xfrm>
              <a:prstGeom prst="line">
                <a:avLst/>
              </a:prstGeom>
              <a:ln w="19050" cap="flat" cmpd="sng">
                <a:solidFill>
                  <a:srgbClr val="FF0000"/>
                </a:solidFill>
                <a:prstDash val="sysDot"/>
                <a:headEnd type="none" w="med" len="med"/>
                <a:tailEnd type="none" w="med" len="med"/>
              </a:ln>
            </p:spPr>
          </p:sp>
          <p:sp>
            <p:nvSpPr>
              <p:cNvPr id="90752" name="Line 4340"/>
              <p:cNvSpPr/>
              <p:nvPr/>
            </p:nvSpPr>
            <p:spPr>
              <a:xfrm flipH="1">
                <a:off x="3534" y="1801"/>
                <a:ext cx="17" cy="1"/>
              </a:xfrm>
              <a:prstGeom prst="line">
                <a:avLst/>
              </a:prstGeom>
              <a:ln w="19050" cap="flat" cmpd="sng">
                <a:solidFill>
                  <a:srgbClr val="FF0000"/>
                </a:solidFill>
                <a:prstDash val="sysDot"/>
                <a:headEnd type="none" w="med" len="med"/>
                <a:tailEnd type="none" w="med" len="med"/>
              </a:ln>
            </p:spPr>
          </p:sp>
          <p:sp>
            <p:nvSpPr>
              <p:cNvPr id="90753" name="Line 4341"/>
              <p:cNvSpPr/>
              <p:nvPr/>
            </p:nvSpPr>
            <p:spPr>
              <a:xfrm flipH="1">
                <a:off x="3519" y="1802"/>
                <a:ext cx="15" cy="5"/>
              </a:xfrm>
              <a:prstGeom prst="line">
                <a:avLst/>
              </a:prstGeom>
              <a:ln w="19050" cap="flat" cmpd="sng">
                <a:solidFill>
                  <a:srgbClr val="FF0000"/>
                </a:solidFill>
                <a:prstDash val="sysDot"/>
                <a:headEnd type="none" w="med" len="med"/>
                <a:tailEnd type="none" w="med" len="med"/>
              </a:ln>
            </p:spPr>
          </p:sp>
          <p:sp>
            <p:nvSpPr>
              <p:cNvPr id="90754" name="Line 4342"/>
              <p:cNvSpPr/>
              <p:nvPr/>
            </p:nvSpPr>
            <p:spPr>
              <a:xfrm flipH="1">
                <a:off x="3501" y="1807"/>
                <a:ext cx="18" cy="2"/>
              </a:xfrm>
              <a:prstGeom prst="line">
                <a:avLst/>
              </a:prstGeom>
              <a:ln w="19050" cap="flat" cmpd="sng">
                <a:solidFill>
                  <a:srgbClr val="FF0000"/>
                </a:solidFill>
                <a:prstDash val="sysDot"/>
                <a:headEnd type="none" w="med" len="med"/>
                <a:tailEnd type="none" w="med" len="med"/>
              </a:ln>
            </p:spPr>
          </p:sp>
          <p:sp>
            <p:nvSpPr>
              <p:cNvPr id="90755" name="Line 4343"/>
              <p:cNvSpPr/>
              <p:nvPr/>
            </p:nvSpPr>
            <p:spPr>
              <a:xfrm flipH="1">
                <a:off x="4324" y="1851"/>
                <a:ext cx="17" cy="0"/>
              </a:xfrm>
              <a:prstGeom prst="line">
                <a:avLst/>
              </a:prstGeom>
              <a:ln w="19050" cap="flat" cmpd="sng">
                <a:solidFill>
                  <a:srgbClr val="0000FF"/>
                </a:solidFill>
                <a:prstDash val="sysDot"/>
                <a:headEnd type="none" w="med" len="med"/>
                <a:tailEnd type="none" w="med" len="med"/>
              </a:ln>
            </p:spPr>
          </p:sp>
          <p:sp>
            <p:nvSpPr>
              <p:cNvPr id="90756" name="Line 4344"/>
              <p:cNvSpPr/>
              <p:nvPr/>
            </p:nvSpPr>
            <p:spPr>
              <a:xfrm flipH="1">
                <a:off x="4308" y="1851"/>
                <a:ext cx="16" cy="0"/>
              </a:xfrm>
              <a:prstGeom prst="line">
                <a:avLst/>
              </a:prstGeom>
              <a:ln w="19050" cap="flat" cmpd="sng">
                <a:solidFill>
                  <a:srgbClr val="0000FF"/>
                </a:solidFill>
                <a:prstDash val="sysDot"/>
                <a:headEnd type="none" w="med" len="med"/>
                <a:tailEnd type="none" w="med" len="med"/>
              </a:ln>
            </p:spPr>
          </p:sp>
          <p:sp>
            <p:nvSpPr>
              <p:cNvPr id="90757" name="Line 4345"/>
              <p:cNvSpPr/>
              <p:nvPr/>
            </p:nvSpPr>
            <p:spPr>
              <a:xfrm flipH="1">
                <a:off x="4291" y="1851"/>
                <a:ext cx="17" cy="0"/>
              </a:xfrm>
              <a:prstGeom prst="line">
                <a:avLst/>
              </a:prstGeom>
              <a:ln w="19050" cap="flat" cmpd="sng">
                <a:solidFill>
                  <a:srgbClr val="0000FF"/>
                </a:solidFill>
                <a:prstDash val="sysDot"/>
                <a:headEnd type="none" w="med" len="med"/>
                <a:tailEnd type="none" w="med" len="med"/>
              </a:ln>
            </p:spPr>
          </p:sp>
          <p:sp>
            <p:nvSpPr>
              <p:cNvPr id="90758" name="Line 4346"/>
              <p:cNvSpPr/>
              <p:nvPr/>
            </p:nvSpPr>
            <p:spPr>
              <a:xfrm flipH="1">
                <a:off x="4273" y="1851"/>
                <a:ext cx="18" cy="0"/>
              </a:xfrm>
              <a:prstGeom prst="line">
                <a:avLst/>
              </a:prstGeom>
              <a:ln w="19050" cap="flat" cmpd="sng">
                <a:solidFill>
                  <a:srgbClr val="0000FF"/>
                </a:solidFill>
                <a:prstDash val="sysDot"/>
                <a:headEnd type="none" w="med" len="med"/>
                <a:tailEnd type="none" w="med" len="med"/>
              </a:ln>
            </p:spPr>
          </p:sp>
          <p:sp>
            <p:nvSpPr>
              <p:cNvPr id="90759" name="Line 4347"/>
              <p:cNvSpPr/>
              <p:nvPr/>
            </p:nvSpPr>
            <p:spPr>
              <a:xfrm flipH="1" flipV="1">
                <a:off x="4258" y="1844"/>
                <a:ext cx="15" cy="7"/>
              </a:xfrm>
              <a:prstGeom prst="line">
                <a:avLst/>
              </a:prstGeom>
              <a:ln w="19050" cap="flat" cmpd="sng">
                <a:solidFill>
                  <a:srgbClr val="0000FF"/>
                </a:solidFill>
                <a:prstDash val="sysDot"/>
                <a:headEnd type="none" w="med" len="med"/>
                <a:tailEnd type="none" w="med" len="med"/>
              </a:ln>
            </p:spPr>
          </p:sp>
          <p:sp>
            <p:nvSpPr>
              <p:cNvPr id="90760" name="Line 4348"/>
              <p:cNvSpPr/>
              <p:nvPr/>
            </p:nvSpPr>
            <p:spPr>
              <a:xfrm flipH="1" flipV="1">
                <a:off x="4240" y="1838"/>
                <a:ext cx="18" cy="6"/>
              </a:xfrm>
              <a:prstGeom prst="line">
                <a:avLst/>
              </a:prstGeom>
              <a:ln w="19050" cap="flat" cmpd="sng">
                <a:solidFill>
                  <a:srgbClr val="0000FF"/>
                </a:solidFill>
                <a:prstDash val="sysDot"/>
                <a:headEnd type="none" w="med" len="med"/>
                <a:tailEnd type="none" w="med" len="med"/>
              </a:ln>
            </p:spPr>
          </p:sp>
          <p:sp>
            <p:nvSpPr>
              <p:cNvPr id="90761" name="Line 4349"/>
              <p:cNvSpPr/>
              <p:nvPr/>
            </p:nvSpPr>
            <p:spPr>
              <a:xfrm flipH="1" flipV="1">
                <a:off x="4223" y="1832"/>
                <a:ext cx="17" cy="6"/>
              </a:xfrm>
              <a:prstGeom prst="line">
                <a:avLst/>
              </a:prstGeom>
              <a:ln w="19050" cap="flat" cmpd="sng">
                <a:solidFill>
                  <a:srgbClr val="0000FF"/>
                </a:solidFill>
                <a:prstDash val="sysDot"/>
                <a:headEnd type="none" w="med" len="med"/>
                <a:tailEnd type="none" w="med" len="med"/>
              </a:ln>
            </p:spPr>
          </p:sp>
          <p:sp>
            <p:nvSpPr>
              <p:cNvPr id="90762" name="Line 4350"/>
              <p:cNvSpPr/>
              <p:nvPr/>
            </p:nvSpPr>
            <p:spPr>
              <a:xfrm flipH="1" flipV="1">
                <a:off x="4208" y="1828"/>
                <a:ext cx="15" cy="4"/>
              </a:xfrm>
              <a:prstGeom prst="line">
                <a:avLst/>
              </a:prstGeom>
              <a:ln w="19050" cap="flat" cmpd="sng">
                <a:solidFill>
                  <a:srgbClr val="0000FF"/>
                </a:solidFill>
                <a:prstDash val="sysDot"/>
                <a:headEnd type="none" w="med" len="med"/>
                <a:tailEnd type="none" w="med" len="med"/>
              </a:ln>
            </p:spPr>
          </p:sp>
          <p:sp>
            <p:nvSpPr>
              <p:cNvPr id="90763" name="Line 4351"/>
              <p:cNvSpPr/>
              <p:nvPr/>
            </p:nvSpPr>
            <p:spPr>
              <a:xfrm flipH="1" flipV="1">
                <a:off x="4190" y="1824"/>
                <a:ext cx="18" cy="4"/>
              </a:xfrm>
              <a:prstGeom prst="line">
                <a:avLst/>
              </a:prstGeom>
              <a:ln w="19050" cap="flat" cmpd="sng">
                <a:solidFill>
                  <a:srgbClr val="0000FF"/>
                </a:solidFill>
                <a:prstDash val="sysDot"/>
                <a:headEnd type="none" w="med" len="med"/>
                <a:tailEnd type="none" w="med" len="med"/>
              </a:ln>
            </p:spPr>
          </p:sp>
          <p:sp>
            <p:nvSpPr>
              <p:cNvPr id="90764" name="Line 4352"/>
              <p:cNvSpPr/>
              <p:nvPr/>
            </p:nvSpPr>
            <p:spPr>
              <a:xfrm flipH="1" flipV="1">
                <a:off x="4172" y="1820"/>
                <a:ext cx="18" cy="4"/>
              </a:xfrm>
              <a:prstGeom prst="line">
                <a:avLst/>
              </a:prstGeom>
              <a:ln w="19050" cap="flat" cmpd="sng">
                <a:solidFill>
                  <a:srgbClr val="0000FF"/>
                </a:solidFill>
                <a:prstDash val="sysDot"/>
                <a:headEnd type="none" w="med" len="med"/>
                <a:tailEnd type="none" w="med" len="med"/>
              </a:ln>
            </p:spPr>
          </p:sp>
          <p:sp>
            <p:nvSpPr>
              <p:cNvPr id="90765" name="Line 4353"/>
              <p:cNvSpPr/>
              <p:nvPr/>
            </p:nvSpPr>
            <p:spPr>
              <a:xfrm flipH="1" flipV="1">
                <a:off x="4157" y="1817"/>
                <a:ext cx="15" cy="3"/>
              </a:xfrm>
              <a:prstGeom prst="line">
                <a:avLst/>
              </a:prstGeom>
              <a:ln w="19050" cap="flat" cmpd="sng">
                <a:solidFill>
                  <a:srgbClr val="0000FF"/>
                </a:solidFill>
                <a:prstDash val="sysDot"/>
                <a:headEnd type="none" w="med" len="med"/>
                <a:tailEnd type="none" w="med" len="med"/>
              </a:ln>
            </p:spPr>
          </p:sp>
          <p:sp>
            <p:nvSpPr>
              <p:cNvPr id="90766" name="Line 4354"/>
              <p:cNvSpPr/>
              <p:nvPr/>
            </p:nvSpPr>
            <p:spPr>
              <a:xfrm flipH="1" flipV="1">
                <a:off x="4140" y="1815"/>
                <a:ext cx="17" cy="2"/>
              </a:xfrm>
              <a:prstGeom prst="line">
                <a:avLst/>
              </a:prstGeom>
              <a:ln w="19050" cap="flat" cmpd="sng">
                <a:solidFill>
                  <a:srgbClr val="0000FF"/>
                </a:solidFill>
                <a:prstDash val="sysDot"/>
                <a:headEnd type="none" w="med" len="med"/>
                <a:tailEnd type="none" w="med" len="med"/>
              </a:ln>
            </p:spPr>
          </p:sp>
          <p:sp>
            <p:nvSpPr>
              <p:cNvPr id="90767" name="Line 4355"/>
              <p:cNvSpPr/>
              <p:nvPr/>
            </p:nvSpPr>
            <p:spPr>
              <a:xfrm flipH="1" flipV="1">
                <a:off x="4122" y="1813"/>
                <a:ext cx="18" cy="2"/>
              </a:xfrm>
              <a:prstGeom prst="line">
                <a:avLst/>
              </a:prstGeom>
              <a:ln w="19050" cap="flat" cmpd="sng">
                <a:solidFill>
                  <a:srgbClr val="0000FF"/>
                </a:solidFill>
                <a:prstDash val="sysDot"/>
                <a:headEnd type="none" w="med" len="med"/>
                <a:tailEnd type="none" w="med" len="med"/>
              </a:ln>
            </p:spPr>
          </p:sp>
          <p:sp>
            <p:nvSpPr>
              <p:cNvPr id="90768" name="Line 4356"/>
              <p:cNvSpPr/>
              <p:nvPr/>
            </p:nvSpPr>
            <p:spPr>
              <a:xfrm flipH="1" flipV="1">
                <a:off x="4107" y="1811"/>
                <a:ext cx="15" cy="2"/>
              </a:xfrm>
              <a:prstGeom prst="line">
                <a:avLst/>
              </a:prstGeom>
              <a:ln w="19050" cap="flat" cmpd="sng">
                <a:solidFill>
                  <a:srgbClr val="0000FF"/>
                </a:solidFill>
                <a:prstDash val="sysDot"/>
                <a:headEnd type="none" w="med" len="med"/>
                <a:tailEnd type="none" w="med" len="med"/>
              </a:ln>
            </p:spPr>
          </p:sp>
          <p:sp>
            <p:nvSpPr>
              <p:cNvPr id="90769" name="Line 4357"/>
              <p:cNvSpPr/>
              <p:nvPr/>
            </p:nvSpPr>
            <p:spPr>
              <a:xfrm flipH="1">
                <a:off x="4089" y="1811"/>
                <a:ext cx="18" cy="0"/>
              </a:xfrm>
              <a:prstGeom prst="line">
                <a:avLst/>
              </a:prstGeom>
              <a:ln w="19050" cap="flat" cmpd="sng">
                <a:solidFill>
                  <a:srgbClr val="0000FF"/>
                </a:solidFill>
                <a:prstDash val="sysDot"/>
                <a:headEnd type="none" w="med" len="med"/>
                <a:tailEnd type="none" w="med" len="med"/>
              </a:ln>
            </p:spPr>
          </p:sp>
          <p:sp>
            <p:nvSpPr>
              <p:cNvPr id="90770" name="Line 4358"/>
              <p:cNvSpPr/>
              <p:nvPr/>
            </p:nvSpPr>
            <p:spPr>
              <a:xfrm flipH="1">
                <a:off x="4072" y="1811"/>
                <a:ext cx="17" cy="0"/>
              </a:xfrm>
              <a:prstGeom prst="line">
                <a:avLst/>
              </a:prstGeom>
              <a:ln w="19050" cap="flat" cmpd="sng">
                <a:solidFill>
                  <a:srgbClr val="0000FF"/>
                </a:solidFill>
                <a:prstDash val="sysDot"/>
                <a:headEnd type="none" w="med" len="med"/>
                <a:tailEnd type="none" w="med" len="med"/>
              </a:ln>
            </p:spPr>
          </p:sp>
          <p:sp>
            <p:nvSpPr>
              <p:cNvPr id="90771" name="Line 4359"/>
              <p:cNvSpPr/>
              <p:nvPr/>
            </p:nvSpPr>
            <p:spPr>
              <a:xfrm flipH="1" flipV="1">
                <a:off x="4056" y="1809"/>
                <a:ext cx="16" cy="2"/>
              </a:xfrm>
              <a:prstGeom prst="line">
                <a:avLst/>
              </a:prstGeom>
              <a:ln w="19050" cap="flat" cmpd="sng">
                <a:solidFill>
                  <a:srgbClr val="0000FF"/>
                </a:solidFill>
                <a:prstDash val="sysDot"/>
                <a:headEnd type="none" w="med" len="med"/>
                <a:tailEnd type="none" w="med" len="med"/>
              </a:ln>
            </p:spPr>
          </p:sp>
          <p:sp>
            <p:nvSpPr>
              <p:cNvPr id="90772" name="Line 4360"/>
              <p:cNvSpPr/>
              <p:nvPr/>
            </p:nvSpPr>
            <p:spPr>
              <a:xfrm flipH="1" flipV="1">
                <a:off x="4039" y="1805"/>
                <a:ext cx="17" cy="4"/>
              </a:xfrm>
              <a:prstGeom prst="line">
                <a:avLst/>
              </a:prstGeom>
              <a:ln w="19050" cap="flat" cmpd="sng">
                <a:solidFill>
                  <a:srgbClr val="0000FF"/>
                </a:solidFill>
                <a:prstDash val="sysDot"/>
                <a:headEnd type="none" w="med" len="med"/>
                <a:tailEnd type="none" w="med" len="med"/>
              </a:ln>
            </p:spPr>
          </p:sp>
          <p:sp>
            <p:nvSpPr>
              <p:cNvPr id="90773" name="Line 4361"/>
              <p:cNvSpPr/>
              <p:nvPr/>
            </p:nvSpPr>
            <p:spPr>
              <a:xfrm flipH="1" flipV="1">
                <a:off x="4021" y="1801"/>
                <a:ext cx="18" cy="4"/>
              </a:xfrm>
              <a:prstGeom prst="line">
                <a:avLst/>
              </a:prstGeom>
              <a:ln w="19050" cap="flat" cmpd="sng">
                <a:solidFill>
                  <a:srgbClr val="0000FF"/>
                </a:solidFill>
                <a:prstDash val="sysDot"/>
                <a:headEnd type="none" w="med" len="med"/>
                <a:tailEnd type="none" w="med" len="med"/>
              </a:ln>
            </p:spPr>
          </p:sp>
          <p:sp>
            <p:nvSpPr>
              <p:cNvPr id="90774" name="Line 4362"/>
              <p:cNvSpPr/>
              <p:nvPr/>
            </p:nvSpPr>
            <p:spPr>
              <a:xfrm flipH="1" flipV="1">
                <a:off x="4006" y="1794"/>
                <a:ext cx="15" cy="7"/>
              </a:xfrm>
              <a:prstGeom prst="line">
                <a:avLst/>
              </a:prstGeom>
              <a:ln w="19050" cap="flat" cmpd="sng">
                <a:solidFill>
                  <a:srgbClr val="0000FF"/>
                </a:solidFill>
                <a:prstDash val="sysDot"/>
                <a:headEnd type="none" w="med" len="med"/>
                <a:tailEnd type="none" w="med" len="med"/>
              </a:ln>
            </p:spPr>
          </p:sp>
          <p:sp>
            <p:nvSpPr>
              <p:cNvPr id="90775" name="Line 4363"/>
              <p:cNvSpPr/>
              <p:nvPr/>
            </p:nvSpPr>
            <p:spPr>
              <a:xfrm flipH="1" flipV="1">
                <a:off x="3988" y="1786"/>
                <a:ext cx="18" cy="8"/>
              </a:xfrm>
              <a:prstGeom prst="line">
                <a:avLst/>
              </a:prstGeom>
              <a:ln w="19050" cap="flat" cmpd="sng">
                <a:solidFill>
                  <a:srgbClr val="0000FF"/>
                </a:solidFill>
                <a:prstDash val="sysDot"/>
                <a:headEnd type="none" w="med" len="med"/>
                <a:tailEnd type="none" w="med" len="med"/>
              </a:ln>
            </p:spPr>
          </p:sp>
          <p:sp>
            <p:nvSpPr>
              <p:cNvPr id="90776" name="Line 4364"/>
              <p:cNvSpPr/>
              <p:nvPr/>
            </p:nvSpPr>
            <p:spPr>
              <a:xfrm flipH="1" flipV="1">
                <a:off x="3971" y="1775"/>
                <a:ext cx="17" cy="11"/>
              </a:xfrm>
              <a:prstGeom prst="line">
                <a:avLst/>
              </a:prstGeom>
              <a:ln w="19050" cap="flat" cmpd="sng">
                <a:solidFill>
                  <a:srgbClr val="0000FF"/>
                </a:solidFill>
                <a:prstDash val="sysDot"/>
                <a:headEnd type="none" w="med" len="med"/>
                <a:tailEnd type="none" w="med" len="med"/>
              </a:ln>
            </p:spPr>
          </p:sp>
          <p:sp>
            <p:nvSpPr>
              <p:cNvPr id="90777" name="Line 4365"/>
              <p:cNvSpPr/>
              <p:nvPr/>
            </p:nvSpPr>
            <p:spPr>
              <a:xfrm flipH="1" flipV="1">
                <a:off x="3955" y="1764"/>
                <a:ext cx="16" cy="11"/>
              </a:xfrm>
              <a:prstGeom prst="line">
                <a:avLst/>
              </a:prstGeom>
              <a:ln w="19050" cap="flat" cmpd="sng">
                <a:solidFill>
                  <a:srgbClr val="0000FF"/>
                </a:solidFill>
                <a:prstDash val="sysDot"/>
                <a:headEnd type="none" w="med" len="med"/>
                <a:tailEnd type="none" w="med" len="med"/>
              </a:ln>
            </p:spPr>
          </p:sp>
          <p:sp>
            <p:nvSpPr>
              <p:cNvPr id="90778" name="Line 4366"/>
              <p:cNvSpPr/>
              <p:nvPr/>
            </p:nvSpPr>
            <p:spPr>
              <a:xfrm flipH="1" flipV="1">
                <a:off x="3938" y="1754"/>
                <a:ext cx="17" cy="10"/>
              </a:xfrm>
              <a:prstGeom prst="line">
                <a:avLst/>
              </a:prstGeom>
              <a:ln w="19050" cap="flat" cmpd="sng">
                <a:solidFill>
                  <a:srgbClr val="0000FF"/>
                </a:solidFill>
                <a:prstDash val="sysDot"/>
                <a:headEnd type="none" w="med" len="med"/>
                <a:tailEnd type="none" w="med" len="med"/>
              </a:ln>
            </p:spPr>
          </p:sp>
          <p:sp>
            <p:nvSpPr>
              <p:cNvPr id="90779" name="Line 4367"/>
              <p:cNvSpPr/>
              <p:nvPr/>
            </p:nvSpPr>
            <p:spPr>
              <a:xfrm flipH="1" flipV="1">
                <a:off x="3920" y="1741"/>
                <a:ext cx="18" cy="13"/>
              </a:xfrm>
              <a:prstGeom prst="line">
                <a:avLst/>
              </a:prstGeom>
              <a:ln w="19050" cap="flat" cmpd="sng">
                <a:solidFill>
                  <a:srgbClr val="0000FF"/>
                </a:solidFill>
                <a:prstDash val="sysDot"/>
                <a:headEnd type="none" w="med" len="med"/>
                <a:tailEnd type="none" w="med" len="med"/>
              </a:ln>
            </p:spPr>
          </p:sp>
          <p:sp>
            <p:nvSpPr>
              <p:cNvPr id="90780" name="Line 4368"/>
              <p:cNvSpPr/>
              <p:nvPr/>
            </p:nvSpPr>
            <p:spPr>
              <a:xfrm flipH="1" flipV="1">
                <a:off x="3905" y="1731"/>
                <a:ext cx="15" cy="10"/>
              </a:xfrm>
              <a:prstGeom prst="line">
                <a:avLst/>
              </a:prstGeom>
              <a:ln w="19050" cap="flat" cmpd="sng">
                <a:solidFill>
                  <a:srgbClr val="0000FF"/>
                </a:solidFill>
                <a:prstDash val="sysDot"/>
                <a:headEnd type="none" w="med" len="med"/>
                <a:tailEnd type="none" w="med" len="med"/>
              </a:ln>
            </p:spPr>
          </p:sp>
          <p:sp>
            <p:nvSpPr>
              <p:cNvPr id="90781" name="Line 4369"/>
              <p:cNvSpPr/>
              <p:nvPr/>
            </p:nvSpPr>
            <p:spPr>
              <a:xfrm flipH="1" flipV="1">
                <a:off x="3887" y="1722"/>
                <a:ext cx="18" cy="9"/>
              </a:xfrm>
              <a:prstGeom prst="line">
                <a:avLst/>
              </a:prstGeom>
              <a:ln w="19050" cap="flat" cmpd="sng">
                <a:solidFill>
                  <a:srgbClr val="0000FF"/>
                </a:solidFill>
                <a:prstDash val="sysDot"/>
                <a:headEnd type="none" w="med" len="med"/>
                <a:tailEnd type="none" w="med" len="med"/>
              </a:ln>
            </p:spPr>
          </p:sp>
          <p:sp>
            <p:nvSpPr>
              <p:cNvPr id="90782" name="Line 4370"/>
              <p:cNvSpPr/>
              <p:nvPr/>
            </p:nvSpPr>
            <p:spPr>
              <a:xfrm flipH="1" flipV="1">
                <a:off x="3872" y="1714"/>
                <a:ext cx="15" cy="8"/>
              </a:xfrm>
              <a:prstGeom prst="line">
                <a:avLst/>
              </a:prstGeom>
              <a:ln w="19050" cap="flat" cmpd="sng">
                <a:solidFill>
                  <a:srgbClr val="0000FF"/>
                </a:solidFill>
                <a:prstDash val="sysDot"/>
                <a:headEnd type="none" w="med" len="med"/>
                <a:tailEnd type="none" w="med" len="med"/>
              </a:ln>
            </p:spPr>
          </p:sp>
          <p:sp>
            <p:nvSpPr>
              <p:cNvPr id="90783" name="Line 4371"/>
              <p:cNvSpPr/>
              <p:nvPr/>
            </p:nvSpPr>
            <p:spPr>
              <a:xfrm flipH="1" flipV="1">
                <a:off x="3854" y="1708"/>
                <a:ext cx="18" cy="6"/>
              </a:xfrm>
              <a:prstGeom prst="line">
                <a:avLst/>
              </a:prstGeom>
              <a:ln w="19050" cap="flat" cmpd="sng">
                <a:solidFill>
                  <a:srgbClr val="0000FF"/>
                </a:solidFill>
                <a:prstDash val="sysDot"/>
                <a:headEnd type="none" w="med" len="med"/>
                <a:tailEnd type="none" w="med" len="med"/>
              </a:ln>
            </p:spPr>
          </p:sp>
          <p:sp>
            <p:nvSpPr>
              <p:cNvPr id="90784" name="Line 4372"/>
              <p:cNvSpPr/>
              <p:nvPr/>
            </p:nvSpPr>
            <p:spPr>
              <a:xfrm flipH="1" flipV="1">
                <a:off x="3837" y="1703"/>
                <a:ext cx="17" cy="5"/>
              </a:xfrm>
              <a:prstGeom prst="line">
                <a:avLst/>
              </a:prstGeom>
              <a:ln w="19050" cap="flat" cmpd="sng">
                <a:solidFill>
                  <a:srgbClr val="0000FF"/>
                </a:solidFill>
                <a:prstDash val="sysDot"/>
                <a:headEnd type="none" w="med" len="med"/>
                <a:tailEnd type="none" w="med" len="med"/>
              </a:ln>
            </p:spPr>
          </p:sp>
          <p:sp>
            <p:nvSpPr>
              <p:cNvPr id="90785" name="Line 4373"/>
              <p:cNvSpPr/>
              <p:nvPr/>
            </p:nvSpPr>
            <p:spPr>
              <a:xfrm flipH="1">
                <a:off x="3822" y="1703"/>
                <a:ext cx="15" cy="0"/>
              </a:xfrm>
              <a:prstGeom prst="line">
                <a:avLst/>
              </a:prstGeom>
              <a:ln w="19050" cap="flat" cmpd="sng">
                <a:solidFill>
                  <a:srgbClr val="0000FF"/>
                </a:solidFill>
                <a:prstDash val="sysDot"/>
                <a:headEnd type="none" w="med" len="med"/>
                <a:tailEnd type="none" w="med" len="med"/>
              </a:ln>
            </p:spPr>
          </p:sp>
          <p:sp>
            <p:nvSpPr>
              <p:cNvPr id="90786" name="Line 4374"/>
              <p:cNvSpPr/>
              <p:nvPr/>
            </p:nvSpPr>
            <p:spPr>
              <a:xfrm flipH="1">
                <a:off x="3804" y="1703"/>
                <a:ext cx="18" cy="3"/>
              </a:xfrm>
              <a:prstGeom prst="line">
                <a:avLst/>
              </a:prstGeom>
              <a:ln w="19050" cap="flat" cmpd="sng">
                <a:solidFill>
                  <a:srgbClr val="0000FF"/>
                </a:solidFill>
                <a:prstDash val="sysDot"/>
                <a:headEnd type="none" w="med" len="med"/>
                <a:tailEnd type="none" w="med" len="med"/>
              </a:ln>
            </p:spPr>
          </p:sp>
          <p:sp>
            <p:nvSpPr>
              <p:cNvPr id="90787" name="Line 4375"/>
              <p:cNvSpPr/>
              <p:nvPr/>
            </p:nvSpPr>
            <p:spPr>
              <a:xfrm flipH="1">
                <a:off x="3786" y="1706"/>
                <a:ext cx="18" cy="4"/>
              </a:xfrm>
              <a:prstGeom prst="line">
                <a:avLst/>
              </a:prstGeom>
              <a:ln w="19050" cap="flat" cmpd="sng">
                <a:solidFill>
                  <a:srgbClr val="0000FF"/>
                </a:solidFill>
                <a:prstDash val="sysDot"/>
                <a:headEnd type="none" w="med" len="med"/>
                <a:tailEnd type="none" w="med" len="med"/>
              </a:ln>
            </p:spPr>
          </p:sp>
          <p:sp>
            <p:nvSpPr>
              <p:cNvPr id="90788" name="Line 4376"/>
              <p:cNvSpPr/>
              <p:nvPr/>
            </p:nvSpPr>
            <p:spPr>
              <a:xfrm flipH="1">
                <a:off x="3771" y="1710"/>
                <a:ext cx="15" cy="6"/>
              </a:xfrm>
              <a:prstGeom prst="line">
                <a:avLst/>
              </a:prstGeom>
              <a:ln w="19050" cap="flat" cmpd="sng">
                <a:solidFill>
                  <a:srgbClr val="0000FF"/>
                </a:solidFill>
                <a:prstDash val="sysDot"/>
                <a:headEnd type="none" w="med" len="med"/>
                <a:tailEnd type="none" w="med" len="med"/>
              </a:ln>
            </p:spPr>
          </p:sp>
          <p:sp>
            <p:nvSpPr>
              <p:cNvPr id="90789" name="Line 4377"/>
              <p:cNvSpPr/>
              <p:nvPr/>
            </p:nvSpPr>
            <p:spPr>
              <a:xfrm flipH="1">
                <a:off x="3754" y="1716"/>
                <a:ext cx="17" cy="6"/>
              </a:xfrm>
              <a:prstGeom prst="line">
                <a:avLst/>
              </a:prstGeom>
              <a:ln w="19050" cap="flat" cmpd="sng">
                <a:solidFill>
                  <a:srgbClr val="0000FF"/>
                </a:solidFill>
                <a:prstDash val="sysDot"/>
                <a:headEnd type="none" w="med" len="med"/>
                <a:tailEnd type="none" w="med" len="med"/>
              </a:ln>
            </p:spPr>
          </p:sp>
          <p:sp>
            <p:nvSpPr>
              <p:cNvPr id="90790" name="Line 4378"/>
              <p:cNvSpPr/>
              <p:nvPr/>
            </p:nvSpPr>
            <p:spPr>
              <a:xfrm flipH="1">
                <a:off x="3736" y="1722"/>
                <a:ext cx="18" cy="7"/>
              </a:xfrm>
              <a:prstGeom prst="line">
                <a:avLst/>
              </a:prstGeom>
              <a:ln w="19050" cap="flat" cmpd="sng">
                <a:solidFill>
                  <a:srgbClr val="0000FF"/>
                </a:solidFill>
                <a:prstDash val="sysDot"/>
                <a:headEnd type="none" w="med" len="med"/>
                <a:tailEnd type="none" w="med" len="med"/>
              </a:ln>
            </p:spPr>
          </p:sp>
          <p:sp>
            <p:nvSpPr>
              <p:cNvPr id="90791" name="Line 4379"/>
              <p:cNvSpPr/>
              <p:nvPr/>
            </p:nvSpPr>
            <p:spPr>
              <a:xfrm flipH="1">
                <a:off x="3721" y="1729"/>
                <a:ext cx="15" cy="8"/>
              </a:xfrm>
              <a:prstGeom prst="line">
                <a:avLst/>
              </a:prstGeom>
              <a:ln w="19050" cap="flat" cmpd="sng">
                <a:solidFill>
                  <a:srgbClr val="0000FF"/>
                </a:solidFill>
                <a:prstDash val="sysDot"/>
                <a:headEnd type="none" w="med" len="med"/>
                <a:tailEnd type="none" w="med" len="med"/>
              </a:ln>
            </p:spPr>
          </p:sp>
          <p:sp>
            <p:nvSpPr>
              <p:cNvPr id="90792" name="Line 4380"/>
              <p:cNvSpPr/>
              <p:nvPr/>
            </p:nvSpPr>
            <p:spPr>
              <a:xfrm flipH="1">
                <a:off x="3703" y="1737"/>
                <a:ext cx="18" cy="8"/>
              </a:xfrm>
              <a:prstGeom prst="line">
                <a:avLst/>
              </a:prstGeom>
              <a:ln w="19050" cap="flat" cmpd="sng">
                <a:solidFill>
                  <a:srgbClr val="0000FF"/>
                </a:solidFill>
                <a:prstDash val="sysDot"/>
                <a:headEnd type="none" w="med" len="med"/>
                <a:tailEnd type="none" w="med" len="med"/>
              </a:ln>
            </p:spPr>
          </p:sp>
          <p:sp>
            <p:nvSpPr>
              <p:cNvPr id="90793" name="Line 4381"/>
              <p:cNvSpPr/>
              <p:nvPr/>
            </p:nvSpPr>
            <p:spPr>
              <a:xfrm flipH="1">
                <a:off x="3686" y="1745"/>
                <a:ext cx="17" cy="11"/>
              </a:xfrm>
              <a:prstGeom prst="line">
                <a:avLst/>
              </a:prstGeom>
              <a:ln w="19050" cap="flat" cmpd="sng">
                <a:solidFill>
                  <a:srgbClr val="0000FF"/>
                </a:solidFill>
                <a:prstDash val="sysDot"/>
                <a:headEnd type="none" w="med" len="med"/>
                <a:tailEnd type="none" w="med" len="med"/>
              </a:ln>
            </p:spPr>
          </p:sp>
          <p:sp>
            <p:nvSpPr>
              <p:cNvPr id="90794" name="Line 4382"/>
              <p:cNvSpPr/>
              <p:nvPr/>
            </p:nvSpPr>
            <p:spPr>
              <a:xfrm flipH="1">
                <a:off x="3670" y="1756"/>
                <a:ext cx="16" cy="11"/>
              </a:xfrm>
              <a:prstGeom prst="line">
                <a:avLst/>
              </a:prstGeom>
              <a:ln w="19050" cap="flat" cmpd="sng">
                <a:solidFill>
                  <a:srgbClr val="0000FF"/>
                </a:solidFill>
                <a:prstDash val="sysDot"/>
                <a:headEnd type="none" w="med" len="med"/>
                <a:tailEnd type="none" w="med" len="med"/>
              </a:ln>
            </p:spPr>
          </p:sp>
          <p:sp>
            <p:nvSpPr>
              <p:cNvPr id="90795" name="Line 4383"/>
              <p:cNvSpPr/>
              <p:nvPr/>
            </p:nvSpPr>
            <p:spPr>
              <a:xfrm flipH="1">
                <a:off x="3653" y="1767"/>
                <a:ext cx="17" cy="10"/>
              </a:xfrm>
              <a:prstGeom prst="line">
                <a:avLst/>
              </a:prstGeom>
              <a:ln w="19050" cap="flat" cmpd="sng">
                <a:solidFill>
                  <a:srgbClr val="0000FF"/>
                </a:solidFill>
                <a:prstDash val="sysDot"/>
                <a:headEnd type="none" w="med" len="med"/>
                <a:tailEnd type="none" w="med" len="med"/>
              </a:ln>
            </p:spPr>
          </p:sp>
          <p:sp>
            <p:nvSpPr>
              <p:cNvPr id="90796" name="Line 4384"/>
              <p:cNvSpPr/>
              <p:nvPr/>
            </p:nvSpPr>
            <p:spPr>
              <a:xfrm flipH="1">
                <a:off x="3635" y="1777"/>
                <a:ext cx="18" cy="9"/>
              </a:xfrm>
              <a:prstGeom prst="line">
                <a:avLst/>
              </a:prstGeom>
              <a:ln w="19050" cap="flat" cmpd="sng">
                <a:solidFill>
                  <a:srgbClr val="0000FF"/>
                </a:solidFill>
                <a:prstDash val="sysDot"/>
                <a:headEnd type="none" w="med" len="med"/>
                <a:tailEnd type="none" w="med" len="med"/>
              </a:ln>
            </p:spPr>
          </p:sp>
          <p:sp>
            <p:nvSpPr>
              <p:cNvPr id="90797" name="Line 4385"/>
              <p:cNvSpPr/>
              <p:nvPr/>
            </p:nvSpPr>
            <p:spPr>
              <a:xfrm flipH="1">
                <a:off x="3619" y="1786"/>
                <a:ext cx="16" cy="6"/>
              </a:xfrm>
              <a:prstGeom prst="line">
                <a:avLst/>
              </a:prstGeom>
              <a:ln w="19050" cap="flat" cmpd="sng">
                <a:solidFill>
                  <a:srgbClr val="0000FF"/>
                </a:solidFill>
                <a:prstDash val="sysDot"/>
                <a:headEnd type="none" w="med" len="med"/>
                <a:tailEnd type="none" w="med" len="med"/>
              </a:ln>
            </p:spPr>
          </p:sp>
          <p:sp>
            <p:nvSpPr>
              <p:cNvPr id="90798" name="Line 4386"/>
              <p:cNvSpPr/>
              <p:nvPr/>
            </p:nvSpPr>
            <p:spPr>
              <a:xfrm flipH="1">
                <a:off x="3602" y="1792"/>
                <a:ext cx="17" cy="2"/>
              </a:xfrm>
              <a:prstGeom prst="line">
                <a:avLst/>
              </a:prstGeom>
              <a:ln w="19050" cap="flat" cmpd="sng">
                <a:solidFill>
                  <a:srgbClr val="0000FF"/>
                </a:solidFill>
                <a:prstDash val="sysDot"/>
                <a:headEnd type="none" w="med" len="med"/>
                <a:tailEnd type="none" w="med" len="med"/>
              </a:ln>
            </p:spPr>
          </p:sp>
          <p:sp>
            <p:nvSpPr>
              <p:cNvPr id="90799" name="Line 4387"/>
              <p:cNvSpPr/>
              <p:nvPr/>
            </p:nvSpPr>
            <p:spPr>
              <a:xfrm flipH="1">
                <a:off x="3585" y="1794"/>
                <a:ext cx="17" cy="2"/>
              </a:xfrm>
              <a:prstGeom prst="line">
                <a:avLst/>
              </a:prstGeom>
              <a:ln w="19050" cap="flat" cmpd="sng">
                <a:solidFill>
                  <a:srgbClr val="0000FF"/>
                </a:solidFill>
                <a:prstDash val="sysDot"/>
                <a:headEnd type="none" w="med" len="med"/>
                <a:tailEnd type="none" w="med" len="med"/>
              </a:ln>
            </p:spPr>
          </p:sp>
          <p:sp>
            <p:nvSpPr>
              <p:cNvPr id="90800" name="Line 4388"/>
              <p:cNvSpPr/>
              <p:nvPr/>
            </p:nvSpPr>
            <p:spPr>
              <a:xfrm flipH="1">
                <a:off x="3569" y="1796"/>
                <a:ext cx="16" cy="0"/>
              </a:xfrm>
              <a:prstGeom prst="line">
                <a:avLst/>
              </a:prstGeom>
              <a:ln w="19050" cap="flat" cmpd="sng">
                <a:solidFill>
                  <a:srgbClr val="0000FF"/>
                </a:solidFill>
                <a:prstDash val="sysDot"/>
                <a:headEnd type="none" w="med" len="med"/>
                <a:tailEnd type="none" w="med" len="med"/>
              </a:ln>
            </p:spPr>
          </p:sp>
          <p:sp>
            <p:nvSpPr>
              <p:cNvPr id="90801" name="Line 4389"/>
              <p:cNvSpPr/>
              <p:nvPr/>
            </p:nvSpPr>
            <p:spPr>
              <a:xfrm flipH="1">
                <a:off x="3551" y="1796"/>
                <a:ext cx="18" cy="2"/>
              </a:xfrm>
              <a:prstGeom prst="line">
                <a:avLst/>
              </a:prstGeom>
              <a:ln w="19050" cap="flat" cmpd="sng">
                <a:solidFill>
                  <a:srgbClr val="0000FF"/>
                </a:solidFill>
                <a:prstDash val="sysDot"/>
                <a:headEnd type="none" w="med" len="med"/>
                <a:tailEnd type="none" w="med" len="med"/>
              </a:ln>
            </p:spPr>
          </p:sp>
          <p:sp>
            <p:nvSpPr>
              <p:cNvPr id="90802" name="Line 4390"/>
              <p:cNvSpPr/>
              <p:nvPr/>
            </p:nvSpPr>
            <p:spPr>
              <a:xfrm flipH="1">
                <a:off x="3534" y="1798"/>
                <a:ext cx="17" cy="3"/>
              </a:xfrm>
              <a:prstGeom prst="line">
                <a:avLst/>
              </a:prstGeom>
              <a:ln w="19050" cap="flat" cmpd="sng">
                <a:solidFill>
                  <a:srgbClr val="0000FF"/>
                </a:solidFill>
                <a:prstDash val="sysDot"/>
                <a:headEnd type="none" w="med" len="med"/>
                <a:tailEnd type="none" w="med" len="med"/>
              </a:ln>
            </p:spPr>
          </p:sp>
          <p:sp>
            <p:nvSpPr>
              <p:cNvPr id="90803" name="Line 4391"/>
              <p:cNvSpPr/>
              <p:nvPr/>
            </p:nvSpPr>
            <p:spPr>
              <a:xfrm flipH="1">
                <a:off x="3519" y="1801"/>
                <a:ext cx="15" cy="4"/>
              </a:xfrm>
              <a:prstGeom prst="line">
                <a:avLst/>
              </a:prstGeom>
              <a:ln w="19050" cap="flat" cmpd="sng">
                <a:solidFill>
                  <a:srgbClr val="0000FF"/>
                </a:solidFill>
                <a:prstDash val="sysDot"/>
                <a:headEnd type="none" w="med" len="med"/>
                <a:tailEnd type="none" w="med" len="med"/>
              </a:ln>
            </p:spPr>
          </p:sp>
          <p:sp>
            <p:nvSpPr>
              <p:cNvPr id="90804" name="Line 4392"/>
              <p:cNvSpPr/>
              <p:nvPr/>
            </p:nvSpPr>
            <p:spPr>
              <a:xfrm flipH="1">
                <a:off x="3501" y="1805"/>
                <a:ext cx="18" cy="4"/>
              </a:xfrm>
              <a:prstGeom prst="line">
                <a:avLst/>
              </a:prstGeom>
              <a:ln w="19050" cap="flat" cmpd="sng">
                <a:solidFill>
                  <a:srgbClr val="0000FF"/>
                </a:solidFill>
                <a:prstDash val="sysDot"/>
                <a:headEnd type="none" w="med" len="med"/>
                <a:tailEnd type="none" w="med" len="med"/>
              </a:ln>
            </p:spPr>
          </p:sp>
          <p:sp>
            <p:nvSpPr>
              <p:cNvPr id="90805" name="Line 4393"/>
              <p:cNvSpPr/>
              <p:nvPr/>
            </p:nvSpPr>
            <p:spPr>
              <a:xfrm flipH="1" flipV="1">
                <a:off x="4324" y="2158"/>
                <a:ext cx="17" cy="5"/>
              </a:xfrm>
              <a:prstGeom prst="line">
                <a:avLst/>
              </a:prstGeom>
              <a:ln w="19050" cap="flat" cmpd="sng">
                <a:solidFill>
                  <a:srgbClr val="FF0000"/>
                </a:solidFill>
                <a:prstDash val="sysDot"/>
                <a:headEnd type="none" w="med" len="med"/>
                <a:tailEnd type="none" w="med" len="med"/>
              </a:ln>
            </p:spPr>
          </p:sp>
          <p:sp>
            <p:nvSpPr>
              <p:cNvPr id="90806" name="Line 4394"/>
              <p:cNvSpPr/>
              <p:nvPr/>
            </p:nvSpPr>
            <p:spPr>
              <a:xfrm flipH="1" flipV="1">
                <a:off x="4308" y="2157"/>
                <a:ext cx="16" cy="1"/>
              </a:xfrm>
              <a:prstGeom prst="line">
                <a:avLst/>
              </a:prstGeom>
              <a:ln w="19050" cap="flat" cmpd="sng">
                <a:solidFill>
                  <a:srgbClr val="FF0000"/>
                </a:solidFill>
                <a:prstDash val="sysDot"/>
                <a:headEnd type="none" w="med" len="med"/>
                <a:tailEnd type="none" w="med" len="med"/>
              </a:ln>
            </p:spPr>
          </p:sp>
          <p:sp>
            <p:nvSpPr>
              <p:cNvPr id="90807" name="Line 4395"/>
              <p:cNvSpPr/>
              <p:nvPr/>
            </p:nvSpPr>
            <p:spPr>
              <a:xfrm flipH="1" flipV="1">
                <a:off x="4291" y="2154"/>
                <a:ext cx="17" cy="3"/>
              </a:xfrm>
              <a:prstGeom prst="line">
                <a:avLst/>
              </a:prstGeom>
              <a:ln w="19050" cap="flat" cmpd="sng">
                <a:solidFill>
                  <a:srgbClr val="FF0000"/>
                </a:solidFill>
                <a:prstDash val="sysDot"/>
                <a:headEnd type="none" w="med" len="med"/>
                <a:tailEnd type="none" w="med" len="med"/>
              </a:ln>
            </p:spPr>
          </p:sp>
          <p:sp>
            <p:nvSpPr>
              <p:cNvPr id="90808" name="Line 4396"/>
              <p:cNvSpPr/>
              <p:nvPr/>
            </p:nvSpPr>
            <p:spPr>
              <a:xfrm flipH="1" flipV="1">
                <a:off x="4273" y="2152"/>
                <a:ext cx="18" cy="2"/>
              </a:xfrm>
              <a:prstGeom prst="line">
                <a:avLst/>
              </a:prstGeom>
              <a:ln w="19050" cap="flat" cmpd="sng">
                <a:solidFill>
                  <a:srgbClr val="FF0000"/>
                </a:solidFill>
                <a:prstDash val="sysDot"/>
                <a:headEnd type="none" w="med" len="med"/>
                <a:tailEnd type="none" w="med" len="med"/>
              </a:ln>
            </p:spPr>
          </p:sp>
          <p:sp>
            <p:nvSpPr>
              <p:cNvPr id="90809" name="Line 4397"/>
              <p:cNvSpPr/>
              <p:nvPr/>
            </p:nvSpPr>
            <p:spPr>
              <a:xfrm flipH="1">
                <a:off x="4258" y="2152"/>
                <a:ext cx="15" cy="2"/>
              </a:xfrm>
              <a:prstGeom prst="line">
                <a:avLst/>
              </a:prstGeom>
              <a:ln w="19050" cap="flat" cmpd="sng">
                <a:solidFill>
                  <a:srgbClr val="FF0000"/>
                </a:solidFill>
                <a:prstDash val="sysDot"/>
                <a:headEnd type="none" w="med" len="med"/>
                <a:tailEnd type="none" w="med" len="med"/>
              </a:ln>
            </p:spPr>
          </p:sp>
          <p:sp>
            <p:nvSpPr>
              <p:cNvPr id="90810" name="Line 4398"/>
              <p:cNvSpPr/>
              <p:nvPr/>
            </p:nvSpPr>
            <p:spPr>
              <a:xfrm flipH="1">
                <a:off x="4240" y="2154"/>
                <a:ext cx="18" cy="3"/>
              </a:xfrm>
              <a:prstGeom prst="line">
                <a:avLst/>
              </a:prstGeom>
              <a:ln w="19050" cap="flat" cmpd="sng">
                <a:solidFill>
                  <a:srgbClr val="FF0000"/>
                </a:solidFill>
                <a:prstDash val="sysDot"/>
                <a:headEnd type="none" w="med" len="med"/>
                <a:tailEnd type="none" w="med" len="med"/>
              </a:ln>
            </p:spPr>
          </p:sp>
          <p:sp>
            <p:nvSpPr>
              <p:cNvPr id="90811" name="Line 4399"/>
              <p:cNvSpPr/>
              <p:nvPr/>
            </p:nvSpPr>
            <p:spPr>
              <a:xfrm flipH="1">
                <a:off x="4223" y="2157"/>
                <a:ext cx="17" cy="4"/>
              </a:xfrm>
              <a:prstGeom prst="line">
                <a:avLst/>
              </a:prstGeom>
              <a:ln w="19050" cap="flat" cmpd="sng">
                <a:solidFill>
                  <a:srgbClr val="FF0000"/>
                </a:solidFill>
                <a:prstDash val="sysDot"/>
                <a:headEnd type="none" w="med" len="med"/>
                <a:tailEnd type="none" w="med" len="med"/>
              </a:ln>
            </p:spPr>
          </p:sp>
          <p:sp>
            <p:nvSpPr>
              <p:cNvPr id="90812" name="Line 4400"/>
              <p:cNvSpPr/>
              <p:nvPr/>
            </p:nvSpPr>
            <p:spPr>
              <a:xfrm flipH="1">
                <a:off x="4208" y="2161"/>
                <a:ext cx="15" cy="4"/>
              </a:xfrm>
              <a:prstGeom prst="line">
                <a:avLst/>
              </a:prstGeom>
              <a:ln w="19050" cap="flat" cmpd="sng">
                <a:solidFill>
                  <a:srgbClr val="FF0000"/>
                </a:solidFill>
                <a:prstDash val="sysDot"/>
                <a:headEnd type="none" w="med" len="med"/>
                <a:tailEnd type="none" w="med" len="med"/>
              </a:ln>
            </p:spPr>
          </p:sp>
          <p:sp>
            <p:nvSpPr>
              <p:cNvPr id="90813" name="Line 4401"/>
              <p:cNvSpPr/>
              <p:nvPr/>
            </p:nvSpPr>
            <p:spPr>
              <a:xfrm flipH="1">
                <a:off x="4190" y="2165"/>
                <a:ext cx="18" cy="4"/>
              </a:xfrm>
              <a:prstGeom prst="line">
                <a:avLst/>
              </a:prstGeom>
              <a:ln w="19050" cap="flat" cmpd="sng">
                <a:solidFill>
                  <a:srgbClr val="FF0000"/>
                </a:solidFill>
                <a:prstDash val="sysDot"/>
                <a:headEnd type="none" w="med" len="med"/>
                <a:tailEnd type="none" w="med" len="med"/>
              </a:ln>
            </p:spPr>
          </p:sp>
          <p:sp>
            <p:nvSpPr>
              <p:cNvPr id="90814" name="Line 4402"/>
              <p:cNvSpPr/>
              <p:nvPr/>
            </p:nvSpPr>
            <p:spPr>
              <a:xfrm flipH="1">
                <a:off x="4172" y="2169"/>
                <a:ext cx="18" cy="4"/>
              </a:xfrm>
              <a:prstGeom prst="line">
                <a:avLst/>
              </a:prstGeom>
              <a:ln w="19050" cap="flat" cmpd="sng">
                <a:solidFill>
                  <a:srgbClr val="FF0000"/>
                </a:solidFill>
                <a:prstDash val="sysDot"/>
                <a:headEnd type="none" w="med" len="med"/>
                <a:tailEnd type="none" w="med" len="med"/>
              </a:ln>
            </p:spPr>
          </p:sp>
          <p:sp>
            <p:nvSpPr>
              <p:cNvPr id="90815" name="Line 4403"/>
              <p:cNvSpPr/>
              <p:nvPr/>
            </p:nvSpPr>
            <p:spPr>
              <a:xfrm flipH="1">
                <a:off x="4157" y="2173"/>
                <a:ext cx="15" cy="4"/>
              </a:xfrm>
              <a:prstGeom prst="line">
                <a:avLst/>
              </a:prstGeom>
              <a:ln w="19050" cap="flat" cmpd="sng">
                <a:solidFill>
                  <a:srgbClr val="FF0000"/>
                </a:solidFill>
                <a:prstDash val="sysDot"/>
                <a:headEnd type="none" w="med" len="med"/>
                <a:tailEnd type="none" w="med" len="med"/>
              </a:ln>
            </p:spPr>
          </p:sp>
          <p:sp>
            <p:nvSpPr>
              <p:cNvPr id="90816" name="Line 4404"/>
              <p:cNvSpPr/>
              <p:nvPr/>
            </p:nvSpPr>
            <p:spPr>
              <a:xfrm flipH="1">
                <a:off x="4140" y="2177"/>
                <a:ext cx="17" cy="3"/>
              </a:xfrm>
              <a:prstGeom prst="line">
                <a:avLst/>
              </a:prstGeom>
              <a:ln w="19050" cap="flat" cmpd="sng">
                <a:solidFill>
                  <a:srgbClr val="FF0000"/>
                </a:solidFill>
                <a:prstDash val="sysDot"/>
                <a:headEnd type="none" w="med" len="med"/>
                <a:tailEnd type="none" w="med" len="med"/>
              </a:ln>
            </p:spPr>
          </p:sp>
          <p:sp>
            <p:nvSpPr>
              <p:cNvPr id="90817" name="Line 4405"/>
              <p:cNvSpPr/>
              <p:nvPr/>
            </p:nvSpPr>
            <p:spPr>
              <a:xfrm flipH="1">
                <a:off x="4122" y="2180"/>
                <a:ext cx="18" cy="0"/>
              </a:xfrm>
              <a:prstGeom prst="line">
                <a:avLst/>
              </a:prstGeom>
              <a:ln w="19050" cap="flat" cmpd="sng">
                <a:solidFill>
                  <a:srgbClr val="FF0000"/>
                </a:solidFill>
                <a:prstDash val="sysDot"/>
                <a:headEnd type="none" w="med" len="med"/>
                <a:tailEnd type="none" w="med" len="med"/>
              </a:ln>
            </p:spPr>
          </p:sp>
          <p:sp>
            <p:nvSpPr>
              <p:cNvPr id="90818" name="Line 4406"/>
              <p:cNvSpPr/>
              <p:nvPr/>
            </p:nvSpPr>
            <p:spPr>
              <a:xfrm flipH="1" flipV="1">
                <a:off x="4107" y="2177"/>
                <a:ext cx="15" cy="3"/>
              </a:xfrm>
              <a:prstGeom prst="line">
                <a:avLst/>
              </a:prstGeom>
              <a:ln w="19050" cap="flat" cmpd="sng">
                <a:solidFill>
                  <a:srgbClr val="FF0000"/>
                </a:solidFill>
                <a:prstDash val="sysDot"/>
                <a:headEnd type="none" w="med" len="med"/>
                <a:tailEnd type="none" w="med" len="med"/>
              </a:ln>
            </p:spPr>
          </p:sp>
          <p:sp>
            <p:nvSpPr>
              <p:cNvPr id="90819" name="Line 4407"/>
              <p:cNvSpPr/>
              <p:nvPr/>
            </p:nvSpPr>
            <p:spPr>
              <a:xfrm flipH="1" flipV="1">
                <a:off x="4089" y="2173"/>
                <a:ext cx="18" cy="4"/>
              </a:xfrm>
              <a:prstGeom prst="line">
                <a:avLst/>
              </a:prstGeom>
              <a:ln w="19050" cap="flat" cmpd="sng">
                <a:solidFill>
                  <a:srgbClr val="FF0000"/>
                </a:solidFill>
                <a:prstDash val="sysDot"/>
                <a:headEnd type="none" w="med" len="med"/>
                <a:tailEnd type="none" w="med" len="med"/>
              </a:ln>
            </p:spPr>
          </p:sp>
          <p:sp>
            <p:nvSpPr>
              <p:cNvPr id="90820" name="Line 4408"/>
              <p:cNvSpPr/>
              <p:nvPr/>
            </p:nvSpPr>
            <p:spPr>
              <a:xfrm flipH="1" flipV="1">
                <a:off x="4072" y="2169"/>
                <a:ext cx="17" cy="4"/>
              </a:xfrm>
              <a:prstGeom prst="line">
                <a:avLst/>
              </a:prstGeom>
              <a:ln w="19050" cap="flat" cmpd="sng">
                <a:solidFill>
                  <a:srgbClr val="FF0000"/>
                </a:solidFill>
                <a:prstDash val="sysDot"/>
                <a:headEnd type="none" w="med" len="med"/>
                <a:tailEnd type="none" w="med" len="med"/>
              </a:ln>
            </p:spPr>
          </p:sp>
          <p:sp>
            <p:nvSpPr>
              <p:cNvPr id="90821" name="Line 4409"/>
              <p:cNvSpPr/>
              <p:nvPr/>
            </p:nvSpPr>
            <p:spPr>
              <a:xfrm flipH="1" flipV="1">
                <a:off x="4056" y="2161"/>
                <a:ext cx="16" cy="8"/>
              </a:xfrm>
              <a:prstGeom prst="line">
                <a:avLst/>
              </a:prstGeom>
              <a:ln w="19050" cap="flat" cmpd="sng">
                <a:solidFill>
                  <a:srgbClr val="FF0000"/>
                </a:solidFill>
                <a:prstDash val="sysDot"/>
                <a:headEnd type="none" w="med" len="med"/>
                <a:tailEnd type="none" w="med" len="med"/>
              </a:ln>
            </p:spPr>
          </p:sp>
          <p:sp>
            <p:nvSpPr>
              <p:cNvPr id="90822" name="Line 4410"/>
              <p:cNvSpPr/>
              <p:nvPr/>
            </p:nvSpPr>
            <p:spPr>
              <a:xfrm flipH="1" flipV="1">
                <a:off x="4039" y="2154"/>
                <a:ext cx="17" cy="7"/>
              </a:xfrm>
              <a:prstGeom prst="line">
                <a:avLst/>
              </a:prstGeom>
              <a:ln w="19050" cap="flat" cmpd="sng">
                <a:solidFill>
                  <a:srgbClr val="FF0000"/>
                </a:solidFill>
                <a:prstDash val="sysDot"/>
                <a:headEnd type="none" w="med" len="med"/>
                <a:tailEnd type="none" w="med" len="med"/>
              </a:ln>
            </p:spPr>
          </p:sp>
          <p:sp>
            <p:nvSpPr>
              <p:cNvPr id="90823" name="Line 4411"/>
              <p:cNvSpPr/>
              <p:nvPr/>
            </p:nvSpPr>
            <p:spPr>
              <a:xfrm flipH="1" flipV="1">
                <a:off x="4021" y="2150"/>
                <a:ext cx="18" cy="4"/>
              </a:xfrm>
              <a:prstGeom prst="line">
                <a:avLst/>
              </a:prstGeom>
              <a:ln w="19050" cap="flat" cmpd="sng">
                <a:solidFill>
                  <a:srgbClr val="FF0000"/>
                </a:solidFill>
                <a:prstDash val="sysDot"/>
                <a:headEnd type="none" w="med" len="med"/>
                <a:tailEnd type="none" w="med" len="med"/>
              </a:ln>
            </p:spPr>
          </p:sp>
          <p:sp>
            <p:nvSpPr>
              <p:cNvPr id="90824" name="Line 4412"/>
              <p:cNvSpPr/>
              <p:nvPr/>
            </p:nvSpPr>
            <p:spPr>
              <a:xfrm flipH="1" flipV="1">
                <a:off x="4006" y="2146"/>
                <a:ext cx="15" cy="4"/>
              </a:xfrm>
              <a:prstGeom prst="line">
                <a:avLst/>
              </a:prstGeom>
              <a:ln w="19050" cap="flat" cmpd="sng">
                <a:solidFill>
                  <a:srgbClr val="FF0000"/>
                </a:solidFill>
                <a:prstDash val="sysDot"/>
                <a:headEnd type="none" w="med" len="med"/>
                <a:tailEnd type="none" w="med" len="med"/>
              </a:ln>
            </p:spPr>
          </p:sp>
          <p:sp>
            <p:nvSpPr>
              <p:cNvPr id="90825" name="Line 4413"/>
              <p:cNvSpPr/>
              <p:nvPr/>
            </p:nvSpPr>
            <p:spPr>
              <a:xfrm flipH="1">
                <a:off x="3988" y="2146"/>
                <a:ext cx="18" cy="0"/>
              </a:xfrm>
              <a:prstGeom prst="line">
                <a:avLst/>
              </a:prstGeom>
              <a:ln w="19050" cap="flat" cmpd="sng">
                <a:solidFill>
                  <a:srgbClr val="FF0000"/>
                </a:solidFill>
                <a:prstDash val="sysDot"/>
                <a:headEnd type="none" w="med" len="med"/>
                <a:tailEnd type="none" w="med" len="med"/>
              </a:ln>
            </p:spPr>
          </p:sp>
          <p:sp>
            <p:nvSpPr>
              <p:cNvPr id="90826" name="Line 4414"/>
              <p:cNvSpPr/>
              <p:nvPr/>
            </p:nvSpPr>
            <p:spPr>
              <a:xfrm flipH="1">
                <a:off x="3971" y="2146"/>
                <a:ext cx="17" cy="4"/>
              </a:xfrm>
              <a:prstGeom prst="line">
                <a:avLst/>
              </a:prstGeom>
              <a:ln w="19050" cap="flat" cmpd="sng">
                <a:solidFill>
                  <a:srgbClr val="FF0000"/>
                </a:solidFill>
                <a:prstDash val="sysDot"/>
                <a:headEnd type="none" w="med" len="med"/>
                <a:tailEnd type="none" w="med" len="med"/>
              </a:ln>
            </p:spPr>
          </p:sp>
          <p:sp>
            <p:nvSpPr>
              <p:cNvPr id="90827" name="Line 4415"/>
              <p:cNvSpPr/>
              <p:nvPr/>
            </p:nvSpPr>
            <p:spPr>
              <a:xfrm flipH="1">
                <a:off x="3955" y="2150"/>
                <a:ext cx="16" cy="8"/>
              </a:xfrm>
              <a:prstGeom prst="line">
                <a:avLst/>
              </a:prstGeom>
              <a:ln w="19050" cap="flat" cmpd="sng">
                <a:solidFill>
                  <a:srgbClr val="FF0000"/>
                </a:solidFill>
                <a:prstDash val="sysDot"/>
                <a:headEnd type="none" w="med" len="med"/>
                <a:tailEnd type="none" w="med" len="med"/>
              </a:ln>
            </p:spPr>
          </p:sp>
          <p:sp>
            <p:nvSpPr>
              <p:cNvPr id="90828" name="Line 4416"/>
              <p:cNvSpPr/>
              <p:nvPr/>
            </p:nvSpPr>
            <p:spPr>
              <a:xfrm flipH="1">
                <a:off x="3938" y="2158"/>
                <a:ext cx="17" cy="13"/>
              </a:xfrm>
              <a:prstGeom prst="line">
                <a:avLst/>
              </a:prstGeom>
              <a:ln w="19050" cap="flat" cmpd="sng">
                <a:solidFill>
                  <a:srgbClr val="FF0000"/>
                </a:solidFill>
                <a:prstDash val="sysDot"/>
                <a:headEnd type="none" w="med" len="med"/>
                <a:tailEnd type="none" w="med" len="med"/>
              </a:ln>
            </p:spPr>
          </p:sp>
          <p:sp>
            <p:nvSpPr>
              <p:cNvPr id="90829" name="Line 4417"/>
              <p:cNvSpPr/>
              <p:nvPr/>
            </p:nvSpPr>
            <p:spPr>
              <a:xfrm flipH="1">
                <a:off x="3920" y="2171"/>
                <a:ext cx="18" cy="15"/>
              </a:xfrm>
              <a:prstGeom prst="line">
                <a:avLst/>
              </a:prstGeom>
              <a:ln w="19050" cap="flat" cmpd="sng">
                <a:solidFill>
                  <a:srgbClr val="FF0000"/>
                </a:solidFill>
                <a:prstDash val="sysDot"/>
                <a:headEnd type="none" w="med" len="med"/>
                <a:tailEnd type="none" w="med" len="med"/>
              </a:ln>
            </p:spPr>
          </p:sp>
          <p:sp>
            <p:nvSpPr>
              <p:cNvPr id="90830" name="Line 4418"/>
              <p:cNvSpPr/>
              <p:nvPr/>
            </p:nvSpPr>
            <p:spPr>
              <a:xfrm flipH="1">
                <a:off x="3905" y="2186"/>
                <a:ext cx="15" cy="21"/>
              </a:xfrm>
              <a:prstGeom prst="line">
                <a:avLst/>
              </a:prstGeom>
              <a:ln w="19050" cap="flat" cmpd="sng">
                <a:solidFill>
                  <a:srgbClr val="FF0000"/>
                </a:solidFill>
                <a:prstDash val="sysDot"/>
                <a:headEnd type="none" w="med" len="med"/>
                <a:tailEnd type="none" w="med" len="med"/>
              </a:ln>
            </p:spPr>
          </p:sp>
          <p:sp>
            <p:nvSpPr>
              <p:cNvPr id="90831" name="Line 4419"/>
              <p:cNvSpPr/>
              <p:nvPr/>
            </p:nvSpPr>
            <p:spPr>
              <a:xfrm flipH="1">
                <a:off x="3887" y="2207"/>
                <a:ext cx="18" cy="21"/>
              </a:xfrm>
              <a:prstGeom prst="line">
                <a:avLst/>
              </a:prstGeom>
              <a:ln w="19050" cap="flat" cmpd="sng">
                <a:solidFill>
                  <a:srgbClr val="FF0000"/>
                </a:solidFill>
                <a:prstDash val="sysDot"/>
                <a:headEnd type="none" w="med" len="med"/>
                <a:tailEnd type="none" w="med" len="med"/>
              </a:ln>
            </p:spPr>
          </p:sp>
          <p:sp>
            <p:nvSpPr>
              <p:cNvPr id="90832" name="Line 4420"/>
              <p:cNvSpPr/>
              <p:nvPr/>
            </p:nvSpPr>
            <p:spPr>
              <a:xfrm flipH="1">
                <a:off x="3872" y="2228"/>
                <a:ext cx="15" cy="23"/>
              </a:xfrm>
              <a:prstGeom prst="line">
                <a:avLst/>
              </a:prstGeom>
              <a:ln w="19050" cap="flat" cmpd="sng">
                <a:solidFill>
                  <a:srgbClr val="FF0000"/>
                </a:solidFill>
                <a:prstDash val="sysDot"/>
                <a:headEnd type="none" w="med" len="med"/>
                <a:tailEnd type="none" w="med" len="med"/>
              </a:ln>
            </p:spPr>
          </p:sp>
          <p:sp>
            <p:nvSpPr>
              <p:cNvPr id="90833" name="Line 4421"/>
              <p:cNvSpPr/>
              <p:nvPr/>
            </p:nvSpPr>
            <p:spPr>
              <a:xfrm flipH="1">
                <a:off x="3854" y="2251"/>
                <a:ext cx="18" cy="19"/>
              </a:xfrm>
              <a:prstGeom prst="line">
                <a:avLst/>
              </a:prstGeom>
              <a:ln w="19050" cap="flat" cmpd="sng">
                <a:solidFill>
                  <a:srgbClr val="FF0000"/>
                </a:solidFill>
                <a:prstDash val="sysDot"/>
                <a:headEnd type="none" w="med" len="med"/>
                <a:tailEnd type="none" w="med" len="med"/>
              </a:ln>
            </p:spPr>
          </p:sp>
          <p:sp>
            <p:nvSpPr>
              <p:cNvPr id="90834" name="Line 4422"/>
              <p:cNvSpPr/>
              <p:nvPr/>
            </p:nvSpPr>
            <p:spPr>
              <a:xfrm flipH="1">
                <a:off x="3837" y="2270"/>
                <a:ext cx="17" cy="19"/>
              </a:xfrm>
              <a:prstGeom prst="line">
                <a:avLst/>
              </a:prstGeom>
              <a:ln w="19050" cap="flat" cmpd="sng">
                <a:solidFill>
                  <a:srgbClr val="FF0000"/>
                </a:solidFill>
                <a:prstDash val="sysDot"/>
                <a:headEnd type="none" w="med" len="med"/>
                <a:tailEnd type="none" w="med" len="med"/>
              </a:ln>
            </p:spPr>
          </p:sp>
          <p:sp>
            <p:nvSpPr>
              <p:cNvPr id="90835" name="Line 4423"/>
              <p:cNvSpPr/>
              <p:nvPr/>
            </p:nvSpPr>
            <p:spPr>
              <a:xfrm flipH="1">
                <a:off x="3822" y="2289"/>
                <a:ext cx="15" cy="15"/>
              </a:xfrm>
              <a:prstGeom prst="line">
                <a:avLst/>
              </a:prstGeom>
              <a:ln w="19050" cap="flat" cmpd="sng">
                <a:solidFill>
                  <a:srgbClr val="FF0000"/>
                </a:solidFill>
                <a:prstDash val="sysDot"/>
                <a:headEnd type="none" w="med" len="med"/>
                <a:tailEnd type="none" w="med" len="med"/>
              </a:ln>
            </p:spPr>
          </p:sp>
          <p:sp>
            <p:nvSpPr>
              <p:cNvPr id="90836" name="Line 4424"/>
              <p:cNvSpPr/>
              <p:nvPr/>
            </p:nvSpPr>
            <p:spPr>
              <a:xfrm flipH="1">
                <a:off x="3804" y="2304"/>
                <a:ext cx="18" cy="13"/>
              </a:xfrm>
              <a:prstGeom prst="line">
                <a:avLst/>
              </a:prstGeom>
              <a:ln w="19050" cap="flat" cmpd="sng">
                <a:solidFill>
                  <a:srgbClr val="FF0000"/>
                </a:solidFill>
                <a:prstDash val="sysDot"/>
                <a:headEnd type="none" w="med" len="med"/>
                <a:tailEnd type="none" w="med" len="med"/>
              </a:ln>
            </p:spPr>
          </p:sp>
          <p:sp>
            <p:nvSpPr>
              <p:cNvPr id="90837" name="Line 4425"/>
              <p:cNvSpPr/>
              <p:nvPr/>
            </p:nvSpPr>
            <p:spPr>
              <a:xfrm flipH="1">
                <a:off x="3786" y="2317"/>
                <a:ext cx="18" cy="12"/>
              </a:xfrm>
              <a:prstGeom prst="line">
                <a:avLst/>
              </a:prstGeom>
              <a:ln w="19050" cap="flat" cmpd="sng">
                <a:solidFill>
                  <a:srgbClr val="FF0000"/>
                </a:solidFill>
                <a:prstDash val="sysDot"/>
                <a:headEnd type="none" w="med" len="med"/>
                <a:tailEnd type="none" w="med" len="med"/>
              </a:ln>
            </p:spPr>
          </p:sp>
          <p:sp>
            <p:nvSpPr>
              <p:cNvPr id="90838" name="Line 4426"/>
              <p:cNvSpPr/>
              <p:nvPr/>
            </p:nvSpPr>
            <p:spPr>
              <a:xfrm flipH="1">
                <a:off x="3771" y="2329"/>
                <a:ext cx="15" cy="11"/>
              </a:xfrm>
              <a:prstGeom prst="line">
                <a:avLst/>
              </a:prstGeom>
              <a:ln w="19050" cap="flat" cmpd="sng">
                <a:solidFill>
                  <a:srgbClr val="FF0000"/>
                </a:solidFill>
                <a:prstDash val="sysDot"/>
                <a:headEnd type="none" w="med" len="med"/>
                <a:tailEnd type="none" w="med" len="med"/>
              </a:ln>
            </p:spPr>
          </p:sp>
          <p:sp>
            <p:nvSpPr>
              <p:cNvPr id="90839" name="Line 4427"/>
              <p:cNvSpPr/>
              <p:nvPr/>
            </p:nvSpPr>
            <p:spPr>
              <a:xfrm flipH="1">
                <a:off x="3754" y="2340"/>
                <a:ext cx="17" cy="10"/>
              </a:xfrm>
              <a:prstGeom prst="line">
                <a:avLst/>
              </a:prstGeom>
              <a:ln w="19050" cap="flat" cmpd="sng">
                <a:solidFill>
                  <a:srgbClr val="FF0000"/>
                </a:solidFill>
                <a:prstDash val="sysDot"/>
                <a:headEnd type="none" w="med" len="med"/>
                <a:tailEnd type="none" w="med" len="med"/>
              </a:ln>
            </p:spPr>
          </p:sp>
          <p:sp>
            <p:nvSpPr>
              <p:cNvPr id="90840" name="Line 4428"/>
              <p:cNvSpPr/>
              <p:nvPr/>
            </p:nvSpPr>
            <p:spPr>
              <a:xfrm flipH="1">
                <a:off x="3736" y="2350"/>
                <a:ext cx="18" cy="5"/>
              </a:xfrm>
              <a:prstGeom prst="line">
                <a:avLst/>
              </a:prstGeom>
              <a:ln w="19050" cap="flat" cmpd="sng">
                <a:solidFill>
                  <a:srgbClr val="FF0000"/>
                </a:solidFill>
                <a:prstDash val="sysDot"/>
                <a:headEnd type="none" w="med" len="med"/>
                <a:tailEnd type="none" w="med" len="med"/>
              </a:ln>
            </p:spPr>
          </p:sp>
          <p:sp>
            <p:nvSpPr>
              <p:cNvPr id="90841" name="Line 4429"/>
              <p:cNvSpPr/>
              <p:nvPr/>
            </p:nvSpPr>
            <p:spPr>
              <a:xfrm flipH="1">
                <a:off x="3721" y="2355"/>
                <a:ext cx="15" cy="1"/>
              </a:xfrm>
              <a:prstGeom prst="line">
                <a:avLst/>
              </a:prstGeom>
              <a:ln w="19050" cap="flat" cmpd="sng">
                <a:solidFill>
                  <a:srgbClr val="FF0000"/>
                </a:solidFill>
                <a:prstDash val="sysDot"/>
                <a:headEnd type="none" w="med" len="med"/>
                <a:tailEnd type="none" w="med" len="med"/>
              </a:ln>
            </p:spPr>
          </p:sp>
        </p:grpSp>
        <p:grpSp>
          <p:nvGrpSpPr>
            <p:cNvPr id="85019" name="Group 4631"/>
            <p:cNvGrpSpPr/>
            <p:nvPr/>
          </p:nvGrpSpPr>
          <p:grpSpPr>
            <a:xfrm>
              <a:off x="753" y="210"/>
              <a:ext cx="4787" cy="3372"/>
              <a:chOff x="753" y="210"/>
              <a:chExt cx="4787" cy="3372"/>
            </a:xfrm>
          </p:grpSpPr>
          <p:sp>
            <p:nvSpPr>
              <p:cNvPr id="90447" name="Line 4431"/>
              <p:cNvSpPr/>
              <p:nvPr/>
            </p:nvSpPr>
            <p:spPr>
              <a:xfrm flipH="1" flipV="1">
                <a:off x="3703" y="2352"/>
                <a:ext cx="18" cy="4"/>
              </a:xfrm>
              <a:prstGeom prst="line">
                <a:avLst/>
              </a:prstGeom>
              <a:ln w="19050" cap="flat" cmpd="sng">
                <a:solidFill>
                  <a:srgbClr val="FF0000"/>
                </a:solidFill>
                <a:prstDash val="sysDot"/>
                <a:headEnd type="none" w="med" len="med"/>
                <a:tailEnd type="none" w="med" len="med"/>
              </a:ln>
            </p:spPr>
          </p:sp>
          <p:sp>
            <p:nvSpPr>
              <p:cNvPr id="90448" name="Line 4432"/>
              <p:cNvSpPr/>
              <p:nvPr/>
            </p:nvSpPr>
            <p:spPr>
              <a:xfrm flipH="1" flipV="1">
                <a:off x="3686" y="2342"/>
                <a:ext cx="17" cy="10"/>
              </a:xfrm>
              <a:prstGeom prst="line">
                <a:avLst/>
              </a:prstGeom>
              <a:ln w="19050" cap="flat" cmpd="sng">
                <a:solidFill>
                  <a:srgbClr val="FF0000"/>
                </a:solidFill>
                <a:prstDash val="sysDot"/>
                <a:headEnd type="none" w="med" len="med"/>
                <a:tailEnd type="none" w="med" len="med"/>
              </a:ln>
            </p:spPr>
          </p:sp>
          <p:sp>
            <p:nvSpPr>
              <p:cNvPr id="90449" name="Line 4433"/>
              <p:cNvSpPr/>
              <p:nvPr/>
            </p:nvSpPr>
            <p:spPr>
              <a:xfrm flipH="1" flipV="1">
                <a:off x="3670" y="2325"/>
                <a:ext cx="16" cy="17"/>
              </a:xfrm>
              <a:prstGeom prst="line">
                <a:avLst/>
              </a:prstGeom>
              <a:ln w="19050" cap="flat" cmpd="sng">
                <a:solidFill>
                  <a:srgbClr val="FF0000"/>
                </a:solidFill>
                <a:prstDash val="sysDot"/>
                <a:headEnd type="none" w="med" len="med"/>
                <a:tailEnd type="none" w="med" len="med"/>
              </a:ln>
            </p:spPr>
          </p:sp>
          <p:sp>
            <p:nvSpPr>
              <p:cNvPr id="90450" name="Line 4434"/>
              <p:cNvSpPr/>
              <p:nvPr/>
            </p:nvSpPr>
            <p:spPr>
              <a:xfrm flipH="1" flipV="1">
                <a:off x="3653" y="2304"/>
                <a:ext cx="17" cy="21"/>
              </a:xfrm>
              <a:prstGeom prst="line">
                <a:avLst/>
              </a:prstGeom>
              <a:ln w="19050" cap="flat" cmpd="sng">
                <a:solidFill>
                  <a:srgbClr val="FF0000"/>
                </a:solidFill>
                <a:prstDash val="sysDot"/>
                <a:headEnd type="none" w="med" len="med"/>
                <a:tailEnd type="none" w="med" len="med"/>
              </a:ln>
            </p:spPr>
          </p:sp>
          <p:sp>
            <p:nvSpPr>
              <p:cNvPr id="90451" name="Line 4435"/>
              <p:cNvSpPr/>
              <p:nvPr/>
            </p:nvSpPr>
            <p:spPr>
              <a:xfrm flipH="1" flipV="1">
                <a:off x="3635" y="2285"/>
                <a:ext cx="18" cy="19"/>
              </a:xfrm>
              <a:prstGeom prst="line">
                <a:avLst/>
              </a:prstGeom>
              <a:ln w="19050" cap="flat" cmpd="sng">
                <a:solidFill>
                  <a:srgbClr val="FF0000"/>
                </a:solidFill>
                <a:prstDash val="sysDot"/>
                <a:headEnd type="none" w="med" len="med"/>
                <a:tailEnd type="none" w="med" len="med"/>
              </a:ln>
            </p:spPr>
          </p:sp>
          <p:sp>
            <p:nvSpPr>
              <p:cNvPr id="90452" name="Line 4436"/>
              <p:cNvSpPr/>
              <p:nvPr/>
            </p:nvSpPr>
            <p:spPr>
              <a:xfrm flipH="1" flipV="1">
                <a:off x="3619" y="2270"/>
                <a:ext cx="16" cy="15"/>
              </a:xfrm>
              <a:prstGeom prst="line">
                <a:avLst/>
              </a:prstGeom>
              <a:ln w="19050" cap="flat" cmpd="sng">
                <a:solidFill>
                  <a:srgbClr val="FF0000"/>
                </a:solidFill>
                <a:prstDash val="sysDot"/>
                <a:headEnd type="none" w="med" len="med"/>
                <a:tailEnd type="none" w="med" len="med"/>
              </a:ln>
            </p:spPr>
          </p:sp>
          <p:sp>
            <p:nvSpPr>
              <p:cNvPr id="90453" name="Line 4437"/>
              <p:cNvSpPr/>
              <p:nvPr/>
            </p:nvSpPr>
            <p:spPr>
              <a:xfrm flipH="1" flipV="1">
                <a:off x="3602" y="2260"/>
                <a:ext cx="17" cy="10"/>
              </a:xfrm>
              <a:prstGeom prst="line">
                <a:avLst/>
              </a:prstGeom>
              <a:ln w="19050" cap="flat" cmpd="sng">
                <a:solidFill>
                  <a:srgbClr val="FF0000"/>
                </a:solidFill>
                <a:prstDash val="sysDot"/>
                <a:headEnd type="none" w="med" len="med"/>
                <a:tailEnd type="none" w="med" len="med"/>
              </a:ln>
            </p:spPr>
          </p:sp>
          <p:sp>
            <p:nvSpPr>
              <p:cNvPr id="90454" name="Line 4438"/>
              <p:cNvSpPr/>
              <p:nvPr/>
            </p:nvSpPr>
            <p:spPr>
              <a:xfrm flipH="1" flipV="1">
                <a:off x="3585" y="2253"/>
                <a:ext cx="17" cy="7"/>
              </a:xfrm>
              <a:prstGeom prst="line">
                <a:avLst/>
              </a:prstGeom>
              <a:ln w="19050" cap="flat" cmpd="sng">
                <a:solidFill>
                  <a:srgbClr val="FF0000"/>
                </a:solidFill>
                <a:prstDash val="sysDot"/>
                <a:headEnd type="none" w="med" len="med"/>
                <a:tailEnd type="none" w="med" len="med"/>
              </a:ln>
            </p:spPr>
          </p:sp>
          <p:sp>
            <p:nvSpPr>
              <p:cNvPr id="90455" name="Line 4439"/>
              <p:cNvSpPr/>
              <p:nvPr/>
            </p:nvSpPr>
            <p:spPr>
              <a:xfrm flipH="1" flipV="1">
                <a:off x="3569" y="2251"/>
                <a:ext cx="16" cy="2"/>
              </a:xfrm>
              <a:prstGeom prst="line">
                <a:avLst/>
              </a:prstGeom>
              <a:ln w="19050" cap="flat" cmpd="sng">
                <a:solidFill>
                  <a:srgbClr val="FF0000"/>
                </a:solidFill>
                <a:prstDash val="sysDot"/>
                <a:headEnd type="none" w="med" len="med"/>
                <a:tailEnd type="none" w="med" len="med"/>
              </a:ln>
            </p:spPr>
          </p:sp>
          <p:sp>
            <p:nvSpPr>
              <p:cNvPr id="90456" name="Line 4440"/>
              <p:cNvSpPr/>
              <p:nvPr/>
            </p:nvSpPr>
            <p:spPr>
              <a:xfrm flipH="1">
                <a:off x="3551" y="2251"/>
                <a:ext cx="18" cy="0"/>
              </a:xfrm>
              <a:prstGeom prst="line">
                <a:avLst/>
              </a:prstGeom>
              <a:ln w="19050" cap="flat" cmpd="sng">
                <a:solidFill>
                  <a:srgbClr val="FF0000"/>
                </a:solidFill>
                <a:prstDash val="sysDot"/>
                <a:headEnd type="none" w="med" len="med"/>
                <a:tailEnd type="none" w="med" len="med"/>
              </a:ln>
            </p:spPr>
          </p:sp>
          <p:sp>
            <p:nvSpPr>
              <p:cNvPr id="90457" name="Line 4441"/>
              <p:cNvSpPr/>
              <p:nvPr/>
            </p:nvSpPr>
            <p:spPr>
              <a:xfrm flipH="1">
                <a:off x="3534" y="2251"/>
                <a:ext cx="17" cy="2"/>
              </a:xfrm>
              <a:prstGeom prst="line">
                <a:avLst/>
              </a:prstGeom>
              <a:ln w="19050" cap="flat" cmpd="sng">
                <a:solidFill>
                  <a:srgbClr val="FF0000"/>
                </a:solidFill>
                <a:prstDash val="sysDot"/>
                <a:headEnd type="none" w="med" len="med"/>
                <a:tailEnd type="none" w="med" len="med"/>
              </a:ln>
            </p:spPr>
          </p:sp>
          <p:sp>
            <p:nvSpPr>
              <p:cNvPr id="90458" name="Line 4442"/>
              <p:cNvSpPr/>
              <p:nvPr/>
            </p:nvSpPr>
            <p:spPr>
              <a:xfrm flipH="1">
                <a:off x="3519" y="2253"/>
                <a:ext cx="15" cy="0"/>
              </a:xfrm>
              <a:prstGeom prst="line">
                <a:avLst/>
              </a:prstGeom>
              <a:ln w="19050" cap="flat" cmpd="sng">
                <a:solidFill>
                  <a:srgbClr val="FF0000"/>
                </a:solidFill>
                <a:prstDash val="sysDot"/>
                <a:headEnd type="none" w="med" len="med"/>
                <a:tailEnd type="none" w="med" len="med"/>
              </a:ln>
            </p:spPr>
          </p:sp>
          <p:sp>
            <p:nvSpPr>
              <p:cNvPr id="90459" name="Line 4443"/>
              <p:cNvSpPr/>
              <p:nvPr/>
            </p:nvSpPr>
            <p:spPr>
              <a:xfrm flipH="1" flipV="1">
                <a:off x="3501" y="2247"/>
                <a:ext cx="18" cy="6"/>
              </a:xfrm>
              <a:prstGeom prst="line">
                <a:avLst/>
              </a:prstGeom>
              <a:ln w="19050" cap="flat" cmpd="sng">
                <a:solidFill>
                  <a:srgbClr val="FF0000"/>
                </a:solidFill>
                <a:prstDash val="sysDot"/>
                <a:headEnd type="none" w="med" len="med"/>
                <a:tailEnd type="none" w="med" len="med"/>
              </a:ln>
            </p:spPr>
          </p:sp>
          <p:sp>
            <p:nvSpPr>
              <p:cNvPr id="90460" name="Line 4444"/>
              <p:cNvSpPr/>
              <p:nvPr/>
            </p:nvSpPr>
            <p:spPr>
              <a:xfrm flipH="1">
                <a:off x="4324" y="2158"/>
                <a:ext cx="17" cy="0"/>
              </a:xfrm>
              <a:prstGeom prst="line">
                <a:avLst/>
              </a:prstGeom>
              <a:ln w="19050" cap="flat" cmpd="sng">
                <a:solidFill>
                  <a:srgbClr val="0000FF"/>
                </a:solidFill>
                <a:prstDash val="sysDot"/>
                <a:headEnd type="none" w="med" len="med"/>
                <a:tailEnd type="none" w="med" len="med"/>
              </a:ln>
            </p:spPr>
          </p:sp>
          <p:sp>
            <p:nvSpPr>
              <p:cNvPr id="90461" name="Line 4445"/>
              <p:cNvSpPr/>
              <p:nvPr/>
            </p:nvSpPr>
            <p:spPr>
              <a:xfrm flipH="1">
                <a:off x="4308" y="2158"/>
                <a:ext cx="16" cy="0"/>
              </a:xfrm>
              <a:prstGeom prst="line">
                <a:avLst/>
              </a:prstGeom>
              <a:ln w="19050" cap="flat" cmpd="sng">
                <a:solidFill>
                  <a:srgbClr val="0000FF"/>
                </a:solidFill>
                <a:prstDash val="sysDot"/>
                <a:headEnd type="none" w="med" len="med"/>
                <a:tailEnd type="none" w="med" len="med"/>
              </a:ln>
            </p:spPr>
          </p:sp>
          <p:sp>
            <p:nvSpPr>
              <p:cNvPr id="90462" name="Line 4446"/>
              <p:cNvSpPr/>
              <p:nvPr/>
            </p:nvSpPr>
            <p:spPr>
              <a:xfrm flipH="1">
                <a:off x="4291" y="2158"/>
                <a:ext cx="17" cy="0"/>
              </a:xfrm>
              <a:prstGeom prst="line">
                <a:avLst/>
              </a:prstGeom>
              <a:ln w="19050" cap="flat" cmpd="sng">
                <a:solidFill>
                  <a:srgbClr val="0000FF"/>
                </a:solidFill>
                <a:prstDash val="sysDot"/>
                <a:headEnd type="none" w="med" len="med"/>
                <a:tailEnd type="none" w="med" len="med"/>
              </a:ln>
            </p:spPr>
          </p:sp>
          <p:sp>
            <p:nvSpPr>
              <p:cNvPr id="90463" name="Line 4447"/>
              <p:cNvSpPr/>
              <p:nvPr/>
            </p:nvSpPr>
            <p:spPr>
              <a:xfrm flipH="1">
                <a:off x="4273" y="2158"/>
                <a:ext cx="18" cy="0"/>
              </a:xfrm>
              <a:prstGeom prst="line">
                <a:avLst/>
              </a:prstGeom>
              <a:ln w="19050" cap="flat" cmpd="sng">
                <a:solidFill>
                  <a:srgbClr val="0000FF"/>
                </a:solidFill>
                <a:prstDash val="sysDot"/>
                <a:headEnd type="none" w="med" len="med"/>
                <a:tailEnd type="none" w="med" len="med"/>
              </a:ln>
            </p:spPr>
          </p:sp>
          <p:sp>
            <p:nvSpPr>
              <p:cNvPr id="90464" name="Line 4448"/>
              <p:cNvSpPr/>
              <p:nvPr/>
            </p:nvSpPr>
            <p:spPr>
              <a:xfrm flipH="1">
                <a:off x="4258" y="2158"/>
                <a:ext cx="15" cy="3"/>
              </a:xfrm>
              <a:prstGeom prst="line">
                <a:avLst/>
              </a:prstGeom>
              <a:ln w="19050" cap="flat" cmpd="sng">
                <a:solidFill>
                  <a:srgbClr val="0000FF"/>
                </a:solidFill>
                <a:prstDash val="sysDot"/>
                <a:headEnd type="none" w="med" len="med"/>
                <a:tailEnd type="none" w="med" len="med"/>
              </a:ln>
            </p:spPr>
          </p:sp>
          <p:sp>
            <p:nvSpPr>
              <p:cNvPr id="90465" name="Line 4449"/>
              <p:cNvSpPr/>
              <p:nvPr/>
            </p:nvSpPr>
            <p:spPr>
              <a:xfrm flipH="1">
                <a:off x="4240" y="2161"/>
                <a:ext cx="18" cy="4"/>
              </a:xfrm>
              <a:prstGeom prst="line">
                <a:avLst/>
              </a:prstGeom>
              <a:ln w="19050" cap="flat" cmpd="sng">
                <a:solidFill>
                  <a:srgbClr val="0000FF"/>
                </a:solidFill>
                <a:prstDash val="sysDot"/>
                <a:headEnd type="none" w="med" len="med"/>
                <a:tailEnd type="none" w="med" len="med"/>
              </a:ln>
            </p:spPr>
          </p:sp>
          <p:sp>
            <p:nvSpPr>
              <p:cNvPr id="90466" name="Line 4450"/>
              <p:cNvSpPr/>
              <p:nvPr/>
            </p:nvSpPr>
            <p:spPr>
              <a:xfrm flipH="1">
                <a:off x="4223" y="2165"/>
                <a:ext cx="17" cy="4"/>
              </a:xfrm>
              <a:prstGeom prst="line">
                <a:avLst/>
              </a:prstGeom>
              <a:ln w="19050" cap="flat" cmpd="sng">
                <a:solidFill>
                  <a:srgbClr val="0000FF"/>
                </a:solidFill>
                <a:prstDash val="sysDot"/>
                <a:headEnd type="none" w="med" len="med"/>
                <a:tailEnd type="none" w="med" len="med"/>
              </a:ln>
            </p:spPr>
          </p:sp>
          <p:sp>
            <p:nvSpPr>
              <p:cNvPr id="90467" name="Line 4451"/>
              <p:cNvSpPr/>
              <p:nvPr/>
            </p:nvSpPr>
            <p:spPr>
              <a:xfrm flipH="1">
                <a:off x="4208" y="2169"/>
                <a:ext cx="15" cy="4"/>
              </a:xfrm>
              <a:prstGeom prst="line">
                <a:avLst/>
              </a:prstGeom>
              <a:ln w="19050" cap="flat" cmpd="sng">
                <a:solidFill>
                  <a:srgbClr val="0000FF"/>
                </a:solidFill>
                <a:prstDash val="sysDot"/>
                <a:headEnd type="none" w="med" len="med"/>
                <a:tailEnd type="none" w="med" len="med"/>
              </a:ln>
            </p:spPr>
          </p:sp>
          <p:sp>
            <p:nvSpPr>
              <p:cNvPr id="90468" name="Line 4452"/>
              <p:cNvSpPr/>
              <p:nvPr/>
            </p:nvSpPr>
            <p:spPr>
              <a:xfrm flipH="1">
                <a:off x="4190" y="2173"/>
                <a:ext cx="18" cy="7"/>
              </a:xfrm>
              <a:prstGeom prst="line">
                <a:avLst/>
              </a:prstGeom>
              <a:ln w="19050" cap="flat" cmpd="sng">
                <a:solidFill>
                  <a:srgbClr val="0000FF"/>
                </a:solidFill>
                <a:prstDash val="sysDot"/>
                <a:headEnd type="none" w="med" len="med"/>
                <a:tailEnd type="none" w="med" len="med"/>
              </a:ln>
            </p:spPr>
          </p:sp>
          <p:sp>
            <p:nvSpPr>
              <p:cNvPr id="90469" name="Line 4453"/>
              <p:cNvSpPr/>
              <p:nvPr/>
            </p:nvSpPr>
            <p:spPr>
              <a:xfrm flipH="1">
                <a:off x="4172" y="2180"/>
                <a:ext cx="18" cy="4"/>
              </a:xfrm>
              <a:prstGeom prst="line">
                <a:avLst/>
              </a:prstGeom>
              <a:ln w="19050" cap="flat" cmpd="sng">
                <a:solidFill>
                  <a:srgbClr val="0000FF"/>
                </a:solidFill>
                <a:prstDash val="sysDot"/>
                <a:headEnd type="none" w="med" len="med"/>
                <a:tailEnd type="none" w="med" len="med"/>
              </a:ln>
            </p:spPr>
          </p:sp>
          <p:sp>
            <p:nvSpPr>
              <p:cNvPr id="90470" name="Line 4454"/>
              <p:cNvSpPr/>
              <p:nvPr/>
            </p:nvSpPr>
            <p:spPr>
              <a:xfrm flipH="1">
                <a:off x="4157" y="2184"/>
                <a:ext cx="15" cy="6"/>
              </a:xfrm>
              <a:prstGeom prst="line">
                <a:avLst/>
              </a:prstGeom>
              <a:ln w="19050" cap="flat" cmpd="sng">
                <a:solidFill>
                  <a:srgbClr val="0000FF"/>
                </a:solidFill>
                <a:prstDash val="sysDot"/>
                <a:headEnd type="none" w="med" len="med"/>
                <a:tailEnd type="none" w="med" len="med"/>
              </a:ln>
            </p:spPr>
          </p:sp>
          <p:sp>
            <p:nvSpPr>
              <p:cNvPr id="90471" name="Line 4455"/>
              <p:cNvSpPr/>
              <p:nvPr/>
            </p:nvSpPr>
            <p:spPr>
              <a:xfrm flipH="1">
                <a:off x="4140" y="2190"/>
                <a:ext cx="17" cy="5"/>
              </a:xfrm>
              <a:prstGeom prst="line">
                <a:avLst/>
              </a:prstGeom>
              <a:ln w="19050" cap="flat" cmpd="sng">
                <a:solidFill>
                  <a:srgbClr val="0000FF"/>
                </a:solidFill>
                <a:prstDash val="sysDot"/>
                <a:headEnd type="none" w="med" len="med"/>
                <a:tailEnd type="none" w="med" len="med"/>
              </a:ln>
            </p:spPr>
          </p:sp>
          <p:sp>
            <p:nvSpPr>
              <p:cNvPr id="90472" name="Line 4456"/>
              <p:cNvSpPr/>
              <p:nvPr/>
            </p:nvSpPr>
            <p:spPr>
              <a:xfrm flipH="1">
                <a:off x="4122" y="2195"/>
                <a:ext cx="18" cy="1"/>
              </a:xfrm>
              <a:prstGeom prst="line">
                <a:avLst/>
              </a:prstGeom>
              <a:ln w="19050" cap="flat" cmpd="sng">
                <a:solidFill>
                  <a:srgbClr val="0000FF"/>
                </a:solidFill>
                <a:prstDash val="sysDot"/>
                <a:headEnd type="none" w="med" len="med"/>
                <a:tailEnd type="none" w="med" len="med"/>
              </a:ln>
            </p:spPr>
          </p:sp>
          <p:sp>
            <p:nvSpPr>
              <p:cNvPr id="90473" name="Line 4457"/>
              <p:cNvSpPr/>
              <p:nvPr/>
            </p:nvSpPr>
            <p:spPr>
              <a:xfrm flipH="1">
                <a:off x="4107" y="2196"/>
                <a:ext cx="15" cy="3"/>
              </a:xfrm>
              <a:prstGeom prst="line">
                <a:avLst/>
              </a:prstGeom>
              <a:ln w="19050" cap="flat" cmpd="sng">
                <a:solidFill>
                  <a:srgbClr val="0000FF"/>
                </a:solidFill>
                <a:prstDash val="sysDot"/>
                <a:headEnd type="none" w="med" len="med"/>
                <a:tailEnd type="none" w="med" len="med"/>
              </a:ln>
            </p:spPr>
          </p:sp>
          <p:sp>
            <p:nvSpPr>
              <p:cNvPr id="90474" name="Line 4458"/>
              <p:cNvSpPr/>
              <p:nvPr/>
            </p:nvSpPr>
            <p:spPr>
              <a:xfrm flipH="1" flipV="1">
                <a:off x="4089" y="2196"/>
                <a:ext cx="18" cy="3"/>
              </a:xfrm>
              <a:prstGeom prst="line">
                <a:avLst/>
              </a:prstGeom>
              <a:ln w="19050" cap="flat" cmpd="sng">
                <a:solidFill>
                  <a:srgbClr val="0000FF"/>
                </a:solidFill>
                <a:prstDash val="sysDot"/>
                <a:headEnd type="none" w="med" len="med"/>
                <a:tailEnd type="none" w="med" len="med"/>
              </a:ln>
            </p:spPr>
          </p:sp>
          <p:sp>
            <p:nvSpPr>
              <p:cNvPr id="90475" name="Line 4459"/>
              <p:cNvSpPr/>
              <p:nvPr/>
            </p:nvSpPr>
            <p:spPr>
              <a:xfrm flipH="1" flipV="1">
                <a:off x="4072" y="2190"/>
                <a:ext cx="17" cy="6"/>
              </a:xfrm>
              <a:prstGeom prst="line">
                <a:avLst/>
              </a:prstGeom>
              <a:ln w="19050" cap="flat" cmpd="sng">
                <a:solidFill>
                  <a:srgbClr val="0000FF"/>
                </a:solidFill>
                <a:prstDash val="sysDot"/>
                <a:headEnd type="none" w="med" len="med"/>
                <a:tailEnd type="none" w="med" len="med"/>
              </a:ln>
            </p:spPr>
          </p:sp>
          <p:sp>
            <p:nvSpPr>
              <p:cNvPr id="90476" name="Line 4460"/>
              <p:cNvSpPr/>
              <p:nvPr/>
            </p:nvSpPr>
            <p:spPr>
              <a:xfrm flipH="1" flipV="1">
                <a:off x="4056" y="2182"/>
                <a:ext cx="16" cy="8"/>
              </a:xfrm>
              <a:prstGeom prst="line">
                <a:avLst/>
              </a:prstGeom>
              <a:ln w="19050" cap="flat" cmpd="sng">
                <a:solidFill>
                  <a:srgbClr val="0000FF"/>
                </a:solidFill>
                <a:prstDash val="sysDot"/>
                <a:headEnd type="none" w="med" len="med"/>
                <a:tailEnd type="none" w="med" len="med"/>
              </a:ln>
            </p:spPr>
          </p:sp>
          <p:sp>
            <p:nvSpPr>
              <p:cNvPr id="90477" name="Line 4461"/>
              <p:cNvSpPr/>
              <p:nvPr/>
            </p:nvSpPr>
            <p:spPr>
              <a:xfrm flipH="1" flipV="1">
                <a:off x="4039" y="2171"/>
                <a:ext cx="17" cy="11"/>
              </a:xfrm>
              <a:prstGeom prst="line">
                <a:avLst/>
              </a:prstGeom>
              <a:ln w="19050" cap="flat" cmpd="sng">
                <a:solidFill>
                  <a:srgbClr val="0000FF"/>
                </a:solidFill>
                <a:prstDash val="sysDot"/>
                <a:headEnd type="none" w="med" len="med"/>
                <a:tailEnd type="none" w="med" len="med"/>
              </a:ln>
            </p:spPr>
          </p:sp>
          <p:sp>
            <p:nvSpPr>
              <p:cNvPr id="90478" name="Line 4462"/>
              <p:cNvSpPr/>
              <p:nvPr/>
            </p:nvSpPr>
            <p:spPr>
              <a:xfrm flipH="1" flipV="1">
                <a:off x="4021" y="2158"/>
                <a:ext cx="18" cy="13"/>
              </a:xfrm>
              <a:prstGeom prst="line">
                <a:avLst/>
              </a:prstGeom>
              <a:ln w="19050" cap="flat" cmpd="sng">
                <a:solidFill>
                  <a:srgbClr val="0000FF"/>
                </a:solidFill>
                <a:prstDash val="sysDot"/>
                <a:headEnd type="none" w="med" len="med"/>
                <a:tailEnd type="none" w="med" len="med"/>
              </a:ln>
            </p:spPr>
          </p:sp>
          <p:sp>
            <p:nvSpPr>
              <p:cNvPr id="90479" name="Line 4463"/>
              <p:cNvSpPr/>
              <p:nvPr/>
            </p:nvSpPr>
            <p:spPr>
              <a:xfrm flipH="1" flipV="1">
                <a:off x="4006" y="2146"/>
                <a:ext cx="15" cy="12"/>
              </a:xfrm>
              <a:prstGeom prst="line">
                <a:avLst/>
              </a:prstGeom>
              <a:ln w="19050" cap="flat" cmpd="sng">
                <a:solidFill>
                  <a:srgbClr val="0000FF"/>
                </a:solidFill>
                <a:prstDash val="sysDot"/>
                <a:headEnd type="none" w="med" len="med"/>
                <a:tailEnd type="none" w="med" len="med"/>
              </a:ln>
            </p:spPr>
          </p:sp>
          <p:sp>
            <p:nvSpPr>
              <p:cNvPr id="90480" name="Line 4464"/>
              <p:cNvSpPr/>
              <p:nvPr/>
            </p:nvSpPr>
            <p:spPr>
              <a:xfrm flipH="1" flipV="1">
                <a:off x="3988" y="2135"/>
                <a:ext cx="18" cy="11"/>
              </a:xfrm>
              <a:prstGeom prst="line">
                <a:avLst/>
              </a:prstGeom>
              <a:ln w="19050" cap="flat" cmpd="sng">
                <a:solidFill>
                  <a:srgbClr val="0000FF"/>
                </a:solidFill>
                <a:prstDash val="sysDot"/>
                <a:headEnd type="none" w="med" len="med"/>
                <a:tailEnd type="none" w="med" len="med"/>
              </a:ln>
            </p:spPr>
          </p:sp>
          <p:sp>
            <p:nvSpPr>
              <p:cNvPr id="90481" name="Line 4465"/>
              <p:cNvSpPr/>
              <p:nvPr/>
            </p:nvSpPr>
            <p:spPr>
              <a:xfrm flipH="1" flipV="1">
                <a:off x="3971" y="2127"/>
                <a:ext cx="17" cy="8"/>
              </a:xfrm>
              <a:prstGeom prst="line">
                <a:avLst/>
              </a:prstGeom>
              <a:ln w="19050" cap="flat" cmpd="sng">
                <a:solidFill>
                  <a:srgbClr val="0000FF"/>
                </a:solidFill>
                <a:prstDash val="sysDot"/>
                <a:headEnd type="none" w="med" len="med"/>
                <a:tailEnd type="none" w="med" len="med"/>
              </a:ln>
            </p:spPr>
          </p:sp>
          <p:sp>
            <p:nvSpPr>
              <p:cNvPr id="90482" name="Line 4466"/>
              <p:cNvSpPr/>
              <p:nvPr/>
            </p:nvSpPr>
            <p:spPr>
              <a:xfrm flipH="1" flipV="1">
                <a:off x="3955" y="2123"/>
                <a:ext cx="16" cy="4"/>
              </a:xfrm>
              <a:prstGeom prst="line">
                <a:avLst/>
              </a:prstGeom>
              <a:ln w="19050" cap="flat" cmpd="sng">
                <a:solidFill>
                  <a:srgbClr val="0000FF"/>
                </a:solidFill>
                <a:prstDash val="sysDot"/>
                <a:headEnd type="none" w="med" len="med"/>
                <a:tailEnd type="none" w="med" len="med"/>
              </a:ln>
            </p:spPr>
          </p:sp>
          <p:sp>
            <p:nvSpPr>
              <p:cNvPr id="90483" name="Line 4467"/>
              <p:cNvSpPr/>
              <p:nvPr/>
            </p:nvSpPr>
            <p:spPr>
              <a:xfrm flipH="1">
                <a:off x="3938" y="2123"/>
                <a:ext cx="17" cy="0"/>
              </a:xfrm>
              <a:prstGeom prst="line">
                <a:avLst/>
              </a:prstGeom>
              <a:ln w="19050" cap="flat" cmpd="sng">
                <a:solidFill>
                  <a:srgbClr val="0000FF"/>
                </a:solidFill>
                <a:prstDash val="sysDot"/>
                <a:headEnd type="none" w="med" len="med"/>
                <a:tailEnd type="none" w="med" len="med"/>
              </a:ln>
            </p:spPr>
          </p:sp>
          <p:sp>
            <p:nvSpPr>
              <p:cNvPr id="90484" name="Line 4468"/>
              <p:cNvSpPr/>
              <p:nvPr/>
            </p:nvSpPr>
            <p:spPr>
              <a:xfrm flipH="1">
                <a:off x="3920" y="2123"/>
                <a:ext cx="18" cy="4"/>
              </a:xfrm>
              <a:prstGeom prst="line">
                <a:avLst/>
              </a:prstGeom>
              <a:ln w="19050" cap="flat" cmpd="sng">
                <a:solidFill>
                  <a:srgbClr val="0000FF"/>
                </a:solidFill>
                <a:prstDash val="sysDot"/>
                <a:headEnd type="none" w="med" len="med"/>
                <a:tailEnd type="none" w="med" len="med"/>
              </a:ln>
            </p:spPr>
          </p:sp>
          <p:sp>
            <p:nvSpPr>
              <p:cNvPr id="90485" name="Line 4469"/>
              <p:cNvSpPr/>
              <p:nvPr/>
            </p:nvSpPr>
            <p:spPr>
              <a:xfrm flipH="1">
                <a:off x="3905" y="2127"/>
                <a:ext cx="15" cy="7"/>
              </a:xfrm>
              <a:prstGeom prst="line">
                <a:avLst/>
              </a:prstGeom>
              <a:ln w="19050" cap="flat" cmpd="sng">
                <a:solidFill>
                  <a:srgbClr val="0000FF"/>
                </a:solidFill>
                <a:prstDash val="sysDot"/>
                <a:headEnd type="none" w="med" len="med"/>
                <a:tailEnd type="none" w="med" len="med"/>
              </a:ln>
            </p:spPr>
          </p:sp>
          <p:sp>
            <p:nvSpPr>
              <p:cNvPr id="90486" name="Line 4470"/>
              <p:cNvSpPr/>
              <p:nvPr/>
            </p:nvSpPr>
            <p:spPr>
              <a:xfrm flipH="1">
                <a:off x="3887" y="2134"/>
                <a:ext cx="18" cy="14"/>
              </a:xfrm>
              <a:prstGeom prst="line">
                <a:avLst/>
              </a:prstGeom>
              <a:ln w="19050" cap="flat" cmpd="sng">
                <a:solidFill>
                  <a:srgbClr val="0000FF"/>
                </a:solidFill>
                <a:prstDash val="sysDot"/>
                <a:headEnd type="none" w="med" len="med"/>
                <a:tailEnd type="none" w="med" len="med"/>
              </a:ln>
            </p:spPr>
          </p:sp>
          <p:sp>
            <p:nvSpPr>
              <p:cNvPr id="90487" name="Line 4471"/>
              <p:cNvSpPr/>
              <p:nvPr/>
            </p:nvSpPr>
            <p:spPr>
              <a:xfrm flipH="1">
                <a:off x="3872" y="2148"/>
                <a:ext cx="15" cy="17"/>
              </a:xfrm>
              <a:prstGeom prst="line">
                <a:avLst/>
              </a:prstGeom>
              <a:ln w="19050" cap="flat" cmpd="sng">
                <a:solidFill>
                  <a:srgbClr val="0000FF"/>
                </a:solidFill>
                <a:prstDash val="sysDot"/>
                <a:headEnd type="none" w="med" len="med"/>
                <a:tailEnd type="none" w="med" len="med"/>
              </a:ln>
            </p:spPr>
          </p:sp>
          <p:sp>
            <p:nvSpPr>
              <p:cNvPr id="90488" name="Line 4472"/>
              <p:cNvSpPr/>
              <p:nvPr/>
            </p:nvSpPr>
            <p:spPr>
              <a:xfrm flipH="1">
                <a:off x="3854" y="2165"/>
                <a:ext cx="18" cy="21"/>
              </a:xfrm>
              <a:prstGeom prst="line">
                <a:avLst/>
              </a:prstGeom>
              <a:ln w="19050" cap="flat" cmpd="sng">
                <a:solidFill>
                  <a:srgbClr val="0000FF"/>
                </a:solidFill>
                <a:prstDash val="sysDot"/>
                <a:headEnd type="none" w="med" len="med"/>
                <a:tailEnd type="none" w="med" len="med"/>
              </a:ln>
            </p:spPr>
          </p:sp>
          <p:sp>
            <p:nvSpPr>
              <p:cNvPr id="90489" name="Line 4473"/>
              <p:cNvSpPr/>
              <p:nvPr/>
            </p:nvSpPr>
            <p:spPr>
              <a:xfrm flipH="1">
                <a:off x="3837" y="2186"/>
                <a:ext cx="17" cy="23"/>
              </a:xfrm>
              <a:prstGeom prst="line">
                <a:avLst/>
              </a:prstGeom>
              <a:ln w="19050" cap="flat" cmpd="sng">
                <a:solidFill>
                  <a:srgbClr val="0000FF"/>
                </a:solidFill>
                <a:prstDash val="sysDot"/>
                <a:headEnd type="none" w="med" len="med"/>
                <a:tailEnd type="none" w="med" len="med"/>
              </a:ln>
            </p:spPr>
          </p:sp>
          <p:sp>
            <p:nvSpPr>
              <p:cNvPr id="90490" name="Line 4474"/>
              <p:cNvSpPr/>
              <p:nvPr/>
            </p:nvSpPr>
            <p:spPr>
              <a:xfrm flipH="1">
                <a:off x="3822" y="2209"/>
                <a:ext cx="15" cy="23"/>
              </a:xfrm>
              <a:prstGeom prst="line">
                <a:avLst/>
              </a:prstGeom>
              <a:ln w="19050" cap="flat" cmpd="sng">
                <a:solidFill>
                  <a:srgbClr val="0000FF"/>
                </a:solidFill>
                <a:prstDash val="sysDot"/>
                <a:headEnd type="none" w="med" len="med"/>
                <a:tailEnd type="none" w="med" len="med"/>
              </a:ln>
            </p:spPr>
          </p:sp>
          <p:sp>
            <p:nvSpPr>
              <p:cNvPr id="90491" name="Line 4475"/>
              <p:cNvSpPr/>
              <p:nvPr/>
            </p:nvSpPr>
            <p:spPr>
              <a:xfrm flipH="1">
                <a:off x="3804" y="2232"/>
                <a:ext cx="18" cy="21"/>
              </a:xfrm>
              <a:prstGeom prst="line">
                <a:avLst/>
              </a:prstGeom>
              <a:ln w="19050" cap="flat" cmpd="sng">
                <a:solidFill>
                  <a:srgbClr val="0000FF"/>
                </a:solidFill>
                <a:prstDash val="sysDot"/>
                <a:headEnd type="none" w="med" len="med"/>
                <a:tailEnd type="none" w="med" len="med"/>
              </a:ln>
            </p:spPr>
          </p:sp>
          <p:sp>
            <p:nvSpPr>
              <p:cNvPr id="90492" name="Line 4476"/>
              <p:cNvSpPr/>
              <p:nvPr/>
            </p:nvSpPr>
            <p:spPr>
              <a:xfrm flipH="1">
                <a:off x="3786" y="2253"/>
                <a:ext cx="18" cy="22"/>
              </a:xfrm>
              <a:prstGeom prst="line">
                <a:avLst/>
              </a:prstGeom>
              <a:ln w="19050" cap="flat" cmpd="sng">
                <a:solidFill>
                  <a:srgbClr val="0000FF"/>
                </a:solidFill>
                <a:prstDash val="sysDot"/>
                <a:headEnd type="none" w="med" len="med"/>
                <a:tailEnd type="none" w="med" len="med"/>
              </a:ln>
            </p:spPr>
          </p:sp>
          <p:sp>
            <p:nvSpPr>
              <p:cNvPr id="90493" name="Line 4477"/>
              <p:cNvSpPr/>
              <p:nvPr/>
            </p:nvSpPr>
            <p:spPr>
              <a:xfrm flipH="1">
                <a:off x="3771" y="2275"/>
                <a:ext cx="15" cy="14"/>
              </a:xfrm>
              <a:prstGeom prst="line">
                <a:avLst/>
              </a:prstGeom>
              <a:ln w="19050" cap="flat" cmpd="sng">
                <a:solidFill>
                  <a:srgbClr val="0000FF"/>
                </a:solidFill>
                <a:prstDash val="sysDot"/>
                <a:headEnd type="none" w="med" len="med"/>
                <a:tailEnd type="none" w="med" len="med"/>
              </a:ln>
            </p:spPr>
          </p:sp>
          <p:sp>
            <p:nvSpPr>
              <p:cNvPr id="90494" name="Line 4478"/>
              <p:cNvSpPr/>
              <p:nvPr/>
            </p:nvSpPr>
            <p:spPr>
              <a:xfrm flipH="1">
                <a:off x="3754" y="2289"/>
                <a:ext cx="17" cy="13"/>
              </a:xfrm>
              <a:prstGeom prst="line">
                <a:avLst/>
              </a:prstGeom>
              <a:ln w="19050" cap="flat" cmpd="sng">
                <a:solidFill>
                  <a:srgbClr val="0000FF"/>
                </a:solidFill>
                <a:prstDash val="sysDot"/>
                <a:headEnd type="none" w="med" len="med"/>
                <a:tailEnd type="none" w="med" len="med"/>
              </a:ln>
            </p:spPr>
          </p:sp>
          <p:sp>
            <p:nvSpPr>
              <p:cNvPr id="90495" name="Line 4479"/>
              <p:cNvSpPr/>
              <p:nvPr/>
            </p:nvSpPr>
            <p:spPr>
              <a:xfrm flipH="1">
                <a:off x="3736" y="2302"/>
                <a:ext cx="18" cy="11"/>
              </a:xfrm>
              <a:prstGeom prst="line">
                <a:avLst/>
              </a:prstGeom>
              <a:ln w="19050" cap="flat" cmpd="sng">
                <a:solidFill>
                  <a:srgbClr val="0000FF"/>
                </a:solidFill>
                <a:prstDash val="sysDot"/>
                <a:headEnd type="none" w="med" len="med"/>
                <a:tailEnd type="none" w="med" len="med"/>
              </a:ln>
            </p:spPr>
          </p:sp>
          <p:sp>
            <p:nvSpPr>
              <p:cNvPr id="90496" name="Line 4480"/>
              <p:cNvSpPr/>
              <p:nvPr/>
            </p:nvSpPr>
            <p:spPr>
              <a:xfrm flipH="1">
                <a:off x="3721" y="2313"/>
                <a:ext cx="15" cy="8"/>
              </a:xfrm>
              <a:prstGeom prst="line">
                <a:avLst/>
              </a:prstGeom>
              <a:ln w="19050" cap="flat" cmpd="sng">
                <a:solidFill>
                  <a:srgbClr val="0000FF"/>
                </a:solidFill>
                <a:prstDash val="sysDot"/>
                <a:headEnd type="none" w="med" len="med"/>
                <a:tailEnd type="none" w="med" len="med"/>
              </a:ln>
            </p:spPr>
          </p:sp>
          <p:sp>
            <p:nvSpPr>
              <p:cNvPr id="90497" name="Line 4481"/>
              <p:cNvSpPr/>
              <p:nvPr/>
            </p:nvSpPr>
            <p:spPr>
              <a:xfrm flipH="1">
                <a:off x="3703" y="2321"/>
                <a:ext cx="18" cy="6"/>
              </a:xfrm>
              <a:prstGeom prst="line">
                <a:avLst/>
              </a:prstGeom>
              <a:ln w="19050" cap="flat" cmpd="sng">
                <a:solidFill>
                  <a:srgbClr val="0000FF"/>
                </a:solidFill>
                <a:prstDash val="sysDot"/>
                <a:headEnd type="none" w="med" len="med"/>
                <a:tailEnd type="none" w="med" len="med"/>
              </a:ln>
            </p:spPr>
          </p:sp>
          <p:sp>
            <p:nvSpPr>
              <p:cNvPr id="90498" name="Line 4482"/>
              <p:cNvSpPr/>
              <p:nvPr/>
            </p:nvSpPr>
            <p:spPr>
              <a:xfrm flipH="1">
                <a:off x="3686" y="2327"/>
                <a:ext cx="17" cy="4"/>
              </a:xfrm>
              <a:prstGeom prst="line">
                <a:avLst/>
              </a:prstGeom>
              <a:ln w="19050" cap="flat" cmpd="sng">
                <a:solidFill>
                  <a:srgbClr val="0000FF"/>
                </a:solidFill>
                <a:prstDash val="sysDot"/>
                <a:headEnd type="none" w="med" len="med"/>
                <a:tailEnd type="none" w="med" len="med"/>
              </a:ln>
            </p:spPr>
          </p:sp>
          <p:sp>
            <p:nvSpPr>
              <p:cNvPr id="90499" name="Line 4483"/>
              <p:cNvSpPr/>
              <p:nvPr/>
            </p:nvSpPr>
            <p:spPr>
              <a:xfrm flipH="1">
                <a:off x="3670" y="2331"/>
                <a:ext cx="16" cy="0"/>
              </a:xfrm>
              <a:prstGeom prst="line">
                <a:avLst/>
              </a:prstGeom>
              <a:ln w="19050" cap="flat" cmpd="sng">
                <a:solidFill>
                  <a:srgbClr val="0000FF"/>
                </a:solidFill>
                <a:prstDash val="sysDot"/>
                <a:headEnd type="none" w="med" len="med"/>
                <a:tailEnd type="none" w="med" len="med"/>
              </a:ln>
            </p:spPr>
          </p:sp>
          <p:sp>
            <p:nvSpPr>
              <p:cNvPr id="90500" name="Line 4484"/>
              <p:cNvSpPr/>
              <p:nvPr/>
            </p:nvSpPr>
            <p:spPr>
              <a:xfrm flipH="1" flipV="1">
                <a:off x="3653" y="2323"/>
                <a:ext cx="17" cy="8"/>
              </a:xfrm>
              <a:prstGeom prst="line">
                <a:avLst/>
              </a:prstGeom>
              <a:ln w="19050" cap="flat" cmpd="sng">
                <a:solidFill>
                  <a:srgbClr val="0000FF"/>
                </a:solidFill>
                <a:prstDash val="sysDot"/>
                <a:headEnd type="none" w="med" len="med"/>
                <a:tailEnd type="none" w="med" len="med"/>
              </a:ln>
            </p:spPr>
          </p:sp>
          <p:sp>
            <p:nvSpPr>
              <p:cNvPr id="90501" name="Line 4485"/>
              <p:cNvSpPr/>
              <p:nvPr/>
            </p:nvSpPr>
            <p:spPr>
              <a:xfrm flipH="1" flipV="1">
                <a:off x="3635" y="2313"/>
                <a:ext cx="18" cy="10"/>
              </a:xfrm>
              <a:prstGeom prst="line">
                <a:avLst/>
              </a:prstGeom>
              <a:ln w="19050" cap="flat" cmpd="sng">
                <a:solidFill>
                  <a:srgbClr val="0000FF"/>
                </a:solidFill>
                <a:prstDash val="sysDot"/>
                <a:headEnd type="none" w="med" len="med"/>
                <a:tailEnd type="none" w="med" len="med"/>
              </a:ln>
            </p:spPr>
          </p:sp>
          <p:sp>
            <p:nvSpPr>
              <p:cNvPr id="90502" name="Line 4486"/>
              <p:cNvSpPr/>
              <p:nvPr/>
            </p:nvSpPr>
            <p:spPr>
              <a:xfrm flipH="1" flipV="1">
                <a:off x="3619" y="2295"/>
                <a:ext cx="16" cy="18"/>
              </a:xfrm>
              <a:prstGeom prst="line">
                <a:avLst/>
              </a:prstGeom>
              <a:ln w="19050" cap="flat" cmpd="sng">
                <a:solidFill>
                  <a:srgbClr val="0000FF"/>
                </a:solidFill>
                <a:prstDash val="sysDot"/>
                <a:headEnd type="none" w="med" len="med"/>
                <a:tailEnd type="none" w="med" len="med"/>
              </a:ln>
            </p:spPr>
          </p:sp>
          <p:sp>
            <p:nvSpPr>
              <p:cNvPr id="90503" name="Line 4487"/>
              <p:cNvSpPr/>
              <p:nvPr/>
            </p:nvSpPr>
            <p:spPr>
              <a:xfrm flipH="1" flipV="1">
                <a:off x="3602" y="2281"/>
                <a:ext cx="17" cy="14"/>
              </a:xfrm>
              <a:prstGeom prst="line">
                <a:avLst/>
              </a:prstGeom>
              <a:ln w="19050" cap="flat" cmpd="sng">
                <a:solidFill>
                  <a:srgbClr val="0000FF"/>
                </a:solidFill>
                <a:prstDash val="sysDot"/>
                <a:headEnd type="none" w="med" len="med"/>
                <a:tailEnd type="none" w="med" len="med"/>
              </a:ln>
            </p:spPr>
          </p:sp>
          <p:sp>
            <p:nvSpPr>
              <p:cNvPr id="90504" name="Line 4488"/>
              <p:cNvSpPr/>
              <p:nvPr/>
            </p:nvSpPr>
            <p:spPr>
              <a:xfrm flipH="1" flipV="1">
                <a:off x="3585" y="2270"/>
                <a:ext cx="17" cy="11"/>
              </a:xfrm>
              <a:prstGeom prst="line">
                <a:avLst/>
              </a:prstGeom>
              <a:ln w="19050" cap="flat" cmpd="sng">
                <a:solidFill>
                  <a:srgbClr val="0000FF"/>
                </a:solidFill>
                <a:prstDash val="sysDot"/>
                <a:headEnd type="none" w="med" len="med"/>
                <a:tailEnd type="none" w="med" len="med"/>
              </a:ln>
            </p:spPr>
          </p:sp>
          <p:sp>
            <p:nvSpPr>
              <p:cNvPr id="90505" name="Line 4489"/>
              <p:cNvSpPr/>
              <p:nvPr/>
            </p:nvSpPr>
            <p:spPr>
              <a:xfrm flipH="1" flipV="1">
                <a:off x="3569" y="2266"/>
                <a:ext cx="16" cy="4"/>
              </a:xfrm>
              <a:prstGeom prst="line">
                <a:avLst/>
              </a:prstGeom>
              <a:ln w="19050" cap="flat" cmpd="sng">
                <a:solidFill>
                  <a:srgbClr val="0000FF"/>
                </a:solidFill>
                <a:prstDash val="sysDot"/>
                <a:headEnd type="none" w="med" len="med"/>
                <a:tailEnd type="none" w="med" len="med"/>
              </a:ln>
            </p:spPr>
          </p:sp>
          <p:sp>
            <p:nvSpPr>
              <p:cNvPr id="90506" name="Line 4490"/>
              <p:cNvSpPr/>
              <p:nvPr/>
            </p:nvSpPr>
            <p:spPr>
              <a:xfrm flipH="1">
                <a:off x="3551" y="2266"/>
                <a:ext cx="18" cy="0"/>
              </a:xfrm>
              <a:prstGeom prst="line">
                <a:avLst/>
              </a:prstGeom>
              <a:ln w="19050" cap="flat" cmpd="sng">
                <a:solidFill>
                  <a:srgbClr val="0000FF"/>
                </a:solidFill>
                <a:prstDash val="sysDot"/>
                <a:headEnd type="none" w="med" len="med"/>
                <a:tailEnd type="none" w="med" len="med"/>
              </a:ln>
            </p:spPr>
          </p:sp>
          <p:sp>
            <p:nvSpPr>
              <p:cNvPr id="90507" name="Line 4491"/>
              <p:cNvSpPr/>
              <p:nvPr/>
            </p:nvSpPr>
            <p:spPr>
              <a:xfrm flipH="1">
                <a:off x="3534" y="2266"/>
                <a:ext cx="17" cy="0"/>
              </a:xfrm>
              <a:prstGeom prst="line">
                <a:avLst/>
              </a:prstGeom>
              <a:ln w="19050" cap="flat" cmpd="sng">
                <a:solidFill>
                  <a:srgbClr val="0000FF"/>
                </a:solidFill>
                <a:prstDash val="sysDot"/>
                <a:headEnd type="none" w="med" len="med"/>
                <a:tailEnd type="none" w="med" len="med"/>
              </a:ln>
            </p:spPr>
          </p:sp>
          <p:sp>
            <p:nvSpPr>
              <p:cNvPr id="90508" name="Line 4492"/>
              <p:cNvSpPr/>
              <p:nvPr/>
            </p:nvSpPr>
            <p:spPr>
              <a:xfrm flipH="1">
                <a:off x="3519" y="2266"/>
                <a:ext cx="15" cy="0"/>
              </a:xfrm>
              <a:prstGeom prst="line">
                <a:avLst/>
              </a:prstGeom>
              <a:ln w="19050" cap="flat" cmpd="sng">
                <a:solidFill>
                  <a:srgbClr val="0000FF"/>
                </a:solidFill>
                <a:prstDash val="sysDot"/>
                <a:headEnd type="none" w="med" len="med"/>
                <a:tailEnd type="none" w="med" len="med"/>
              </a:ln>
            </p:spPr>
          </p:sp>
          <p:sp>
            <p:nvSpPr>
              <p:cNvPr id="90509" name="Line 4493"/>
              <p:cNvSpPr/>
              <p:nvPr/>
            </p:nvSpPr>
            <p:spPr>
              <a:xfrm flipH="1" flipV="1">
                <a:off x="3501" y="2260"/>
                <a:ext cx="18" cy="6"/>
              </a:xfrm>
              <a:prstGeom prst="line">
                <a:avLst/>
              </a:prstGeom>
              <a:ln w="19050" cap="flat" cmpd="sng">
                <a:solidFill>
                  <a:srgbClr val="0000FF"/>
                </a:solidFill>
                <a:prstDash val="sysDot"/>
                <a:headEnd type="none" w="med" len="med"/>
                <a:tailEnd type="none" w="med" len="med"/>
              </a:ln>
            </p:spPr>
          </p:sp>
          <p:sp>
            <p:nvSpPr>
              <p:cNvPr id="90510" name="Rectangle 4494"/>
              <p:cNvSpPr/>
              <p:nvPr/>
            </p:nvSpPr>
            <p:spPr>
              <a:xfrm>
                <a:off x="3770" y="1471"/>
                <a:ext cx="39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2D-Fit for site Arsh05</a:t>
                </a:r>
                <a:endParaRPr lang="zh-CN" altLang="zh-CN" sz="1800" dirty="0">
                  <a:latin typeface="Arial" panose="020B0604020202020204" pitchFamily="34" charset="0"/>
                </a:endParaRPr>
              </a:p>
            </p:txBody>
          </p:sp>
          <p:sp>
            <p:nvSpPr>
              <p:cNvPr id="90511" name="Rectangle 4495"/>
              <p:cNvSpPr/>
              <p:nvPr/>
            </p:nvSpPr>
            <p:spPr>
              <a:xfrm>
                <a:off x="4367" y="2431"/>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1e-4</a:t>
                </a:r>
                <a:endParaRPr lang="zh-CN" altLang="zh-CN" sz="1800" dirty="0">
                  <a:latin typeface="Arial" panose="020B0604020202020204" pitchFamily="34" charset="0"/>
                </a:endParaRPr>
              </a:p>
            </p:txBody>
          </p:sp>
          <p:sp>
            <p:nvSpPr>
              <p:cNvPr id="90512" name="Rectangle 4496"/>
              <p:cNvSpPr/>
              <p:nvPr/>
            </p:nvSpPr>
            <p:spPr>
              <a:xfrm>
                <a:off x="4102" y="2429"/>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0513" name="Rectangle 4497"/>
              <p:cNvSpPr/>
              <p:nvPr/>
            </p:nvSpPr>
            <p:spPr>
              <a:xfrm>
                <a:off x="3972" y="2429"/>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0514" name="Rectangle 4498"/>
              <p:cNvSpPr/>
              <p:nvPr/>
            </p:nvSpPr>
            <p:spPr>
              <a:xfrm>
                <a:off x="3839" y="2429"/>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1e0</a:t>
                </a:r>
                <a:endParaRPr lang="zh-CN" altLang="zh-CN" sz="1800" dirty="0">
                  <a:latin typeface="Arial" panose="020B0604020202020204" pitchFamily="34" charset="0"/>
                </a:endParaRPr>
              </a:p>
            </p:txBody>
          </p:sp>
          <p:sp>
            <p:nvSpPr>
              <p:cNvPr id="90515" name="Rectangle 4499"/>
              <p:cNvSpPr/>
              <p:nvPr/>
            </p:nvSpPr>
            <p:spPr>
              <a:xfrm>
                <a:off x="3713" y="2431"/>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90516" name="Rectangle 4500"/>
              <p:cNvSpPr/>
              <p:nvPr/>
            </p:nvSpPr>
            <p:spPr>
              <a:xfrm>
                <a:off x="3578" y="2432"/>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90517" name="Rectangle 4501"/>
              <p:cNvSpPr/>
              <p:nvPr/>
            </p:nvSpPr>
            <p:spPr>
              <a:xfrm>
                <a:off x="3807" y="2468"/>
                <a:ext cx="28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Frequency / Hz</a:t>
                </a:r>
                <a:endParaRPr lang="zh-CN" altLang="zh-CN" sz="1800" dirty="0">
                  <a:latin typeface="Arial" panose="020B0604020202020204" pitchFamily="34" charset="0"/>
                </a:endParaRPr>
              </a:p>
            </p:txBody>
          </p:sp>
          <p:sp>
            <p:nvSpPr>
              <p:cNvPr id="90518" name="Rectangle 4502"/>
              <p:cNvSpPr/>
              <p:nvPr/>
            </p:nvSpPr>
            <p:spPr>
              <a:xfrm>
                <a:off x="4232" y="2429"/>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0519" name="Rectangle 4503"/>
              <p:cNvSpPr/>
              <p:nvPr/>
            </p:nvSpPr>
            <p:spPr>
              <a:xfrm>
                <a:off x="3449" y="2432"/>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90520" name="Rectangle 4504"/>
              <p:cNvSpPr/>
              <p:nvPr/>
            </p:nvSpPr>
            <p:spPr>
              <a:xfrm rot="-5400000">
                <a:off x="3400" y="1913"/>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0521" name="Rectangle 4505"/>
              <p:cNvSpPr/>
              <p:nvPr/>
            </p:nvSpPr>
            <p:spPr>
              <a:xfrm rot="-5400000">
                <a:off x="3402" y="189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0522" name="Rectangle 4506"/>
              <p:cNvSpPr/>
              <p:nvPr/>
            </p:nvSpPr>
            <p:spPr>
              <a:xfrm rot="-5400000">
                <a:off x="3402" y="187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0523" name="Rectangle 4507"/>
              <p:cNvSpPr/>
              <p:nvPr/>
            </p:nvSpPr>
            <p:spPr>
              <a:xfrm rot="-5400000">
                <a:off x="3402" y="185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0524" name="Rectangle 4508"/>
              <p:cNvSpPr/>
              <p:nvPr/>
            </p:nvSpPr>
            <p:spPr>
              <a:xfrm rot="-5400000">
                <a:off x="3406" y="1843"/>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0525" name="Rectangle 4509"/>
              <p:cNvSpPr/>
              <p:nvPr/>
            </p:nvSpPr>
            <p:spPr>
              <a:xfrm rot="-5400000">
                <a:off x="3402" y="182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26" name="Rectangle 4510"/>
              <p:cNvSpPr/>
              <p:nvPr/>
            </p:nvSpPr>
            <p:spPr>
              <a:xfrm rot="-5400000">
                <a:off x="3402" y="181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90527" name="Rectangle 4511"/>
              <p:cNvSpPr/>
              <p:nvPr/>
            </p:nvSpPr>
            <p:spPr>
              <a:xfrm rot="-5400000">
                <a:off x="3406" y="179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0528" name="Rectangle 4512"/>
              <p:cNvSpPr/>
              <p:nvPr/>
            </p:nvSpPr>
            <p:spPr>
              <a:xfrm rot="-5400000">
                <a:off x="3406" y="1788"/>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0529" name="Rectangle 4513"/>
              <p:cNvSpPr/>
              <p:nvPr/>
            </p:nvSpPr>
            <p:spPr>
              <a:xfrm rot="-5400000">
                <a:off x="3399" y="1771"/>
                <a:ext cx="38"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0530" name="Rectangle 4514"/>
              <p:cNvSpPr/>
              <p:nvPr/>
            </p:nvSpPr>
            <p:spPr>
              <a:xfrm rot="-5400000">
                <a:off x="3402" y="175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31" name="Rectangle 4515"/>
              <p:cNvSpPr/>
              <p:nvPr/>
            </p:nvSpPr>
            <p:spPr>
              <a:xfrm rot="-5400000">
                <a:off x="3403" y="1733"/>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0532" name="Rectangle 4516"/>
              <p:cNvSpPr/>
              <p:nvPr/>
            </p:nvSpPr>
            <p:spPr>
              <a:xfrm rot="-5400000">
                <a:off x="3407" y="1722"/>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0533" name="Rectangle 4517"/>
              <p:cNvSpPr/>
              <p:nvPr/>
            </p:nvSpPr>
            <p:spPr>
              <a:xfrm rot="-5400000">
                <a:off x="3403" y="1709"/>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0534" name="Rectangle 4518"/>
              <p:cNvSpPr/>
              <p:nvPr/>
            </p:nvSpPr>
            <p:spPr>
              <a:xfrm rot="-5400000">
                <a:off x="3406" y="169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0535" name="Rectangle 4519"/>
              <p:cNvSpPr/>
              <p:nvPr/>
            </p:nvSpPr>
            <p:spPr>
              <a:xfrm rot="-5400000">
                <a:off x="3407" y="1689"/>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0536" name="Rectangle 4520"/>
              <p:cNvSpPr/>
              <p:nvPr/>
            </p:nvSpPr>
            <p:spPr>
              <a:xfrm rot="-5400000">
                <a:off x="3403" y="1677"/>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90537" name="Rectangle 4521"/>
              <p:cNvSpPr/>
              <p:nvPr/>
            </p:nvSpPr>
            <p:spPr>
              <a:xfrm rot="-5400000">
                <a:off x="3407" y="1665"/>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90538" name="Rectangle 4522"/>
              <p:cNvSpPr/>
              <p:nvPr/>
            </p:nvSpPr>
            <p:spPr>
              <a:xfrm rot="-5400000">
                <a:off x="3406" y="165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90539" name="Rectangle 4523"/>
              <p:cNvSpPr/>
              <p:nvPr/>
            </p:nvSpPr>
            <p:spPr>
              <a:xfrm rot="-5400000">
                <a:off x="3403" y="1644"/>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y</a:t>
                </a:r>
                <a:endParaRPr lang="zh-CN" altLang="zh-CN" sz="1800" dirty="0">
                  <a:latin typeface="Arial" panose="020B0604020202020204" pitchFamily="34" charset="0"/>
                </a:endParaRPr>
              </a:p>
            </p:txBody>
          </p:sp>
          <p:sp>
            <p:nvSpPr>
              <p:cNvPr id="90540" name="Rectangle 4524"/>
              <p:cNvSpPr/>
              <p:nvPr/>
            </p:nvSpPr>
            <p:spPr>
              <a:xfrm rot="-5400000">
                <a:off x="3406" y="163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0541" name="Rectangle 4525"/>
              <p:cNvSpPr/>
              <p:nvPr/>
            </p:nvSpPr>
            <p:spPr>
              <a:xfrm rot="-5400000">
                <a:off x="3406" y="162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0542" name="Rectangle 4526"/>
              <p:cNvSpPr/>
              <p:nvPr/>
            </p:nvSpPr>
            <p:spPr>
              <a:xfrm rot="-5400000">
                <a:off x="3406" y="161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0543" name="Rectangle 4527"/>
              <p:cNvSpPr/>
              <p:nvPr/>
            </p:nvSpPr>
            <p:spPr>
              <a:xfrm rot="-5400000">
                <a:off x="3398" y="1596"/>
                <a:ext cx="40"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90544" name="Rectangle 4528"/>
              <p:cNvSpPr/>
              <p:nvPr/>
            </p:nvSpPr>
            <p:spPr>
              <a:xfrm rot="-5400000">
                <a:off x="3402" y="157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90545" name="Rectangle 4529"/>
              <p:cNvSpPr/>
              <p:nvPr/>
            </p:nvSpPr>
            <p:spPr>
              <a:xfrm rot="-5400000">
                <a:off x="3398" y="1552"/>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0546" name="Rectangle 4530"/>
              <p:cNvSpPr/>
              <p:nvPr/>
            </p:nvSpPr>
            <p:spPr>
              <a:xfrm rot="-5400000">
                <a:off x="3406" y="1533"/>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0547" name="Rectangle 4531"/>
              <p:cNvSpPr/>
              <p:nvPr/>
            </p:nvSpPr>
            <p:spPr>
              <a:xfrm rot="-5400000">
                <a:off x="3398" y="1514"/>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90548" name="Rectangle 4532"/>
              <p:cNvSpPr/>
              <p:nvPr/>
            </p:nvSpPr>
            <p:spPr>
              <a:xfrm rot="-5400000">
                <a:off x="3440" y="195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49" name="Rectangle 4533"/>
              <p:cNvSpPr/>
              <p:nvPr/>
            </p:nvSpPr>
            <p:spPr>
              <a:xfrm rot="-5400000">
                <a:off x="3440" y="193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50" name="Rectangle 4534"/>
              <p:cNvSpPr/>
              <p:nvPr/>
            </p:nvSpPr>
            <p:spPr>
              <a:xfrm rot="-5400000">
                <a:off x="3440" y="192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51" name="Rectangle 4535"/>
              <p:cNvSpPr/>
              <p:nvPr/>
            </p:nvSpPr>
            <p:spPr>
              <a:xfrm rot="-5400000">
                <a:off x="3439" y="184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52" name="Rectangle 4536"/>
              <p:cNvSpPr/>
              <p:nvPr/>
            </p:nvSpPr>
            <p:spPr>
              <a:xfrm rot="-5400000">
                <a:off x="3439" y="182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53" name="Rectangle 4537"/>
              <p:cNvSpPr/>
              <p:nvPr/>
            </p:nvSpPr>
            <p:spPr>
              <a:xfrm rot="-5400000">
                <a:off x="3439" y="180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90554" name="Rectangle 4538"/>
              <p:cNvSpPr/>
              <p:nvPr/>
            </p:nvSpPr>
            <p:spPr>
              <a:xfrm rot="-5400000">
                <a:off x="3441" y="173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55" name="Rectangle 4539"/>
              <p:cNvSpPr/>
              <p:nvPr/>
            </p:nvSpPr>
            <p:spPr>
              <a:xfrm rot="-5400000">
                <a:off x="3441" y="171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56" name="Rectangle 4540"/>
              <p:cNvSpPr/>
              <p:nvPr/>
            </p:nvSpPr>
            <p:spPr>
              <a:xfrm rot="-5400000">
                <a:off x="3441" y="169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0557" name="Rectangle 4541"/>
              <p:cNvSpPr/>
              <p:nvPr/>
            </p:nvSpPr>
            <p:spPr>
              <a:xfrm rot="-5400000">
                <a:off x="3441" y="162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58" name="Rectangle 4542"/>
              <p:cNvSpPr/>
              <p:nvPr/>
            </p:nvSpPr>
            <p:spPr>
              <a:xfrm rot="-5400000">
                <a:off x="3441" y="160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59" name="Rectangle 4543"/>
              <p:cNvSpPr/>
              <p:nvPr/>
            </p:nvSpPr>
            <p:spPr>
              <a:xfrm rot="-5400000">
                <a:off x="3441" y="158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0560" name="Rectangle 4544"/>
              <p:cNvSpPr/>
              <p:nvPr/>
            </p:nvSpPr>
            <p:spPr>
              <a:xfrm rot="-5400000">
                <a:off x="3394" y="2298"/>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90561" name="Rectangle 4545"/>
              <p:cNvSpPr/>
              <p:nvPr/>
            </p:nvSpPr>
            <p:spPr>
              <a:xfrm rot="-5400000">
                <a:off x="3396" y="227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90562" name="Rectangle 4546"/>
              <p:cNvSpPr/>
              <p:nvPr/>
            </p:nvSpPr>
            <p:spPr>
              <a:xfrm rot="-5400000">
                <a:off x="3396" y="226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90563" name="Rectangle 4547"/>
              <p:cNvSpPr/>
              <p:nvPr/>
            </p:nvSpPr>
            <p:spPr>
              <a:xfrm rot="-5400000">
                <a:off x="3397" y="2242"/>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90564" name="Rectangle 4548"/>
              <p:cNvSpPr/>
              <p:nvPr/>
            </p:nvSpPr>
            <p:spPr>
              <a:xfrm rot="-5400000">
                <a:off x="3396" y="222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65" name="Rectangle 4549"/>
              <p:cNvSpPr/>
              <p:nvPr/>
            </p:nvSpPr>
            <p:spPr>
              <a:xfrm rot="-5400000">
                <a:off x="3400" y="221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0566" name="Rectangle 4550"/>
              <p:cNvSpPr/>
              <p:nvPr/>
            </p:nvSpPr>
            <p:spPr>
              <a:xfrm rot="-5400000">
                <a:off x="3400" y="220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90567" name="Rectangle 4551"/>
              <p:cNvSpPr/>
              <p:nvPr/>
            </p:nvSpPr>
            <p:spPr>
              <a:xfrm rot="-5400000">
                <a:off x="3400" y="2194"/>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90568" name="Rectangle 4552"/>
              <p:cNvSpPr/>
              <p:nvPr/>
            </p:nvSpPr>
            <p:spPr>
              <a:xfrm rot="-5400000">
                <a:off x="3396" y="218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d</a:t>
                </a:r>
                <a:endParaRPr lang="zh-CN" altLang="zh-CN" sz="1800" dirty="0">
                  <a:latin typeface="Arial" panose="020B0604020202020204" pitchFamily="34" charset="0"/>
                </a:endParaRPr>
              </a:p>
            </p:txBody>
          </p:sp>
          <p:sp>
            <p:nvSpPr>
              <p:cNvPr id="90569" name="Rectangle 4553"/>
              <p:cNvSpPr/>
              <p:nvPr/>
            </p:nvSpPr>
            <p:spPr>
              <a:xfrm rot="-5400000">
                <a:off x="3396" y="216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70" name="Rectangle 4554"/>
              <p:cNvSpPr/>
              <p:nvPr/>
            </p:nvSpPr>
            <p:spPr>
              <a:xfrm rot="-5400000">
                <a:off x="3396" y="214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g</a:t>
                </a:r>
                <a:endParaRPr lang="zh-CN" altLang="zh-CN" sz="1800" dirty="0">
                  <a:latin typeface="Arial" panose="020B0604020202020204" pitchFamily="34" charset="0"/>
                </a:endParaRPr>
              </a:p>
            </p:txBody>
          </p:sp>
          <p:sp>
            <p:nvSpPr>
              <p:cNvPr id="90571" name="Rectangle 4555"/>
              <p:cNvSpPr/>
              <p:nvPr/>
            </p:nvSpPr>
            <p:spPr>
              <a:xfrm rot="-5400000">
                <a:off x="3400" y="2130"/>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90572" name="Rectangle 4556"/>
              <p:cNvSpPr/>
              <p:nvPr/>
            </p:nvSpPr>
            <p:spPr>
              <a:xfrm rot="-5400000">
                <a:off x="3396" y="211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73" name="Rectangle 4557"/>
              <p:cNvSpPr/>
              <p:nvPr/>
            </p:nvSpPr>
            <p:spPr>
              <a:xfrm rot="-5400000">
                <a:off x="3396" y="209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74" name="Rectangle 4558"/>
              <p:cNvSpPr/>
              <p:nvPr/>
            </p:nvSpPr>
            <p:spPr>
              <a:xfrm rot="-5400000">
                <a:off x="3441" y="202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90575" name="Rectangle 4559"/>
              <p:cNvSpPr/>
              <p:nvPr/>
            </p:nvSpPr>
            <p:spPr>
              <a:xfrm rot="-5400000">
                <a:off x="3441" y="200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0576" name="Rectangle 4560"/>
              <p:cNvSpPr/>
              <p:nvPr/>
            </p:nvSpPr>
            <p:spPr>
              <a:xfrm rot="-5400000">
                <a:off x="3441" y="208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7</a:t>
                </a:r>
                <a:endParaRPr lang="zh-CN" altLang="zh-CN" sz="1800" dirty="0">
                  <a:latin typeface="Arial" panose="020B0604020202020204" pitchFamily="34" charset="0"/>
                </a:endParaRPr>
              </a:p>
            </p:txBody>
          </p:sp>
          <p:sp>
            <p:nvSpPr>
              <p:cNvPr id="90577" name="Rectangle 4561"/>
              <p:cNvSpPr/>
              <p:nvPr/>
            </p:nvSpPr>
            <p:spPr>
              <a:xfrm rot="-5400000">
                <a:off x="3441" y="206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0578" name="Rectangle 4562"/>
              <p:cNvSpPr/>
              <p:nvPr/>
            </p:nvSpPr>
            <p:spPr>
              <a:xfrm rot="-5400000">
                <a:off x="3439" y="214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90579" name="Rectangle 4563"/>
              <p:cNvSpPr/>
              <p:nvPr/>
            </p:nvSpPr>
            <p:spPr>
              <a:xfrm rot="-5400000">
                <a:off x="3439" y="212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0580" name="Rectangle 4564"/>
              <p:cNvSpPr/>
              <p:nvPr/>
            </p:nvSpPr>
            <p:spPr>
              <a:xfrm rot="-5400000">
                <a:off x="3439" y="220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90581" name="Rectangle 4565"/>
              <p:cNvSpPr/>
              <p:nvPr/>
            </p:nvSpPr>
            <p:spPr>
              <a:xfrm rot="-5400000">
                <a:off x="3439" y="218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0582" name="Rectangle 4566"/>
              <p:cNvSpPr/>
              <p:nvPr/>
            </p:nvSpPr>
            <p:spPr>
              <a:xfrm rot="-5400000">
                <a:off x="3440" y="227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90583" name="Rectangle 4567"/>
              <p:cNvSpPr/>
              <p:nvPr/>
            </p:nvSpPr>
            <p:spPr>
              <a:xfrm rot="-5400000">
                <a:off x="3440" y="225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0584" name="Rectangle 4568"/>
              <p:cNvSpPr/>
              <p:nvPr/>
            </p:nvSpPr>
            <p:spPr>
              <a:xfrm rot="-5400000">
                <a:off x="3441" y="233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85" name="Rectangle 4569"/>
              <p:cNvSpPr/>
              <p:nvPr/>
            </p:nvSpPr>
            <p:spPr>
              <a:xfrm rot="-5400000">
                <a:off x="3441" y="231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0586" name="Rectangle 4570"/>
              <p:cNvSpPr/>
              <p:nvPr/>
            </p:nvSpPr>
            <p:spPr>
              <a:xfrm rot="-5400000">
                <a:off x="3440" y="238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90587" name="Rectangle 4571"/>
              <p:cNvSpPr/>
              <p:nvPr/>
            </p:nvSpPr>
            <p:spPr>
              <a:xfrm rot="-5400000">
                <a:off x="3437" y="150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90588" name="Rectangle 4572"/>
              <p:cNvSpPr/>
              <p:nvPr/>
            </p:nvSpPr>
            <p:spPr>
              <a:xfrm rot="-5400000">
                <a:off x="3437" y="149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90589" name="Rectangle 4573"/>
              <p:cNvSpPr/>
              <p:nvPr/>
            </p:nvSpPr>
            <p:spPr>
              <a:xfrm rot="-5400000">
                <a:off x="3437" y="147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90590" name="Rectangle 4574"/>
              <p:cNvSpPr/>
              <p:nvPr/>
            </p:nvSpPr>
            <p:spPr>
              <a:xfrm>
                <a:off x="4354" y="1538"/>
                <a:ext cx="34"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TE</a:t>
                </a:r>
                <a:endParaRPr lang="zh-CN" altLang="zh-CN" sz="1800" dirty="0">
                  <a:latin typeface="Arial" panose="020B0604020202020204" pitchFamily="34" charset="0"/>
                </a:endParaRPr>
              </a:p>
            </p:txBody>
          </p:sp>
          <p:sp>
            <p:nvSpPr>
              <p:cNvPr id="90591" name="Line 4575"/>
              <p:cNvSpPr/>
              <p:nvPr/>
            </p:nvSpPr>
            <p:spPr>
              <a:xfrm>
                <a:off x="4331" y="1551"/>
                <a:ext cx="15" cy="0"/>
              </a:xfrm>
              <a:prstGeom prst="line">
                <a:avLst/>
              </a:prstGeom>
              <a:ln w="11113" cap="flat" cmpd="sng">
                <a:solidFill>
                  <a:srgbClr val="FF0000"/>
                </a:solidFill>
                <a:prstDash val="solid"/>
                <a:headEnd type="none" w="med" len="med"/>
                <a:tailEnd type="none" w="med" len="med"/>
              </a:ln>
            </p:spPr>
          </p:sp>
          <p:sp>
            <p:nvSpPr>
              <p:cNvPr id="90592" name="Rectangle 4576"/>
              <p:cNvSpPr/>
              <p:nvPr/>
            </p:nvSpPr>
            <p:spPr>
              <a:xfrm>
                <a:off x="4354" y="1563"/>
                <a:ext cx="37"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TM</a:t>
                </a:r>
                <a:endParaRPr lang="zh-CN" altLang="zh-CN" sz="1800" dirty="0">
                  <a:latin typeface="Arial" panose="020B0604020202020204" pitchFamily="34" charset="0"/>
                </a:endParaRPr>
              </a:p>
            </p:txBody>
          </p:sp>
          <p:sp>
            <p:nvSpPr>
              <p:cNvPr id="90593" name="Line 4577"/>
              <p:cNvSpPr/>
              <p:nvPr/>
            </p:nvSpPr>
            <p:spPr>
              <a:xfrm>
                <a:off x="4331" y="1577"/>
                <a:ext cx="15" cy="0"/>
              </a:xfrm>
              <a:prstGeom prst="line">
                <a:avLst/>
              </a:prstGeom>
              <a:ln w="11113" cap="flat" cmpd="sng">
                <a:solidFill>
                  <a:srgbClr val="0000FF"/>
                </a:solidFill>
                <a:prstDash val="solid"/>
                <a:headEnd type="none" w="med" len="med"/>
                <a:tailEnd type="none" w="med" len="med"/>
              </a:ln>
            </p:spPr>
          </p:sp>
          <p:sp>
            <p:nvSpPr>
              <p:cNvPr id="90594" name="Rectangle 4578"/>
              <p:cNvSpPr/>
              <p:nvPr/>
            </p:nvSpPr>
            <p:spPr>
              <a:xfrm>
                <a:off x="753" y="210"/>
                <a:ext cx="211" cy="129"/>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1200" dirty="0">
                    <a:solidFill>
                      <a:srgbClr val="000000"/>
                    </a:solidFill>
                    <a:latin typeface="Arial" panose="020B0604020202020204" pitchFamily="34" charset="0"/>
                  </a:rPr>
                  <a:t>( a )</a:t>
                </a:r>
                <a:endParaRPr lang="zh-CN" altLang="zh-CN" sz="1800" dirty="0">
                  <a:latin typeface="Arial" panose="020B0604020202020204" pitchFamily="34" charset="0"/>
                </a:endParaRPr>
              </a:p>
            </p:txBody>
          </p:sp>
          <p:sp>
            <p:nvSpPr>
              <p:cNvPr id="90595" name="Rectangle 4579"/>
              <p:cNvSpPr/>
              <p:nvPr/>
            </p:nvSpPr>
            <p:spPr>
              <a:xfrm>
                <a:off x="3927" y="218"/>
                <a:ext cx="211" cy="129"/>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1200" dirty="0">
                    <a:solidFill>
                      <a:srgbClr val="000000"/>
                    </a:solidFill>
                    <a:latin typeface="Arial" panose="020B0604020202020204" pitchFamily="34" charset="0"/>
                  </a:rPr>
                  <a:t>( b )</a:t>
                </a:r>
                <a:endParaRPr lang="zh-CN" altLang="zh-CN" sz="1800" dirty="0">
                  <a:latin typeface="Arial" panose="020B0604020202020204" pitchFamily="34" charset="0"/>
                </a:endParaRPr>
              </a:p>
            </p:txBody>
          </p:sp>
          <p:pic>
            <p:nvPicPr>
              <p:cNvPr id="90596" name="Picture 4585"/>
              <p:cNvPicPr>
                <a:picLocks noChangeAspect="1"/>
              </p:cNvPicPr>
              <p:nvPr/>
            </p:nvPicPr>
            <p:blipFill>
              <a:blip r:embed="rId1"/>
              <a:stretch>
                <a:fillRect/>
              </a:stretch>
            </p:blipFill>
            <p:spPr>
              <a:xfrm>
                <a:off x="4047" y="2562"/>
                <a:ext cx="326" cy="297"/>
              </a:xfrm>
              <a:prstGeom prst="rect">
                <a:avLst/>
              </a:prstGeom>
              <a:noFill/>
              <a:ln w="9525">
                <a:noFill/>
              </a:ln>
            </p:spPr>
          </p:pic>
          <p:sp>
            <p:nvSpPr>
              <p:cNvPr id="90597" name="Rectangle 4586"/>
              <p:cNvSpPr/>
              <p:nvPr/>
            </p:nvSpPr>
            <p:spPr>
              <a:xfrm>
                <a:off x="4515" y="2578"/>
                <a:ext cx="1025" cy="1004"/>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598" name="Rectangle 4587"/>
              <p:cNvSpPr/>
              <p:nvPr/>
            </p:nvSpPr>
            <p:spPr>
              <a:xfrm>
                <a:off x="4960" y="3105"/>
                <a:ext cx="175"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300" dirty="0">
                    <a:solidFill>
                      <a:srgbClr val="FFFFFF"/>
                    </a:solidFill>
                    <a:latin typeface="Arial" panose="020B0604020202020204" pitchFamily="34" charset="0"/>
                  </a:rPr>
                  <a:t>Frequency / Hz</a:t>
                </a:r>
                <a:endParaRPr lang="zh-CN" altLang="zh-CN" sz="1800" dirty="0">
                  <a:latin typeface="Arial" panose="020B0604020202020204" pitchFamily="34" charset="0"/>
                </a:endParaRPr>
              </a:p>
            </p:txBody>
          </p:sp>
          <p:sp>
            <p:nvSpPr>
              <p:cNvPr id="90599" name="Line 4588"/>
              <p:cNvSpPr/>
              <p:nvPr/>
            </p:nvSpPr>
            <p:spPr>
              <a:xfrm>
                <a:off x="4582" y="3070"/>
                <a:ext cx="916" cy="0"/>
              </a:xfrm>
              <a:prstGeom prst="line">
                <a:avLst/>
              </a:prstGeom>
              <a:ln w="7938" cap="flat" cmpd="sng">
                <a:solidFill>
                  <a:srgbClr val="000000"/>
                </a:solidFill>
                <a:prstDash val="solid"/>
                <a:headEnd type="none" w="med" len="med"/>
                <a:tailEnd type="none" w="med" len="med"/>
              </a:ln>
            </p:spPr>
          </p:sp>
          <p:sp>
            <p:nvSpPr>
              <p:cNvPr id="90600" name="Line 4589"/>
              <p:cNvSpPr/>
              <p:nvPr/>
            </p:nvSpPr>
            <p:spPr>
              <a:xfrm>
                <a:off x="5498" y="3072"/>
                <a:ext cx="0" cy="6"/>
              </a:xfrm>
              <a:prstGeom prst="line">
                <a:avLst/>
              </a:prstGeom>
              <a:ln w="11113" cap="flat" cmpd="sng">
                <a:solidFill>
                  <a:srgbClr val="000000"/>
                </a:solidFill>
                <a:prstDash val="solid"/>
                <a:headEnd type="none" w="med" len="med"/>
                <a:tailEnd type="none" w="med" len="med"/>
              </a:ln>
            </p:spPr>
          </p:sp>
          <p:sp>
            <p:nvSpPr>
              <p:cNvPr id="90601" name="Line 4590"/>
              <p:cNvSpPr/>
              <p:nvPr/>
            </p:nvSpPr>
            <p:spPr>
              <a:xfrm>
                <a:off x="5368" y="3072"/>
                <a:ext cx="0" cy="6"/>
              </a:xfrm>
              <a:prstGeom prst="line">
                <a:avLst/>
              </a:prstGeom>
              <a:ln w="11113" cap="flat" cmpd="sng">
                <a:solidFill>
                  <a:srgbClr val="000000"/>
                </a:solidFill>
                <a:prstDash val="solid"/>
                <a:headEnd type="none" w="med" len="med"/>
                <a:tailEnd type="none" w="med" len="med"/>
              </a:ln>
            </p:spPr>
          </p:sp>
          <p:sp>
            <p:nvSpPr>
              <p:cNvPr id="90602" name="Line 4591"/>
              <p:cNvSpPr/>
              <p:nvPr/>
            </p:nvSpPr>
            <p:spPr>
              <a:xfrm>
                <a:off x="5237" y="3072"/>
                <a:ext cx="0" cy="6"/>
              </a:xfrm>
              <a:prstGeom prst="line">
                <a:avLst/>
              </a:prstGeom>
              <a:ln w="11113" cap="flat" cmpd="sng">
                <a:solidFill>
                  <a:srgbClr val="000000"/>
                </a:solidFill>
                <a:prstDash val="solid"/>
                <a:headEnd type="none" w="med" len="med"/>
                <a:tailEnd type="none" w="med" len="med"/>
              </a:ln>
            </p:spPr>
          </p:sp>
          <p:sp>
            <p:nvSpPr>
              <p:cNvPr id="90603" name="Line 4592"/>
              <p:cNvSpPr/>
              <p:nvPr/>
            </p:nvSpPr>
            <p:spPr>
              <a:xfrm>
                <a:off x="5107" y="3072"/>
                <a:ext cx="0" cy="6"/>
              </a:xfrm>
              <a:prstGeom prst="line">
                <a:avLst/>
              </a:prstGeom>
              <a:ln w="11113" cap="flat" cmpd="sng">
                <a:solidFill>
                  <a:srgbClr val="000000"/>
                </a:solidFill>
                <a:prstDash val="solid"/>
                <a:headEnd type="none" w="med" len="med"/>
                <a:tailEnd type="none" w="med" len="med"/>
              </a:ln>
            </p:spPr>
          </p:sp>
          <p:sp>
            <p:nvSpPr>
              <p:cNvPr id="90604" name="Line 4593"/>
              <p:cNvSpPr/>
              <p:nvPr/>
            </p:nvSpPr>
            <p:spPr>
              <a:xfrm>
                <a:off x="4974" y="3072"/>
                <a:ext cx="0" cy="6"/>
              </a:xfrm>
              <a:prstGeom prst="line">
                <a:avLst/>
              </a:prstGeom>
              <a:ln w="11113" cap="flat" cmpd="sng">
                <a:solidFill>
                  <a:srgbClr val="000000"/>
                </a:solidFill>
                <a:prstDash val="solid"/>
                <a:headEnd type="none" w="med" len="med"/>
                <a:tailEnd type="none" w="med" len="med"/>
              </a:ln>
            </p:spPr>
          </p:sp>
          <p:sp>
            <p:nvSpPr>
              <p:cNvPr id="90605" name="Line 4594"/>
              <p:cNvSpPr/>
              <p:nvPr/>
            </p:nvSpPr>
            <p:spPr>
              <a:xfrm>
                <a:off x="4843" y="3072"/>
                <a:ext cx="0" cy="6"/>
              </a:xfrm>
              <a:prstGeom prst="line">
                <a:avLst/>
              </a:prstGeom>
              <a:ln w="11113" cap="flat" cmpd="sng">
                <a:solidFill>
                  <a:srgbClr val="000000"/>
                </a:solidFill>
                <a:prstDash val="solid"/>
                <a:headEnd type="none" w="med" len="med"/>
                <a:tailEnd type="none" w="med" len="med"/>
              </a:ln>
            </p:spPr>
          </p:sp>
          <p:sp>
            <p:nvSpPr>
              <p:cNvPr id="90606" name="Line 4595"/>
              <p:cNvSpPr/>
              <p:nvPr/>
            </p:nvSpPr>
            <p:spPr>
              <a:xfrm>
                <a:off x="4713" y="3072"/>
                <a:ext cx="0" cy="6"/>
              </a:xfrm>
              <a:prstGeom prst="line">
                <a:avLst/>
              </a:prstGeom>
              <a:ln w="11113" cap="flat" cmpd="sng">
                <a:solidFill>
                  <a:srgbClr val="000000"/>
                </a:solidFill>
                <a:prstDash val="solid"/>
                <a:headEnd type="none" w="med" len="med"/>
                <a:tailEnd type="none" w="med" len="med"/>
              </a:ln>
            </p:spPr>
          </p:sp>
          <p:sp>
            <p:nvSpPr>
              <p:cNvPr id="90607" name="Line 4596"/>
              <p:cNvSpPr/>
              <p:nvPr/>
            </p:nvSpPr>
            <p:spPr>
              <a:xfrm>
                <a:off x="4582" y="3072"/>
                <a:ext cx="0" cy="6"/>
              </a:xfrm>
              <a:prstGeom prst="line">
                <a:avLst/>
              </a:prstGeom>
              <a:ln w="11113" cap="flat" cmpd="sng">
                <a:solidFill>
                  <a:srgbClr val="000000"/>
                </a:solidFill>
                <a:prstDash val="solid"/>
                <a:headEnd type="none" w="med" len="med"/>
                <a:tailEnd type="none" w="med" len="med"/>
              </a:ln>
            </p:spPr>
          </p:sp>
          <p:sp>
            <p:nvSpPr>
              <p:cNvPr id="90608" name="Line 4597"/>
              <p:cNvSpPr/>
              <p:nvPr/>
            </p:nvSpPr>
            <p:spPr>
              <a:xfrm>
                <a:off x="5498" y="2620"/>
                <a:ext cx="0" cy="897"/>
              </a:xfrm>
              <a:prstGeom prst="line">
                <a:avLst/>
              </a:prstGeom>
              <a:ln w="7938" cap="flat" cmpd="sng">
                <a:solidFill>
                  <a:srgbClr val="000000"/>
                </a:solidFill>
                <a:prstDash val="solid"/>
                <a:headEnd type="none" w="med" len="med"/>
                <a:tailEnd type="none" w="med" len="med"/>
              </a:ln>
            </p:spPr>
          </p:sp>
          <p:sp>
            <p:nvSpPr>
              <p:cNvPr id="90609" name="Line 4598"/>
              <p:cNvSpPr/>
              <p:nvPr/>
            </p:nvSpPr>
            <p:spPr>
              <a:xfrm>
                <a:off x="5368" y="2620"/>
                <a:ext cx="0" cy="897"/>
              </a:xfrm>
              <a:prstGeom prst="line">
                <a:avLst/>
              </a:prstGeom>
              <a:ln w="0" cap="flat" cmpd="sng">
                <a:solidFill>
                  <a:srgbClr val="000000"/>
                </a:solidFill>
                <a:prstDash val="solid"/>
                <a:headEnd type="none" w="med" len="med"/>
                <a:tailEnd type="none" w="med" len="med"/>
              </a:ln>
            </p:spPr>
          </p:sp>
          <p:sp>
            <p:nvSpPr>
              <p:cNvPr id="90610" name="Line 4599"/>
              <p:cNvSpPr/>
              <p:nvPr/>
            </p:nvSpPr>
            <p:spPr>
              <a:xfrm>
                <a:off x="5237" y="2620"/>
                <a:ext cx="0" cy="897"/>
              </a:xfrm>
              <a:prstGeom prst="line">
                <a:avLst/>
              </a:prstGeom>
              <a:ln w="0" cap="flat" cmpd="sng">
                <a:solidFill>
                  <a:srgbClr val="000000"/>
                </a:solidFill>
                <a:prstDash val="solid"/>
                <a:headEnd type="none" w="med" len="med"/>
                <a:tailEnd type="none" w="med" len="med"/>
              </a:ln>
            </p:spPr>
          </p:sp>
          <p:sp>
            <p:nvSpPr>
              <p:cNvPr id="90611" name="Line 4600"/>
              <p:cNvSpPr/>
              <p:nvPr/>
            </p:nvSpPr>
            <p:spPr>
              <a:xfrm>
                <a:off x="5107" y="2620"/>
                <a:ext cx="0" cy="897"/>
              </a:xfrm>
              <a:prstGeom prst="line">
                <a:avLst/>
              </a:prstGeom>
              <a:ln w="0" cap="flat" cmpd="sng">
                <a:solidFill>
                  <a:srgbClr val="000000"/>
                </a:solidFill>
                <a:prstDash val="solid"/>
                <a:headEnd type="none" w="med" len="med"/>
                <a:tailEnd type="none" w="med" len="med"/>
              </a:ln>
            </p:spPr>
          </p:sp>
          <p:sp>
            <p:nvSpPr>
              <p:cNvPr id="90612" name="Line 4601"/>
              <p:cNvSpPr/>
              <p:nvPr/>
            </p:nvSpPr>
            <p:spPr>
              <a:xfrm>
                <a:off x="4974" y="2620"/>
                <a:ext cx="0" cy="897"/>
              </a:xfrm>
              <a:prstGeom prst="line">
                <a:avLst/>
              </a:prstGeom>
              <a:ln w="0" cap="flat" cmpd="sng">
                <a:solidFill>
                  <a:srgbClr val="000000"/>
                </a:solidFill>
                <a:prstDash val="solid"/>
                <a:headEnd type="none" w="med" len="med"/>
                <a:tailEnd type="none" w="med" len="med"/>
              </a:ln>
            </p:spPr>
          </p:sp>
          <p:sp>
            <p:nvSpPr>
              <p:cNvPr id="90613" name="Line 4602"/>
              <p:cNvSpPr/>
              <p:nvPr/>
            </p:nvSpPr>
            <p:spPr>
              <a:xfrm>
                <a:off x="4843" y="2620"/>
                <a:ext cx="0" cy="897"/>
              </a:xfrm>
              <a:prstGeom prst="line">
                <a:avLst/>
              </a:prstGeom>
              <a:ln w="0" cap="flat" cmpd="sng">
                <a:solidFill>
                  <a:srgbClr val="000000"/>
                </a:solidFill>
                <a:prstDash val="solid"/>
                <a:headEnd type="none" w="med" len="med"/>
                <a:tailEnd type="none" w="med" len="med"/>
              </a:ln>
            </p:spPr>
          </p:sp>
          <p:sp>
            <p:nvSpPr>
              <p:cNvPr id="90614" name="Line 4603"/>
              <p:cNvSpPr/>
              <p:nvPr/>
            </p:nvSpPr>
            <p:spPr>
              <a:xfrm>
                <a:off x="4713" y="2620"/>
                <a:ext cx="0" cy="897"/>
              </a:xfrm>
              <a:prstGeom prst="line">
                <a:avLst/>
              </a:prstGeom>
              <a:ln w="0" cap="flat" cmpd="sng">
                <a:solidFill>
                  <a:srgbClr val="000000"/>
                </a:solidFill>
                <a:prstDash val="solid"/>
                <a:headEnd type="none" w="med" len="med"/>
                <a:tailEnd type="none" w="med" len="med"/>
              </a:ln>
            </p:spPr>
          </p:sp>
          <p:sp>
            <p:nvSpPr>
              <p:cNvPr id="90615" name="Line 4604"/>
              <p:cNvSpPr/>
              <p:nvPr/>
            </p:nvSpPr>
            <p:spPr>
              <a:xfrm>
                <a:off x="4582" y="2620"/>
                <a:ext cx="0" cy="897"/>
              </a:xfrm>
              <a:prstGeom prst="line">
                <a:avLst/>
              </a:prstGeom>
              <a:ln w="7938" cap="flat" cmpd="sng">
                <a:solidFill>
                  <a:srgbClr val="000000"/>
                </a:solidFill>
                <a:prstDash val="solid"/>
                <a:headEnd type="none" w="med" len="med"/>
                <a:tailEnd type="none" w="med" len="med"/>
              </a:ln>
            </p:spPr>
          </p:sp>
          <p:sp>
            <p:nvSpPr>
              <p:cNvPr id="90616" name="Line 4605"/>
              <p:cNvSpPr/>
              <p:nvPr/>
            </p:nvSpPr>
            <p:spPr>
              <a:xfrm flipV="1">
                <a:off x="5498" y="3062"/>
                <a:ext cx="0" cy="6"/>
              </a:xfrm>
              <a:prstGeom prst="line">
                <a:avLst/>
              </a:prstGeom>
              <a:ln w="11113" cap="flat" cmpd="sng">
                <a:solidFill>
                  <a:srgbClr val="000000"/>
                </a:solidFill>
                <a:prstDash val="solid"/>
                <a:headEnd type="none" w="med" len="med"/>
                <a:tailEnd type="none" w="med" len="med"/>
              </a:ln>
            </p:spPr>
          </p:sp>
          <p:sp>
            <p:nvSpPr>
              <p:cNvPr id="90617" name="Line 4606"/>
              <p:cNvSpPr/>
              <p:nvPr/>
            </p:nvSpPr>
            <p:spPr>
              <a:xfrm flipV="1">
                <a:off x="5368" y="3062"/>
                <a:ext cx="0" cy="6"/>
              </a:xfrm>
              <a:prstGeom prst="line">
                <a:avLst/>
              </a:prstGeom>
              <a:ln w="11113" cap="flat" cmpd="sng">
                <a:solidFill>
                  <a:srgbClr val="000000"/>
                </a:solidFill>
                <a:prstDash val="solid"/>
                <a:headEnd type="none" w="med" len="med"/>
                <a:tailEnd type="none" w="med" len="med"/>
              </a:ln>
            </p:spPr>
          </p:sp>
          <p:sp>
            <p:nvSpPr>
              <p:cNvPr id="90618" name="Line 4607"/>
              <p:cNvSpPr/>
              <p:nvPr/>
            </p:nvSpPr>
            <p:spPr>
              <a:xfrm flipV="1">
                <a:off x="5237" y="3062"/>
                <a:ext cx="0" cy="6"/>
              </a:xfrm>
              <a:prstGeom prst="line">
                <a:avLst/>
              </a:prstGeom>
              <a:ln w="11113" cap="flat" cmpd="sng">
                <a:solidFill>
                  <a:srgbClr val="000000"/>
                </a:solidFill>
                <a:prstDash val="solid"/>
                <a:headEnd type="none" w="med" len="med"/>
                <a:tailEnd type="none" w="med" len="med"/>
              </a:ln>
            </p:spPr>
          </p:sp>
          <p:sp>
            <p:nvSpPr>
              <p:cNvPr id="90619" name="Line 4608"/>
              <p:cNvSpPr/>
              <p:nvPr/>
            </p:nvSpPr>
            <p:spPr>
              <a:xfrm flipV="1">
                <a:off x="5107" y="3062"/>
                <a:ext cx="0" cy="6"/>
              </a:xfrm>
              <a:prstGeom prst="line">
                <a:avLst/>
              </a:prstGeom>
              <a:ln w="11113" cap="flat" cmpd="sng">
                <a:solidFill>
                  <a:srgbClr val="000000"/>
                </a:solidFill>
                <a:prstDash val="solid"/>
                <a:headEnd type="none" w="med" len="med"/>
                <a:tailEnd type="none" w="med" len="med"/>
              </a:ln>
            </p:spPr>
          </p:sp>
          <p:sp>
            <p:nvSpPr>
              <p:cNvPr id="90620" name="Line 4609"/>
              <p:cNvSpPr/>
              <p:nvPr/>
            </p:nvSpPr>
            <p:spPr>
              <a:xfrm flipV="1">
                <a:off x="4974" y="3062"/>
                <a:ext cx="0" cy="6"/>
              </a:xfrm>
              <a:prstGeom prst="line">
                <a:avLst/>
              </a:prstGeom>
              <a:ln w="11113" cap="flat" cmpd="sng">
                <a:solidFill>
                  <a:srgbClr val="000000"/>
                </a:solidFill>
                <a:prstDash val="solid"/>
                <a:headEnd type="none" w="med" len="med"/>
                <a:tailEnd type="none" w="med" len="med"/>
              </a:ln>
            </p:spPr>
          </p:sp>
          <p:sp>
            <p:nvSpPr>
              <p:cNvPr id="90621" name="Line 4610"/>
              <p:cNvSpPr/>
              <p:nvPr/>
            </p:nvSpPr>
            <p:spPr>
              <a:xfrm flipV="1">
                <a:off x="4843" y="3062"/>
                <a:ext cx="0" cy="6"/>
              </a:xfrm>
              <a:prstGeom prst="line">
                <a:avLst/>
              </a:prstGeom>
              <a:ln w="11113" cap="flat" cmpd="sng">
                <a:solidFill>
                  <a:srgbClr val="000000"/>
                </a:solidFill>
                <a:prstDash val="solid"/>
                <a:headEnd type="none" w="med" len="med"/>
                <a:tailEnd type="none" w="med" len="med"/>
              </a:ln>
            </p:spPr>
          </p:sp>
          <p:sp>
            <p:nvSpPr>
              <p:cNvPr id="90622" name="Line 4611"/>
              <p:cNvSpPr/>
              <p:nvPr/>
            </p:nvSpPr>
            <p:spPr>
              <a:xfrm flipV="1">
                <a:off x="4713" y="3062"/>
                <a:ext cx="0" cy="6"/>
              </a:xfrm>
              <a:prstGeom prst="line">
                <a:avLst/>
              </a:prstGeom>
              <a:ln w="11113" cap="flat" cmpd="sng">
                <a:solidFill>
                  <a:srgbClr val="000000"/>
                </a:solidFill>
                <a:prstDash val="solid"/>
                <a:headEnd type="none" w="med" len="med"/>
                <a:tailEnd type="none" w="med" len="med"/>
              </a:ln>
            </p:spPr>
          </p:sp>
          <p:sp>
            <p:nvSpPr>
              <p:cNvPr id="90623" name="Line 4612"/>
              <p:cNvSpPr/>
              <p:nvPr/>
            </p:nvSpPr>
            <p:spPr>
              <a:xfrm flipV="1">
                <a:off x="4582" y="3062"/>
                <a:ext cx="0" cy="6"/>
              </a:xfrm>
              <a:prstGeom prst="line">
                <a:avLst/>
              </a:prstGeom>
              <a:ln w="11113" cap="flat" cmpd="sng">
                <a:solidFill>
                  <a:srgbClr val="000000"/>
                </a:solidFill>
                <a:prstDash val="solid"/>
                <a:headEnd type="none" w="med" len="med"/>
                <a:tailEnd type="none" w="med" len="med"/>
              </a:ln>
            </p:spPr>
          </p:sp>
          <p:sp>
            <p:nvSpPr>
              <p:cNvPr id="90624" name="Line 4613"/>
              <p:cNvSpPr/>
              <p:nvPr/>
            </p:nvSpPr>
            <p:spPr>
              <a:xfrm>
                <a:off x="5459" y="3072"/>
                <a:ext cx="0" cy="8"/>
              </a:xfrm>
              <a:prstGeom prst="line">
                <a:avLst/>
              </a:prstGeom>
              <a:ln w="11113" cap="flat" cmpd="sng">
                <a:solidFill>
                  <a:srgbClr val="000000"/>
                </a:solidFill>
                <a:prstDash val="solid"/>
                <a:headEnd type="none" w="med" len="med"/>
                <a:tailEnd type="none" w="med" len="med"/>
              </a:ln>
            </p:spPr>
          </p:sp>
          <p:sp>
            <p:nvSpPr>
              <p:cNvPr id="90625" name="Line 4614"/>
              <p:cNvSpPr/>
              <p:nvPr/>
            </p:nvSpPr>
            <p:spPr>
              <a:xfrm>
                <a:off x="5436" y="3072"/>
                <a:ext cx="0" cy="8"/>
              </a:xfrm>
              <a:prstGeom prst="line">
                <a:avLst/>
              </a:prstGeom>
              <a:ln w="11113" cap="flat" cmpd="sng">
                <a:solidFill>
                  <a:srgbClr val="000000"/>
                </a:solidFill>
                <a:prstDash val="solid"/>
                <a:headEnd type="none" w="med" len="med"/>
                <a:tailEnd type="none" w="med" len="med"/>
              </a:ln>
            </p:spPr>
          </p:sp>
          <p:sp>
            <p:nvSpPr>
              <p:cNvPr id="90626" name="Line 4615"/>
              <p:cNvSpPr/>
              <p:nvPr/>
            </p:nvSpPr>
            <p:spPr>
              <a:xfrm>
                <a:off x="5420" y="3072"/>
                <a:ext cx="0" cy="8"/>
              </a:xfrm>
              <a:prstGeom prst="line">
                <a:avLst/>
              </a:prstGeom>
              <a:ln w="11113" cap="flat" cmpd="sng">
                <a:solidFill>
                  <a:srgbClr val="000000"/>
                </a:solidFill>
                <a:prstDash val="solid"/>
                <a:headEnd type="none" w="med" len="med"/>
                <a:tailEnd type="none" w="med" len="med"/>
              </a:ln>
            </p:spPr>
          </p:sp>
          <p:sp>
            <p:nvSpPr>
              <p:cNvPr id="90627" name="Line 4616"/>
              <p:cNvSpPr/>
              <p:nvPr/>
            </p:nvSpPr>
            <p:spPr>
              <a:xfrm>
                <a:off x="5407" y="3072"/>
                <a:ext cx="0" cy="8"/>
              </a:xfrm>
              <a:prstGeom prst="line">
                <a:avLst/>
              </a:prstGeom>
              <a:ln w="11113" cap="flat" cmpd="sng">
                <a:solidFill>
                  <a:srgbClr val="000000"/>
                </a:solidFill>
                <a:prstDash val="solid"/>
                <a:headEnd type="none" w="med" len="med"/>
                <a:tailEnd type="none" w="med" len="med"/>
              </a:ln>
            </p:spPr>
          </p:sp>
          <p:sp>
            <p:nvSpPr>
              <p:cNvPr id="90628" name="Line 4617"/>
              <p:cNvSpPr/>
              <p:nvPr/>
            </p:nvSpPr>
            <p:spPr>
              <a:xfrm>
                <a:off x="5396" y="3072"/>
                <a:ext cx="0" cy="8"/>
              </a:xfrm>
              <a:prstGeom prst="line">
                <a:avLst/>
              </a:prstGeom>
              <a:ln w="11113" cap="flat" cmpd="sng">
                <a:solidFill>
                  <a:srgbClr val="000000"/>
                </a:solidFill>
                <a:prstDash val="solid"/>
                <a:headEnd type="none" w="med" len="med"/>
                <a:tailEnd type="none" w="med" len="med"/>
              </a:ln>
            </p:spPr>
          </p:sp>
          <p:sp>
            <p:nvSpPr>
              <p:cNvPr id="90629" name="Line 4618"/>
              <p:cNvSpPr/>
              <p:nvPr/>
            </p:nvSpPr>
            <p:spPr>
              <a:xfrm>
                <a:off x="5388" y="3072"/>
                <a:ext cx="0" cy="8"/>
              </a:xfrm>
              <a:prstGeom prst="line">
                <a:avLst/>
              </a:prstGeom>
              <a:ln w="11113" cap="flat" cmpd="sng">
                <a:solidFill>
                  <a:srgbClr val="000000"/>
                </a:solidFill>
                <a:prstDash val="solid"/>
                <a:headEnd type="none" w="med" len="med"/>
                <a:tailEnd type="none" w="med" len="med"/>
              </a:ln>
            </p:spPr>
          </p:sp>
          <p:sp>
            <p:nvSpPr>
              <p:cNvPr id="90630" name="Line 4619"/>
              <p:cNvSpPr/>
              <p:nvPr/>
            </p:nvSpPr>
            <p:spPr>
              <a:xfrm>
                <a:off x="5381" y="3072"/>
                <a:ext cx="0" cy="8"/>
              </a:xfrm>
              <a:prstGeom prst="line">
                <a:avLst/>
              </a:prstGeom>
              <a:ln w="11113" cap="flat" cmpd="sng">
                <a:solidFill>
                  <a:srgbClr val="000000"/>
                </a:solidFill>
                <a:prstDash val="solid"/>
                <a:headEnd type="none" w="med" len="med"/>
                <a:tailEnd type="none" w="med" len="med"/>
              </a:ln>
            </p:spPr>
          </p:sp>
          <p:sp>
            <p:nvSpPr>
              <p:cNvPr id="90631" name="Line 4620"/>
              <p:cNvSpPr/>
              <p:nvPr/>
            </p:nvSpPr>
            <p:spPr>
              <a:xfrm>
                <a:off x="5375" y="3072"/>
                <a:ext cx="0" cy="8"/>
              </a:xfrm>
              <a:prstGeom prst="line">
                <a:avLst/>
              </a:prstGeom>
              <a:ln w="11113" cap="flat" cmpd="sng">
                <a:solidFill>
                  <a:srgbClr val="000000"/>
                </a:solidFill>
                <a:prstDash val="solid"/>
                <a:headEnd type="none" w="med" len="med"/>
                <a:tailEnd type="none" w="med" len="med"/>
              </a:ln>
            </p:spPr>
          </p:sp>
          <p:sp>
            <p:nvSpPr>
              <p:cNvPr id="90632" name="Line 4621"/>
              <p:cNvSpPr/>
              <p:nvPr/>
            </p:nvSpPr>
            <p:spPr>
              <a:xfrm>
                <a:off x="5329" y="3072"/>
                <a:ext cx="0" cy="8"/>
              </a:xfrm>
              <a:prstGeom prst="line">
                <a:avLst/>
              </a:prstGeom>
              <a:ln w="11113" cap="flat" cmpd="sng">
                <a:solidFill>
                  <a:srgbClr val="000000"/>
                </a:solidFill>
                <a:prstDash val="solid"/>
                <a:headEnd type="none" w="med" len="med"/>
                <a:tailEnd type="none" w="med" len="med"/>
              </a:ln>
            </p:spPr>
          </p:sp>
          <p:sp>
            <p:nvSpPr>
              <p:cNvPr id="90633" name="Line 4622"/>
              <p:cNvSpPr/>
              <p:nvPr/>
            </p:nvSpPr>
            <p:spPr>
              <a:xfrm>
                <a:off x="5305" y="3072"/>
                <a:ext cx="0" cy="8"/>
              </a:xfrm>
              <a:prstGeom prst="line">
                <a:avLst/>
              </a:prstGeom>
              <a:ln w="11113" cap="flat" cmpd="sng">
                <a:solidFill>
                  <a:srgbClr val="000000"/>
                </a:solidFill>
                <a:prstDash val="solid"/>
                <a:headEnd type="none" w="med" len="med"/>
                <a:tailEnd type="none" w="med" len="med"/>
              </a:ln>
            </p:spPr>
          </p:sp>
          <p:sp>
            <p:nvSpPr>
              <p:cNvPr id="90634" name="Line 4623"/>
              <p:cNvSpPr/>
              <p:nvPr/>
            </p:nvSpPr>
            <p:spPr>
              <a:xfrm>
                <a:off x="5290" y="3072"/>
                <a:ext cx="0" cy="8"/>
              </a:xfrm>
              <a:prstGeom prst="line">
                <a:avLst/>
              </a:prstGeom>
              <a:ln w="11113" cap="flat" cmpd="sng">
                <a:solidFill>
                  <a:srgbClr val="000000"/>
                </a:solidFill>
                <a:prstDash val="solid"/>
                <a:headEnd type="none" w="med" len="med"/>
                <a:tailEnd type="none" w="med" len="med"/>
              </a:ln>
            </p:spPr>
          </p:sp>
          <p:sp>
            <p:nvSpPr>
              <p:cNvPr id="90635" name="Line 4624"/>
              <p:cNvSpPr/>
              <p:nvPr/>
            </p:nvSpPr>
            <p:spPr>
              <a:xfrm>
                <a:off x="5277" y="3072"/>
                <a:ext cx="0" cy="8"/>
              </a:xfrm>
              <a:prstGeom prst="line">
                <a:avLst/>
              </a:prstGeom>
              <a:ln w="11113" cap="flat" cmpd="sng">
                <a:solidFill>
                  <a:srgbClr val="000000"/>
                </a:solidFill>
                <a:prstDash val="solid"/>
                <a:headEnd type="none" w="med" len="med"/>
                <a:tailEnd type="none" w="med" len="med"/>
              </a:ln>
            </p:spPr>
          </p:sp>
          <p:sp>
            <p:nvSpPr>
              <p:cNvPr id="90636" name="Line 4625"/>
              <p:cNvSpPr/>
              <p:nvPr/>
            </p:nvSpPr>
            <p:spPr>
              <a:xfrm>
                <a:off x="5266" y="3072"/>
                <a:ext cx="0" cy="8"/>
              </a:xfrm>
              <a:prstGeom prst="line">
                <a:avLst/>
              </a:prstGeom>
              <a:ln w="11113" cap="flat" cmpd="sng">
                <a:solidFill>
                  <a:srgbClr val="000000"/>
                </a:solidFill>
                <a:prstDash val="solid"/>
                <a:headEnd type="none" w="med" len="med"/>
                <a:tailEnd type="none" w="med" len="med"/>
              </a:ln>
            </p:spPr>
          </p:sp>
          <p:sp>
            <p:nvSpPr>
              <p:cNvPr id="90637" name="Line 4626"/>
              <p:cNvSpPr/>
              <p:nvPr/>
            </p:nvSpPr>
            <p:spPr>
              <a:xfrm>
                <a:off x="5257" y="3072"/>
                <a:ext cx="0" cy="8"/>
              </a:xfrm>
              <a:prstGeom prst="line">
                <a:avLst/>
              </a:prstGeom>
              <a:ln w="11113" cap="flat" cmpd="sng">
                <a:solidFill>
                  <a:srgbClr val="000000"/>
                </a:solidFill>
                <a:prstDash val="solid"/>
                <a:headEnd type="none" w="med" len="med"/>
                <a:tailEnd type="none" w="med" len="med"/>
              </a:ln>
            </p:spPr>
          </p:sp>
          <p:sp>
            <p:nvSpPr>
              <p:cNvPr id="90638" name="Line 4627"/>
              <p:cNvSpPr/>
              <p:nvPr/>
            </p:nvSpPr>
            <p:spPr>
              <a:xfrm>
                <a:off x="5251" y="3072"/>
                <a:ext cx="0" cy="8"/>
              </a:xfrm>
              <a:prstGeom prst="line">
                <a:avLst/>
              </a:prstGeom>
              <a:ln w="11113" cap="flat" cmpd="sng">
                <a:solidFill>
                  <a:srgbClr val="000000"/>
                </a:solidFill>
                <a:prstDash val="solid"/>
                <a:headEnd type="none" w="med" len="med"/>
                <a:tailEnd type="none" w="med" len="med"/>
              </a:ln>
            </p:spPr>
          </p:sp>
          <p:sp>
            <p:nvSpPr>
              <p:cNvPr id="90639" name="Line 4628"/>
              <p:cNvSpPr/>
              <p:nvPr/>
            </p:nvSpPr>
            <p:spPr>
              <a:xfrm>
                <a:off x="5244" y="3072"/>
                <a:ext cx="0" cy="8"/>
              </a:xfrm>
              <a:prstGeom prst="line">
                <a:avLst/>
              </a:prstGeom>
              <a:ln w="11113" cap="flat" cmpd="sng">
                <a:solidFill>
                  <a:srgbClr val="000000"/>
                </a:solidFill>
                <a:prstDash val="solid"/>
                <a:headEnd type="none" w="med" len="med"/>
                <a:tailEnd type="none" w="med" len="med"/>
              </a:ln>
            </p:spPr>
          </p:sp>
          <p:sp>
            <p:nvSpPr>
              <p:cNvPr id="90640" name="Line 4629"/>
              <p:cNvSpPr/>
              <p:nvPr/>
            </p:nvSpPr>
            <p:spPr>
              <a:xfrm>
                <a:off x="5198" y="3072"/>
                <a:ext cx="0" cy="8"/>
              </a:xfrm>
              <a:prstGeom prst="line">
                <a:avLst/>
              </a:prstGeom>
              <a:ln w="11113" cap="flat" cmpd="sng">
                <a:solidFill>
                  <a:srgbClr val="000000"/>
                </a:solidFill>
                <a:prstDash val="solid"/>
                <a:headEnd type="none" w="med" len="med"/>
                <a:tailEnd type="none" w="med" len="med"/>
              </a:ln>
            </p:spPr>
          </p:sp>
          <p:sp>
            <p:nvSpPr>
              <p:cNvPr id="90641" name="Line 4630"/>
              <p:cNvSpPr/>
              <p:nvPr/>
            </p:nvSpPr>
            <p:spPr>
              <a:xfrm>
                <a:off x="5174" y="3072"/>
                <a:ext cx="0" cy="8"/>
              </a:xfrm>
              <a:prstGeom prst="line">
                <a:avLst/>
              </a:prstGeom>
              <a:ln w="11113" cap="flat" cmpd="sng">
                <a:solidFill>
                  <a:srgbClr val="000000"/>
                </a:solidFill>
                <a:prstDash val="solid"/>
                <a:headEnd type="none" w="med" len="med"/>
                <a:tailEnd type="none" w="med" len="med"/>
              </a:ln>
            </p:spPr>
          </p:sp>
        </p:grpSp>
        <p:grpSp>
          <p:nvGrpSpPr>
            <p:cNvPr id="85020" name="Group 4832"/>
            <p:cNvGrpSpPr/>
            <p:nvPr/>
          </p:nvGrpSpPr>
          <p:grpSpPr>
            <a:xfrm>
              <a:off x="4569" y="2620"/>
              <a:ext cx="929" cy="897"/>
              <a:chOff x="4569" y="2620"/>
              <a:chExt cx="929" cy="897"/>
            </a:xfrm>
          </p:grpSpPr>
          <p:sp>
            <p:nvSpPr>
              <p:cNvPr id="90247" name="Line 4632"/>
              <p:cNvSpPr/>
              <p:nvPr/>
            </p:nvSpPr>
            <p:spPr>
              <a:xfrm>
                <a:off x="5159" y="3072"/>
                <a:ext cx="0" cy="8"/>
              </a:xfrm>
              <a:prstGeom prst="line">
                <a:avLst/>
              </a:prstGeom>
              <a:ln w="11113" cap="flat" cmpd="sng">
                <a:solidFill>
                  <a:srgbClr val="000000"/>
                </a:solidFill>
                <a:prstDash val="solid"/>
                <a:headEnd type="none" w="med" len="med"/>
                <a:tailEnd type="none" w="med" len="med"/>
              </a:ln>
            </p:spPr>
          </p:sp>
          <p:sp>
            <p:nvSpPr>
              <p:cNvPr id="90248" name="Line 4633"/>
              <p:cNvSpPr/>
              <p:nvPr/>
            </p:nvSpPr>
            <p:spPr>
              <a:xfrm>
                <a:off x="5146" y="3072"/>
                <a:ext cx="0" cy="8"/>
              </a:xfrm>
              <a:prstGeom prst="line">
                <a:avLst/>
              </a:prstGeom>
              <a:ln w="11113" cap="flat" cmpd="sng">
                <a:solidFill>
                  <a:srgbClr val="000000"/>
                </a:solidFill>
                <a:prstDash val="solid"/>
                <a:headEnd type="none" w="med" len="med"/>
                <a:tailEnd type="none" w="med" len="med"/>
              </a:ln>
            </p:spPr>
          </p:sp>
          <p:sp>
            <p:nvSpPr>
              <p:cNvPr id="90249" name="Line 4634"/>
              <p:cNvSpPr/>
              <p:nvPr/>
            </p:nvSpPr>
            <p:spPr>
              <a:xfrm>
                <a:off x="5135" y="3072"/>
                <a:ext cx="0" cy="8"/>
              </a:xfrm>
              <a:prstGeom prst="line">
                <a:avLst/>
              </a:prstGeom>
              <a:ln w="11113" cap="flat" cmpd="sng">
                <a:solidFill>
                  <a:srgbClr val="000000"/>
                </a:solidFill>
                <a:prstDash val="solid"/>
                <a:headEnd type="none" w="med" len="med"/>
                <a:tailEnd type="none" w="med" len="med"/>
              </a:ln>
            </p:spPr>
          </p:sp>
          <p:sp>
            <p:nvSpPr>
              <p:cNvPr id="90250" name="Line 4635"/>
              <p:cNvSpPr/>
              <p:nvPr/>
            </p:nvSpPr>
            <p:spPr>
              <a:xfrm>
                <a:off x="5126" y="3072"/>
                <a:ext cx="0" cy="8"/>
              </a:xfrm>
              <a:prstGeom prst="line">
                <a:avLst/>
              </a:prstGeom>
              <a:ln w="11113" cap="flat" cmpd="sng">
                <a:solidFill>
                  <a:srgbClr val="000000"/>
                </a:solidFill>
                <a:prstDash val="solid"/>
                <a:headEnd type="none" w="med" len="med"/>
                <a:tailEnd type="none" w="med" len="med"/>
              </a:ln>
            </p:spPr>
          </p:sp>
          <p:sp>
            <p:nvSpPr>
              <p:cNvPr id="90251" name="Line 4636"/>
              <p:cNvSpPr/>
              <p:nvPr/>
            </p:nvSpPr>
            <p:spPr>
              <a:xfrm>
                <a:off x="5120" y="3072"/>
                <a:ext cx="0" cy="8"/>
              </a:xfrm>
              <a:prstGeom prst="line">
                <a:avLst/>
              </a:prstGeom>
              <a:ln w="11113" cap="flat" cmpd="sng">
                <a:solidFill>
                  <a:srgbClr val="000000"/>
                </a:solidFill>
                <a:prstDash val="solid"/>
                <a:headEnd type="none" w="med" len="med"/>
                <a:tailEnd type="none" w="med" len="med"/>
              </a:ln>
            </p:spPr>
          </p:sp>
          <p:sp>
            <p:nvSpPr>
              <p:cNvPr id="90252" name="Line 4637"/>
              <p:cNvSpPr/>
              <p:nvPr/>
            </p:nvSpPr>
            <p:spPr>
              <a:xfrm>
                <a:off x="5113" y="3072"/>
                <a:ext cx="0" cy="8"/>
              </a:xfrm>
              <a:prstGeom prst="line">
                <a:avLst/>
              </a:prstGeom>
              <a:ln w="11113" cap="flat" cmpd="sng">
                <a:solidFill>
                  <a:srgbClr val="000000"/>
                </a:solidFill>
                <a:prstDash val="solid"/>
                <a:headEnd type="none" w="med" len="med"/>
                <a:tailEnd type="none" w="med" len="med"/>
              </a:ln>
            </p:spPr>
          </p:sp>
          <p:sp>
            <p:nvSpPr>
              <p:cNvPr id="90253" name="Line 4638"/>
              <p:cNvSpPr/>
              <p:nvPr/>
            </p:nvSpPr>
            <p:spPr>
              <a:xfrm>
                <a:off x="5068" y="3072"/>
                <a:ext cx="0" cy="8"/>
              </a:xfrm>
              <a:prstGeom prst="line">
                <a:avLst/>
              </a:prstGeom>
              <a:ln w="11113" cap="flat" cmpd="sng">
                <a:solidFill>
                  <a:srgbClr val="000000"/>
                </a:solidFill>
                <a:prstDash val="solid"/>
                <a:headEnd type="none" w="med" len="med"/>
                <a:tailEnd type="none" w="med" len="med"/>
              </a:ln>
            </p:spPr>
          </p:sp>
          <p:sp>
            <p:nvSpPr>
              <p:cNvPr id="90254" name="Line 4639"/>
              <p:cNvSpPr/>
              <p:nvPr/>
            </p:nvSpPr>
            <p:spPr>
              <a:xfrm>
                <a:off x="5043" y="3072"/>
                <a:ext cx="0" cy="8"/>
              </a:xfrm>
              <a:prstGeom prst="line">
                <a:avLst/>
              </a:prstGeom>
              <a:ln w="11113" cap="flat" cmpd="sng">
                <a:solidFill>
                  <a:srgbClr val="000000"/>
                </a:solidFill>
                <a:prstDash val="solid"/>
                <a:headEnd type="none" w="med" len="med"/>
                <a:tailEnd type="none" w="med" len="med"/>
              </a:ln>
            </p:spPr>
          </p:sp>
          <p:sp>
            <p:nvSpPr>
              <p:cNvPr id="90255" name="Line 4640"/>
              <p:cNvSpPr/>
              <p:nvPr/>
            </p:nvSpPr>
            <p:spPr>
              <a:xfrm>
                <a:off x="5028" y="3072"/>
                <a:ext cx="0" cy="8"/>
              </a:xfrm>
              <a:prstGeom prst="line">
                <a:avLst/>
              </a:prstGeom>
              <a:ln w="11113" cap="flat" cmpd="sng">
                <a:solidFill>
                  <a:srgbClr val="000000"/>
                </a:solidFill>
                <a:prstDash val="solid"/>
                <a:headEnd type="none" w="med" len="med"/>
                <a:tailEnd type="none" w="med" len="med"/>
              </a:ln>
            </p:spPr>
          </p:sp>
          <p:sp>
            <p:nvSpPr>
              <p:cNvPr id="90256" name="Line 4641"/>
              <p:cNvSpPr/>
              <p:nvPr/>
            </p:nvSpPr>
            <p:spPr>
              <a:xfrm>
                <a:off x="5015" y="3072"/>
                <a:ext cx="0" cy="8"/>
              </a:xfrm>
              <a:prstGeom prst="line">
                <a:avLst/>
              </a:prstGeom>
              <a:ln w="11113" cap="flat" cmpd="sng">
                <a:solidFill>
                  <a:srgbClr val="000000"/>
                </a:solidFill>
                <a:prstDash val="solid"/>
                <a:headEnd type="none" w="med" len="med"/>
                <a:tailEnd type="none" w="med" len="med"/>
              </a:ln>
            </p:spPr>
          </p:sp>
          <p:sp>
            <p:nvSpPr>
              <p:cNvPr id="90257" name="Line 4642"/>
              <p:cNvSpPr/>
              <p:nvPr/>
            </p:nvSpPr>
            <p:spPr>
              <a:xfrm>
                <a:off x="5004" y="3072"/>
                <a:ext cx="0" cy="8"/>
              </a:xfrm>
              <a:prstGeom prst="line">
                <a:avLst/>
              </a:prstGeom>
              <a:ln w="11113" cap="flat" cmpd="sng">
                <a:solidFill>
                  <a:srgbClr val="000000"/>
                </a:solidFill>
                <a:prstDash val="solid"/>
                <a:headEnd type="none" w="med" len="med"/>
                <a:tailEnd type="none" w="med" len="med"/>
              </a:ln>
            </p:spPr>
          </p:sp>
          <p:sp>
            <p:nvSpPr>
              <p:cNvPr id="90258" name="Line 4643"/>
              <p:cNvSpPr/>
              <p:nvPr/>
            </p:nvSpPr>
            <p:spPr>
              <a:xfrm>
                <a:off x="4996" y="3072"/>
                <a:ext cx="0" cy="8"/>
              </a:xfrm>
              <a:prstGeom prst="line">
                <a:avLst/>
              </a:prstGeom>
              <a:ln w="11113" cap="flat" cmpd="sng">
                <a:solidFill>
                  <a:srgbClr val="000000"/>
                </a:solidFill>
                <a:prstDash val="solid"/>
                <a:headEnd type="none" w="med" len="med"/>
                <a:tailEnd type="none" w="med" len="med"/>
              </a:ln>
            </p:spPr>
          </p:sp>
          <p:sp>
            <p:nvSpPr>
              <p:cNvPr id="90259" name="Line 4644"/>
              <p:cNvSpPr/>
              <p:nvPr/>
            </p:nvSpPr>
            <p:spPr>
              <a:xfrm>
                <a:off x="4989" y="3072"/>
                <a:ext cx="0" cy="8"/>
              </a:xfrm>
              <a:prstGeom prst="line">
                <a:avLst/>
              </a:prstGeom>
              <a:ln w="11113" cap="flat" cmpd="sng">
                <a:solidFill>
                  <a:srgbClr val="000000"/>
                </a:solidFill>
                <a:prstDash val="solid"/>
                <a:headEnd type="none" w="med" len="med"/>
                <a:tailEnd type="none" w="med" len="med"/>
              </a:ln>
            </p:spPr>
          </p:sp>
          <p:sp>
            <p:nvSpPr>
              <p:cNvPr id="90260" name="Line 4645"/>
              <p:cNvSpPr/>
              <p:nvPr/>
            </p:nvSpPr>
            <p:spPr>
              <a:xfrm>
                <a:off x="4983" y="3072"/>
                <a:ext cx="0" cy="8"/>
              </a:xfrm>
              <a:prstGeom prst="line">
                <a:avLst/>
              </a:prstGeom>
              <a:ln w="11113" cap="flat" cmpd="sng">
                <a:solidFill>
                  <a:srgbClr val="000000"/>
                </a:solidFill>
                <a:prstDash val="solid"/>
                <a:headEnd type="none" w="med" len="med"/>
                <a:tailEnd type="none" w="med" len="med"/>
              </a:ln>
            </p:spPr>
          </p:sp>
          <p:sp>
            <p:nvSpPr>
              <p:cNvPr id="90261" name="Line 4646"/>
              <p:cNvSpPr/>
              <p:nvPr/>
            </p:nvSpPr>
            <p:spPr>
              <a:xfrm>
                <a:off x="4934" y="3072"/>
                <a:ext cx="0" cy="8"/>
              </a:xfrm>
              <a:prstGeom prst="line">
                <a:avLst/>
              </a:prstGeom>
              <a:ln w="11113" cap="flat" cmpd="sng">
                <a:solidFill>
                  <a:srgbClr val="000000"/>
                </a:solidFill>
                <a:prstDash val="solid"/>
                <a:headEnd type="none" w="med" len="med"/>
                <a:tailEnd type="none" w="med" len="med"/>
              </a:ln>
            </p:spPr>
          </p:sp>
          <p:sp>
            <p:nvSpPr>
              <p:cNvPr id="90262" name="Line 4647"/>
              <p:cNvSpPr/>
              <p:nvPr/>
            </p:nvSpPr>
            <p:spPr>
              <a:xfrm>
                <a:off x="4911" y="3072"/>
                <a:ext cx="0" cy="8"/>
              </a:xfrm>
              <a:prstGeom prst="line">
                <a:avLst/>
              </a:prstGeom>
              <a:ln w="11113" cap="flat" cmpd="sng">
                <a:solidFill>
                  <a:srgbClr val="000000"/>
                </a:solidFill>
                <a:prstDash val="solid"/>
                <a:headEnd type="none" w="med" len="med"/>
                <a:tailEnd type="none" w="med" len="med"/>
              </a:ln>
            </p:spPr>
          </p:sp>
          <p:sp>
            <p:nvSpPr>
              <p:cNvPr id="90263" name="Line 4648"/>
              <p:cNvSpPr/>
              <p:nvPr/>
            </p:nvSpPr>
            <p:spPr>
              <a:xfrm>
                <a:off x="4895" y="3072"/>
                <a:ext cx="0" cy="8"/>
              </a:xfrm>
              <a:prstGeom prst="line">
                <a:avLst/>
              </a:prstGeom>
              <a:ln w="11113" cap="flat" cmpd="sng">
                <a:solidFill>
                  <a:srgbClr val="000000"/>
                </a:solidFill>
                <a:prstDash val="solid"/>
                <a:headEnd type="none" w="med" len="med"/>
                <a:tailEnd type="none" w="med" len="med"/>
              </a:ln>
            </p:spPr>
          </p:sp>
          <p:sp>
            <p:nvSpPr>
              <p:cNvPr id="90264" name="Line 4649"/>
              <p:cNvSpPr/>
              <p:nvPr/>
            </p:nvSpPr>
            <p:spPr>
              <a:xfrm>
                <a:off x="4883" y="3072"/>
                <a:ext cx="0" cy="8"/>
              </a:xfrm>
              <a:prstGeom prst="line">
                <a:avLst/>
              </a:prstGeom>
              <a:ln w="11113" cap="flat" cmpd="sng">
                <a:solidFill>
                  <a:srgbClr val="000000"/>
                </a:solidFill>
                <a:prstDash val="solid"/>
                <a:headEnd type="none" w="med" len="med"/>
                <a:tailEnd type="none" w="med" len="med"/>
              </a:ln>
            </p:spPr>
          </p:sp>
          <p:sp>
            <p:nvSpPr>
              <p:cNvPr id="90265" name="Line 4650"/>
              <p:cNvSpPr/>
              <p:nvPr/>
            </p:nvSpPr>
            <p:spPr>
              <a:xfrm>
                <a:off x="4872" y="3072"/>
                <a:ext cx="0" cy="8"/>
              </a:xfrm>
              <a:prstGeom prst="line">
                <a:avLst/>
              </a:prstGeom>
              <a:ln w="11113" cap="flat" cmpd="sng">
                <a:solidFill>
                  <a:srgbClr val="000000"/>
                </a:solidFill>
                <a:prstDash val="solid"/>
                <a:headEnd type="none" w="med" len="med"/>
                <a:tailEnd type="none" w="med" len="med"/>
              </a:ln>
            </p:spPr>
          </p:sp>
          <p:sp>
            <p:nvSpPr>
              <p:cNvPr id="90266" name="Line 4651"/>
              <p:cNvSpPr/>
              <p:nvPr/>
            </p:nvSpPr>
            <p:spPr>
              <a:xfrm>
                <a:off x="4863" y="3072"/>
                <a:ext cx="0" cy="8"/>
              </a:xfrm>
              <a:prstGeom prst="line">
                <a:avLst/>
              </a:prstGeom>
              <a:ln w="11113" cap="flat" cmpd="sng">
                <a:solidFill>
                  <a:srgbClr val="000000"/>
                </a:solidFill>
                <a:prstDash val="solid"/>
                <a:headEnd type="none" w="med" len="med"/>
                <a:tailEnd type="none" w="med" len="med"/>
              </a:ln>
            </p:spPr>
          </p:sp>
          <p:sp>
            <p:nvSpPr>
              <p:cNvPr id="90267" name="Line 4652"/>
              <p:cNvSpPr/>
              <p:nvPr/>
            </p:nvSpPr>
            <p:spPr>
              <a:xfrm>
                <a:off x="4856" y="3072"/>
                <a:ext cx="0" cy="8"/>
              </a:xfrm>
              <a:prstGeom prst="line">
                <a:avLst/>
              </a:prstGeom>
              <a:ln w="11113" cap="flat" cmpd="sng">
                <a:solidFill>
                  <a:srgbClr val="000000"/>
                </a:solidFill>
                <a:prstDash val="solid"/>
                <a:headEnd type="none" w="med" len="med"/>
                <a:tailEnd type="none" w="med" len="med"/>
              </a:ln>
            </p:spPr>
          </p:sp>
          <p:sp>
            <p:nvSpPr>
              <p:cNvPr id="90268" name="Line 4653"/>
              <p:cNvSpPr/>
              <p:nvPr/>
            </p:nvSpPr>
            <p:spPr>
              <a:xfrm>
                <a:off x="4850" y="3072"/>
                <a:ext cx="0" cy="8"/>
              </a:xfrm>
              <a:prstGeom prst="line">
                <a:avLst/>
              </a:prstGeom>
              <a:ln w="11113" cap="flat" cmpd="sng">
                <a:solidFill>
                  <a:srgbClr val="000000"/>
                </a:solidFill>
                <a:prstDash val="solid"/>
                <a:headEnd type="none" w="med" len="med"/>
                <a:tailEnd type="none" w="med" len="med"/>
              </a:ln>
            </p:spPr>
          </p:sp>
          <p:sp>
            <p:nvSpPr>
              <p:cNvPr id="90269" name="Line 4654"/>
              <p:cNvSpPr/>
              <p:nvPr/>
            </p:nvSpPr>
            <p:spPr>
              <a:xfrm>
                <a:off x="4804" y="3072"/>
                <a:ext cx="0" cy="8"/>
              </a:xfrm>
              <a:prstGeom prst="line">
                <a:avLst/>
              </a:prstGeom>
              <a:ln w="11113" cap="flat" cmpd="sng">
                <a:solidFill>
                  <a:srgbClr val="000000"/>
                </a:solidFill>
                <a:prstDash val="solid"/>
                <a:headEnd type="none" w="med" len="med"/>
                <a:tailEnd type="none" w="med" len="med"/>
              </a:ln>
            </p:spPr>
          </p:sp>
          <p:sp>
            <p:nvSpPr>
              <p:cNvPr id="90270" name="Line 4655"/>
              <p:cNvSpPr/>
              <p:nvPr/>
            </p:nvSpPr>
            <p:spPr>
              <a:xfrm>
                <a:off x="4780" y="3072"/>
                <a:ext cx="0" cy="8"/>
              </a:xfrm>
              <a:prstGeom prst="line">
                <a:avLst/>
              </a:prstGeom>
              <a:ln w="11113" cap="flat" cmpd="sng">
                <a:solidFill>
                  <a:srgbClr val="000000"/>
                </a:solidFill>
                <a:prstDash val="solid"/>
                <a:headEnd type="none" w="med" len="med"/>
                <a:tailEnd type="none" w="med" len="med"/>
              </a:ln>
            </p:spPr>
          </p:sp>
          <p:sp>
            <p:nvSpPr>
              <p:cNvPr id="90271" name="Line 4656"/>
              <p:cNvSpPr/>
              <p:nvPr/>
            </p:nvSpPr>
            <p:spPr>
              <a:xfrm>
                <a:off x="4765" y="3072"/>
                <a:ext cx="0" cy="8"/>
              </a:xfrm>
              <a:prstGeom prst="line">
                <a:avLst/>
              </a:prstGeom>
              <a:ln w="11113" cap="flat" cmpd="sng">
                <a:solidFill>
                  <a:srgbClr val="000000"/>
                </a:solidFill>
                <a:prstDash val="solid"/>
                <a:headEnd type="none" w="med" len="med"/>
                <a:tailEnd type="none" w="med" len="med"/>
              </a:ln>
            </p:spPr>
          </p:sp>
          <p:sp>
            <p:nvSpPr>
              <p:cNvPr id="90272" name="Line 4657"/>
              <p:cNvSpPr/>
              <p:nvPr/>
            </p:nvSpPr>
            <p:spPr>
              <a:xfrm>
                <a:off x="4752" y="3072"/>
                <a:ext cx="0" cy="8"/>
              </a:xfrm>
              <a:prstGeom prst="line">
                <a:avLst/>
              </a:prstGeom>
              <a:ln w="11113" cap="flat" cmpd="sng">
                <a:solidFill>
                  <a:srgbClr val="000000"/>
                </a:solidFill>
                <a:prstDash val="solid"/>
                <a:headEnd type="none" w="med" len="med"/>
                <a:tailEnd type="none" w="med" len="med"/>
              </a:ln>
            </p:spPr>
          </p:sp>
          <p:sp>
            <p:nvSpPr>
              <p:cNvPr id="90273" name="Line 4658"/>
              <p:cNvSpPr/>
              <p:nvPr/>
            </p:nvSpPr>
            <p:spPr>
              <a:xfrm>
                <a:off x="4741" y="3072"/>
                <a:ext cx="0" cy="8"/>
              </a:xfrm>
              <a:prstGeom prst="line">
                <a:avLst/>
              </a:prstGeom>
              <a:ln w="11113" cap="flat" cmpd="sng">
                <a:solidFill>
                  <a:srgbClr val="000000"/>
                </a:solidFill>
                <a:prstDash val="solid"/>
                <a:headEnd type="none" w="med" len="med"/>
                <a:tailEnd type="none" w="med" len="med"/>
              </a:ln>
            </p:spPr>
          </p:sp>
          <p:sp>
            <p:nvSpPr>
              <p:cNvPr id="90274" name="Line 4659"/>
              <p:cNvSpPr/>
              <p:nvPr/>
            </p:nvSpPr>
            <p:spPr>
              <a:xfrm>
                <a:off x="4732" y="3072"/>
                <a:ext cx="0" cy="8"/>
              </a:xfrm>
              <a:prstGeom prst="line">
                <a:avLst/>
              </a:prstGeom>
              <a:ln w="11113" cap="flat" cmpd="sng">
                <a:solidFill>
                  <a:srgbClr val="000000"/>
                </a:solidFill>
                <a:prstDash val="solid"/>
                <a:headEnd type="none" w="med" len="med"/>
                <a:tailEnd type="none" w="med" len="med"/>
              </a:ln>
            </p:spPr>
          </p:sp>
          <p:sp>
            <p:nvSpPr>
              <p:cNvPr id="90275" name="Line 4660"/>
              <p:cNvSpPr/>
              <p:nvPr/>
            </p:nvSpPr>
            <p:spPr>
              <a:xfrm>
                <a:off x="4726" y="3072"/>
                <a:ext cx="0" cy="8"/>
              </a:xfrm>
              <a:prstGeom prst="line">
                <a:avLst/>
              </a:prstGeom>
              <a:ln w="11113" cap="flat" cmpd="sng">
                <a:solidFill>
                  <a:srgbClr val="000000"/>
                </a:solidFill>
                <a:prstDash val="solid"/>
                <a:headEnd type="none" w="med" len="med"/>
                <a:tailEnd type="none" w="med" len="med"/>
              </a:ln>
            </p:spPr>
          </p:sp>
          <p:sp>
            <p:nvSpPr>
              <p:cNvPr id="90276" name="Line 4661"/>
              <p:cNvSpPr/>
              <p:nvPr/>
            </p:nvSpPr>
            <p:spPr>
              <a:xfrm>
                <a:off x="4719" y="3072"/>
                <a:ext cx="0" cy="8"/>
              </a:xfrm>
              <a:prstGeom prst="line">
                <a:avLst/>
              </a:prstGeom>
              <a:ln w="11113" cap="flat" cmpd="sng">
                <a:solidFill>
                  <a:srgbClr val="000000"/>
                </a:solidFill>
                <a:prstDash val="solid"/>
                <a:headEnd type="none" w="med" len="med"/>
                <a:tailEnd type="none" w="med" len="med"/>
              </a:ln>
            </p:spPr>
          </p:sp>
          <p:sp>
            <p:nvSpPr>
              <p:cNvPr id="90277" name="Line 4662"/>
              <p:cNvSpPr/>
              <p:nvPr/>
            </p:nvSpPr>
            <p:spPr>
              <a:xfrm>
                <a:off x="4674" y="3072"/>
                <a:ext cx="0" cy="8"/>
              </a:xfrm>
              <a:prstGeom prst="line">
                <a:avLst/>
              </a:prstGeom>
              <a:ln w="11113" cap="flat" cmpd="sng">
                <a:solidFill>
                  <a:srgbClr val="000000"/>
                </a:solidFill>
                <a:prstDash val="solid"/>
                <a:headEnd type="none" w="med" len="med"/>
                <a:tailEnd type="none" w="med" len="med"/>
              </a:ln>
            </p:spPr>
          </p:sp>
          <p:sp>
            <p:nvSpPr>
              <p:cNvPr id="90278" name="Line 4663"/>
              <p:cNvSpPr/>
              <p:nvPr/>
            </p:nvSpPr>
            <p:spPr>
              <a:xfrm>
                <a:off x="4649" y="3072"/>
                <a:ext cx="0" cy="8"/>
              </a:xfrm>
              <a:prstGeom prst="line">
                <a:avLst/>
              </a:prstGeom>
              <a:ln w="11113" cap="flat" cmpd="sng">
                <a:solidFill>
                  <a:srgbClr val="000000"/>
                </a:solidFill>
                <a:prstDash val="solid"/>
                <a:headEnd type="none" w="med" len="med"/>
                <a:tailEnd type="none" w="med" len="med"/>
              </a:ln>
            </p:spPr>
          </p:sp>
          <p:sp>
            <p:nvSpPr>
              <p:cNvPr id="90279" name="Line 4664"/>
              <p:cNvSpPr/>
              <p:nvPr/>
            </p:nvSpPr>
            <p:spPr>
              <a:xfrm>
                <a:off x="4634" y="3072"/>
                <a:ext cx="0" cy="8"/>
              </a:xfrm>
              <a:prstGeom prst="line">
                <a:avLst/>
              </a:prstGeom>
              <a:ln w="11113" cap="flat" cmpd="sng">
                <a:solidFill>
                  <a:srgbClr val="000000"/>
                </a:solidFill>
                <a:prstDash val="solid"/>
                <a:headEnd type="none" w="med" len="med"/>
                <a:tailEnd type="none" w="med" len="med"/>
              </a:ln>
            </p:spPr>
          </p:sp>
          <p:sp>
            <p:nvSpPr>
              <p:cNvPr id="90280" name="Line 4665"/>
              <p:cNvSpPr/>
              <p:nvPr/>
            </p:nvSpPr>
            <p:spPr>
              <a:xfrm>
                <a:off x="4621" y="3072"/>
                <a:ext cx="0" cy="8"/>
              </a:xfrm>
              <a:prstGeom prst="line">
                <a:avLst/>
              </a:prstGeom>
              <a:ln w="11113" cap="flat" cmpd="sng">
                <a:solidFill>
                  <a:srgbClr val="000000"/>
                </a:solidFill>
                <a:prstDash val="solid"/>
                <a:headEnd type="none" w="med" len="med"/>
                <a:tailEnd type="none" w="med" len="med"/>
              </a:ln>
            </p:spPr>
          </p:sp>
          <p:sp>
            <p:nvSpPr>
              <p:cNvPr id="90281" name="Line 4666"/>
              <p:cNvSpPr/>
              <p:nvPr/>
            </p:nvSpPr>
            <p:spPr>
              <a:xfrm>
                <a:off x="4610" y="3072"/>
                <a:ext cx="0" cy="8"/>
              </a:xfrm>
              <a:prstGeom prst="line">
                <a:avLst/>
              </a:prstGeom>
              <a:ln w="11113" cap="flat" cmpd="sng">
                <a:solidFill>
                  <a:srgbClr val="000000"/>
                </a:solidFill>
                <a:prstDash val="solid"/>
                <a:headEnd type="none" w="med" len="med"/>
                <a:tailEnd type="none" w="med" len="med"/>
              </a:ln>
            </p:spPr>
          </p:sp>
          <p:sp>
            <p:nvSpPr>
              <p:cNvPr id="90282" name="Line 4667"/>
              <p:cNvSpPr/>
              <p:nvPr/>
            </p:nvSpPr>
            <p:spPr>
              <a:xfrm>
                <a:off x="4602" y="3072"/>
                <a:ext cx="0" cy="8"/>
              </a:xfrm>
              <a:prstGeom prst="line">
                <a:avLst/>
              </a:prstGeom>
              <a:ln w="11113" cap="flat" cmpd="sng">
                <a:solidFill>
                  <a:srgbClr val="000000"/>
                </a:solidFill>
                <a:prstDash val="solid"/>
                <a:headEnd type="none" w="med" len="med"/>
                <a:tailEnd type="none" w="med" len="med"/>
              </a:ln>
            </p:spPr>
          </p:sp>
          <p:sp>
            <p:nvSpPr>
              <p:cNvPr id="90283" name="Line 4668"/>
              <p:cNvSpPr/>
              <p:nvPr/>
            </p:nvSpPr>
            <p:spPr>
              <a:xfrm>
                <a:off x="4595" y="3072"/>
                <a:ext cx="0" cy="8"/>
              </a:xfrm>
              <a:prstGeom prst="line">
                <a:avLst/>
              </a:prstGeom>
              <a:ln w="11113" cap="flat" cmpd="sng">
                <a:solidFill>
                  <a:srgbClr val="000000"/>
                </a:solidFill>
                <a:prstDash val="solid"/>
                <a:headEnd type="none" w="med" len="med"/>
                <a:tailEnd type="none" w="med" len="med"/>
              </a:ln>
            </p:spPr>
          </p:sp>
          <p:sp>
            <p:nvSpPr>
              <p:cNvPr id="90284" name="Line 4669"/>
              <p:cNvSpPr/>
              <p:nvPr/>
            </p:nvSpPr>
            <p:spPr>
              <a:xfrm>
                <a:off x="4589" y="3072"/>
                <a:ext cx="0" cy="8"/>
              </a:xfrm>
              <a:prstGeom prst="line">
                <a:avLst/>
              </a:prstGeom>
              <a:ln w="11113" cap="flat" cmpd="sng">
                <a:solidFill>
                  <a:srgbClr val="000000"/>
                </a:solidFill>
                <a:prstDash val="solid"/>
                <a:headEnd type="none" w="med" len="med"/>
                <a:tailEnd type="none" w="med" len="med"/>
              </a:ln>
            </p:spPr>
          </p:sp>
          <p:sp>
            <p:nvSpPr>
              <p:cNvPr id="90285" name="Line 4670"/>
              <p:cNvSpPr/>
              <p:nvPr/>
            </p:nvSpPr>
            <p:spPr>
              <a:xfrm flipH="1">
                <a:off x="4569" y="3068"/>
                <a:ext cx="11" cy="0"/>
              </a:xfrm>
              <a:prstGeom prst="line">
                <a:avLst/>
              </a:prstGeom>
              <a:ln w="11113" cap="flat" cmpd="sng">
                <a:solidFill>
                  <a:srgbClr val="000000"/>
                </a:solidFill>
                <a:prstDash val="solid"/>
                <a:headEnd type="none" w="med" len="med"/>
                <a:tailEnd type="none" w="med" len="med"/>
              </a:ln>
            </p:spPr>
          </p:sp>
          <p:sp>
            <p:nvSpPr>
              <p:cNvPr id="90286" name="Line 4671"/>
              <p:cNvSpPr/>
              <p:nvPr/>
            </p:nvSpPr>
            <p:spPr>
              <a:xfrm flipH="1">
                <a:off x="4569" y="2957"/>
                <a:ext cx="11" cy="0"/>
              </a:xfrm>
              <a:prstGeom prst="line">
                <a:avLst/>
              </a:prstGeom>
              <a:ln w="11113" cap="flat" cmpd="sng">
                <a:solidFill>
                  <a:srgbClr val="000000"/>
                </a:solidFill>
                <a:prstDash val="solid"/>
                <a:headEnd type="none" w="med" len="med"/>
                <a:tailEnd type="none" w="med" len="med"/>
              </a:ln>
            </p:spPr>
          </p:sp>
          <p:sp>
            <p:nvSpPr>
              <p:cNvPr id="90287" name="Line 4672"/>
              <p:cNvSpPr/>
              <p:nvPr/>
            </p:nvSpPr>
            <p:spPr>
              <a:xfrm flipH="1">
                <a:off x="4569" y="2844"/>
                <a:ext cx="11" cy="0"/>
              </a:xfrm>
              <a:prstGeom prst="line">
                <a:avLst/>
              </a:prstGeom>
              <a:ln w="11113" cap="flat" cmpd="sng">
                <a:solidFill>
                  <a:srgbClr val="000000"/>
                </a:solidFill>
                <a:prstDash val="solid"/>
                <a:headEnd type="none" w="med" len="med"/>
                <a:tailEnd type="none" w="med" len="med"/>
              </a:ln>
            </p:spPr>
          </p:sp>
          <p:sp>
            <p:nvSpPr>
              <p:cNvPr id="90288" name="Line 4673"/>
              <p:cNvSpPr/>
              <p:nvPr/>
            </p:nvSpPr>
            <p:spPr>
              <a:xfrm flipH="1">
                <a:off x="4569" y="2733"/>
                <a:ext cx="11" cy="0"/>
              </a:xfrm>
              <a:prstGeom prst="line">
                <a:avLst/>
              </a:prstGeom>
              <a:ln w="11113" cap="flat" cmpd="sng">
                <a:solidFill>
                  <a:srgbClr val="000000"/>
                </a:solidFill>
                <a:prstDash val="solid"/>
                <a:headEnd type="none" w="med" len="med"/>
                <a:tailEnd type="none" w="med" len="med"/>
              </a:ln>
            </p:spPr>
          </p:sp>
          <p:sp>
            <p:nvSpPr>
              <p:cNvPr id="90289" name="Line 4674"/>
              <p:cNvSpPr/>
              <p:nvPr/>
            </p:nvSpPr>
            <p:spPr>
              <a:xfrm flipH="1">
                <a:off x="4569" y="2620"/>
                <a:ext cx="11" cy="0"/>
              </a:xfrm>
              <a:prstGeom prst="line">
                <a:avLst/>
              </a:prstGeom>
              <a:ln w="11113" cap="flat" cmpd="sng">
                <a:solidFill>
                  <a:srgbClr val="000000"/>
                </a:solidFill>
                <a:prstDash val="solid"/>
                <a:headEnd type="none" w="med" len="med"/>
                <a:tailEnd type="none" w="med" len="med"/>
              </a:ln>
            </p:spPr>
          </p:sp>
          <p:sp>
            <p:nvSpPr>
              <p:cNvPr id="90290" name="Line 4675"/>
              <p:cNvSpPr/>
              <p:nvPr/>
            </p:nvSpPr>
            <p:spPr>
              <a:xfrm>
                <a:off x="4582" y="3068"/>
                <a:ext cx="916" cy="0"/>
              </a:xfrm>
              <a:prstGeom prst="line">
                <a:avLst/>
              </a:prstGeom>
              <a:ln w="11113" cap="flat" cmpd="sng">
                <a:solidFill>
                  <a:srgbClr val="000000"/>
                </a:solidFill>
                <a:prstDash val="solid"/>
                <a:headEnd type="none" w="med" len="med"/>
                <a:tailEnd type="none" w="med" len="med"/>
              </a:ln>
            </p:spPr>
          </p:sp>
          <p:sp>
            <p:nvSpPr>
              <p:cNvPr id="90291" name="Line 4676"/>
              <p:cNvSpPr/>
              <p:nvPr/>
            </p:nvSpPr>
            <p:spPr>
              <a:xfrm>
                <a:off x="4582" y="2957"/>
                <a:ext cx="916" cy="0"/>
              </a:xfrm>
              <a:prstGeom prst="line">
                <a:avLst/>
              </a:prstGeom>
              <a:ln w="0" cap="flat" cmpd="sng">
                <a:solidFill>
                  <a:srgbClr val="000000"/>
                </a:solidFill>
                <a:prstDash val="solid"/>
                <a:headEnd type="none" w="med" len="med"/>
                <a:tailEnd type="none" w="med" len="med"/>
              </a:ln>
            </p:spPr>
          </p:sp>
          <p:sp>
            <p:nvSpPr>
              <p:cNvPr id="90292" name="Line 4677"/>
              <p:cNvSpPr/>
              <p:nvPr/>
            </p:nvSpPr>
            <p:spPr>
              <a:xfrm>
                <a:off x="4582" y="2844"/>
                <a:ext cx="916" cy="0"/>
              </a:xfrm>
              <a:prstGeom prst="line">
                <a:avLst/>
              </a:prstGeom>
              <a:ln w="0" cap="flat" cmpd="sng">
                <a:solidFill>
                  <a:srgbClr val="000000"/>
                </a:solidFill>
                <a:prstDash val="solid"/>
                <a:headEnd type="none" w="med" len="med"/>
                <a:tailEnd type="none" w="med" len="med"/>
              </a:ln>
            </p:spPr>
          </p:sp>
          <p:sp>
            <p:nvSpPr>
              <p:cNvPr id="90293" name="Line 4678"/>
              <p:cNvSpPr/>
              <p:nvPr/>
            </p:nvSpPr>
            <p:spPr>
              <a:xfrm>
                <a:off x="4582" y="2733"/>
                <a:ext cx="916" cy="0"/>
              </a:xfrm>
              <a:prstGeom prst="line">
                <a:avLst/>
              </a:prstGeom>
              <a:ln w="0" cap="flat" cmpd="sng">
                <a:solidFill>
                  <a:srgbClr val="000000"/>
                </a:solidFill>
                <a:prstDash val="solid"/>
                <a:headEnd type="none" w="med" len="med"/>
                <a:tailEnd type="none" w="med" len="med"/>
              </a:ln>
            </p:spPr>
          </p:sp>
          <p:sp>
            <p:nvSpPr>
              <p:cNvPr id="90294" name="Line 4679"/>
              <p:cNvSpPr/>
              <p:nvPr/>
            </p:nvSpPr>
            <p:spPr>
              <a:xfrm>
                <a:off x="4582" y="2620"/>
                <a:ext cx="916" cy="0"/>
              </a:xfrm>
              <a:prstGeom prst="line">
                <a:avLst/>
              </a:prstGeom>
              <a:ln w="7938" cap="flat" cmpd="sng">
                <a:solidFill>
                  <a:srgbClr val="000000"/>
                </a:solidFill>
                <a:prstDash val="solid"/>
                <a:headEnd type="none" w="med" len="med"/>
                <a:tailEnd type="none" w="med" len="med"/>
              </a:ln>
            </p:spPr>
          </p:sp>
          <p:sp>
            <p:nvSpPr>
              <p:cNvPr id="90295" name="Line 4680"/>
              <p:cNvSpPr/>
              <p:nvPr/>
            </p:nvSpPr>
            <p:spPr>
              <a:xfrm>
                <a:off x="4584" y="3068"/>
                <a:ext cx="0" cy="0"/>
              </a:xfrm>
              <a:prstGeom prst="line">
                <a:avLst/>
              </a:prstGeom>
              <a:ln w="11113" cap="flat" cmpd="sng">
                <a:solidFill>
                  <a:srgbClr val="000000"/>
                </a:solidFill>
                <a:prstDash val="solid"/>
                <a:headEnd type="none" w="med" len="med"/>
                <a:tailEnd type="none" w="med" len="med"/>
              </a:ln>
            </p:spPr>
          </p:sp>
          <p:sp>
            <p:nvSpPr>
              <p:cNvPr id="90296" name="Line 4681"/>
              <p:cNvSpPr/>
              <p:nvPr/>
            </p:nvSpPr>
            <p:spPr>
              <a:xfrm>
                <a:off x="4584" y="2957"/>
                <a:ext cx="0" cy="0"/>
              </a:xfrm>
              <a:prstGeom prst="line">
                <a:avLst/>
              </a:prstGeom>
              <a:ln w="11113" cap="flat" cmpd="sng">
                <a:solidFill>
                  <a:srgbClr val="000000"/>
                </a:solidFill>
                <a:prstDash val="solid"/>
                <a:headEnd type="none" w="med" len="med"/>
                <a:tailEnd type="none" w="med" len="med"/>
              </a:ln>
            </p:spPr>
          </p:sp>
          <p:sp>
            <p:nvSpPr>
              <p:cNvPr id="90297" name="Line 4682"/>
              <p:cNvSpPr/>
              <p:nvPr/>
            </p:nvSpPr>
            <p:spPr>
              <a:xfrm>
                <a:off x="4584" y="2844"/>
                <a:ext cx="0" cy="0"/>
              </a:xfrm>
              <a:prstGeom prst="line">
                <a:avLst/>
              </a:prstGeom>
              <a:ln w="11113" cap="flat" cmpd="sng">
                <a:solidFill>
                  <a:srgbClr val="000000"/>
                </a:solidFill>
                <a:prstDash val="solid"/>
                <a:headEnd type="none" w="med" len="med"/>
                <a:tailEnd type="none" w="med" len="med"/>
              </a:ln>
            </p:spPr>
          </p:sp>
          <p:sp>
            <p:nvSpPr>
              <p:cNvPr id="90298" name="Line 4683"/>
              <p:cNvSpPr/>
              <p:nvPr/>
            </p:nvSpPr>
            <p:spPr>
              <a:xfrm>
                <a:off x="4584" y="2733"/>
                <a:ext cx="0" cy="0"/>
              </a:xfrm>
              <a:prstGeom prst="line">
                <a:avLst/>
              </a:prstGeom>
              <a:ln w="11113" cap="flat" cmpd="sng">
                <a:solidFill>
                  <a:srgbClr val="000000"/>
                </a:solidFill>
                <a:prstDash val="solid"/>
                <a:headEnd type="none" w="med" len="med"/>
                <a:tailEnd type="none" w="med" len="med"/>
              </a:ln>
            </p:spPr>
          </p:sp>
          <p:sp>
            <p:nvSpPr>
              <p:cNvPr id="90299" name="Line 4684"/>
              <p:cNvSpPr/>
              <p:nvPr/>
            </p:nvSpPr>
            <p:spPr>
              <a:xfrm>
                <a:off x="4584" y="2620"/>
                <a:ext cx="0" cy="0"/>
              </a:xfrm>
              <a:prstGeom prst="line">
                <a:avLst/>
              </a:prstGeom>
              <a:ln w="11113" cap="flat" cmpd="sng">
                <a:solidFill>
                  <a:srgbClr val="000000"/>
                </a:solidFill>
                <a:prstDash val="solid"/>
                <a:headEnd type="none" w="med" len="med"/>
                <a:tailEnd type="none" w="med" len="med"/>
              </a:ln>
            </p:spPr>
          </p:sp>
          <p:sp>
            <p:nvSpPr>
              <p:cNvPr id="90300" name="Line 4685"/>
              <p:cNvSpPr/>
              <p:nvPr/>
            </p:nvSpPr>
            <p:spPr>
              <a:xfrm flipH="1">
                <a:off x="4573" y="3034"/>
                <a:ext cx="7" cy="0"/>
              </a:xfrm>
              <a:prstGeom prst="line">
                <a:avLst/>
              </a:prstGeom>
              <a:ln w="11113" cap="flat" cmpd="sng">
                <a:solidFill>
                  <a:srgbClr val="000000"/>
                </a:solidFill>
                <a:prstDash val="solid"/>
                <a:headEnd type="none" w="med" len="med"/>
                <a:tailEnd type="none" w="med" len="med"/>
              </a:ln>
            </p:spPr>
          </p:sp>
          <p:sp>
            <p:nvSpPr>
              <p:cNvPr id="90301" name="Line 4686"/>
              <p:cNvSpPr/>
              <p:nvPr/>
            </p:nvSpPr>
            <p:spPr>
              <a:xfrm flipH="1">
                <a:off x="4573" y="3013"/>
                <a:ext cx="7" cy="0"/>
              </a:xfrm>
              <a:prstGeom prst="line">
                <a:avLst/>
              </a:prstGeom>
              <a:ln w="11113" cap="flat" cmpd="sng">
                <a:solidFill>
                  <a:srgbClr val="000000"/>
                </a:solidFill>
                <a:prstDash val="solid"/>
                <a:headEnd type="none" w="med" len="med"/>
                <a:tailEnd type="none" w="med" len="med"/>
              </a:ln>
            </p:spPr>
          </p:sp>
          <p:sp>
            <p:nvSpPr>
              <p:cNvPr id="90302" name="Line 4687"/>
              <p:cNvSpPr/>
              <p:nvPr/>
            </p:nvSpPr>
            <p:spPr>
              <a:xfrm flipH="1">
                <a:off x="4573" y="3001"/>
                <a:ext cx="7" cy="0"/>
              </a:xfrm>
              <a:prstGeom prst="line">
                <a:avLst/>
              </a:prstGeom>
              <a:ln w="11113" cap="flat" cmpd="sng">
                <a:solidFill>
                  <a:srgbClr val="000000"/>
                </a:solidFill>
                <a:prstDash val="solid"/>
                <a:headEnd type="none" w="med" len="med"/>
                <a:tailEnd type="none" w="med" len="med"/>
              </a:ln>
            </p:spPr>
          </p:sp>
          <p:sp>
            <p:nvSpPr>
              <p:cNvPr id="90303" name="Line 4688"/>
              <p:cNvSpPr/>
              <p:nvPr/>
            </p:nvSpPr>
            <p:spPr>
              <a:xfrm flipH="1">
                <a:off x="4573" y="2990"/>
                <a:ext cx="7" cy="0"/>
              </a:xfrm>
              <a:prstGeom prst="line">
                <a:avLst/>
              </a:prstGeom>
              <a:ln w="11113" cap="flat" cmpd="sng">
                <a:solidFill>
                  <a:srgbClr val="000000"/>
                </a:solidFill>
                <a:prstDash val="solid"/>
                <a:headEnd type="none" w="med" len="med"/>
                <a:tailEnd type="none" w="med" len="med"/>
              </a:ln>
            </p:spPr>
          </p:sp>
          <p:sp>
            <p:nvSpPr>
              <p:cNvPr id="90304" name="Line 4689"/>
              <p:cNvSpPr/>
              <p:nvPr/>
            </p:nvSpPr>
            <p:spPr>
              <a:xfrm flipH="1">
                <a:off x="4573" y="2980"/>
                <a:ext cx="7" cy="0"/>
              </a:xfrm>
              <a:prstGeom prst="line">
                <a:avLst/>
              </a:prstGeom>
              <a:ln w="11113" cap="flat" cmpd="sng">
                <a:solidFill>
                  <a:srgbClr val="000000"/>
                </a:solidFill>
                <a:prstDash val="solid"/>
                <a:headEnd type="none" w="med" len="med"/>
                <a:tailEnd type="none" w="med" len="med"/>
              </a:ln>
            </p:spPr>
          </p:sp>
          <p:sp>
            <p:nvSpPr>
              <p:cNvPr id="90305" name="Line 4690"/>
              <p:cNvSpPr/>
              <p:nvPr/>
            </p:nvSpPr>
            <p:spPr>
              <a:xfrm flipH="1">
                <a:off x="4573" y="2973"/>
                <a:ext cx="7" cy="0"/>
              </a:xfrm>
              <a:prstGeom prst="line">
                <a:avLst/>
              </a:prstGeom>
              <a:ln w="11113" cap="flat" cmpd="sng">
                <a:solidFill>
                  <a:srgbClr val="000000"/>
                </a:solidFill>
                <a:prstDash val="solid"/>
                <a:headEnd type="none" w="med" len="med"/>
                <a:tailEnd type="none" w="med" len="med"/>
              </a:ln>
            </p:spPr>
          </p:sp>
          <p:sp>
            <p:nvSpPr>
              <p:cNvPr id="90306" name="Line 4691"/>
              <p:cNvSpPr/>
              <p:nvPr/>
            </p:nvSpPr>
            <p:spPr>
              <a:xfrm flipH="1">
                <a:off x="4573" y="2967"/>
                <a:ext cx="7" cy="0"/>
              </a:xfrm>
              <a:prstGeom prst="line">
                <a:avLst/>
              </a:prstGeom>
              <a:ln w="11113" cap="flat" cmpd="sng">
                <a:solidFill>
                  <a:srgbClr val="000000"/>
                </a:solidFill>
                <a:prstDash val="solid"/>
                <a:headEnd type="none" w="med" len="med"/>
                <a:tailEnd type="none" w="med" len="med"/>
              </a:ln>
            </p:spPr>
          </p:sp>
          <p:sp>
            <p:nvSpPr>
              <p:cNvPr id="90307" name="Line 4692"/>
              <p:cNvSpPr/>
              <p:nvPr/>
            </p:nvSpPr>
            <p:spPr>
              <a:xfrm flipH="1">
                <a:off x="4573" y="2961"/>
                <a:ext cx="7" cy="0"/>
              </a:xfrm>
              <a:prstGeom prst="line">
                <a:avLst/>
              </a:prstGeom>
              <a:ln w="11113" cap="flat" cmpd="sng">
                <a:solidFill>
                  <a:srgbClr val="000000"/>
                </a:solidFill>
                <a:prstDash val="solid"/>
                <a:headEnd type="none" w="med" len="med"/>
                <a:tailEnd type="none" w="med" len="med"/>
              </a:ln>
            </p:spPr>
          </p:sp>
          <p:sp>
            <p:nvSpPr>
              <p:cNvPr id="90308" name="Line 4693"/>
              <p:cNvSpPr/>
              <p:nvPr/>
            </p:nvSpPr>
            <p:spPr>
              <a:xfrm flipH="1">
                <a:off x="4573" y="2923"/>
                <a:ext cx="7" cy="0"/>
              </a:xfrm>
              <a:prstGeom prst="line">
                <a:avLst/>
              </a:prstGeom>
              <a:ln w="11113" cap="flat" cmpd="sng">
                <a:solidFill>
                  <a:srgbClr val="000000"/>
                </a:solidFill>
                <a:prstDash val="solid"/>
                <a:headEnd type="none" w="med" len="med"/>
                <a:tailEnd type="none" w="med" len="med"/>
              </a:ln>
            </p:spPr>
          </p:sp>
          <p:sp>
            <p:nvSpPr>
              <p:cNvPr id="90309" name="Line 4694"/>
              <p:cNvSpPr/>
              <p:nvPr/>
            </p:nvSpPr>
            <p:spPr>
              <a:xfrm flipH="1">
                <a:off x="4573" y="2903"/>
                <a:ext cx="7" cy="0"/>
              </a:xfrm>
              <a:prstGeom prst="line">
                <a:avLst/>
              </a:prstGeom>
              <a:ln w="11113" cap="flat" cmpd="sng">
                <a:solidFill>
                  <a:srgbClr val="000000"/>
                </a:solidFill>
                <a:prstDash val="solid"/>
                <a:headEnd type="none" w="med" len="med"/>
                <a:tailEnd type="none" w="med" len="med"/>
              </a:ln>
            </p:spPr>
          </p:sp>
          <p:sp>
            <p:nvSpPr>
              <p:cNvPr id="90310" name="Line 4695"/>
              <p:cNvSpPr/>
              <p:nvPr/>
            </p:nvSpPr>
            <p:spPr>
              <a:xfrm flipH="1">
                <a:off x="4573" y="2890"/>
                <a:ext cx="7" cy="0"/>
              </a:xfrm>
              <a:prstGeom prst="line">
                <a:avLst/>
              </a:prstGeom>
              <a:ln w="11113" cap="flat" cmpd="sng">
                <a:solidFill>
                  <a:srgbClr val="000000"/>
                </a:solidFill>
                <a:prstDash val="solid"/>
                <a:headEnd type="none" w="med" len="med"/>
                <a:tailEnd type="none" w="med" len="med"/>
              </a:ln>
            </p:spPr>
          </p:sp>
          <p:sp>
            <p:nvSpPr>
              <p:cNvPr id="90311" name="Line 4696"/>
              <p:cNvSpPr/>
              <p:nvPr/>
            </p:nvSpPr>
            <p:spPr>
              <a:xfrm flipH="1">
                <a:off x="4573" y="2880"/>
                <a:ext cx="7" cy="0"/>
              </a:xfrm>
              <a:prstGeom prst="line">
                <a:avLst/>
              </a:prstGeom>
              <a:ln w="11113" cap="flat" cmpd="sng">
                <a:solidFill>
                  <a:srgbClr val="000000"/>
                </a:solidFill>
                <a:prstDash val="solid"/>
                <a:headEnd type="none" w="med" len="med"/>
                <a:tailEnd type="none" w="med" len="med"/>
              </a:ln>
            </p:spPr>
          </p:sp>
          <p:sp>
            <p:nvSpPr>
              <p:cNvPr id="90312" name="Line 4697"/>
              <p:cNvSpPr/>
              <p:nvPr/>
            </p:nvSpPr>
            <p:spPr>
              <a:xfrm flipH="1">
                <a:off x="4573" y="2869"/>
                <a:ext cx="7" cy="0"/>
              </a:xfrm>
              <a:prstGeom prst="line">
                <a:avLst/>
              </a:prstGeom>
              <a:ln w="11113" cap="flat" cmpd="sng">
                <a:solidFill>
                  <a:srgbClr val="000000"/>
                </a:solidFill>
                <a:prstDash val="solid"/>
                <a:headEnd type="none" w="med" len="med"/>
                <a:tailEnd type="none" w="med" len="med"/>
              </a:ln>
            </p:spPr>
          </p:sp>
          <p:sp>
            <p:nvSpPr>
              <p:cNvPr id="90313" name="Line 4698"/>
              <p:cNvSpPr/>
              <p:nvPr/>
            </p:nvSpPr>
            <p:spPr>
              <a:xfrm flipH="1">
                <a:off x="4573" y="2863"/>
                <a:ext cx="7" cy="0"/>
              </a:xfrm>
              <a:prstGeom prst="line">
                <a:avLst/>
              </a:prstGeom>
              <a:ln w="11113" cap="flat" cmpd="sng">
                <a:solidFill>
                  <a:srgbClr val="000000"/>
                </a:solidFill>
                <a:prstDash val="solid"/>
                <a:headEnd type="none" w="med" len="med"/>
                <a:tailEnd type="none" w="med" len="med"/>
              </a:ln>
            </p:spPr>
          </p:sp>
          <p:sp>
            <p:nvSpPr>
              <p:cNvPr id="90314" name="Line 4699"/>
              <p:cNvSpPr/>
              <p:nvPr/>
            </p:nvSpPr>
            <p:spPr>
              <a:xfrm flipH="1">
                <a:off x="4573" y="2856"/>
                <a:ext cx="7" cy="0"/>
              </a:xfrm>
              <a:prstGeom prst="line">
                <a:avLst/>
              </a:prstGeom>
              <a:ln w="11113" cap="flat" cmpd="sng">
                <a:solidFill>
                  <a:srgbClr val="000000"/>
                </a:solidFill>
                <a:prstDash val="solid"/>
                <a:headEnd type="none" w="med" len="med"/>
                <a:tailEnd type="none" w="med" len="med"/>
              </a:ln>
            </p:spPr>
          </p:sp>
          <p:sp>
            <p:nvSpPr>
              <p:cNvPr id="90315" name="Line 4700"/>
              <p:cNvSpPr/>
              <p:nvPr/>
            </p:nvSpPr>
            <p:spPr>
              <a:xfrm flipH="1">
                <a:off x="4573" y="2850"/>
                <a:ext cx="7" cy="0"/>
              </a:xfrm>
              <a:prstGeom prst="line">
                <a:avLst/>
              </a:prstGeom>
              <a:ln w="11113" cap="flat" cmpd="sng">
                <a:solidFill>
                  <a:srgbClr val="000000"/>
                </a:solidFill>
                <a:prstDash val="solid"/>
                <a:headEnd type="none" w="med" len="med"/>
                <a:tailEnd type="none" w="med" len="med"/>
              </a:ln>
            </p:spPr>
          </p:sp>
          <p:sp>
            <p:nvSpPr>
              <p:cNvPr id="90316" name="Line 4701"/>
              <p:cNvSpPr/>
              <p:nvPr/>
            </p:nvSpPr>
            <p:spPr>
              <a:xfrm flipH="1">
                <a:off x="4573" y="2810"/>
                <a:ext cx="7" cy="0"/>
              </a:xfrm>
              <a:prstGeom prst="line">
                <a:avLst/>
              </a:prstGeom>
              <a:ln w="11113" cap="flat" cmpd="sng">
                <a:solidFill>
                  <a:srgbClr val="000000"/>
                </a:solidFill>
                <a:prstDash val="solid"/>
                <a:headEnd type="none" w="med" len="med"/>
                <a:tailEnd type="none" w="med" len="med"/>
              </a:ln>
            </p:spPr>
          </p:sp>
          <p:sp>
            <p:nvSpPr>
              <p:cNvPr id="90317" name="Line 4702"/>
              <p:cNvSpPr/>
              <p:nvPr/>
            </p:nvSpPr>
            <p:spPr>
              <a:xfrm flipH="1">
                <a:off x="4573" y="2790"/>
                <a:ext cx="7" cy="0"/>
              </a:xfrm>
              <a:prstGeom prst="line">
                <a:avLst/>
              </a:prstGeom>
              <a:ln w="11113" cap="flat" cmpd="sng">
                <a:solidFill>
                  <a:srgbClr val="000000"/>
                </a:solidFill>
                <a:prstDash val="solid"/>
                <a:headEnd type="none" w="med" len="med"/>
                <a:tailEnd type="none" w="med" len="med"/>
              </a:ln>
            </p:spPr>
          </p:sp>
          <p:sp>
            <p:nvSpPr>
              <p:cNvPr id="90318" name="Line 4703"/>
              <p:cNvSpPr/>
              <p:nvPr/>
            </p:nvSpPr>
            <p:spPr>
              <a:xfrm flipH="1">
                <a:off x="4573" y="2777"/>
                <a:ext cx="7" cy="0"/>
              </a:xfrm>
              <a:prstGeom prst="line">
                <a:avLst/>
              </a:prstGeom>
              <a:ln w="11113" cap="flat" cmpd="sng">
                <a:solidFill>
                  <a:srgbClr val="000000"/>
                </a:solidFill>
                <a:prstDash val="solid"/>
                <a:headEnd type="none" w="med" len="med"/>
                <a:tailEnd type="none" w="med" len="med"/>
              </a:ln>
            </p:spPr>
          </p:sp>
          <p:sp>
            <p:nvSpPr>
              <p:cNvPr id="90319" name="Line 4704"/>
              <p:cNvSpPr/>
              <p:nvPr/>
            </p:nvSpPr>
            <p:spPr>
              <a:xfrm flipH="1">
                <a:off x="4573" y="2767"/>
                <a:ext cx="7" cy="0"/>
              </a:xfrm>
              <a:prstGeom prst="line">
                <a:avLst/>
              </a:prstGeom>
              <a:ln w="11113" cap="flat" cmpd="sng">
                <a:solidFill>
                  <a:srgbClr val="000000"/>
                </a:solidFill>
                <a:prstDash val="solid"/>
                <a:headEnd type="none" w="med" len="med"/>
                <a:tailEnd type="none" w="med" len="med"/>
              </a:ln>
            </p:spPr>
          </p:sp>
          <p:sp>
            <p:nvSpPr>
              <p:cNvPr id="90320" name="Line 4705"/>
              <p:cNvSpPr/>
              <p:nvPr/>
            </p:nvSpPr>
            <p:spPr>
              <a:xfrm flipH="1">
                <a:off x="4573" y="2756"/>
                <a:ext cx="7" cy="0"/>
              </a:xfrm>
              <a:prstGeom prst="line">
                <a:avLst/>
              </a:prstGeom>
              <a:ln w="11113" cap="flat" cmpd="sng">
                <a:solidFill>
                  <a:srgbClr val="000000"/>
                </a:solidFill>
                <a:prstDash val="solid"/>
                <a:headEnd type="none" w="med" len="med"/>
                <a:tailEnd type="none" w="med" len="med"/>
              </a:ln>
            </p:spPr>
          </p:sp>
          <p:sp>
            <p:nvSpPr>
              <p:cNvPr id="90321" name="Line 4706"/>
              <p:cNvSpPr/>
              <p:nvPr/>
            </p:nvSpPr>
            <p:spPr>
              <a:xfrm flipH="1">
                <a:off x="4573" y="2750"/>
                <a:ext cx="7" cy="0"/>
              </a:xfrm>
              <a:prstGeom prst="line">
                <a:avLst/>
              </a:prstGeom>
              <a:ln w="11113" cap="flat" cmpd="sng">
                <a:solidFill>
                  <a:srgbClr val="000000"/>
                </a:solidFill>
                <a:prstDash val="solid"/>
                <a:headEnd type="none" w="med" len="med"/>
                <a:tailEnd type="none" w="med" len="med"/>
              </a:ln>
            </p:spPr>
          </p:sp>
          <p:sp>
            <p:nvSpPr>
              <p:cNvPr id="90322" name="Line 4707"/>
              <p:cNvSpPr/>
              <p:nvPr/>
            </p:nvSpPr>
            <p:spPr>
              <a:xfrm flipH="1">
                <a:off x="4573" y="2744"/>
                <a:ext cx="7" cy="0"/>
              </a:xfrm>
              <a:prstGeom prst="line">
                <a:avLst/>
              </a:prstGeom>
              <a:ln w="11113" cap="flat" cmpd="sng">
                <a:solidFill>
                  <a:srgbClr val="000000"/>
                </a:solidFill>
                <a:prstDash val="solid"/>
                <a:headEnd type="none" w="med" len="med"/>
                <a:tailEnd type="none" w="med" len="med"/>
              </a:ln>
            </p:spPr>
          </p:sp>
          <p:sp>
            <p:nvSpPr>
              <p:cNvPr id="90323" name="Line 4708"/>
              <p:cNvSpPr/>
              <p:nvPr/>
            </p:nvSpPr>
            <p:spPr>
              <a:xfrm flipH="1">
                <a:off x="4573" y="2737"/>
                <a:ext cx="7" cy="0"/>
              </a:xfrm>
              <a:prstGeom prst="line">
                <a:avLst/>
              </a:prstGeom>
              <a:ln w="11113" cap="flat" cmpd="sng">
                <a:solidFill>
                  <a:srgbClr val="000000"/>
                </a:solidFill>
                <a:prstDash val="solid"/>
                <a:headEnd type="none" w="med" len="med"/>
                <a:tailEnd type="none" w="med" len="med"/>
              </a:ln>
            </p:spPr>
          </p:sp>
          <p:sp>
            <p:nvSpPr>
              <p:cNvPr id="90324" name="Line 4709"/>
              <p:cNvSpPr/>
              <p:nvPr/>
            </p:nvSpPr>
            <p:spPr>
              <a:xfrm flipH="1">
                <a:off x="4573" y="2699"/>
                <a:ext cx="7" cy="0"/>
              </a:xfrm>
              <a:prstGeom prst="line">
                <a:avLst/>
              </a:prstGeom>
              <a:ln w="11113" cap="flat" cmpd="sng">
                <a:solidFill>
                  <a:srgbClr val="000000"/>
                </a:solidFill>
                <a:prstDash val="solid"/>
                <a:headEnd type="none" w="med" len="med"/>
                <a:tailEnd type="none" w="med" len="med"/>
              </a:ln>
            </p:spPr>
          </p:sp>
          <p:sp>
            <p:nvSpPr>
              <p:cNvPr id="90325" name="Line 4710"/>
              <p:cNvSpPr/>
              <p:nvPr/>
            </p:nvSpPr>
            <p:spPr>
              <a:xfrm flipH="1">
                <a:off x="4573" y="2679"/>
                <a:ext cx="7" cy="0"/>
              </a:xfrm>
              <a:prstGeom prst="line">
                <a:avLst/>
              </a:prstGeom>
              <a:ln w="11113" cap="flat" cmpd="sng">
                <a:solidFill>
                  <a:srgbClr val="000000"/>
                </a:solidFill>
                <a:prstDash val="solid"/>
                <a:headEnd type="none" w="med" len="med"/>
                <a:tailEnd type="none" w="med" len="med"/>
              </a:ln>
            </p:spPr>
          </p:sp>
          <p:sp>
            <p:nvSpPr>
              <p:cNvPr id="90326" name="Line 4711"/>
              <p:cNvSpPr/>
              <p:nvPr/>
            </p:nvSpPr>
            <p:spPr>
              <a:xfrm flipH="1">
                <a:off x="4573" y="2666"/>
                <a:ext cx="7" cy="0"/>
              </a:xfrm>
              <a:prstGeom prst="line">
                <a:avLst/>
              </a:prstGeom>
              <a:ln w="11113" cap="flat" cmpd="sng">
                <a:solidFill>
                  <a:srgbClr val="000000"/>
                </a:solidFill>
                <a:prstDash val="solid"/>
                <a:headEnd type="none" w="med" len="med"/>
                <a:tailEnd type="none" w="med" len="med"/>
              </a:ln>
            </p:spPr>
          </p:sp>
          <p:sp>
            <p:nvSpPr>
              <p:cNvPr id="90327" name="Line 4712"/>
              <p:cNvSpPr/>
              <p:nvPr/>
            </p:nvSpPr>
            <p:spPr>
              <a:xfrm flipH="1">
                <a:off x="4573" y="2655"/>
                <a:ext cx="7" cy="0"/>
              </a:xfrm>
              <a:prstGeom prst="line">
                <a:avLst/>
              </a:prstGeom>
              <a:ln w="11113" cap="flat" cmpd="sng">
                <a:solidFill>
                  <a:srgbClr val="000000"/>
                </a:solidFill>
                <a:prstDash val="solid"/>
                <a:headEnd type="none" w="med" len="med"/>
                <a:tailEnd type="none" w="med" len="med"/>
              </a:ln>
            </p:spPr>
          </p:sp>
          <p:sp>
            <p:nvSpPr>
              <p:cNvPr id="90328" name="Line 4713"/>
              <p:cNvSpPr/>
              <p:nvPr/>
            </p:nvSpPr>
            <p:spPr>
              <a:xfrm flipH="1">
                <a:off x="4573" y="2645"/>
                <a:ext cx="7" cy="0"/>
              </a:xfrm>
              <a:prstGeom prst="line">
                <a:avLst/>
              </a:prstGeom>
              <a:ln w="11113" cap="flat" cmpd="sng">
                <a:solidFill>
                  <a:srgbClr val="000000"/>
                </a:solidFill>
                <a:prstDash val="solid"/>
                <a:headEnd type="none" w="med" len="med"/>
                <a:tailEnd type="none" w="med" len="med"/>
              </a:ln>
            </p:spPr>
          </p:sp>
          <p:sp>
            <p:nvSpPr>
              <p:cNvPr id="90329" name="Line 4714"/>
              <p:cNvSpPr/>
              <p:nvPr/>
            </p:nvSpPr>
            <p:spPr>
              <a:xfrm flipH="1">
                <a:off x="4573" y="2639"/>
                <a:ext cx="7" cy="0"/>
              </a:xfrm>
              <a:prstGeom prst="line">
                <a:avLst/>
              </a:prstGeom>
              <a:ln w="11113" cap="flat" cmpd="sng">
                <a:solidFill>
                  <a:srgbClr val="000000"/>
                </a:solidFill>
                <a:prstDash val="solid"/>
                <a:headEnd type="none" w="med" len="med"/>
                <a:tailEnd type="none" w="med" len="med"/>
              </a:ln>
            </p:spPr>
          </p:sp>
          <p:sp>
            <p:nvSpPr>
              <p:cNvPr id="90330" name="Line 4715"/>
              <p:cNvSpPr/>
              <p:nvPr/>
            </p:nvSpPr>
            <p:spPr>
              <a:xfrm flipH="1">
                <a:off x="4573" y="2632"/>
                <a:ext cx="7" cy="0"/>
              </a:xfrm>
              <a:prstGeom prst="line">
                <a:avLst/>
              </a:prstGeom>
              <a:ln w="11113" cap="flat" cmpd="sng">
                <a:solidFill>
                  <a:srgbClr val="000000"/>
                </a:solidFill>
                <a:prstDash val="solid"/>
                <a:headEnd type="none" w="med" len="med"/>
                <a:tailEnd type="none" w="med" len="med"/>
              </a:ln>
            </p:spPr>
          </p:sp>
          <p:sp>
            <p:nvSpPr>
              <p:cNvPr id="90331" name="Line 4716"/>
              <p:cNvSpPr/>
              <p:nvPr/>
            </p:nvSpPr>
            <p:spPr>
              <a:xfrm flipH="1">
                <a:off x="4573" y="2626"/>
                <a:ext cx="7" cy="0"/>
              </a:xfrm>
              <a:prstGeom prst="line">
                <a:avLst/>
              </a:prstGeom>
              <a:ln w="11113" cap="flat" cmpd="sng">
                <a:solidFill>
                  <a:srgbClr val="000000"/>
                </a:solidFill>
                <a:prstDash val="solid"/>
                <a:headEnd type="none" w="med" len="med"/>
                <a:tailEnd type="none" w="med" len="med"/>
              </a:ln>
            </p:spPr>
          </p:sp>
          <p:sp>
            <p:nvSpPr>
              <p:cNvPr id="90332" name="Line 4717"/>
              <p:cNvSpPr/>
              <p:nvPr/>
            </p:nvSpPr>
            <p:spPr>
              <a:xfrm>
                <a:off x="4582" y="3141"/>
                <a:ext cx="0" cy="376"/>
              </a:xfrm>
              <a:prstGeom prst="line">
                <a:avLst/>
              </a:prstGeom>
              <a:ln w="11113" cap="flat" cmpd="sng">
                <a:solidFill>
                  <a:srgbClr val="000000"/>
                </a:solidFill>
                <a:prstDash val="solid"/>
                <a:headEnd type="none" w="med" len="med"/>
                <a:tailEnd type="none" w="med" len="med"/>
              </a:ln>
            </p:spPr>
          </p:sp>
          <p:sp>
            <p:nvSpPr>
              <p:cNvPr id="90333" name="Line 4718"/>
              <p:cNvSpPr/>
              <p:nvPr/>
            </p:nvSpPr>
            <p:spPr>
              <a:xfrm flipH="1">
                <a:off x="4569" y="3141"/>
                <a:ext cx="11" cy="0"/>
              </a:xfrm>
              <a:prstGeom prst="line">
                <a:avLst/>
              </a:prstGeom>
              <a:ln w="11113" cap="flat" cmpd="sng">
                <a:solidFill>
                  <a:srgbClr val="000000"/>
                </a:solidFill>
                <a:prstDash val="solid"/>
                <a:headEnd type="none" w="med" len="med"/>
                <a:tailEnd type="none" w="med" len="med"/>
              </a:ln>
            </p:spPr>
          </p:sp>
          <p:sp>
            <p:nvSpPr>
              <p:cNvPr id="90334" name="Line 4719"/>
              <p:cNvSpPr/>
              <p:nvPr/>
            </p:nvSpPr>
            <p:spPr>
              <a:xfrm flipH="1">
                <a:off x="4569" y="3204"/>
                <a:ext cx="11" cy="0"/>
              </a:xfrm>
              <a:prstGeom prst="line">
                <a:avLst/>
              </a:prstGeom>
              <a:ln w="11113" cap="flat" cmpd="sng">
                <a:solidFill>
                  <a:srgbClr val="000000"/>
                </a:solidFill>
                <a:prstDash val="solid"/>
                <a:headEnd type="none" w="med" len="med"/>
                <a:tailEnd type="none" w="med" len="med"/>
              </a:ln>
            </p:spPr>
          </p:sp>
          <p:sp>
            <p:nvSpPr>
              <p:cNvPr id="90335" name="Line 4720"/>
              <p:cNvSpPr/>
              <p:nvPr/>
            </p:nvSpPr>
            <p:spPr>
              <a:xfrm flipH="1">
                <a:off x="4569" y="3267"/>
                <a:ext cx="11" cy="0"/>
              </a:xfrm>
              <a:prstGeom prst="line">
                <a:avLst/>
              </a:prstGeom>
              <a:ln w="11113" cap="flat" cmpd="sng">
                <a:solidFill>
                  <a:srgbClr val="000000"/>
                </a:solidFill>
                <a:prstDash val="solid"/>
                <a:headEnd type="none" w="med" len="med"/>
                <a:tailEnd type="none" w="med" len="med"/>
              </a:ln>
            </p:spPr>
          </p:sp>
          <p:sp>
            <p:nvSpPr>
              <p:cNvPr id="90336" name="Line 4721"/>
              <p:cNvSpPr/>
              <p:nvPr/>
            </p:nvSpPr>
            <p:spPr>
              <a:xfrm flipH="1">
                <a:off x="4569" y="3329"/>
                <a:ext cx="11" cy="0"/>
              </a:xfrm>
              <a:prstGeom prst="line">
                <a:avLst/>
              </a:prstGeom>
              <a:ln w="11113" cap="flat" cmpd="sng">
                <a:solidFill>
                  <a:srgbClr val="000000"/>
                </a:solidFill>
                <a:prstDash val="solid"/>
                <a:headEnd type="none" w="med" len="med"/>
                <a:tailEnd type="none" w="med" len="med"/>
              </a:ln>
            </p:spPr>
          </p:sp>
          <p:sp>
            <p:nvSpPr>
              <p:cNvPr id="90337" name="Line 4722"/>
              <p:cNvSpPr/>
              <p:nvPr/>
            </p:nvSpPr>
            <p:spPr>
              <a:xfrm flipH="1">
                <a:off x="4569" y="3392"/>
                <a:ext cx="11" cy="0"/>
              </a:xfrm>
              <a:prstGeom prst="line">
                <a:avLst/>
              </a:prstGeom>
              <a:ln w="11113" cap="flat" cmpd="sng">
                <a:solidFill>
                  <a:srgbClr val="000000"/>
                </a:solidFill>
                <a:prstDash val="solid"/>
                <a:headEnd type="none" w="med" len="med"/>
                <a:tailEnd type="none" w="med" len="med"/>
              </a:ln>
            </p:spPr>
          </p:sp>
          <p:sp>
            <p:nvSpPr>
              <p:cNvPr id="90338" name="Line 4723"/>
              <p:cNvSpPr/>
              <p:nvPr/>
            </p:nvSpPr>
            <p:spPr>
              <a:xfrm flipH="1">
                <a:off x="4569" y="3455"/>
                <a:ext cx="11" cy="0"/>
              </a:xfrm>
              <a:prstGeom prst="line">
                <a:avLst/>
              </a:prstGeom>
              <a:ln w="11113" cap="flat" cmpd="sng">
                <a:solidFill>
                  <a:srgbClr val="000000"/>
                </a:solidFill>
                <a:prstDash val="solid"/>
                <a:headEnd type="none" w="med" len="med"/>
                <a:tailEnd type="none" w="med" len="med"/>
              </a:ln>
            </p:spPr>
          </p:sp>
          <p:sp>
            <p:nvSpPr>
              <p:cNvPr id="90339" name="Line 4724"/>
              <p:cNvSpPr/>
              <p:nvPr/>
            </p:nvSpPr>
            <p:spPr>
              <a:xfrm flipH="1">
                <a:off x="4569" y="3517"/>
                <a:ext cx="11" cy="0"/>
              </a:xfrm>
              <a:prstGeom prst="line">
                <a:avLst/>
              </a:prstGeom>
              <a:ln w="11113" cap="flat" cmpd="sng">
                <a:solidFill>
                  <a:srgbClr val="000000"/>
                </a:solidFill>
                <a:prstDash val="solid"/>
                <a:headEnd type="none" w="med" len="med"/>
                <a:tailEnd type="none" w="med" len="med"/>
              </a:ln>
            </p:spPr>
          </p:sp>
          <p:sp>
            <p:nvSpPr>
              <p:cNvPr id="90340" name="Line 4725"/>
              <p:cNvSpPr/>
              <p:nvPr/>
            </p:nvSpPr>
            <p:spPr>
              <a:xfrm>
                <a:off x="4582" y="3141"/>
                <a:ext cx="916" cy="0"/>
              </a:xfrm>
              <a:prstGeom prst="line">
                <a:avLst/>
              </a:prstGeom>
              <a:ln w="0" cap="flat" cmpd="sng">
                <a:solidFill>
                  <a:srgbClr val="000000"/>
                </a:solidFill>
                <a:prstDash val="solid"/>
                <a:headEnd type="none" w="med" len="med"/>
                <a:tailEnd type="none" w="med" len="med"/>
              </a:ln>
            </p:spPr>
          </p:sp>
          <p:sp>
            <p:nvSpPr>
              <p:cNvPr id="90341" name="Line 4726"/>
              <p:cNvSpPr/>
              <p:nvPr/>
            </p:nvSpPr>
            <p:spPr>
              <a:xfrm>
                <a:off x="4582" y="3204"/>
                <a:ext cx="916" cy="0"/>
              </a:xfrm>
              <a:prstGeom prst="line">
                <a:avLst/>
              </a:prstGeom>
              <a:ln w="0" cap="flat" cmpd="sng">
                <a:solidFill>
                  <a:srgbClr val="000000"/>
                </a:solidFill>
                <a:prstDash val="solid"/>
                <a:headEnd type="none" w="med" len="med"/>
                <a:tailEnd type="none" w="med" len="med"/>
              </a:ln>
            </p:spPr>
          </p:sp>
          <p:sp>
            <p:nvSpPr>
              <p:cNvPr id="90342" name="Line 4727"/>
              <p:cNvSpPr/>
              <p:nvPr/>
            </p:nvSpPr>
            <p:spPr>
              <a:xfrm>
                <a:off x="4582" y="3267"/>
                <a:ext cx="916" cy="0"/>
              </a:xfrm>
              <a:prstGeom prst="line">
                <a:avLst/>
              </a:prstGeom>
              <a:ln w="0" cap="flat" cmpd="sng">
                <a:solidFill>
                  <a:srgbClr val="000000"/>
                </a:solidFill>
                <a:prstDash val="solid"/>
                <a:headEnd type="none" w="med" len="med"/>
                <a:tailEnd type="none" w="med" len="med"/>
              </a:ln>
            </p:spPr>
          </p:sp>
          <p:sp>
            <p:nvSpPr>
              <p:cNvPr id="90343" name="Line 4728"/>
              <p:cNvSpPr/>
              <p:nvPr/>
            </p:nvSpPr>
            <p:spPr>
              <a:xfrm>
                <a:off x="4582" y="3329"/>
                <a:ext cx="916" cy="0"/>
              </a:xfrm>
              <a:prstGeom prst="line">
                <a:avLst/>
              </a:prstGeom>
              <a:ln w="0" cap="flat" cmpd="sng">
                <a:solidFill>
                  <a:srgbClr val="000000"/>
                </a:solidFill>
                <a:prstDash val="solid"/>
                <a:headEnd type="none" w="med" len="med"/>
                <a:tailEnd type="none" w="med" len="med"/>
              </a:ln>
            </p:spPr>
          </p:sp>
          <p:sp>
            <p:nvSpPr>
              <p:cNvPr id="90344" name="Line 4729"/>
              <p:cNvSpPr/>
              <p:nvPr/>
            </p:nvSpPr>
            <p:spPr>
              <a:xfrm>
                <a:off x="4582" y="3392"/>
                <a:ext cx="916" cy="0"/>
              </a:xfrm>
              <a:prstGeom prst="line">
                <a:avLst/>
              </a:prstGeom>
              <a:ln w="0" cap="flat" cmpd="sng">
                <a:solidFill>
                  <a:srgbClr val="000000"/>
                </a:solidFill>
                <a:prstDash val="solid"/>
                <a:headEnd type="none" w="med" len="med"/>
                <a:tailEnd type="none" w="med" len="med"/>
              </a:ln>
            </p:spPr>
          </p:sp>
          <p:sp>
            <p:nvSpPr>
              <p:cNvPr id="90345" name="Line 4730"/>
              <p:cNvSpPr/>
              <p:nvPr/>
            </p:nvSpPr>
            <p:spPr>
              <a:xfrm>
                <a:off x="4582" y="3455"/>
                <a:ext cx="916" cy="0"/>
              </a:xfrm>
              <a:prstGeom prst="line">
                <a:avLst/>
              </a:prstGeom>
              <a:ln w="0" cap="flat" cmpd="sng">
                <a:solidFill>
                  <a:srgbClr val="000000"/>
                </a:solidFill>
                <a:prstDash val="solid"/>
                <a:headEnd type="none" w="med" len="med"/>
                <a:tailEnd type="none" w="med" len="med"/>
              </a:ln>
            </p:spPr>
          </p:sp>
          <p:sp>
            <p:nvSpPr>
              <p:cNvPr id="90346" name="Line 4731"/>
              <p:cNvSpPr/>
              <p:nvPr/>
            </p:nvSpPr>
            <p:spPr>
              <a:xfrm>
                <a:off x="4582" y="3517"/>
                <a:ext cx="916" cy="0"/>
              </a:xfrm>
              <a:prstGeom prst="line">
                <a:avLst/>
              </a:prstGeom>
              <a:ln w="7938" cap="flat" cmpd="sng">
                <a:solidFill>
                  <a:srgbClr val="000000"/>
                </a:solidFill>
                <a:prstDash val="solid"/>
                <a:headEnd type="none" w="med" len="med"/>
                <a:tailEnd type="none" w="med" len="med"/>
              </a:ln>
            </p:spPr>
          </p:sp>
          <p:sp>
            <p:nvSpPr>
              <p:cNvPr id="90347" name="Line 4732"/>
              <p:cNvSpPr/>
              <p:nvPr/>
            </p:nvSpPr>
            <p:spPr>
              <a:xfrm>
                <a:off x="4584" y="3141"/>
                <a:ext cx="0" cy="0"/>
              </a:xfrm>
              <a:prstGeom prst="line">
                <a:avLst/>
              </a:prstGeom>
              <a:ln w="11113" cap="flat" cmpd="sng">
                <a:solidFill>
                  <a:srgbClr val="808080"/>
                </a:solidFill>
                <a:prstDash val="solid"/>
                <a:headEnd type="none" w="med" len="med"/>
                <a:tailEnd type="none" w="med" len="med"/>
              </a:ln>
            </p:spPr>
          </p:sp>
          <p:sp>
            <p:nvSpPr>
              <p:cNvPr id="90348" name="Line 4733"/>
              <p:cNvSpPr/>
              <p:nvPr/>
            </p:nvSpPr>
            <p:spPr>
              <a:xfrm>
                <a:off x="4584" y="3204"/>
                <a:ext cx="0" cy="0"/>
              </a:xfrm>
              <a:prstGeom prst="line">
                <a:avLst/>
              </a:prstGeom>
              <a:ln w="11113" cap="flat" cmpd="sng">
                <a:solidFill>
                  <a:srgbClr val="808080"/>
                </a:solidFill>
                <a:prstDash val="solid"/>
                <a:headEnd type="none" w="med" len="med"/>
                <a:tailEnd type="none" w="med" len="med"/>
              </a:ln>
            </p:spPr>
          </p:sp>
          <p:sp>
            <p:nvSpPr>
              <p:cNvPr id="90349" name="Line 4734"/>
              <p:cNvSpPr/>
              <p:nvPr/>
            </p:nvSpPr>
            <p:spPr>
              <a:xfrm>
                <a:off x="4584" y="3267"/>
                <a:ext cx="0" cy="0"/>
              </a:xfrm>
              <a:prstGeom prst="line">
                <a:avLst/>
              </a:prstGeom>
              <a:ln w="11113" cap="flat" cmpd="sng">
                <a:solidFill>
                  <a:srgbClr val="808080"/>
                </a:solidFill>
                <a:prstDash val="solid"/>
                <a:headEnd type="none" w="med" len="med"/>
                <a:tailEnd type="none" w="med" len="med"/>
              </a:ln>
            </p:spPr>
          </p:sp>
          <p:sp>
            <p:nvSpPr>
              <p:cNvPr id="90350" name="Line 4735"/>
              <p:cNvSpPr/>
              <p:nvPr/>
            </p:nvSpPr>
            <p:spPr>
              <a:xfrm>
                <a:off x="4584" y="3329"/>
                <a:ext cx="0" cy="0"/>
              </a:xfrm>
              <a:prstGeom prst="line">
                <a:avLst/>
              </a:prstGeom>
              <a:ln w="11113" cap="flat" cmpd="sng">
                <a:solidFill>
                  <a:srgbClr val="808080"/>
                </a:solidFill>
                <a:prstDash val="solid"/>
                <a:headEnd type="none" w="med" len="med"/>
                <a:tailEnd type="none" w="med" len="med"/>
              </a:ln>
            </p:spPr>
          </p:sp>
          <p:sp>
            <p:nvSpPr>
              <p:cNvPr id="90351" name="Line 4736"/>
              <p:cNvSpPr/>
              <p:nvPr/>
            </p:nvSpPr>
            <p:spPr>
              <a:xfrm>
                <a:off x="4584" y="3392"/>
                <a:ext cx="0" cy="0"/>
              </a:xfrm>
              <a:prstGeom prst="line">
                <a:avLst/>
              </a:prstGeom>
              <a:ln w="11113" cap="flat" cmpd="sng">
                <a:solidFill>
                  <a:srgbClr val="808080"/>
                </a:solidFill>
                <a:prstDash val="solid"/>
                <a:headEnd type="none" w="med" len="med"/>
                <a:tailEnd type="none" w="med" len="med"/>
              </a:ln>
            </p:spPr>
          </p:sp>
          <p:sp>
            <p:nvSpPr>
              <p:cNvPr id="90352" name="Line 4737"/>
              <p:cNvSpPr/>
              <p:nvPr/>
            </p:nvSpPr>
            <p:spPr>
              <a:xfrm>
                <a:off x="4584" y="3455"/>
                <a:ext cx="0" cy="0"/>
              </a:xfrm>
              <a:prstGeom prst="line">
                <a:avLst/>
              </a:prstGeom>
              <a:ln w="11113" cap="flat" cmpd="sng">
                <a:solidFill>
                  <a:srgbClr val="808080"/>
                </a:solidFill>
                <a:prstDash val="solid"/>
                <a:headEnd type="none" w="med" len="med"/>
                <a:tailEnd type="none" w="med" len="med"/>
              </a:ln>
            </p:spPr>
          </p:sp>
          <p:sp>
            <p:nvSpPr>
              <p:cNvPr id="90353" name="Line 4738"/>
              <p:cNvSpPr/>
              <p:nvPr/>
            </p:nvSpPr>
            <p:spPr>
              <a:xfrm>
                <a:off x="4584" y="3517"/>
                <a:ext cx="0" cy="0"/>
              </a:xfrm>
              <a:prstGeom prst="line">
                <a:avLst/>
              </a:prstGeom>
              <a:ln w="11113" cap="flat" cmpd="sng">
                <a:solidFill>
                  <a:srgbClr val="808080"/>
                </a:solidFill>
                <a:prstDash val="solid"/>
                <a:headEnd type="none" w="med" len="med"/>
                <a:tailEnd type="none" w="med" len="med"/>
              </a:ln>
            </p:spPr>
          </p:sp>
          <p:sp>
            <p:nvSpPr>
              <p:cNvPr id="90354" name="Line 4739"/>
              <p:cNvSpPr/>
              <p:nvPr/>
            </p:nvSpPr>
            <p:spPr>
              <a:xfrm flipH="1">
                <a:off x="4573" y="3172"/>
                <a:ext cx="7" cy="0"/>
              </a:xfrm>
              <a:prstGeom prst="line">
                <a:avLst/>
              </a:prstGeom>
              <a:ln w="11113" cap="flat" cmpd="sng">
                <a:solidFill>
                  <a:srgbClr val="808080"/>
                </a:solidFill>
                <a:prstDash val="solid"/>
                <a:headEnd type="none" w="med" len="med"/>
                <a:tailEnd type="none" w="med" len="med"/>
              </a:ln>
            </p:spPr>
          </p:sp>
          <p:sp>
            <p:nvSpPr>
              <p:cNvPr id="90355" name="Line 4740"/>
              <p:cNvSpPr/>
              <p:nvPr/>
            </p:nvSpPr>
            <p:spPr>
              <a:xfrm flipH="1">
                <a:off x="4573" y="3235"/>
                <a:ext cx="7" cy="0"/>
              </a:xfrm>
              <a:prstGeom prst="line">
                <a:avLst/>
              </a:prstGeom>
              <a:ln w="11113" cap="flat" cmpd="sng">
                <a:solidFill>
                  <a:srgbClr val="808080"/>
                </a:solidFill>
                <a:prstDash val="solid"/>
                <a:headEnd type="none" w="med" len="med"/>
                <a:tailEnd type="none" w="med" len="med"/>
              </a:ln>
            </p:spPr>
          </p:sp>
          <p:sp>
            <p:nvSpPr>
              <p:cNvPr id="90356" name="Line 4741"/>
              <p:cNvSpPr/>
              <p:nvPr/>
            </p:nvSpPr>
            <p:spPr>
              <a:xfrm flipH="1">
                <a:off x="4573" y="3298"/>
                <a:ext cx="7" cy="0"/>
              </a:xfrm>
              <a:prstGeom prst="line">
                <a:avLst/>
              </a:prstGeom>
              <a:ln w="11113" cap="flat" cmpd="sng">
                <a:solidFill>
                  <a:srgbClr val="808080"/>
                </a:solidFill>
                <a:prstDash val="solid"/>
                <a:headEnd type="none" w="med" len="med"/>
                <a:tailEnd type="none" w="med" len="med"/>
              </a:ln>
            </p:spPr>
          </p:sp>
          <p:sp>
            <p:nvSpPr>
              <p:cNvPr id="90357" name="Line 4742"/>
              <p:cNvSpPr/>
              <p:nvPr/>
            </p:nvSpPr>
            <p:spPr>
              <a:xfrm flipH="1">
                <a:off x="4573" y="3361"/>
                <a:ext cx="7" cy="0"/>
              </a:xfrm>
              <a:prstGeom prst="line">
                <a:avLst/>
              </a:prstGeom>
              <a:ln w="11113" cap="flat" cmpd="sng">
                <a:solidFill>
                  <a:srgbClr val="808080"/>
                </a:solidFill>
                <a:prstDash val="solid"/>
                <a:headEnd type="none" w="med" len="med"/>
                <a:tailEnd type="none" w="med" len="med"/>
              </a:ln>
            </p:spPr>
          </p:sp>
          <p:sp>
            <p:nvSpPr>
              <p:cNvPr id="90358" name="Line 4743"/>
              <p:cNvSpPr/>
              <p:nvPr/>
            </p:nvSpPr>
            <p:spPr>
              <a:xfrm flipH="1">
                <a:off x="4573" y="3423"/>
                <a:ext cx="7" cy="0"/>
              </a:xfrm>
              <a:prstGeom prst="line">
                <a:avLst/>
              </a:prstGeom>
              <a:ln w="11113" cap="flat" cmpd="sng">
                <a:solidFill>
                  <a:srgbClr val="808080"/>
                </a:solidFill>
                <a:prstDash val="solid"/>
                <a:headEnd type="none" w="med" len="med"/>
                <a:tailEnd type="none" w="med" len="med"/>
              </a:ln>
            </p:spPr>
          </p:sp>
          <p:sp>
            <p:nvSpPr>
              <p:cNvPr id="90359" name="Line 4744"/>
              <p:cNvSpPr/>
              <p:nvPr/>
            </p:nvSpPr>
            <p:spPr>
              <a:xfrm flipH="1">
                <a:off x="4573" y="3486"/>
                <a:ext cx="7" cy="0"/>
              </a:xfrm>
              <a:prstGeom prst="line">
                <a:avLst/>
              </a:prstGeom>
              <a:ln w="11113" cap="flat" cmpd="sng">
                <a:solidFill>
                  <a:srgbClr val="808080"/>
                </a:solidFill>
                <a:prstDash val="solid"/>
                <a:headEnd type="none" w="med" len="med"/>
                <a:tailEnd type="none" w="med" len="med"/>
              </a:ln>
            </p:spPr>
          </p:sp>
          <p:sp>
            <p:nvSpPr>
              <p:cNvPr id="90360" name="Oval 4745"/>
              <p:cNvSpPr/>
              <p:nvPr/>
            </p:nvSpPr>
            <p:spPr>
              <a:xfrm>
                <a:off x="5425" y="3097"/>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1" name="Oval 4746"/>
              <p:cNvSpPr/>
              <p:nvPr/>
            </p:nvSpPr>
            <p:spPr>
              <a:xfrm>
                <a:off x="5407" y="2961"/>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2" name="Oval 4747"/>
              <p:cNvSpPr/>
              <p:nvPr/>
            </p:nvSpPr>
            <p:spPr>
              <a:xfrm>
                <a:off x="5392" y="2953"/>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3" name="Oval 4748"/>
              <p:cNvSpPr/>
              <p:nvPr/>
            </p:nvSpPr>
            <p:spPr>
              <a:xfrm>
                <a:off x="5375" y="292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4" name="Oval 4749"/>
              <p:cNvSpPr/>
              <p:nvPr/>
            </p:nvSpPr>
            <p:spPr>
              <a:xfrm>
                <a:off x="5357" y="289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5" name="Oval 4750"/>
              <p:cNvSpPr/>
              <p:nvPr/>
            </p:nvSpPr>
            <p:spPr>
              <a:xfrm>
                <a:off x="5342" y="289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6" name="Oval 4751"/>
              <p:cNvSpPr/>
              <p:nvPr/>
            </p:nvSpPr>
            <p:spPr>
              <a:xfrm>
                <a:off x="5324" y="2880"/>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7" name="Oval 4752"/>
              <p:cNvSpPr/>
              <p:nvPr/>
            </p:nvSpPr>
            <p:spPr>
              <a:xfrm>
                <a:off x="5307" y="287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8" name="Oval 4753"/>
              <p:cNvSpPr/>
              <p:nvPr/>
            </p:nvSpPr>
            <p:spPr>
              <a:xfrm>
                <a:off x="5292" y="286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69" name="Oval 4754"/>
              <p:cNvSpPr/>
              <p:nvPr/>
            </p:nvSpPr>
            <p:spPr>
              <a:xfrm>
                <a:off x="5274" y="285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0" name="Oval 4755"/>
              <p:cNvSpPr/>
              <p:nvPr/>
            </p:nvSpPr>
            <p:spPr>
              <a:xfrm>
                <a:off x="5257" y="285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1" name="Oval 4756"/>
              <p:cNvSpPr/>
              <p:nvPr/>
            </p:nvSpPr>
            <p:spPr>
              <a:xfrm>
                <a:off x="5241" y="284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2" name="Oval 4757"/>
              <p:cNvSpPr/>
              <p:nvPr/>
            </p:nvSpPr>
            <p:spPr>
              <a:xfrm>
                <a:off x="5224" y="284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3" name="Oval 4758"/>
              <p:cNvSpPr/>
              <p:nvPr/>
            </p:nvSpPr>
            <p:spPr>
              <a:xfrm>
                <a:off x="5207" y="284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4" name="Oval 4759"/>
              <p:cNvSpPr/>
              <p:nvPr/>
            </p:nvSpPr>
            <p:spPr>
              <a:xfrm>
                <a:off x="5191" y="2842"/>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5" name="Oval 4760"/>
              <p:cNvSpPr/>
              <p:nvPr/>
            </p:nvSpPr>
            <p:spPr>
              <a:xfrm>
                <a:off x="5174" y="283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6" name="Oval 4761"/>
              <p:cNvSpPr/>
              <p:nvPr/>
            </p:nvSpPr>
            <p:spPr>
              <a:xfrm>
                <a:off x="5157" y="283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7" name="Oval 4762"/>
              <p:cNvSpPr/>
              <p:nvPr/>
            </p:nvSpPr>
            <p:spPr>
              <a:xfrm>
                <a:off x="5142" y="282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8" name="Oval 4763"/>
              <p:cNvSpPr/>
              <p:nvPr/>
            </p:nvSpPr>
            <p:spPr>
              <a:xfrm>
                <a:off x="5124" y="282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79" name="Oval 4764"/>
              <p:cNvSpPr/>
              <p:nvPr/>
            </p:nvSpPr>
            <p:spPr>
              <a:xfrm>
                <a:off x="5107" y="2808"/>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0" name="Oval 4765"/>
              <p:cNvSpPr/>
              <p:nvPr/>
            </p:nvSpPr>
            <p:spPr>
              <a:xfrm>
                <a:off x="5092" y="2818"/>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1" name="Oval 4766"/>
              <p:cNvSpPr/>
              <p:nvPr/>
            </p:nvSpPr>
            <p:spPr>
              <a:xfrm>
                <a:off x="5074" y="281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2" name="Oval 4767"/>
              <p:cNvSpPr/>
              <p:nvPr/>
            </p:nvSpPr>
            <p:spPr>
              <a:xfrm>
                <a:off x="5057" y="282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3" name="Oval 4768"/>
              <p:cNvSpPr/>
              <p:nvPr/>
            </p:nvSpPr>
            <p:spPr>
              <a:xfrm>
                <a:off x="5042" y="2831"/>
                <a:ext cx="12"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4" name="Oval 4769"/>
              <p:cNvSpPr/>
              <p:nvPr/>
            </p:nvSpPr>
            <p:spPr>
              <a:xfrm>
                <a:off x="5024" y="2856"/>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5" name="Oval 4770"/>
              <p:cNvSpPr/>
              <p:nvPr/>
            </p:nvSpPr>
            <p:spPr>
              <a:xfrm>
                <a:off x="5006" y="2827"/>
                <a:ext cx="14"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6" name="Oval 4771"/>
              <p:cNvSpPr/>
              <p:nvPr/>
            </p:nvSpPr>
            <p:spPr>
              <a:xfrm>
                <a:off x="4991" y="2852"/>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7" name="Oval 4772"/>
              <p:cNvSpPr/>
              <p:nvPr/>
            </p:nvSpPr>
            <p:spPr>
              <a:xfrm>
                <a:off x="4974" y="278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8" name="Oval 4773"/>
              <p:cNvSpPr/>
              <p:nvPr/>
            </p:nvSpPr>
            <p:spPr>
              <a:xfrm>
                <a:off x="4959" y="292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89" name="Oval 4774"/>
              <p:cNvSpPr/>
              <p:nvPr/>
            </p:nvSpPr>
            <p:spPr>
              <a:xfrm>
                <a:off x="4941" y="283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0" name="Oval 4775"/>
              <p:cNvSpPr/>
              <p:nvPr/>
            </p:nvSpPr>
            <p:spPr>
              <a:xfrm>
                <a:off x="4924" y="275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1" name="Oval 4776"/>
              <p:cNvSpPr/>
              <p:nvPr/>
            </p:nvSpPr>
            <p:spPr>
              <a:xfrm>
                <a:off x="4909" y="276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2" name="Oval 4777"/>
              <p:cNvSpPr/>
              <p:nvPr/>
            </p:nvSpPr>
            <p:spPr>
              <a:xfrm>
                <a:off x="4891" y="276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3" name="Oval 4778"/>
              <p:cNvSpPr/>
              <p:nvPr/>
            </p:nvSpPr>
            <p:spPr>
              <a:xfrm>
                <a:off x="4874" y="276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4" name="Oval 4779"/>
              <p:cNvSpPr/>
              <p:nvPr/>
            </p:nvSpPr>
            <p:spPr>
              <a:xfrm>
                <a:off x="4858" y="276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5" name="Oval 4780"/>
              <p:cNvSpPr/>
              <p:nvPr/>
            </p:nvSpPr>
            <p:spPr>
              <a:xfrm>
                <a:off x="4841" y="277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6" name="Oval 4781"/>
              <p:cNvSpPr/>
              <p:nvPr/>
            </p:nvSpPr>
            <p:spPr>
              <a:xfrm>
                <a:off x="4824" y="277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7" name="Oval 4782"/>
              <p:cNvSpPr/>
              <p:nvPr/>
            </p:nvSpPr>
            <p:spPr>
              <a:xfrm>
                <a:off x="4808" y="278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8" name="Oval 4783"/>
              <p:cNvSpPr/>
              <p:nvPr/>
            </p:nvSpPr>
            <p:spPr>
              <a:xfrm>
                <a:off x="4791" y="279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399" name="Oval 4784"/>
              <p:cNvSpPr/>
              <p:nvPr/>
            </p:nvSpPr>
            <p:spPr>
              <a:xfrm>
                <a:off x="4774" y="2798"/>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0" name="Oval 4785"/>
              <p:cNvSpPr/>
              <p:nvPr/>
            </p:nvSpPr>
            <p:spPr>
              <a:xfrm>
                <a:off x="4758" y="280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1" name="Oval 4786"/>
              <p:cNvSpPr/>
              <p:nvPr/>
            </p:nvSpPr>
            <p:spPr>
              <a:xfrm>
                <a:off x="4741" y="281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2" name="Oval 4787"/>
              <p:cNvSpPr/>
              <p:nvPr/>
            </p:nvSpPr>
            <p:spPr>
              <a:xfrm>
                <a:off x="4724" y="281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3" name="Oval 4788"/>
              <p:cNvSpPr/>
              <p:nvPr/>
            </p:nvSpPr>
            <p:spPr>
              <a:xfrm>
                <a:off x="4708" y="281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4" name="Oval 4789"/>
              <p:cNvSpPr/>
              <p:nvPr/>
            </p:nvSpPr>
            <p:spPr>
              <a:xfrm>
                <a:off x="4691" y="282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5" name="Oval 4790"/>
              <p:cNvSpPr/>
              <p:nvPr/>
            </p:nvSpPr>
            <p:spPr>
              <a:xfrm>
                <a:off x="4674" y="282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6" name="Oval 4791"/>
              <p:cNvSpPr/>
              <p:nvPr/>
            </p:nvSpPr>
            <p:spPr>
              <a:xfrm>
                <a:off x="4658" y="283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7" name="Oval 4792"/>
              <p:cNvSpPr/>
              <p:nvPr/>
            </p:nvSpPr>
            <p:spPr>
              <a:xfrm>
                <a:off x="4641" y="283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8" name="Oval 4793"/>
              <p:cNvSpPr/>
              <p:nvPr/>
            </p:nvSpPr>
            <p:spPr>
              <a:xfrm>
                <a:off x="4623" y="284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09" name="Oval 4794"/>
              <p:cNvSpPr/>
              <p:nvPr/>
            </p:nvSpPr>
            <p:spPr>
              <a:xfrm>
                <a:off x="4608" y="283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0" name="Oval 4795"/>
              <p:cNvSpPr/>
              <p:nvPr/>
            </p:nvSpPr>
            <p:spPr>
              <a:xfrm>
                <a:off x="4591" y="2884"/>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1" name="Oval 4796"/>
              <p:cNvSpPr/>
              <p:nvPr/>
            </p:nvSpPr>
            <p:spPr>
              <a:xfrm>
                <a:off x="5425" y="2876"/>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2" name="Oval 4797"/>
              <p:cNvSpPr/>
              <p:nvPr/>
            </p:nvSpPr>
            <p:spPr>
              <a:xfrm>
                <a:off x="5407" y="2932"/>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3" name="Oval 4798"/>
              <p:cNvSpPr/>
              <p:nvPr/>
            </p:nvSpPr>
            <p:spPr>
              <a:xfrm>
                <a:off x="5392" y="2936"/>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4" name="Oval 4799"/>
              <p:cNvSpPr/>
              <p:nvPr/>
            </p:nvSpPr>
            <p:spPr>
              <a:xfrm>
                <a:off x="5375" y="290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5" name="Oval 4800"/>
              <p:cNvSpPr/>
              <p:nvPr/>
            </p:nvSpPr>
            <p:spPr>
              <a:xfrm>
                <a:off x="5357" y="289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6" name="Oval 4801"/>
              <p:cNvSpPr/>
              <p:nvPr/>
            </p:nvSpPr>
            <p:spPr>
              <a:xfrm>
                <a:off x="5342" y="288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7" name="Oval 4802"/>
              <p:cNvSpPr/>
              <p:nvPr/>
            </p:nvSpPr>
            <p:spPr>
              <a:xfrm>
                <a:off x="5324" y="2876"/>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8" name="Oval 4803"/>
              <p:cNvSpPr/>
              <p:nvPr/>
            </p:nvSpPr>
            <p:spPr>
              <a:xfrm>
                <a:off x="5307" y="286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19" name="Oval 4804"/>
              <p:cNvSpPr/>
              <p:nvPr/>
            </p:nvSpPr>
            <p:spPr>
              <a:xfrm>
                <a:off x="5292" y="286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0" name="Oval 4805"/>
              <p:cNvSpPr/>
              <p:nvPr/>
            </p:nvSpPr>
            <p:spPr>
              <a:xfrm>
                <a:off x="5274" y="285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1" name="Oval 4806"/>
              <p:cNvSpPr/>
              <p:nvPr/>
            </p:nvSpPr>
            <p:spPr>
              <a:xfrm>
                <a:off x="5257" y="285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2" name="Oval 4807"/>
              <p:cNvSpPr/>
              <p:nvPr/>
            </p:nvSpPr>
            <p:spPr>
              <a:xfrm>
                <a:off x="5241" y="284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3" name="Oval 4808"/>
              <p:cNvSpPr/>
              <p:nvPr/>
            </p:nvSpPr>
            <p:spPr>
              <a:xfrm>
                <a:off x="5224" y="284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4" name="Oval 4809"/>
              <p:cNvSpPr/>
              <p:nvPr/>
            </p:nvSpPr>
            <p:spPr>
              <a:xfrm>
                <a:off x="5207" y="284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5" name="Oval 4810"/>
              <p:cNvSpPr/>
              <p:nvPr/>
            </p:nvSpPr>
            <p:spPr>
              <a:xfrm>
                <a:off x="5191" y="2844"/>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6" name="Oval 4811"/>
              <p:cNvSpPr/>
              <p:nvPr/>
            </p:nvSpPr>
            <p:spPr>
              <a:xfrm>
                <a:off x="5174" y="284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7" name="Oval 4812"/>
              <p:cNvSpPr/>
              <p:nvPr/>
            </p:nvSpPr>
            <p:spPr>
              <a:xfrm>
                <a:off x="5157" y="283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8" name="Oval 4813"/>
              <p:cNvSpPr/>
              <p:nvPr/>
            </p:nvSpPr>
            <p:spPr>
              <a:xfrm>
                <a:off x="5142" y="282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29" name="Oval 4814"/>
              <p:cNvSpPr/>
              <p:nvPr/>
            </p:nvSpPr>
            <p:spPr>
              <a:xfrm>
                <a:off x="5124" y="283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0" name="Oval 4815"/>
              <p:cNvSpPr/>
              <p:nvPr/>
            </p:nvSpPr>
            <p:spPr>
              <a:xfrm>
                <a:off x="5107" y="283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1" name="Oval 4816"/>
              <p:cNvSpPr/>
              <p:nvPr/>
            </p:nvSpPr>
            <p:spPr>
              <a:xfrm>
                <a:off x="5092" y="2814"/>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2" name="Oval 4817"/>
              <p:cNvSpPr/>
              <p:nvPr/>
            </p:nvSpPr>
            <p:spPr>
              <a:xfrm>
                <a:off x="5074" y="28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3" name="Oval 4818"/>
              <p:cNvSpPr/>
              <p:nvPr/>
            </p:nvSpPr>
            <p:spPr>
              <a:xfrm>
                <a:off x="5057" y="28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4" name="Oval 4819"/>
              <p:cNvSpPr/>
              <p:nvPr/>
            </p:nvSpPr>
            <p:spPr>
              <a:xfrm>
                <a:off x="5042" y="2821"/>
                <a:ext cx="12"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5" name="Oval 4820"/>
              <p:cNvSpPr/>
              <p:nvPr/>
            </p:nvSpPr>
            <p:spPr>
              <a:xfrm>
                <a:off x="5024" y="2808"/>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6" name="Oval 4821"/>
              <p:cNvSpPr/>
              <p:nvPr/>
            </p:nvSpPr>
            <p:spPr>
              <a:xfrm>
                <a:off x="5006" y="2781"/>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7" name="Oval 4822"/>
              <p:cNvSpPr/>
              <p:nvPr/>
            </p:nvSpPr>
            <p:spPr>
              <a:xfrm>
                <a:off x="4991" y="277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8" name="Oval 4823"/>
              <p:cNvSpPr/>
              <p:nvPr/>
            </p:nvSpPr>
            <p:spPr>
              <a:xfrm>
                <a:off x="4974" y="276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39" name="Oval 4824"/>
              <p:cNvSpPr/>
              <p:nvPr/>
            </p:nvSpPr>
            <p:spPr>
              <a:xfrm>
                <a:off x="4959" y="276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0" name="Oval 4825"/>
              <p:cNvSpPr/>
              <p:nvPr/>
            </p:nvSpPr>
            <p:spPr>
              <a:xfrm>
                <a:off x="4941" y="275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1" name="Oval 4826"/>
              <p:cNvSpPr/>
              <p:nvPr/>
            </p:nvSpPr>
            <p:spPr>
              <a:xfrm>
                <a:off x="4924" y="27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2" name="Oval 4827"/>
              <p:cNvSpPr/>
              <p:nvPr/>
            </p:nvSpPr>
            <p:spPr>
              <a:xfrm>
                <a:off x="4909" y="274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3" name="Oval 4828"/>
              <p:cNvSpPr/>
              <p:nvPr/>
            </p:nvSpPr>
            <p:spPr>
              <a:xfrm>
                <a:off x="4891" y="273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4" name="Oval 4829"/>
              <p:cNvSpPr/>
              <p:nvPr/>
            </p:nvSpPr>
            <p:spPr>
              <a:xfrm>
                <a:off x="4874" y="273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5" name="Oval 4830"/>
              <p:cNvSpPr/>
              <p:nvPr/>
            </p:nvSpPr>
            <p:spPr>
              <a:xfrm>
                <a:off x="4858" y="273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446" name="Oval 4831"/>
              <p:cNvSpPr/>
              <p:nvPr/>
            </p:nvSpPr>
            <p:spPr>
              <a:xfrm>
                <a:off x="4841" y="274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21" name="Group 5033"/>
            <p:cNvGrpSpPr/>
            <p:nvPr/>
          </p:nvGrpSpPr>
          <p:grpSpPr>
            <a:xfrm>
              <a:off x="4591" y="2748"/>
              <a:ext cx="766" cy="184"/>
              <a:chOff x="4591" y="2748"/>
              <a:chExt cx="766" cy="184"/>
            </a:xfrm>
          </p:grpSpPr>
          <p:sp>
            <p:nvSpPr>
              <p:cNvPr id="90047" name="Oval 4833"/>
              <p:cNvSpPr/>
              <p:nvPr/>
            </p:nvSpPr>
            <p:spPr>
              <a:xfrm>
                <a:off x="4824" y="274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48" name="Oval 4834"/>
              <p:cNvSpPr/>
              <p:nvPr/>
            </p:nvSpPr>
            <p:spPr>
              <a:xfrm>
                <a:off x="4808" y="276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49" name="Oval 4835"/>
              <p:cNvSpPr/>
              <p:nvPr/>
            </p:nvSpPr>
            <p:spPr>
              <a:xfrm>
                <a:off x="4791" y="276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0" name="Oval 4836"/>
              <p:cNvSpPr/>
              <p:nvPr/>
            </p:nvSpPr>
            <p:spPr>
              <a:xfrm>
                <a:off x="4774" y="2768"/>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1" name="Oval 4837"/>
              <p:cNvSpPr/>
              <p:nvPr/>
            </p:nvSpPr>
            <p:spPr>
              <a:xfrm>
                <a:off x="4758" y="277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2" name="Oval 4838"/>
              <p:cNvSpPr/>
              <p:nvPr/>
            </p:nvSpPr>
            <p:spPr>
              <a:xfrm>
                <a:off x="4741" y="279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3" name="Oval 4839"/>
              <p:cNvSpPr/>
              <p:nvPr/>
            </p:nvSpPr>
            <p:spPr>
              <a:xfrm>
                <a:off x="4724" y="279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4" name="Oval 4840"/>
              <p:cNvSpPr/>
              <p:nvPr/>
            </p:nvSpPr>
            <p:spPr>
              <a:xfrm>
                <a:off x="4708" y="280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5" name="Oval 4841"/>
              <p:cNvSpPr/>
              <p:nvPr/>
            </p:nvSpPr>
            <p:spPr>
              <a:xfrm>
                <a:off x="4691" y="280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6" name="Oval 4842"/>
              <p:cNvSpPr/>
              <p:nvPr/>
            </p:nvSpPr>
            <p:spPr>
              <a:xfrm>
                <a:off x="4674" y="281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7" name="Oval 4843"/>
              <p:cNvSpPr/>
              <p:nvPr/>
            </p:nvSpPr>
            <p:spPr>
              <a:xfrm>
                <a:off x="4658" y="282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8" name="Oval 4844"/>
              <p:cNvSpPr/>
              <p:nvPr/>
            </p:nvSpPr>
            <p:spPr>
              <a:xfrm>
                <a:off x="4641" y="282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59" name="Oval 4845"/>
              <p:cNvSpPr/>
              <p:nvPr/>
            </p:nvSpPr>
            <p:spPr>
              <a:xfrm>
                <a:off x="4623" y="283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60" name="Oval 4846"/>
              <p:cNvSpPr/>
              <p:nvPr/>
            </p:nvSpPr>
            <p:spPr>
              <a:xfrm>
                <a:off x="4608" y="282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61" name="Oval 4847"/>
              <p:cNvSpPr/>
              <p:nvPr/>
            </p:nvSpPr>
            <p:spPr>
              <a:xfrm>
                <a:off x="4591" y="283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90062" name="Line 4848"/>
              <p:cNvSpPr/>
              <p:nvPr/>
            </p:nvSpPr>
            <p:spPr>
              <a:xfrm flipV="1">
                <a:off x="4591" y="2886"/>
                <a:ext cx="0" cy="4"/>
              </a:xfrm>
              <a:prstGeom prst="line">
                <a:avLst/>
              </a:prstGeom>
              <a:ln w="11113" cap="flat" cmpd="sng">
                <a:solidFill>
                  <a:srgbClr val="FF0000"/>
                </a:solidFill>
                <a:prstDash val="solid"/>
                <a:headEnd type="none" w="med" len="med"/>
                <a:tailEnd type="none" w="med" len="med"/>
              </a:ln>
            </p:spPr>
          </p:sp>
          <p:sp>
            <p:nvSpPr>
              <p:cNvPr id="90063" name="Line 4849"/>
              <p:cNvSpPr/>
              <p:nvPr/>
            </p:nvSpPr>
            <p:spPr>
              <a:xfrm>
                <a:off x="4591" y="2886"/>
                <a:ext cx="0" cy="0"/>
              </a:xfrm>
              <a:prstGeom prst="line">
                <a:avLst/>
              </a:prstGeom>
              <a:ln w="11113" cap="flat" cmpd="sng">
                <a:solidFill>
                  <a:srgbClr val="FF0000"/>
                </a:solidFill>
                <a:prstDash val="solid"/>
                <a:headEnd type="none" w="med" len="med"/>
                <a:tailEnd type="none" w="med" len="med"/>
              </a:ln>
            </p:spPr>
          </p:sp>
          <p:sp>
            <p:nvSpPr>
              <p:cNvPr id="90064" name="Line 4850"/>
              <p:cNvSpPr/>
              <p:nvPr/>
            </p:nvSpPr>
            <p:spPr>
              <a:xfrm>
                <a:off x="4591" y="2890"/>
                <a:ext cx="0" cy="4"/>
              </a:xfrm>
              <a:prstGeom prst="line">
                <a:avLst/>
              </a:prstGeom>
              <a:ln w="11113" cap="flat" cmpd="sng">
                <a:solidFill>
                  <a:srgbClr val="FF0000"/>
                </a:solidFill>
                <a:prstDash val="solid"/>
                <a:headEnd type="none" w="med" len="med"/>
                <a:tailEnd type="none" w="med" len="med"/>
              </a:ln>
            </p:spPr>
          </p:sp>
          <p:sp>
            <p:nvSpPr>
              <p:cNvPr id="90065" name="Line 4851"/>
              <p:cNvSpPr/>
              <p:nvPr/>
            </p:nvSpPr>
            <p:spPr>
              <a:xfrm>
                <a:off x="4591" y="2894"/>
                <a:ext cx="0" cy="0"/>
              </a:xfrm>
              <a:prstGeom prst="line">
                <a:avLst/>
              </a:prstGeom>
              <a:ln w="11113" cap="flat" cmpd="sng">
                <a:solidFill>
                  <a:srgbClr val="FF0000"/>
                </a:solidFill>
                <a:prstDash val="solid"/>
                <a:headEnd type="none" w="med" len="med"/>
                <a:tailEnd type="none" w="med" len="med"/>
              </a:ln>
            </p:spPr>
          </p:sp>
          <p:sp>
            <p:nvSpPr>
              <p:cNvPr id="90066" name="Line 4852"/>
              <p:cNvSpPr/>
              <p:nvPr/>
            </p:nvSpPr>
            <p:spPr>
              <a:xfrm>
                <a:off x="4608" y="2844"/>
                <a:ext cx="0" cy="0"/>
              </a:xfrm>
              <a:prstGeom prst="line">
                <a:avLst/>
              </a:prstGeom>
              <a:ln w="11113" cap="flat" cmpd="sng">
                <a:solidFill>
                  <a:srgbClr val="FF0000"/>
                </a:solidFill>
                <a:prstDash val="solid"/>
                <a:headEnd type="none" w="med" len="med"/>
                <a:tailEnd type="none" w="med" len="med"/>
              </a:ln>
            </p:spPr>
          </p:sp>
          <p:sp>
            <p:nvSpPr>
              <p:cNvPr id="90067" name="Line 4853"/>
              <p:cNvSpPr/>
              <p:nvPr/>
            </p:nvSpPr>
            <p:spPr>
              <a:xfrm>
                <a:off x="4608" y="2844"/>
                <a:ext cx="0" cy="0"/>
              </a:xfrm>
              <a:prstGeom prst="line">
                <a:avLst/>
              </a:prstGeom>
              <a:ln w="11113" cap="flat" cmpd="sng">
                <a:solidFill>
                  <a:srgbClr val="FF0000"/>
                </a:solidFill>
                <a:prstDash val="solid"/>
                <a:headEnd type="none" w="med" len="med"/>
                <a:tailEnd type="none" w="med" len="med"/>
              </a:ln>
            </p:spPr>
          </p:sp>
          <p:sp>
            <p:nvSpPr>
              <p:cNvPr id="90068" name="Line 4854"/>
              <p:cNvSpPr/>
              <p:nvPr/>
            </p:nvSpPr>
            <p:spPr>
              <a:xfrm>
                <a:off x="4608" y="2844"/>
                <a:ext cx="0" cy="0"/>
              </a:xfrm>
              <a:prstGeom prst="line">
                <a:avLst/>
              </a:prstGeom>
              <a:ln w="11113" cap="flat" cmpd="sng">
                <a:solidFill>
                  <a:srgbClr val="FF0000"/>
                </a:solidFill>
                <a:prstDash val="solid"/>
                <a:headEnd type="none" w="med" len="med"/>
                <a:tailEnd type="none" w="med" len="med"/>
              </a:ln>
            </p:spPr>
          </p:sp>
          <p:sp>
            <p:nvSpPr>
              <p:cNvPr id="90069" name="Line 4855"/>
              <p:cNvSpPr/>
              <p:nvPr/>
            </p:nvSpPr>
            <p:spPr>
              <a:xfrm>
                <a:off x="4608" y="2844"/>
                <a:ext cx="0" cy="0"/>
              </a:xfrm>
              <a:prstGeom prst="line">
                <a:avLst/>
              </a:prstGeom>
              <a:ln w="11113" cap="flat" cmpd="sng">
                <a:solidFill>
                  <a:srgbClr val="FF0000"/>
                </a:solidFill>
                <a:prstDash val="solid"/>
                <a:headEnd type="none" w="med" len="med"/>
                <a:tailEnd type="none" w="med" len="med"/>
              </a:ln>
            </p:spPr>
          </p:sp>
          <p:sp>
            <p:nvSpPr>
              <p:cNvPr id="90070" name="Line 4856"/>
              <p:cNvSpPr/>
              <p:nvPr/>
            </p:nvSpPr>
            <p:spPr>
              <a:xfrm flipV="1">
                <a:off x="4623" y="2848"/>
                <a:ext cx="0" cy="2"/>
              </a:xfrm>
              <a:prstGeom prst="line">
                <a:avLst/>
              </a:prstGeom>
              <a:ln w="11113" cap="flat" cmpd="sng">
                <a:solidFill>
                  <a:srgbClr val="FF0000"/>
                </a:solidFill>
                <a:prstDash val="solid"/>
                <a:headEnd type="none" w="med" len="med"/>
                <a:tailEnd type="none" w="med" len="med"/>
              </a:ln>
            </p:spPr>
          </p:sp>
          <p:sp>
            <p:nvSpPr>
              <p:cNvPr id="90071" name="Line 4857"/>
              <p:cNvSpPr/>
              <p:nvPr/>
            </p:nvSpPr>
            <p:spPr>
              <a:xfrm>
                <a:off x="4623" y="2848"/>
                <a:ext cx="0" cy="0"/>
              </a:xfrm>
              <a:prstGeom prst="line">
                <a:avLst/>
              </a:prstGeom>
              <a:ln w="11113" cap="flat" cmpd="sng">
                <a:solidFill>
                  <a:srgbClr val="FF0000"/>
                </a:solidFill>
                <a:prstDash val="solid"/>
                <a:headEnd type="none" w="med" len="med"/>
                <a:tailEnd type="none" w="med" len="med"/>
              </a:ln>
            </p:spPr>
          </p:sp>
          <p:sp>
            <p:nvSpPr>
              <p:cNvPr id="90072" name="Line 4858"/>
              <p:cNvSpPr/>
              <p:nvPr/>
            </p:nvSpPr>
            <p:spPr>
              <a:xfrm>
                <a:off x="4623" y="2850"/>
                <a:ext cx="0" cy="2"/>
              </a:xfrm>
              <a:prstGeom prst="line">
                <a:avLst/>
              </a:prstGeom>
              <a:ln w="11113" cap="flat" cmpd="sng">
                <a:solidFill>
                  <a:srgbClr val="FF0000"/>
                </a:solidFill>
                <a:prstDash val="solid"/>
                <a:headEnd type="none" w="med" len="med"/>
                <a:tailEnd type="none" w="med" len="med"/>
              </a:ln>
            </p:spPr>
          </p:sp>
          <p:sp>
            <p:nvSpPr>
              <p:cNvPr id="90073" name="Line 4859"/>
              <p:cNvSpPr/>
              <p:nvPr/>
            </p:nvSpPr>
            <p:spPr>
              <a:xfrm>
                <a:off x="4623" y="2852"/>
                <a:ext cx="0" cy="0"/>
              </a:xfrm>
              <a:prstGeom prst="line">
                <a:avLst/>
              </a:prstGeom>
              <a:ln w="11113" cap="flat" cmpd="sng">
                <a:solidFill>
                  <a:srgbClr val="FF0000"/>
                </a:solidFill>
                <a:prstDash val="solid"/>
                <a:headEnd type="none" w="med" len="med"/>
                <a:tailEnd type="none" w="med" len="med"/>
              </a:ln>
            </p:spPr>
          </p:sp>
          <p:sp>
            <p:nvSpPr>
              <p:cNvPr id="90074" name="Line 4860"/>
              <p:cNvSpPr/>
              <p:nvPr/>
            </p:nvSpPr>
            <p:spPr>
              <a:xfrm>
                <a:off x="4641" y="2840"/>
                <a:ext cx="0" cy="0"/>
              </a:xfrm>
              <a:prstGeom prst="line">
                <a:avLst/>
              </a:prstGeom>
              <a:ln w="11113" cap="flat" cmpd="sng">
                <a:solidFill>
                  <a:srgbClr val="FF0000"/>
                </a:solidFill>
                <a:prstDash val="solid"/>
                <a:headEnd type="none" w="med" len="med"/>
                <a:tailEnd type="none" w="med" len="med"/>
              </a:ln>
            </p:spPr>
          </p:sp>
          <p:sp>
            <p:nvSpPr>
              <p:cNvPr id="90075" name="Line 4861"/>
              <p:cNvSpPr/>
              <p:nvPr/>
            </p:nvSpPr>
            <p:spPr>
              <a:xfrm>
                <a:off x="4641" y="2840"/>
                <a:ext cx="0" cy="0"/>
              </a:xfrm>
              <a:prstGeom prst="line">
                <a:avLst/>
              </a:prstGeom>
              <a:ln w="11113" cap="flat" cmpd="sng">
                <a:solidFill>
                  <a:srgbClr val="FF0000"/>
                </a:solidFill>
                <a:prstDash val="solid"/>
                <a:headEnd type="none" w="med" len="med"/>
                <a:tailEnd type="none" w="med" len="med"/>
              </a:ln>
            </p:spPr>
          </p:sp>
          <p:sp>
            <p:nvSpPr>
              <p:cNvPr id="90076" name="Line 4862"/>
              <p:cNvSpPr/>
              <p:nvPr/>
            </p:nvSpPr>
            <p:spPr>
              <a:xfrm>
                <a:off x="4641" y="2840"/>
                <a:ext cx="0" cy="0"/>
              </a:xfrm>
              <a:prstGeom prst="line">
                <a:avLst/>
              </a:prstGeom>
              <a:ln w="11113" cap="flat" cmpd="sng">
                <a:solidFill>
                  <a:srgbClr val="FF0000"/>
                </a:solidFill>
                <a:prstDash val="solid"/>
                <a:headEnd type="none" w="med" len="med"/>
                <a:tailEnd type="none" w="med" len="med"/>
              </a:ln>
            </p:spPr>
          </p:sp>
          <p:sp>
            <p:nvSpPr>
              <p:cNvPr id="90077" name="Line 4863"/>
              <p:cNvSpPr/>
              <p:nvPr/>
            </p:nvSpPr>
            <p:spPr>
              <a:xfrm>
                <a:off x="4641" y="2840"/>
                <a:ext cx="0" cy="0"/>
              </a:xfrm>
              <a:prstGeom prst="line">
                <a:avLst/>
              </a:prstGeom>
              <a:ln w="11113" cap="flat" cmpd="sng">
                <a:solidFill>
                  <a:srgbClr val="FF0000"/>
                </a:solidFill>
                <a:prstDash val="solid"/>
                <a:headEnd type="none" w="med" len="med"/>
                <a:tailEnd type="none" w="med" len="med"/>
              </a:ln>
            </p:spPr>
          </p:sp>
          <p:sp>
            <p:nvSpPr>
              <p:cNvPr id="90078" name="Line 4864"/>
              <p:cNvSpPr/>
              <p:nvPr/>
            </p:nvSpPr>
            <p:spPr>
              <a:xfrm>
                <a:off x="4658" y="2844"/>
                <a:ext cx="0" cy="0"/>
              </a:xfrm>
              <a:prstGeom prst="line">
                <a:avLst/>
              </a:prstGeom>
              <a:ln w="11113" cap="flat" cmpd="sng">
                <a:solidFill>
                  <a:srgbClr val="FF0000"/>
                </a:solidFill>
                <a:prstDash val="solid"/>
                <a:headEnd type="none" w="med" len="med"/>
                <a:tailEnd type="none" w="med" len="med"/>
              </a:ln>
            </p:spPr>
          </p:sp>
          <p:sp>
            <p:nvSpPr>
              <p:cNvPr id="90079" name="Line 4865"/>
              <p:cNvSpPr/>
              <p:nvPr/>
            </p:nvSpPr>
            <p:spPr>
              <a:xfrm>
                <a:off x="4658" y="2844"/>
                <a:ext cx="0" cy="0"/>
              </a:xfrm>
              <a:prstGeom prst="line">
                <a:avLst/>
              </a:prstGeom>
              <a:ln w="11113" cap="flat" cmpd="sng">
                <a:solidFill>
                  <a:srgbClr val="FF0000"/>
                </a:solidFill>
                <a:prstDash val="solid"/>
                <a:headEnd type="none" w="med" len="med"/>
                <a:tailEnd type="none" w="med" len="med"/>
              </a:ln>
            </p:spPr>
          </p:sp>
          <p:sp>
            <p:nvSpPr>
              <p:cNvPr id="90080" name="Line 4866"/>
              <p:cNvSpPr/>
              <p:nvPr/>
            </p:nvSpPr>
            <p:spPr>
              <a:xfrm>
                <a:off x="4658" y="2844"/>
                <a:ext cx="0" cy="0"/>
              </a:xfrm>
              <a:prstGeom prst="line">
                <a:avLst/>
              </a:prstGeom>
              <a:ln w="11113" cap="flat" cmpd="sng">
                <a:solidFill>
                  <a:srgbClr val="FF0000"/>
                </a:solidFill>
                <a:prstDash val="solid"/>
                <a:headEnd type="none" w="med" len="med"/>
                <a:tailEnd type="none" w="med" len="med"/>
              </a:ln>
            </p:spPr>
          </p:sp>
          <p:sp>
            <p:nvSpPr>
              <p:cNvPr id="90081" name="Line 4867"/>
              <p:cNvSpPr/>
              <p:nvPr/>
            </p:nvSpPr>
            <p:spPr>
              <a:xfrm>
                <a:off x="4658" y="2844"/>
                <a:ext cx="0" cy="0"/>
              </a:xfrm>
              <a:prstGeom prst="line">
                <a:avLst/>
              </a:prstGeom>
              <a:ln w="11113" cap="flat" cmpd="sng">
                <a:solidFill>
                  <a:srgbClr val="FF0000"/>
                </a:solidFill>
                <a:prstDash val="solid"/>
                <a:headEnd type="none" w="med" len="med"/>
                <a:tailEnd type="none" w="med" len="med"/>
              </a:ln>
            </p:spPr>
          </p:sp>
          <p:sp>
            <p:nvSpPr>
              <p:cNvPr id="90082" name="Line 4868"/>
              <p:cNvSpPr/>
              <p:nvPr/>
            </p:nvSpPr>
            <p:spPr>
              <a:xfrm>
                <a:off x="4674" y="2829"/>
                <a:ext cx="0" cy="0"/>
              </a:xfrm>
              <a:prstGeom prst="line">
                <a:avLst/>
              </a:prstGeom>
              <a:ln w="11113" cap="flat" cmpd="sng">
                <a:solidFill>
                  <a:srgbClr val="FF0000"/>
                </a:solidFill>
                <a:prstDash val="solid"/>
                <a:headEnd type="none" w="med" len="med"/>
                <a:tailEnd type="none" w="med" len="med"/>
              </a:ln>
            </p:spPr>
          </p:sp>
          <p:sp>
            <p:nvSpPr>
              <p:cNvPr id="90083" name="Line 4869"/>
              <p:cNvSpPr/>
              <p:nvPr/>
            </p:nvSpPr>
            <p:spPr>
              <a:xfrm>
                <a:off x="4674" y="2829"/>
                <a:ext cx="0" cy="0"/>
              </a:xfrm>
              <a:prstGeom prst="line">
                <a:avLst/>
              </a:prstGeom>
              <a:ln w="11113" cap="flat" cmpd="sng">
                <a:solidFill>
                  <a:srgbClr val="FF0000"/>
                </a:solidFill>
                <a:prstDash val="solid"/>
                <a:headEnd type="none" w="med" len="med"/>
                <a:tailEnd type="none" w="med" len="med"/>
              </a:ln>
            </p:spPr>
          </p:sp>
          <p:sp>
            <p:nvSpPr>
              <p:cNvPr id="90084" name="Line 4870"/>
              <p:cNvSpPr/>
              <p:nvPr/>
            </p:nvSpPr>
            <p:spPr>
              <a:xfrm>
                <a:off x="4674" y="2829"/>
                <a:ext cx="0" cy="0"/>
              </a:xfrm>
              <a:prstGeom prst="line">
                <a:avLst/>
              </a:prstGeom>
              <a:ln w="11113" cap="flat" cmpd="sng">
                <a:solidFill>
                  <a:srgbClr val="FF0000"/>
                </a:solidFill>
                <a:prstDash val="solid"/>
                <a:headEnd type="none" w="med" len="med"/>
                <a:tailEnd type="none" w="med" len="med"/>
              </a:ln>
            </p:spPr>
          </p:sp>
          <p:sp>
            <p:nvSpPr>
              <p:cNvPr id="90085" name="Line 4871"/>
              <p:cNvSpPr/>
              <p:nvPr/>
            </p:nvSpPr>
            <p:spPr>
              <a:xfrm>
                <a:off x="4674" y="2829"/>
                <a:ext cx="0" cy="0"/>
              </a:xfrm>
              <a:prstGeom prst="line">
                <a:avLst/>
              </a:prstGeom>
              <a:ln w="11113" cap="flat" cmpd="sng">
                <a:solidFill>
                  <a:srgbClr val="FF0000"/>
                </a:solidFill>
                <a:prstDash val="solid"/>
                <a:headEnd type="none" w="med" len="med"/>
                <a:tailEnd type="none" w="med" len="med"/>
              </a:ln>
            </p:spPr>
          </p:sp>
          <p:sp>
            <p:nvSpPr>
              <p:cNvPr id="90086" name="Line 4872"/>
              <p:cNvSpPr/>
              <p:nvPr/>
            </p:nvSpPr>
            <p:spPr>
              <a:xfrm>
                <a:off x="4691" y="2827"/>
                <a:ext cx="0" cy="0"/>
              </a:xfrm>
              <a:prstGeom prst="line">
                <a:avLst/>
              </a:prstGeom>
              <a:ln w="11113" cap="flat" cmpd="sng">
                <a:solidFill>
                  <a:srgbClr val="FF0000"/>
                </a:solidFill>
                <a:prstDash val="solid"/>
                <a:headEnd type="none" w="med" len="med"/>
                <a:tailEnd type="none" w="med" len="med"/>
              </a:ln>
            </p:spPr>
          </p:sp>
          <p:sp>
            <p:nvSpPr>
              <p:cNvPr id="90087" name="Line 4873"/>
              <p:cNvSpPr/>
              <p:nvPr/>
            </p:nvSpPr>
            <p:spPr>
              <a:xfrm>
                <a:off x="4691" y="2827"/>
                <a:ext cx="0" cy="0"/>
              </a:xfrm>
              <a:prstGeom prst="line">
                <a:avLst/>
              </a:prstGeom>
              <a:ln w="11113" cap="flat" cmpd="sng">
                <a:solidFill>
                  <a:srgbClr val="FF0000"/>
                </a:solidFill>
                <a:prstDash val="solid"/>
                <a:headEnd type="none" w="med" len="med"/>
                <a:tailEnd type="none" w="med" len="med"/>
              </a:ln>
            </p:spPr>
          </p:sp>
          <p:sp>
            <p:nvSpPr>
              <p:cNvPr id="90088" name="Line 4874"/>
              <p:cNvSpPr/>
              <p:nvPr/>
            </p:nvSpPr>
            <p:spPr>
              <a:xfrm>
                <a:off x="4691" y="2827"/>
                <a:ext cx="0" cy="0"/>
              </a:xfrm>
              <a:prstGeom prst="line">
                <a:avLst/>
              </a:prstGeom>
              <a:ln w="11113" cap="flat" cmpd="sng">
                <a:solidFill>
                  <a:srgbClr val="FF0000"/>
                </a:solidFill>
                <a:prstDash val="solid"/>
                <a:headEnd type="none" w="med" len="med"/>
                <a:tailEnd type="none" w="med" len="med"/>
              </a:ln>
            </p:spPr>
          </p:sp>
          <p:sp>
            <p:nvSpPr>
              <p:cNvPr id="90089" name="Line 4875"/>
              <p:cNvSpPr/>
              <p:nvPr/>
            </p:nvSpPr>
            <p:spPr>
              <a:xfrm>
                <a:off x="4691" y="2827"/>
                <a:ext cx="0" cy="0"/>
              </a:xfrm>
              <a:prstGeom prst="line">
                <a:avLst/>
              </a:prstGeom>
              <a:ln w="11113" cap="flat" cmpd="sng">
                <a:solidFill>
                  <a:srgbClr val="FF0000"/>
                </a:solidFill>
                <a:prstDash val="solid"/>
                <a:headEnd type="none" w="med" len="med"/>
                <a:tailEnd type="none" w="med" len="med"/>
              </a:ln>
            </p:spPr>
          </p:sp>
          <p:sp>
            <p:nvSpPr>
              <p:cNvPr id="90090" name="Line 4876"/>
              <p:cNvSpPr/>
              <p:nvPr/>
            </p:nvSpPr>
            <p:spPr>
              <a:xfrm>
                <a:off x="4708" y="2825"/>
                <a:ext cx="0" cy="0"/>
              </a:xfrm>
              <a:prstGeom prst="line">
                <a:avLst/>
              </a:prstGeom>
              <a:ln w="11113" cap="flat" cmpd="sng">
                <a:solidFill>
                  <a:srgbClr val="FF0000"/>
                </a:solidFill>
                <a:prstDash val="solid"/>
                <a:headEnd type="none" w="med" len="med"/>
                <a:tailEnd type="none" w="med" len="med"/>
              </a:ln>
            </p:spPr>
          </p:sp>
          <p:sp>
            <p:nvSpPr>
              <p:cNvPr id="90091" name="Line 4877"/>
              <p:cNvSpPr/>
              <p:nvPr/>
            </p:nvSpPr>
            <p:spPr>
              <a:xfrm>
                <a:off x="4708" y="2825"/>
                <a:ext cx="0" cy="0"/>
              </a:xfrm>
              <a:prstGeom prst="line">
                <a:avLst/>
              </a:prstGeom>
              <a:ln w="11113" cap="flat" cmpd="sng">
                <a:solidFill>
                  <a:srgbClr val="FF0000"/>
                </a:solidFill>
                <a:prstDash val="solid"/>
                <a:headEnd type="none" w="med" len="med"/>
                <a:tailEnd type="none" w="med" len="med"/>
              </a:ln>
            </p:spPr>
          </p:sp>
          <p:sp>
            <p:nvSpPr>
              <p:cNvPr id="90092" name="Line 4878"/>
              <p:cNvSpPr/>
              <p:nvPr/>
            </p:nvSpPr>
            <p:spPr>
              <a:xfrm>
                <a:off x="4708" y="2825"/>
                <a:ext cx="0" cy="0"/>
              </a:xfrm>
              <a:prstGeom prst="line">
                <a:avLst/>
              </a:prstGeom>
              <a:ln w="11113" cap="flat" cmpd="sng">
                <a:solidFill>
                  <a:srgbClr val="FF0000"/>
                </a:solidFill>
                <a:prstDash val="solid"/>
                <a:headEnd type="none" w="med" len="med"/>
                <a:tailEnd type="none" w="med" len="med"/>
              </a:ln>
            </p:spPr>
          </p:sp>
          <p:sp>
            <p:nvSpPr>
              <p:cNvPr id="90093" name="Line 4879"/>
              <p:cNvSpPr/>
              <p:nvPr/>
            </p:nvSpPr>
            <p:spPr>
              <a:xfrm>
                <a:off x="4708" y="2825"/>
                <a:ext cx="0" cy="0"/>
              </a:xfrm>
              <a:prstGeom prst="line">
                <a:avLst/>
              </a:prstGeom>
              <a:ln w="11113" cap="flat" cmpd="sng">
                <a:solidFill>
                  <a:srgbClr val="FF0000"/>
                </a:solidFill>
                <a:prstDash val="solid"/>
                <a:headEnd type="none" w="med" len="med"/>
                <a:tailEnd type="none" w="med" len="med"/>
              </a:ln>
            </p:spPr>
          </p:sp>
          <p:sp>
            <p:nvSpPr>
              <p:cNvPr id="90094" name="Line 4880"/>
              <p:cNvSpPr/>
              <p:nvPr/>
            </p:nvSpPr>
            <p:spPr>
              <a:xfrm>
                <a:off x="4724" y="2823"/>
                <a:ext cx="0" cy="0"/>
              </a:xfrm>
              <a:prstGeom prst="line">
                <a:avLst/>
              </a:prstGeom>
              <a:ln w="11113" cap="flat" cmpd="sng">
                <a:solidFill>
                  <a:srgbClr val="FF0000"/>
                </a:solidFill>
                <a:prstDash val="solid"/>
                <a:headEnd type="none" w="med" len="med"/>
                <a:tailEnd type="none" w="med" len="med"/>
              </a:ln>
            </p:spPr>
          </p:sp>
          <p:sp>
            <p:nvSpPr>
              <p:cNvPr id="90095" name="Line 4881"/>
              <p:cNvSpPr/>
              <p:nvPr/>
            </p:nvSpPr>
            <p:spPr>
              <a:xfrm>
                <a:off x="4724" y="2823"/>
                <a:ext cx="0" cy="0"/>
              </a:xfrm>
              <a:prstGeom prst="line">
                <a:avLst/>
              </a:prstGeom>
              <a:ln w="11113" cap="flat" cmpd="sng">
                <a:solidFill>
                  <a:srgbClr val="FF0000"/>
                </a:solidFill>
                <a:prstDash val="solid"/>
                <a:headEnd type="none" w="med" len="med"/>
                <a:tailEnd type="none" w="med" len="med"/>
              </a:ln>
            </p:spPr>
          </p:sp>
          <p:sp>
            <p:nvSpPr>
              <p:cNvPr id="90096" name="Line 4882"/>
              <p:cNvSpPr/>
              <p:nvPr/>
            </p:nvSpPr>
            <p:spPr>
              <a:xfrm>
                <a:off x="4724" y="2823"/>
                <a:ext cx="0" cy="0"/>
              </a:xfrm>
              <a:prstGeom prst="line">
                <a:avLst/>
              </a:prstGeom>
              <a:ln w="11113" cap="flat" cmpd="sng">
                <a:solidFill>
                  <a:srgbClr val="FF0000"/>
                </a:solidFill>
                <a:prstDash val="solid"/>
                <a:headEnd type="none" w="med" len="med"/>
                <a:tailEnd type="none" w="med" len="med"/>
              </a:ln>
            </p:spPr>
          </p:sp>
          <p:sp>
            <p:nvSpPr>
              <p:cNvPr id="90097" name="Line 4883"/>
              <p:cNvSpPr/>
              <p:nvPr/>
            </p:nvSpPr>
            <p:spPr>
              <a:xfrm>
                <a:off x="4724" y="2823"/>
                <a:ext cx="0" cy="0"/>
              </a:xfrm>
              <a:prstGeom prst="line">
                <a:avLst/>
              </a:prstGeom>
              <a:ln w="11113" cap="flat" cmpd="sng">
                <a:solidFill>
                  <a:srgbClr val="FF0000"/>
                </a:solidFill>
                <a:prstDash val="solid"/>
                <a:headEnd type="none" w="med" len="med"/>
                <a:tailEnd type="none" w="med" len="med"/>
              </a:ln>
            </p:spPr>
          </p:sp>
          <p:sp>
            <p:nvSpPr>
              <p:cNvPr id="90098" name="Line 4884"/>
              <p:cNvSpPr/>
              <p:nvPr/>
            </p:nvSpPr>
            <p:spPr>
              <a:xfrm flipV="1">
                <a:off x="4741" y="2817"/>
                <a:ext cx="0" cy="1"/>
              </a:xfrm>
              <a:prstGeom prst="line">
                <a:avLst/>
              </a:prstGeom>
              <a:ln w="11113" cap="flat" cmpd="sng">
                <a:solidFill>
                  <a:srgbClr val="FF0000"/>
                </a:solidFill>
                <a:prstDash val="solid"/>
                <a:headEnd type="none" w="med" len="med"/>
                <a:tailEnd type="none" w="med" len="med"/>
              </a:ln>
            </p:spPr>
          </p:sp>
          <p:sp>
            <p:nvSpPr>
              <p:cNvPr id="90099" name="Line 4885"/>
              <p:cNvSpPr/>
              <p:nvPr/>
            </p:nvSpPr>
            <p:spPr>
              <a:xfrm>
                <a:off x="4741" y="2817"/>
                <a:ext cx="0" cy="0"/>
              </a:xfrm>
              <a:prstGeom prst="line">
                <a:avLst/>
              </a:prstGeom>
              <a:ln w="11113" cap="flat" cmpd="sng">
                <a:solidFill>
                  <a:srgbClr val="FF0000"/>
                </a:solidFill>
                <a:prstDash val="solid"/>
                <a:headEnd type="none" w="med" len="med"/>
                <a:tailEnd type="none" w="med" len="med"/>
              </a:ln>
            </p:spPr>
          </p:sp>
          <p:sp>
            <p:nvSpPr>
              <p:cNvPr id="90100" name="Line 4886"/>
              <p:cNvSpPr/>
              <p:nvPr/>
            </p:nvSpPr>
            <p:spPr>
              <a:xfrm>
                <a:off x="4741" y="2818"/>
                <a:ext cx="0" cy="3"/>
              </a:xfrm>
              <a:prstGeom prst="line">
                <a:avLst/>
              </a:prstGeom>
              <a:ln w="11113" cap="flat" cmpd="sng">
                <a:solidFill>
                  <a:srgbClr val="FF0000"/>
                </a:solidFill>
                <a:prstDash val="solid"/>
                <a:headEnd type="none" w="med" len="med"/>
                <a:tailEnd type="none" w="med" len="med"/>
              </a:ln>
            </p:spPr>
          </p:sp>
          <p:sp>
            <p:nvSpPr>
              <p:cNvPr id="90101" name="Line 4887"/>
              <p:cNvSpPr/>
              <p:nvPr/>
            </p:nvSpPr>
            <p:spPr>
              <a:xfrm>
                <a:off x="4741" y="2821"/>
                <a:ext cx="0" cy="0"/>
              </a:xfrm>
              <a:prstGeom prst="line">
                <a:avLst/>
              </a:prstGeom>
              <a:ln w="11113" cap="flat" cmpd="sng">
                <a:solidFill>
                  <a:srgbClr val="FF0000"/>
                </a:solidFill>
                <a:prstDash val="solid"/>
                <a:headEnd type="none" w="med" len="med"/>
                <a:tailEnd type="none" w="med" len="med"/>
              </a:ln>
            </p:spPr>
          </p:sp>
          <p:sp>
            <p:nvSpPr>
              <p:cNvPr id="90102" name="Line 4888"/>
              <p:cNvSpPr/>
              <p:nvPr/>
            </p:nvSpPr>
            <p:spPr>
              <a:xfrm>
                <a:off x="4758" y="2810"/>
                <a:ext cx="0" cy="0"/>
              </a:xfrm>
              <a:prstGeom prst="line">
                <a:avLst/>
              </a:prstGeom>
              <a:ln w="11113" cap="flat" cmpd="sng">
                <a:solidFill>
                  <a:srgbClr val="FF0000"/>
                </a:solidFill>
                <a:prstDash val="solid"/>
                <a:headEnd type="none" w="med" len="med"/>
                <a:tailEnd type="none" w="med" len="med"/>
              </a:ln>
            </p:spPr>
          </p:sp>
          <p:sp>
            <p:nvSpPr>
              <p:cNvPr id="90103" name="Line 4889"/>
              <p:cNvSpPr/>
              <p:nvPr/>
            </p:nvSpPr>
            <p:spPr>
              <a:xfrm>
                <a:off x="4758" y="2810"/>
                <a:ext cx="0" cy="0"/>
              </a:xfrm>
              <a:prstGeom prst="line">
                <a:avLst/>
              </a:prstGeom>
              <a:ln w="11113" cap="flat" cmpd="sng">
                <a:solidFill>
                  <a:srgbClr val="FF0000"/>
                </a:solidFill>
                <a:prstDash val="solid"/>
                <a:headEnd type="none" w="med" len="med"/>
                <a:tailEnd type="none" w="med" len="med"/>
              </a:ln>
            </p:spPr>
          </p:sp>
          <p:sp>
            <p:nvSpPr>
              <p:cNvPr id="90104" name="Line 4890"/>
              <p:cNvSpPr/>
              <p:nvPr/>
            </p:nvSpPr>
            <p:spPr>
              <a:xfrm>
                <a:off x="4758" y="2810"/>
                <a:ext cx="0" cy="0"/>
              </a:xfrm>
              <a:prstGeom prst="line">
                <a:avLst/>
              </a:prstGeom>
              <a:ln w="11113" cap="flat" cmpd="sng">
                <a:solidFill>
                  <a:srgbClr val="FF0000"/>
                </a:solidFill>
                <a:prstDash val="solid"/>
                <a:headEnd type="none" w="med" len="med"/>
                <a:tailEnd type="none" w="med" len="med"/>
              </a:ln>
            </p:spPr>
          </p:sp>
          <p:sp>
            <p:nvSpPr>
              <p:cNvPr id="90105" name="Line 4891"/>
              <p:cNvSpPr/>
              <p:nvPr/>
            </p:nvSpPr>
            <p:spPr>
              <a:xfrm>
                <a:off x="4758" y="2810"/>
                <a:ext cx="0" cy="0"/>
              </a:xfrm>
              <a:prstGeom prst="line">
                <a:avLst/>
              </a:prstGeom>
              <a:ln w="11113" cap="flat" cmpd="sng">
                <a:solidFill>
                  <a:srgbClr val="FF0000"/>
                </a:solidFill>
                <a:prstDash val="solid"/>
                <a:headEnd type="none" w="med" len="med"/>
                <a:tailEnd type="none" w="med" len="med"/>
              </a:ln>
            </p:spPr>
          </p:sp>
          <p:sp>
            <p:nvSpPr>
              <p:cNvPr id="90106" name="Line 4892"/>
              <p:cNvSpPr/>
              <p:nvPr/>
            </p:nvSpPr>
            <p:spPr>
              <a:xfrm flipV="1">
                <a:off x="4774" y="2802"/>
                <a:ext cx="0" cy="2"/>
              </a:xfrm>
              <a:prstGeom prst="line">
                <a:avLst/>
              </a:prstGeom>
              <a:ln w="11113" cap="flat" cmpd="sng">
                <a:solidFill>
                  <a:srgbClr val="FF0000"/>
                </a:solidFill>
                <a:prstDash val="solid"/>
                <a:headEnd type="none" w="med" len="med"/>
                <a:tailEnd type="none" w="med" len="med"/>
              </a:ln>
            </p:spPr>
          </p:sp>
          <p:sp>
            <p:nvSpPr>
              <p:cNvPr id="90107" name="Line 4893"/>
              <p:cNvSpPr/>
              <p:nvPr/>
            </p:nvSpPr>
            <p:spPr>
              <a:xfrm>
                <a:off x="4774" y="2802"/>
                <a:ext cx="0" cy="0"/>
              </a:xfrm>
              <a:prstGeom prst="line">
                <a:avLst/>
              </a:prstGeom>
              <a:ln w="11113" cap="flat" cmpd="sng">
                <a:solidFill>
                  <a:srgbClr val="FF0000"/>
                </a:solidFill>
                <a:prstDash val="solid"/>
                <a:headEnd type="none" w="med" len="med"/>
                <a:tailEnd type="none" w="med" len="med"/>
              </a:ln>
            </p:spPr>
          </p:sp>
          <p:sp>
            <p:nvSpPr>
              <p:cNvPr id="90108" name="Line 4894"/>
              <p:cNvSpPr/>
              <p:nvPr/>
            </p:nvSpPr>
            <p:spPr>
              <a:xfrm>
                <a:off x="4774" y="2804"/>
                <a:ext cx="0" cy="2"/>
              </a:xfrm>
              <a:prstGeom prst="line">
                <a:avLst/>
              </a:prstGeom>
              <a:ln w="11113" cap="flat" cmpd="sng">
                <a:solidFill>
                  <a:srgbClr val="FF0000"/>
                </a:solidFill>
                <a:prstDash val="solid"/>
                <a:headEnd type="none" w="med" len="med"/>
                <a:tailEnd type="none" w="med" len="med"/>
              </a:ln>
            </p:spPr>
          </p:sp>
          <p:sp>
            <p:nvSpPr>
              <p:cNvPr id="90109" name="Line 4895"/>
              <p:cNvSpPr/>
              <p:nvPr/>
            </p:nvSpPr>
            <p:spPr>
              <a:xfrm>
                <a:off x="4774" y="2806"/>
                <a:ext cx="0" cy="0"/>
              </a:xfrm>
              <a:prstGeom prst="line">
                <a:avLst/>
              </a:prstGeom>
              <a:ln w="11113" cap="flat" cmpd="sng">
                <a:solidFill>
                  <a:srgbClr val="FF0000"/>
                </a:solidFill>
                <a:prstDash val="solid"/>
                <a:headEnd type="none" w="med" len="med"/>
                <a:tailEnd type="none" w="med" len="med"/>
              </a:ln>
            </p:spPr>
          </p:sp>
          <p:sp>
            <p:nvSpPr>
              <p:cNvPr id="90110" name="Line 4896"/>
              <p:cNvSpPr/>
              <p:nvPr/>
            </p:nvSpPr>
            <p:spPr>
              <a:xfrm>
                <a:off x="4791" y="2796"/>
                <a:ext cx="0" cy="0"/>
              </a:xfrm>
              <a:prstGeom prst="line">
                <a:avLst/>
              </a:prstGeom>
              <a:ln w="11113" cap="flat" cmpd="sng">
                <a:solidFill>
                  <a:srgbClr val="FF0000"/>
                </a:solidFill>
                <a:prstDash val="solid"/>
                <a:headEnd type="none" w="med" len="med"/>
                <a:tailEnd type="none" w="med" len="med"/>
              </a:ln>
            </p:spPr>
          </p:sp>
          <p:sp>
            <p:nvSpPr>
              <p:cNvPr id="90111" name="Line 4897"/>
              <p:cNvSpPr/>
              <p:nvPr/>
            </p:nvSpPr>
            <p:spPr>
              <a:xfrm>
                <a:off x="4791" y="2796"/>
                <a:ext cx="0" cy="0"/>
              </a:xfrm>
              <a:prstGeom prst="line">
                <a:avLst/>
              </a:prstGeom>
              <a:ln w="11113" cap="flat" cmpd="sng">
                <a:solidFill>
                  <a:srgbClr val="FF0000"/>
                </a:solidFill>
                <a:prstDash val="solid"/>
                <a:headEnd type="none" w="med" len="med"/>
                <a:tailEnd type="none" w="med" len="med"/>
              </a:ln>
            </p:spPr>
          </p:sp>
          <p:sp>
            <p:nvSpPr>
              <p:cNvPr id="90112" name="Line 4898"/>
              <p:cNvSpPr/>
              <p:nvPr/>
            </p:nvSpPr>
            <p:spPr>
              <a:xfrm>
                <a:off x="4791" y="2796"/>
                <a:ext cx="0" cy="0"/>
              </a:xfrm>
              <a:prstGeom prst="line">
                <a:avLst/>
              </a:prstGeom>
              <a:ln w="11113" cap="flat" cmpd="sng">
                <a:solidFill>
                  <a:srgbClr val="FF0000"/>
                </a:solidFill>
                <a:prstDash val="solid"/>
                <a:headEnd type="none" w="med" len="med"/>
                <a:tailEnd type="none" w="med" len="med"/>
              </a:ln>
            </p:spPr>
          </p:sp>
          <p:sp>
            <p:nvSpPr>
              <p:cNvPr id="90113" name="Line 4899"/>
              <p:cNvSpPr/>
              <p:nvPr/>
            </p:nvSpPr>
            <p:spPr>
              <a:xfrm>
                <a:off x="4791" y="2796"/>
                <a:ext cx="0" cy="0"/>
              </a:xfrm>
              <a:prstGeom prst="line">
                <a:avLst/>
              </a:prstGeom>
              <a:ln w="11113" cap="flat" cmpd="sng">
                <a:solidFill>
                  <a:srgbClr val="FF0000"/>
                </a:solidFill>
                <a:prstDash val="solid"/>
                <a:headEnd type="none" w="med" len="med"/>
                <a:tailEnd type="none" w="med" len="med"/>
              </a:ln>
            </p:spPr>
          </p:sp>
          <p:sp>
            <p:nvSpPr>
              <p:cNvPr id="90114" name="Line 4900"/>
              <p:cNvSpPr/>
              <p:nvPr/>
            </p:nvSpPr>
            <p:spPr>
              <a:xfrm flipV="1">
                <a:off x="4808" y="2791"/>
                <a:ext cx="0" cy="3"/>
              </a:xfrm>
              <a:prstGeom prst="line">
                <a:avLst/>
              </a:prstGeom>
              <a:ln w="11113" cap="flat" cmpd="sng">
                <a:solidFill>
                  <a:srgbClr val="FF0000"/>
                </a:solidFill>
                <a:prstDash val="solid"/>
                <a:headEnd type="none" w="med" len="med"/>
                <a:tailEnd type="none" w="med" len="med"/>
              </a:ln>
            </p:spPr>
          </p:sp>
          <p:sp>
            <p:nvSpPr>
              <p:cNvPr id="90115" name="Line 4901"/>
              <p:cNvSpPr/>
              <p:nvPr/>
            </p:nvSpPr>
            <p:spPr>
              <a:xfrm>
                <a:off x="4808" y="2791"/>
                <a:ext cx="0" cy="0"/>
              </a:xfrm>
              <a:prstGeom prst="line">
                <a:avLst/>
              </a:prstGeom>
              <a:ln w="11113" cap="flat" cmpd="sng">
                <a:solidFill>
                  <a:srgbClr val="FF0000"/>
                </a:solidFill>
                <a:prstDash val="solid"/>
                <a:headEnd type="none" w="med" len="med"/>
                <a:tailEnd type="none" w="med" len="med"/>
              </a:ln>
            </p:spPr>
          </p:sp>
          <p:sp>
            <p:nvSpPr>
              <p:cNvPr id="90116" name="Line 4902"/>
              <p:cNvSpPr/>
              <p:nvPr/>
            </p:nvSpPr>
            <p:spPr>
              <a:xfrm>
                <a:off x="4808" y="2794"/>
                <a:ext cx="0" cy="2"/>
              </a:xfrm>
              <a:prstGeom prst="line">
                <a:avLst/>
              </a:prstGeom>
              <a:ln w="11113" cap="flat" cmpd="sng">
                <a:solidFill>
                  <a:srgbClr val="FF0000"/>
                </a:solidFill>
                <a:prstDash val="solid"/>
                <a:headEnd type="none" w="med" len="med"/>
                <a:tailEnd type="none" w="med" len="med"/>
              </a:ln>
            </p:spPr>
          </p:sp>
          <p:sp>
            <p:nvSpPr>
              <p:cNvPr id="90117" name="Line 4903"/>
              <p:cNvSpPr/>
              <p:nvPr/>
            </p:nvSpPr>
            <p:spPr>
              <a:xfrm>
                <a:off x="4808" y="2796"/>
                <a:ext cx="0" cy="0"/>
              </a:xfrm>
              <a:prstGeom prst="line">
                <a:avLst/>
              </a:prstGeom>
              <a:ln w="11113" cap="flat" cmpd="sng">
                <a:solidFill>
                  <a:srgbClr val="FF0000"/>
                </a:solidFill>
                <a:prstDash val="solid"/>
                <a:headEnd type="none" w="med" len="med"/>
                <a:tailEnd type="none" w="med" len="med"/>
              </a:ln>
            </p:spPr>
          </p:sp>
          <p:sp>
            <p:nvSpPr>
              <p:cNvPr id="90118" name="Line 4904"/>
              <p:cNvSpPr/>
              <p:nvPr/>
            </p:nvSpPr>
            <p:spPr>
              <a:xfrm flipV="1">
                <a:off x="4824" y="2781"/>
                <a:ext cx="0" cy="2"/>
              </a:xfrm>
              <a:prstGeom prst="line">
                <a:avLst/>
              </a:prstGeom>
              <a:ln w="11113" cap="flat" cmpd="sng">
                <a:solidFill>
                  <a:srgbClr val="FF0000"/>
                </a:solidFill>
                <a:prstDash val="solid"/>
                <a:headEnd type="none" w="med" len="med"/>
                <a:tailEnd type="none" w="med" len="med"/>
              </a:ln>
            </p:spPr>
          </p:sp>
          <p:sp>
            <p:nvSpPr>
              <p:cNvPr id="90119" name="Line 4905"/>
              <p:cNvSpPr/>
              <p:nvPr/>
            </p:nvSpPr>
            <p:spPr>
              <a:xfrm>
                <a:off x="4824" y="2781"/>
                <a:ext cx="0" cy="0"/>
              </a:xfrm>
              <a:prstGeom prst="line">
                <a:avLst/>
              </a:prstGeom>
              <a:ln w="11113" cap="flat" cmpd="sng">
                <a:solidFill>
                  <a:srgbClr val="FF0000"/>
                </a:solidFill>
                <a:prstDash val="solid"/>
                <a:headEnd type="none" w="med" len="med"/>
                <a:tailEnd type="none" w="med" len="med"/>
              </a:ln>
            </p:spPr>
          </p:sp>
          <p:sp>
            <p:nvSpPr>
              <p:cNvPr id="90120" name="Line 4906"/>
              <p:cNvSpPr/>
              <p:nvPr/>
            </p:nvSpPr>
            <p:spPr>
              <a:xfrm>
                <a:off x="4824" y="2783"/>
                <a:ext cx="0" cy="2"/>
              </a:xfrm>
              <a:prstGeom prst="line">
                <a:avLst/>
              </a:prstGeom>
              <a:ln w="11113" cap="flat" cmpd="sng">
                <a:solidFill>
                  <a:srgbClr val="FF0000"/>
                </a:solidFill>
                <a:prstDash val="solid"/>
                <a:headEnd type="none" w="med" len="med"/>
                <a:tailEnd type="none" w="med" len="med"/>
              </a:ln>
            </p:spPr>
          </p:sp>
          <p:sp>
            <p:nvSpPr>
              <p:cNvPr id="90121" name="Line 4907"/>
              <p:cNvSpPr/>
              <p:nvPr/>
            </p:nvSpPr>
            <p:spPr>
              <a:xfrm>
                <a:off x="4824" y="2785"/>
                <a:ext cx="0" cy="0"/>
              </a:xfrm>
              <a:prstGeom prst="line">
                <a:avLst/>
              </a:prstGeom>
              <a:ln w="11113" cap="flat" cmpd="sng">
                <a:solidFill>
                  <a:srgbClr val="FF0000"/>
                </a:solidFill>
                <a:prstDash val="solid"/>
                <a:headEnd type="none" w="med" len="med"/>
                <a:tailEnd type="none" w="med" len="med"/>
              </a:ln>
            </p:spPr>
          </p:sp>
          <p:sp>
            <p:nvSpPr>
              <p:cNvPr id="90122" name="Line 4908"/>
              <p:cNvSpPr/>
              <p:nvPr/>
            </p:nvSpPr>
            <p:spPr>
              <a:xfrm flipV="1">
                <a:off x="4841" y="2777"/>
                <a:ext cx="0" cy="2"/>
              </a:xfrm>
              <a:prstGeom prst="line">
                <a:avLst/>
              </a:prstGeom>
              <a:ln w="11113" cap="flat" cmpd="sng">
                <a:solidFill>
                  <a:srgbClr val="FF0000"/>
                </a:solidFill>
                <a:prstDash val="solid"/>
                <a:headEnd type="none" w="med" len="med"/>
                <a:tailEnd type="none" w="med" len="med"/>
              </a:ln>
            </p:spPr>
          </p:sp>
          <p:sp>
            <p:nvSpPr>
              <p:cNvPr id="90123" name="Line 4909"/>
              <p:cNvSpPr/>
              <p:nvPr/>
            </p:nvSpPr>
            <p:spPr>
              <a:xfrm>
                <a:off x="4841" y="2777"/>
                <a:ext cx="0" cy="0"/>
              </a:xfrm>
              <a:prstGeom prst="line">
                <a:avLst/>
              </a:prstGeom>
              <a:ln w="11113" cap="flat" cmpd="sng">
                <a:solidFill>
                  <a:srgbClr val="FF0000"/>
                </a:solidFill>
                <a:prstDash val="solid"/>
                <a:headEnd type="none" w="med" len="med"/>
                <a:tailEnd type="none" w="med" len="med"/>
              </a:ln>
            </p:spPr>
          </p:sp>
          <p:sp>
            <p:nvSpPr>
              <p:cNvPr id="90124" name="Line 4910"/>
              <p:cNvSpPr/>
              <p:nvPr/>
            </p:nvSpPr>
            <p:spPr>
              <a:xfrm>
                <a:off x="4841" y="2779"/>
                <a:ext cx="0" cy="2"/>
              </a:xfrm>
              <a:prstGeom prst="line">
                <a:avLst/>
              </a:prstGeom>
              <a:ln w="11113" cap="flat" cmpd="sng">
                <a:solidFill>
                  <a:srgbClr val="FF0000"/>
                </a:solidFill>
                <a:prstDash val="solid"/>
                <a:headEnd type="none" w="med" len="med"/>
                <a:tailEnd type="none" w="med" len="med"/>
              </a:ln>
            </p:spPr>
          </p:sp>
          <p:sp>
            <p:nvSpPr>
              <p:cNvPr id="90125" name="Line 4911"/>
              <p:cNvSpPr/>
              <p:nvPr/>
            </p:nvSpPr>
            <p:spPr>
              <a:xfrm>
                <a:off x="4841" y="2781"/>
                <a:ext cx="0" cy="0"/>
              </a:xfrm>
              <a:prstGeom prst="line">
                <a:avLst/>
              </a:prstGeom>
              <a:ln w="11113" cap="flat" cmpd="sng">
                <a:solidFill>
                  <a:srgbClr val="FF0000"/>
                </a:solidFill>
                <a:prstDash val="solid"/>
                <a:headEnd type="none" w="med" len="med"/>
                <a:tailEnd type="none" w="med" len="med"/>
              </a:ln>
            </p:spPr>
          </p:sp>
          <p:sp>
            <p:nvSpPr>
              <p:cNvPr id="90126" name="Line 4912"/>
              <p:cNvSpPr/>
              <p:nvPr/>
            </p:nvSpPr>
            <p:spPr>
              <a:xfrm flipV="1">
                <a:off x="4858" y="2771"/>
                <a:ext cx="0" cy="2"/>
              </a:xfrm>
              <a:prstGeom prst="line">
                <a:avLst/>
              </a:prstGeom>
              <a:ln w="11113" cap="flat" cmpd="sng">
                <a:solidFill>
                  <a:srgbClr val="FF0000"/>
                </a:solidFill>
                <a:prstDash val="solid"/>
                <a:headEnd type="none" w="med" len="med"/>
                <a:tailEnd type="none" w="med" len="med"/>
              </a:ln>
            </p:spPr>
          </p:sp>
          <p:sp>
            <p:nvSpPr>
              <p:cNvPr id="90127" name="Line 4913"/>
              <p:cNvSpPr/>
              <p:nvPr/>
            </p:nvSpPr>
            <p:spPr>
              <a:xfrm>
                <a:off x="4858" y="2771"/>
                <a:ext cx="0" cy="0"/>
              </a:xfrm>
              <a:prstGeom prst="line">
                <a:avLst/>
              </a:prstGeom>
              <a:ln w="11113" cap="flat" cmpd="sng">
                <a:solidFill>
                  <a:srgbClr val="FF0000"/>
                </a:solidFill>
                <a:prstDash val="solid"/>
                <a:headEnd type="none" w="med" len="med"/>
                <a:tailEnd type="none" w="med" len="med"/>
              </a:ln>
            </p:spPr>
          </p:sp>
          <p:sp>
            <p:nvSpPr>
              <p:cNvPr id="90128" name="Line 4914"/>
              <p:cNvSpPr/>
              <p:nvPr/>
            </p:nvSpPr>
            <p:spPr>
              <a:xfrm>
                <a:off x="4858" y="2773"/>
                <a:ext cx="0" cy="2"/>
              </a:xfrm>
              <a:prstGeom prst="line">
                <a:avLst/>
              </a:prstGeom>
              <a:ln w="11113" cap="flat" cmpd="sng">
                <a:solidFill>
                  <a:srgbClr val="FF0000"/>
                </a:solidFill>
                <a:prstDash val="solid"/>
                <a:headEnd type="none" w="med" len="med"/>
                <a:tailEnd type="none" w="med" len="med"/>
              </a:ln>
            </p:spPr>
          </p:sp>
          <p:sp>
            <p:nvSpPr>
              <p:cNvPr id="90129" name="Line 4915"/>
              <p:cNvSpPr/>
              <p:nvPr/>
            </p:nvSpPr>
            <p:spPr>
              <a:xfrm>
                <a:off x="4858" y="2775"/>
                <a:ext cx="0" cy="0"/>
              </a:xfrm>
              <a:prstGeom prst="line">
                <a:avLst/>
              </a:prstGeom>
              <a:ln w="11113" cap="flat" cmpd="sng">
                <a:solidFill>
                  <a:srgbClr val="FF0000"/>
                </a:solidFill>
                <a:prstDash val="solid"/>
                <a:headEnd type="none" w="med" len="med"/>
                <a:tailEnd type="none" w="med" len="med"/>
              </a:ln>
            </p:spPr>
          </p:sp>
          <p:sp>
            <p:nvSpPr>
              <p:cNvPr id="90130" name="Line 4916"/>
              <p:cNvSpPr/>
              <p:nvPr/>
            </p:nvSpPr>
            <p:spPr>
              <a:xfrm flipV="1">
                <a:off x="4874" y="2768"/>
                <a:ext cx="0" cy="3"/>
              </a:xfrm>
              <a:prstGeom prst="line">
                <a:avLst/>
              </a:prstGeom>
              <a:ln w="11113" cap="flat" cmpd="sng">
                <a:solidFill>
                  <a:srgbClr val="FF0000"/>
                </a:solidFill>
                <a:prstDash val="solid"/>
                <a:headEnd type="none" w="med" len="med"/>
                <a:tailEnd type="none" w="med" len="med"/>
              </a:ln>
            </p:spPr>
          </p:sp>
          <p:sp>
            <p:nvSpPr>
              <p:cNvPr id="90131" name="Line 4917"/>
              <p:cNvSpPr/>
              <p:nvPr/>
            </p:nvSpPr>
            <p:spPr>
              <a:xfrm>
                <a:off x="4874" y="2768"/>
                <a:ext cx="0" cy="0"/>
              </a:xfrm>
              <a:prstGeom prst="line">
                <a:avLst/>
              </a:prstGeom>
              <a:ln w="11113" cap="flat" cmpd="sng">
                <a:solidFill>
                  <a:srgbClr val="FF0000"/>
                </a:solidFill>
                <a:prstDash val="solid"/>
                <a:headEnd type="none" w="med" len="med"/>
                <a:tailEnd type="none" w="med" len="med"/>
              </a:ln>
            </p:spPr>
          </p:sp>
          <p:sp>
            <p:nvSpPr>
              <p:cNvPr id="90132" name="Line 4918"/>
              <p:cNvSpPr/>
              <p:nvPr/>
            </p:nvSpPr>
            <p:spPr>
              <a:xfrm>
                <a:off x="4874" y="2771"/>
                <a:ext cx="0" cy="2"/>
              </a:xfrm>
              <a:prstGeom prst="line">
                <a:avLst/>
              </a:prstGeom>
              <a:ln w="11113" cap="flat" cmpd="sng">
                <a:solidFill>
                  <a:srgbClr val="FF0000"/>
                </a:solidFill>
                <a:prstDash val="solid"/>
                <a:headEnd type="none" w="med" len="med"/>
                <a:tailEnd type="none" w="med" len="med"/>
              </a:ln>
            </p:spPr>
          </p:sp>
          <p:sp>
            <p:nvSpPr>
              <p:cNvPr id="90133" name="Line 4919"/>
              <p:cNvSpPr/>
              <p:nvPr/>
            </p:nvSpPr>
            <p:spPr>
              <a:xfrm>
                <a:off x="4874" y="2773"/>
                <a:ext cx="0" cy="0"/>
              </a:xfrm>
              <a:prstGeom prst="line">
                <a:avLst/>
              </a:prstGeom>
              <a:ln w="11113" cap="flat" cmpd="sng">
                <a:solidFill>
                  <a:srgbClr val="FF0000"/>
                </a:solidFill>
                <a:prstDash val="solid"/>
                <a:headEnd type="none" w="med" len="med"/>
                <a:tailEnd type="none" w="med" len="med"/>
              </a:ln>
            </p:spPr>
          </p:sp>
          <p:sp>
            <p:nvSpPr>
              <p:cNvPr id="90134" name="Line 4920"/>
              <p:cNvSpPr/>
              <p:nvPr/>
            </p:nvSpPr>
            <p:spPr>
              <a:xfrm flipV="1">
                <a:off x="4891" y="2768"/>
                <a:ext cx="0" cy="5"/>
              </a:xfrm>
              <a:prstGeom prst="line">
                <a:avLst/>
              </a:prstGeom>
              <a:ln w="11113" cap="flat" cmpd="sng">
                <a:solidFill>
                  <a:srgbClr val="FF0000"/>
                </a:solidFill>
                <a:prstDash val="solid"/>
                <a:headEnd type="none" w="med" len="med"/>
                <a:tailEnd type="none" w="med" len="med"/>
              </a:ln>
            </p:spPr>
          </p:sp>
          <p:sp>
            <p:nvSpPr>
              <p:cNvPr id="90135" name="Line 4921"/>
              <p:cNvSpPr/>
              <p:nvPr/>
            </p:nvSpPr>
            <p:spPr>
              <a:xfrm>
                <a:off x="4891" y="2768"/>
                <a:ext cx="0" cy="0"/>
              </a:xfrm>
              <a:prstGeom prst="line">
                <a:avLst/>
              </a:prstGeom>
              <a:ln w="11113" cap="flat" cmpd="sng">
                <a:solidFill>
                  <a:srgbClr val="FF0000"/>
                </a:solidFill>
                <a:prstDash val="solid"/>
                <a:headEnd type="none" w="med" len="med"/>
                <a:tailEnd type="none" w="med" len="med"/>
              </a:ln>
            </p:spPr>
          </p:sp>
          <p:sp>
            <p:nvSpPr>
              <p:cNvPr id="90136" name="Line 4922"/>
              <p:cNvSpPr/>
              <p:nvPr/>
            </p:nvSpPr>
            <p:spPr>
              <a:xfrm>
                <a:off x="4891" y="2773"/>
                <a:ext cx="0" cy="4"/>
              </a:xfrm>
              <a:prstGeom prst="line">
                <a:avLst/>
              </a:prstGeom>
              <a:ln w="11113" cap="flat" cmpd="sng">
                <a:solidFill>
                  <a:srgbClr val="FF0000"/>
                </a:solidFill>
                <a:prstDash val="solid"/>
                <a:headEnd type="none" w="med" len="med"/>
                <a:tailEnd type="none" w="med" len="med"/>
              </a:ln>
            </p:spPr>
          </p:sp>
          <p:sp>
            <p:nvSpPr>
              <p:cNvPr id="90137" name="Line 4923"/>
              <p:cNvSpPr/>
              <p:nvPr/>
            </p:nvSpPr>
            <p:spPr>
              <a:xfrm>
                <a:off x="4891" y="2777"/>
                <a:ext cx="0" cy="0"/>
              </a:xfrm>
              <a:prstGeom prst="line">
                <a:avLst/>
              </a:prstGeom>
              <a:ln w="11113" cap="flat" cmpd="sng">
                <a:solidFill>
                  <a:srgbClr val="FF0000"/>
                </a:solidFill>
                <a:prstDash val="solid"/>
                <a:headEnd type="none" w="med" len="med"/>
                <a:tailEnd type="none" w="med" len="med"/>
              </a:ln>
            </p:spPr>
          </p:sp>
          <p:sp>
            <p:nvSpPr>
              <p:cNvPr id="90138" name="Line 4924"/>
              <p:cNvSpPr/>
              <p:nvPr/>
            </p:nvSpPr>
            <p:spPr>
              <a:xfrm flipV="1">
                <a:off x="4909" y="2767"/>
                <a:ext cx="0" cy="4"/>
              </a:xfrm>
              <a:prstGeom prst="line">
                <a:avLst/>
              </a:prstGeom>
              <a:ln w="11113" cap="flat" cmpd="sng">
                <a:solidFill>
                  <a:srgbClr val="FF0000"/>
                </a:solidFill>
                <a:prstDash val="solid"/>
                <a:headEnd type="none" w="med" len="med"/>
                <a:tailEnd type="none" w="med" len="med"/>
              </a:ln>
            </p:spPr>
          </p:sp>
          <p:sp>
            <p:nvSpPr>
              <p:cNvPr id="90139" name="Line 4925"/>
              <p:cNvSpPr/>
              <p:nvPr/>
            </p:nvSpPr>
            <p:spPr>
              <a:xfrm>
                <a:off x="4909" y="2767"/>
                <a:ext cx="0" cy="0"/>
              </a:xfrm>
              <a:prstGeom prst="line">
                <a:avLst/>
              </a:prstGeom>
              <a:ln w="11113" cap="flat" cmpd="sng">
                <a:solidFill>
                  <a:srgbClr val="FF0000"/>
                </a:solidFill>
                <a:prstDash val="solid"/>
                <a:headEnd type="none" w="med" len="med"/>
                <a:tailEnd type="none" w="med" len="med"/>
              </a:ln>
            </p:spPr>
          </p:sp>
          <p:sp>
            <p:nvSpPr>
              <p:cNvPr id="90140" name="Line 4926"/>
              <p:cNvSpPr/>
              <p:nvPr/>
            </p:nvSpPr>
            <p:spPr>
              <a:xfrm>
                <a:off x="4909" y="2771"/>
                <a:ext cx="0" cy="4"/>
              </a:xfrm>
              <a:prstGeom prst="line">
                <a:avLst/>
              </a:prstGeom>
              <a:ln w="11113" cap="flat" cmpd="sng">
                <a:solidFill>
                  <a:srgbClr val="FF0000"/>
                </a:solidFill>
                <a:prstDash val="solid"/>
                <a:headEnd type="none" w="med" len="med"/>
                <a:tailEnd type="none" w="med" len="med"/>
              </a:ln>
            </p:spPr>
          </p:sp>
          <p:sp>
            <p:nvSpPr>
              <p:cNvPr id="90141" name="Line 4927"/>
              <p:cNvSpPr/>
              <p:nvPr/>
            </p:nvSpPr>
            <p:spPr>
              <a:xfrm>
                <a:off x="4909" y="2775"/>
                <a:ext cx="0" cy="0"/>
              </a:xfrm>
              <a:prstGeom prst="line">
                <a:avLst/>
              </a:prstGeom>
              <a:ln w="11113" cap="flat" cmpd="sng">
                <a:solidFill>
                  <a:srgbClr val="FF0000"/>
                </a:solidFill>
                <a:prstDash val="solid"/>
                <a:headEnd type="none" w="med" len="med"/>
                <a:tailEnd type="none" w="med" len="med"/>
              </a:ln>
            </p:spPr>
          </p:sp>
          <p:sp>
            <p:nvSpPr>
              <p:cNvPr id="90142" name="Line 4928"/>
              <p:cNvSpPr/>
              <p:nvPr/>
            </p:nvSpPr>
            <p:spPr>
              <a:xfrm flipV="1">
                <a:off x="4924" y="2758"/>
                <a:ext cx="0" cy="4"/>
              </a:xfrm>
              <a:prstGeom prst="line">
                <a:avLst/>
              </a:prstGeom>
              <a:ln w="11113" cap="flat" cmpd="sng">
                <a:solidFill>
                  <a:srgbClr val="FF0000"/>
                </a:solidFill>
                <a:prstDash val="solid"/>
                <a:headEnd type="none" w="med" len="med"/>
                <a:tailEnd type="none" w="med" len="med"/>
              </a:ln>
            </p:spPr>
          </p:sp>
          <p:sp>
            <p:nvSpPr>
              <p:cNvPr id="90143" name="Line 4929"/>
              <p:cNvSpPr/>
              <p:nvPr/>
            </p:nvSpPr>
            <p:spPr>
              <a:xfrm>
                <a:off x="4924" y="2758"/>
                <a:ext cx="0" cy="0"/>
              </a:xfrm>
              <a:prstGeom prst="line">
                <a:avLst/>
              </a:prstGeom>
              <a:ln w="11113" cap="flat" cmpd="sng">
                <a:solidFill>
                  <a:srgbClr val="FF0000"/>
                </a:solidFill>
                <a:prstDash val="solid"/>
                <a:headEnd type="none" w="med" len="med"/>
                <a:tailEnd type="none" w="med" len="med"/>
              </a:ln>
            </p:spPr>
          </p:sp>
          <p:sp>
            <p:nvSpPr>
              <p:cNvPr id="90144" name="Line 4930"/>
              <p:cNvSpPr/>
              <p:nvPr/>
            </p:nvSpPr>
            <p:spPr>
              <a:xfrm>
                <a:off x="4924" y="2762"/>
                <a:ext cx="0" cy="5"/>
              </a:xfrm>
              <a:prstGeom prst="line">
                <a:avLst/>
              </a:prstGeom>
              <a:ln w="11113" cap="flat" cmpd="sng">
                <a:solidFill>
                  <a:srgbClr val="FF0000"/>
                </a:solidFill>
                <a:prstDash val="solid"/>
                <a:headEnd type="none" w="med" len="med"/>
                <a:tailEnd type="none" w="med" len="med"/>
              </a:ln>
            </p:spPr>
          </p:sp>
          <p:sp>
            <p:nvSpPr>
              <p:cNvPr id="90145" name="Line 4931"/>
              <p:cNvSpPr/>
              <p:nvPr/>
            </p:nvSpPr>
            <p:spPr>
              <a:xfrm>
                <a:off x="4924" y="2767"/>
                <a:ext cx="0" cy="0"/>
              </a:xfrm>
              <a:prstGeom prst="line">
                <a:avLst/>
              </a:prstGeom>
              <a:ln w="11113" cap="flat" cmpd="sng">
                <a:solidFill>
                  <a:srgbClr val="FF0000"/>
                </a:solidFill>
                <a:prstDash val="solid"/>
                <a:headEnd type="none" w="med" len="med"/>
                <a:tailEnd type="none" w="med" len="med"/>
              </a:ln>
            </p:spPr>
          </p:sp>
          <p:sp>
            <p:nvSpPr>
              <p:cNvPr id="90146" name="Line 4932"/>
              <p:cNvSpPr/>
              <p:nvPr/>
            </p:nvSpPr>
            <p:spPr>
              <a:xfrm flipV="1">
                <a:off x="4941" y="2829"/>
                <a:ext cx="0" cy="11"/>
              </a:xfrm>
              <a:prstGeom prst="line">
                <a:avLst/>
              </a:prstGeom>
              <a:ln w="11113" cap="flat" cmpd="sng">
                <a:solidFill>
                  <a:srgbClr val="FF0000"/>
                </a:solidFill>
                <a:prstDash val="solid"/>
                <a:headEnd type="none" w="med" len="med"/>
                <a:tailEnd type="none" w="med" len="med"/>
              </a:ln>
            </p:spPr>
          </p:sp>
          <p:sp>
            <p:nvSpPr>
              <p:cNvPr id="90147" name="Line 4933"/>
              <p:cNvSpPr/>
              <p:nvPr/>
            </p:nvSpPr>
            <p:spPr>
              <a:xfrm>
                <a:off x="4941" y="2829"/>
                <a:ext cx="0" cy="0"/>
              </a:xfrm>
              <a:prstGeom prst="line">
                <a:avLst/>
              </a:prstGeom>
              <a:ln w="11113" cap="flat" cmpd="sng">
                <a:solidFill>
                  <a:srgbClr val="FF0000"/>
                </a:solidFill>
                <a:prstDash val="solid"/>
                <a:headEnd type="none" w="med" len="med"/>
                <a:tailEnd type="none" w="med" len="med"/>
              </a:ln>
            </p:spPr>
          </p:sp>
          <p:sp>
            <p:nvSpPr>
              <p:cNvPr id="90148" name="Line 4934"/>
              <p:cNvSpPr/>
              <p:nvPr/>
            </p:nvSpPr>
            <p:spPr>
              <a:xfrm>
                <a:off x="4941" y="2840"/>
                <a:ext cx="0" cy="10"/>
              </a:xfrm>
              <a:prstGeom prst="line">
                <a:avLst/>
              </a:prstGeom>
              <a:ln w="11113" cap="flat" cmpd="sng">
                <a:solidFill>
                  <a:srgbClr val="FF0000"/>
                </a:solidFill>
                <a:prstDash val="solid"/>
                <a:headEnd type="none" w="med" len="med"/>
                <a:tailEnd type="none" w="med" len="med"/>
              </a:ln>
            </p:spPr>
          </p:sp>
          <p:sp>
            <p:nvSpPr>
              <p:cNvPr id="90149" name="Line 4935"/>
              <p:cNvSpPr/>
              <p:nvPr/>
            </p:nvSpPr>
            <p:spPr>
              <a:xfrm>
                <a:off x="4941" y="2850"/>
                <a:ext cx="0" cy="0"/>
              </a:xfrm>
              <a:prstGeom prst="line">
                <a:avLst/>
              </a:prstGeom>
              <a:ln w="11113" cap="flat" cmpd="sng">
                <a:solidFill>
                  <a:srgbClr val="FF0000"/>
                </a:solidFill>
                <a:prstDash val="solid"/>
                <a:headEnd type="none" w="med" len="med"/>
                <a:tailEnd type="none" w="med" len="med"/>
              </a:ln>
            </p:spPr>
          </p:sp>
          <p:sp>
            <p:nvSpPr>
              <p:cNvPr id="90150" name="Line 4936"/>
              <p:cNvSpPr/>
              <p:nvPr/>
            </p:nvSpPr>
            <p:spPr>
              <a:xfrm flipV="1">
                <a:off x="4959" y="2927"/>
                <a:ext cx="0" cy="3"/>
              </a:xfrm>
              <a:prstGeom prst="line">
                <a:avLst/>
              </a:prstGeom>
              <a:ln w="11113" cap="flat" cmpd="sng">
                <a:solidFill>
                  <a:srgbClr val="FF0000"/>
                </a:solidFill>
                <a:prstDash val="solid"/>
                <a:headEnd type="none" w="med" len="med"/>
                <a:tailEnd type="none" w="med" len="med"/>
              </a:ln>
            </p:spPr>
          </p:sp>
          <p:sp>
            <p:nvSpPr>
              <p:cNvPr id="90151" name="Line 4937"/>
              <p:cNvSpPr/>
              <p:nvPr/>
            </p:nvSpPr>
            <p:spPr>
              <a:xfrm>
                <a:off x="4959" y="2927"/>
                <a:ext cx="0" cy="0"/>
              </a:xfrm>
              <a:prstGeom prst="line">
                <a:avLst/>
              </a:prstGeom>
              <a:ln w="11113" cap="flat" cmpd="sng">
                <a:solidFill>
                  <a:srgbClr val="FF0000"/>
                </a:solidFill>
                <a:prstDash val="solid"/>
                <a:headEnd type="none" w="med" len="med"/>
                <a:tailEnd type="none" w="med" len="med"/>
              </a:ln>
            </p:spPr>
          </p:sp>
          <p:sp>
            <p:nvSpPr>
              <p:cNvPr id="90152" name="Line 4938"/>
              <p:cNvSpPr/>
              <p:nvPr/>
            </p:nvSpPr>
            <p:spPr>
              <a:xfrm>
                <a:off x="4959" y="2930"/>
                <a:ext cx="0" cy="2"/>
              </a:xfrm>
              <a:prstGeom prst="line">
                <a:avLst/>
              </a:prstGeom>
              <a:ln w="11113" cap="flat" cmpd="sng">
                <a:solidFill>
                  <a:srgbClr val="FF0000"/>
                </a:solidFill>
                <a:prstDash val="solid"/>
                <a:headEnd type="none" w="med" len="med"/>
                <a:tailEnd type="none" w="med" len="med"/>
              </a:ln>
            </p:spPr>
          </p:sp>
          <p:sp>
            <p:nvSpPr>
              <p:cNvPr id="90153" name="Line 4939"/>
              <p:cNvSpPr/>
              <p:nvPr/>
            </p:nvSpPr>
            <p:spPr>
              <a:xfrm>
                <a:off x="4959" y="2932"/>
                <a:ext cx="0" cy="0"/>
              </a:xfrm>
              <a:prstGeom prst="line">
                <a:avLst/>
              </a:prstGeom>
              <a:ln w="11113" cap="flat" cmpd="sng">
                <a:solidFill>
                  <a:srgbClr val="FF0000"/>
                </a:solidFill>
                <a:prstDash val="solid"/>
                <a:headEnd type="none" w="med" len="med"/>
                <a:tailEnd type="none" w="med" len="med"/>
              </a:ln>
            </p:spPr>
          </p:sp>
          <p:sp>
            <p:nvSpPr>
              <p:cNvPr id="90154" name="Line 4940"/>
              <p:cNvSpPr/>
              <p:nvPr/>
            </p:nvSpPr>
            <p:spPr>
              <a:xfrm flipV="1">
                <a:off x="4974" y="2785"/>
                <a:ext cx="0" cy="5"/>
              </a:xfrm>
              <a:prstGeom prst="line">
                <a:avLst/>
              </a:prstGeom>
              <a:ln w="11113" cap="flat" cmpd="sng">
                <a:solidFill>
                  <a:srgbClr val="FF0000"/>
                </a:solidFill>
                <a:prstDash val="solid"/>
                <a:headEnd type="none" w="med" len="med"/>
                <a:tailEnd type="none" w="med" len="med"/>
              </a:ln>
            </p:spPr>
          </p:sp>
          <p:sp>
            <p:nvSpPr>
              <p:cNvPr id="90155" name="Line 4941"/>
              <p:cNvSpPr/>
              <p:nvPr/>
            </p:nvSpPr>
            <p:spPr>
              <a:xfrm>
                <a:off x="4974" y="2785"/>
                <a:ext cx="0" cy="0"/>
              </a:xfrm>
              <a:prstGeom prst="line">
                <a:avLst/>
              </a:prstGeom>
              <a:ln w="11113" cap="flat" cmpd="sng">
                <a:solidFill>
                  <a:srgbClr val="FF0000"/>
                </a:solidFill>
                <a:prstDash val="solid"/>
                <a:headEnd type="none" w="med" len="med"/>
                <a:tailEnd type="none" w="med" len="med"/>
              </a:ln>
            </p:spPr>
          </p:sp>
          <p:sp>
            <p:nvSpPr>
              <p:cNvPr id="90156" name="Line 4942"/>
              <p:cNvSpPr/>
              <p:nvPr/>
            </p:nvSpPr>
            <p:spPr>
              <a:xfrm>
                <a:off x="4974" y="2790"/>
                <a:ext cx="0" cy="4"/>
              </a:xfrm>
              <a:prstGeom prst="line">
                <a:avLst/>
              </a:prstGeom>
              <a:ln w="11113" cap="flat" cmpd="sng">
                <a:solidFill>
                  <a:srgbClr val="FF0000"/>
                </a:solidFill>
                <a:prstDash val="solid"/>
                <a:headEnd type="none" w="med" len="med"/>
                <a:tailEnd type="none" w="med" len="med"/>
              </a:ln>
            </p:spPr>
          </p:sp>
          <p:sp>
            <p:nvSpPr>
              <p:cNvPr id="90157" name="Line 4943"/>
              <p:cNvSpPr/>
              <p:nvPr/>
            </p:nvSpPr>
            <p:spPr>
              <a:xfrm>
                <a:off x="4974" y="2794"/>
                <a:ext cx="0" cy="0"/>
              </a:xfrm>
              <a:prstGeom prst="line">
                <a:avLst/>
              </a:prstGeom>
              <a:ln w="11113" cap="flat" cmpd="sng">
                <a:solidFill>
                  <a:srgbClr val="FF0000"/>
                </a:solidFill>
                <a:prstDash val="solid"/>
                <a:headEnd type="none" w="med" len="med"/>
                <a:tailEnd type="none" w="med" len="med"/>
              </a:ln>
            </p:spPr>
          </p:sp>
          <p:sp>
            <p:nvSpPr>
              <p:cNvPr id="90158" name="Line 4944"/>
              <p:cNvSpPr/>
              <p:nvPr/>
            </p:nvSpPr>
            <p:spPr>
              <a:xfrm flipV="1">
                <a:off x="4991" y="2856"/>
                <a:ext cx="0" cy="2"/>
              </a:xfrm>
              <a:prstGeom prst="line">
                <a:avLst/>
              </a:prstGeom>
              <a:ln w="11113" cap="flat" cmpd="sng">
                <a:solidFill>
                  <a:srgbClr val="FF0000"/>
                </a:solidFill>
                <a:prstDash val="solid"/>
                <a:headEnd type="none" w="med" len="med"/>
                <a:tailEnd type="none" w="med" len="med"/>
              </a:ln>
            </p:spPr>
          </p:sp>
          <p:sp>
            <p:nvSpPr>
              <p:cNvPr id="90159" name="Line 4945"/>
              <p:cNvSpPr/>
              <p:nvPr/>
            </p:nvSpPr>
            <p:spPr>
              <a:xfrm>
                <a:off x="4991" y="2856"/>
                <a:ext cx="0" cy="0"/>
              </a:xfrm>
              <a:prstGeom prst="line">
                <a:avLst/>
              </a:prstGeom>
              <a:ln w="11113" cap="flat" cmpd="sng">
                <a:solidFill>
                  <a:srgbClr val="FF0000"/>
                </a:solidFill>
                <a:prstDash val="solid"/>
                <a:headEnd type="none" w="med" len="med"/>
                <a:tailEnd type="none" w="med" len="med"/>
              </a:ln>
            </p:spPr>
          </p:sp>
          <p:sp>
            <p:nvSpPr>
              <p:cNvPr id="90160" name="Line 4946"/>
              <p:cNvSpPr/>
              <p:nvPr/>
            </p:nvSpPr>
            <p:spPr>
              <a:xfrm>
                <a:off x="4991" y="2858"/>
                <a:ext cx="0" cy="3"/>
              </a:xfrm>
              <a:prstGeom prst="line">
                <a:avLst/>
              </a:prstGeom>
              <a:ln w="11113" cap="flat" cmpd="sng">
                <a:solidFill>
                  <a:srgbClr val="FF0000"/>
                </a:solidFill>
                <a:prstDash val="solid"/>
                <a:headEnd type="none" w="med" len="med"/>
                <a:tailEnd type="none" w="med" len="med"/>
              </a:ln>
            </p:spPr>
          </p:sp>
          <p:sp>
            <p:nvSpPr>
              <p:cNvPr id="90161" name="Line 4947"/>
              <p:cNvSpPr/>
              <p:nvPr/>
            </p:nvSpPr>
            <p:spPr>
              <a:xfrm>
                <a:off x="4991" y="2861"/>
                <a:ext cx="0" cy="0"/>
              </a:xfrm>
              <a:prstGeom prst="line">
                <a:avLst/>
              </a:prstGeom>
              <a:ln w="11113" cap="flat" cmpd="sng">
                <a:solidFill>
                  <a:srgbClr val="FF0000"/>
                </a:solidFill>
                <a:prstDash val="solid"/>
                <a:headEnd type="none" w="med" len="med"/>
                <a:tailEnd type="none" w="med" len="med"/>
              </a:ln>
            </p:spPr>
          </p:sp>
          <p:sp>
            <p:nvSpPr>
              <p:cNvPr id="90162" name="Line 4948"/>
              <p:cNvSpPr/>
              <p:nvPr/>
            </p:nvSpPr>
            <p:spPr>
              <a:xfrm flipV="1">
                <a:off x="5006" y="2831"/>
                <a:ext cx="0" cy="2"/>
              </a:xfrm>
              <a:prstGeom prst="line">
                <a:avLst/>
              </a:prstGeom>
              <a:ln w="11113" cap="flat" cmpd="sng">
                <a:solidFill>
                  <a:srgbClr val="FF0000"/>
                </a:solidFill>
                <a:prstDash val="solid"/>
                <a:headEnd type="none" w="med" len="med"/>
                <a:tailEnd type="none" w="med" len="med"/>
              </a:ln>
            </p:spPr>
          </p:sp>
          <p:sp>
            <p:nvSpPr>
              <p:cNvPr id="90163" name="Line 4949"/>
              <p:cNvSpPr/>
              <p:nvPr/>
            </p:nvSpPr>
            <p:spPr>
              <a:xfrm>
                <a:off x="5006" y="2831"/>
                <a:ext cx="0" cy="0"/>
              </a:xfrm>
              <a:prstGeom prst="line">
                <a:avLst/>
              </a:prstGeom>
              <a:ln w="11113" cap="flat" cmpd="sng">
                <a:solidFill>
                  <a:srgbClr val="FF0000"/>
                </a:solidFill>
                <a:prstDash val="solid"/>
                <a:headEnd type="none" w="med" len="med"/>
                <a:tailEnd type="none" w="med" len="med"/>
              </a:ln>
            </p:spPr>
          </p:sp>
          <p:sp>
            <p:nvSpPr>
              <p:cNvPr id="90164" name="Line 4950"/>
              <p:cNvSpPr/>
              <p:nvPr/>
            </p:nvSpPr>
            <p:spPr>
              <a:xfrm>
                <a:off x="5006" y="2833"/>
                <a:ext cx="0" cy="3"/>
              </a:xfrm>
              <a:prstGeom prst="line">
                <a:avLst/>
              </a:prstGeom>
              <a:ln w="11113" cap="flat" cmpd="sng">
                <a:solidFill>
                  <a:srgbClr val="FF0000"/>
                </a:solidFill>
                <a:prstDash val="solid"/>
                <a:headEnd type="none" w="med" len="med"/>
                <a:tailEnd type="none" w="med" len="med"/>
              </a:ln>
            </p:spPr>
          </p:sp>
          <p:sp>
            <p:nvSpPr>
              <p:cNvPr id="90165" name="Line 4951"/>
              <p:cNvSpPr/>
              <p:nvPr/>
            </p:nvSpPr>
            <p:spPr>
              <a:xfrm>
                <a:off x="5006" y="2836"/>
                <a:ext cx="0" cy="0"/>
              </a:xfrm>
              <a:prstGeom prst="line">
                <a:avLst/>
              </a:prstGeom>
              <a:ln w="11113" cap="flat" cmpd="sng">
                <a:solidFill>
                  <a:srgbClr val="FF0000"/>
                </a:solidFill>
                <a:prstDash val="solid"/>
                <a:headEnd type="none" w="med" len="med"/>
                <a:tailEnd type="none" w="med" len="med"/>
              </a:ln>
            </p:spPr>
          </p:sp>
          <p:sp>
            <p:nvSpPr>
              <p:cNvPr id="90166" name="Line 4952"/>
              <p:cNvSpPr/>
              <p:nvPr/>
            </p:nvSpPr>
            <p:spPr>
              <a:xfrm flipV="1">
                <a:off x="5024" y="2850"/>
                <a:ext cx="0" cy="13"/>
              </a:xfrm>
              <a:prstGeom prst="line">
                <a:avLst/>
              </a:prstGeom>
              <a:ln w="11113" cap="flat" cmpd="sng">
                <a:solidFill>
                  <a:srgbClr val="FF0000"/>
                </a:solidFill>
                <a:prstDash val="solid"/>
                <a:headEnd type="none" w="med" len="med"/>
                <a:tailEnd type="none" w="med" len="med"/>
              </a:ln>
            </p:spPr>
          </p:sp>
          <p:sp>
            <p:nvSpPr>
              <p:cNvPr id="90167" name="Line 4953"/>
              <p:cNvSpPr/>
              <p:nvPr/>
            </p:nvSpPr>
            <p:spPr>
              <a:xfrm>
                <a:off x="5024" y="2850"/>
                <a:ext cx="0" cy="0"/>
              </a:xfrm>
              <a:prstGeom prst="line">
                <a:avLst/>
              </a:prstGeom>
              <a:ln w="11113" cap="flat" cmpd="sng">
                <a:solidFill>
                  <a:srgbClr val="FF0000"/>
                </a:solidFill>
                <a:prstDash val="solid"/>
                <a:headEnd type="none" w="med" len="med"/>
                <a:tailEnd type="none" w="med" len="med"/>
              </a:ln>
            </p:spPr>
          </p:sp>
          <p:sp>
            <p:nvSpPr>
              <p:cNvPr id="90168" name="Line 4954"/>
              <p:cNvSpPr/>
              <p:nvPr/>
            </p:nvSpPr>
            <p:spPr>
              <a:xfrm>
                <a:off x="5024" y="2863"/>
                <a:ext cx="0" cy="13"/>
              </a:xfrm>
              <a:prstGeom prst="line">
                <a:avLst/>
              </a:prstGeom>
              <a:ln w="11113" cap="flat" cmpd="sng">
                <a:solidFill>
                  <a:srgbClr val="FF0000"/>
                </a:solidFill>
                <a:prstDash val="solid"/>
                <a:headEnd type="none" w="med" len="med"/>
                <a:tailEnd type="none" w="med" len="med"/>
              </a:ln>
            </p:spPr>
          </p:sp>
          <p:sp>
            <p:nvSpPr>
              <p:cNvPr id="90169" name="Line 4955"/>
              <p:cNvSpPr/>
              <p:nvPr/>
            </p:nvSpPr>
            <p:spPr>
              <a:xfrm>
                <a:off x="5024" y="2876"/>
                <a:ext cx="0" cy="0"/>
              </a:xfrm>
              <a:prstGeom prst="line">
                <a:avLst/>
              </a:prstGeom>
              <a:ln w="11113" cap="flat" cmpd="sng">
                <a:solidFill>
                  <a:srgbClr val="FF0000"/>
                </a:solidFill>
                <a:prstDash val="solid"/>
                <a:headEnd type="none" w="med" len="med"/>
                <a:tailEnd type="none" w="med" len="med"/>
              </a:ln>
            </p:spPr>
          </p:sp>
          <p:sp>
            <p:nvSpPr>
              <p:cNvPr id="90170" name="Line 4956"/>
              <p:cNvSpPr/>
              <p:nvPr/>
            </p:nvSpPr>
            <p:spPr>
              <a:xfrm flipV="1">
                <a:off x="5042" y="2827"/>
                <a:ext cx="0" cy="10"/>
              </a:xfrm>
              <a:prstGeom prst="line">
                <a:avLst/>
              </a:prstGeom>
              <a:ln w="11113" cap="flat" cmpd="sng">
                <a:solidFill>
                  <a:srgbClr val="FF0000"/>
                </a:solidFill>
                <a:prstDash val="solid"/>
                <a:headEnd type="none" w="med" len="med"/>
                <a:tailEnd type="none" w="med" len="med"/>
              </a:ln>
            </p:spPr>
          </p:sp>
          <p:sp>
            <p:nvSpPr>
              <p:cNvPr id="90171" name="Line 4957"/>
              <p:cNvSpPr/>
              <p:nvPr/>
            </p:nvSpPr>
            <p:spPr>
              <a:xfrm>
                <a:off x="5042" y="2827"/>
                <a:ext cx="0" cy="0"/>
              </a:xfrm>
              <a:prstGeom prst="line">
                <a:avLst/>
              </a:prstGeom>
              <a:ln w="11113" cap="flat" cmpd="sng">
                <a:solidFill>
                  <a:srgbClr val="FF0000"/>
                </a:solidFill>
                <a:prstDash val="solid"/>
                <a:headEnd type="none" w="med" len="med"/>
                <a:tailEnd type="none" w="med" len="med"/>
              </a:ln>
            </p:spPr>
          </p:sp>
          <p:sp>
            <p:nvSpPr>
              <p:cNvPr id="90172" name="Line 4958"/>
              <p:cNvSpPr/>
              <p:nvPr/>
            </p:nvSpPr>
            <p:spPr>
              <a:xfrm>
                <a:off x="5042" y="2837"/>
                <a:ext cx="0" cy="11"/>
              </a:xfrm>
              <a:prstGeom prst="line">
                <a:avLst/>
              </a:prstGeom>
              <a:ln w="11113" cap="flat" cmpd="sng">
                <a:solidFill>
                  <a:srgbClr val="FF0000"/>
                </a:solidFill>
                <a:prstDash val="solid"/>
                <a:headEnd type="none" w="med" len="med"/>
                <a:tailEnd type="none" w="med" len="med"/>
              </a:ln>
            </p:spPr>
          </p:sp>
          <p:sp>
            <p:nvSpPr>
              <p:cNvPr id="90173" name="Line 4959"/>
              <p:cNvSpPr/>
              <p:nvPr/>
            </p:nvSpPr>
            <p:spPr>
              <a:xfrm>
                <a:off x="5042" y="2848"/>
                <a:ext cx="0" cy="0"/>
              </a:xfrm>
              <a:prstGeom prst="line">
                <a:avLst/>
              </a:prstGeom>
              <a:ln w="11113" cap="flat" cmpd="sng">
                <a:solidFill>
                  <a:srgbClr val="FF0000"/>
                </a:solidFill>
                <a:prstDash val="solid"/>
                <a:headEnd type="none" w="med" len="med"/>
                <a:tailEnd type="none" w="med" len="med"/>
              </a:ln>
            </p:spPr>
          </p:sp>
          <p:sp>
            <p:nvSpPr>
              <p:cNvPr id="90174" name="Line 4960"/>
              <p:cNvSpPr/>
              <p:nvPr/>
            </p:nvSpPr>
            <p:spPr>
              <a:xfrm flipV="1">
                <a:off x="5057" y="2817"/>
                <a:ext cx="0" cy="10"/>
              </a:xfrm>
              <a:prstGeom prst="line">
                <a:avLst/>
              </a:prstGeom>
              <a:ln w="11113" cap="flat" cmpd="sng">
                <a:solidFill>
                  <a:srgbClr val="FF0000"/>
                </a:solidFill>
                <a:prstDash val="solid"/>
                <a:headEnd type="none" w="med" len="med"/>
                <a:tailEnd type="none" w="med" len="med"/>
              </a:ln>
            </p:spPr>
          </p:sp>
          <p:sp>
            <p:nvSpPr>
              <p:cNvPr id="90175" name="Line 4961"/>
              <p:cNvSpPr/>
              <p:nvPr/>
            </p:nvSpPr>
            <p:spPr>
              <a:xfrm>
                <a:off x="5057" y="2817"/>
                <a:ext cx="0" cy="0"/>
              </a:xfrm>
              <a:prstGeom prst="line">
                <a:avLst/>
              </a:prstGeom>
              <a:ln w="11113" cap="flat" cmpd="sng">
                <a:solidFill>
                  <a:srgbClr val="FF0000"/>
                </a:solidFill>
                <a:prstDash val="solid"/>
                <a:headEnd type="none" w="med" len="med"/>
                <a:tailEnd type="none" w="med" len="med"/>
              </a:ln>
            </p:spPr>
          </p:sp>
          <p:sp>
            <p:nvSpPr>
              <p:cNvPr id="90176" name="Line 4962"/>
              <p:cNvSpPr/>
              <p:nvPr/>
            </p:nvSpPr>
            <p:spPr>
              <a:xfrm>
                <a:off x="5057" y="2827"/>
                <a:ext cx="0" cy="10"/>
              </a:xfrm>
              <a:prstGeom prst="line">
                <a:avLst/>
              </a:prstGeom>
              <a:ln w="11113" cap="flat" cmpd="sng">
                <a:solidFill>
                  <a:srgbClr val="FF0000"/>
                </a:solidFill>
                <a:prstDash val="solid"/>
                <a:headEnd type="none" w="med" len="med"/>
                <a:tailEnd type="none" w="med" len="med"/>
              </a:ln>
            </p:spPr>
          </p:sp>
          <p:sp>
            <p:nvSpPr>
              <p:cNvPr id="90177" name="Line 4963"/>
              <p:cNvSpPr/>
              <p:nvPr/>
            </p:nvSpPr>
            <p:spPr>
              <a:xfrm>
                <a:off x="5057" y="2837"/>
                <a:ext cx="0" cy="0"/>
              </a:xfrm>
              <a:prstGeom prst="line">
                <a:avLst/>
              </a:prstGeom>
              <a:ln w="11113" cap="flat" cmpd="sng">
                <a:solidFill>
                  <a:srgbClr val="FF0000"/>
                </a:solidFill>
                <a:prstDash val="solid"/>
                <a:headEnd type="none" w="med" len="med"/>
                <a:tailEnd type="none" w="med" len="med"/>
              </a:ln>
            </p:spPr>
          </p:sp>
          <p:sp>
            <p:nvSpPr>
              <p:cNvPr id="90178" name="Line 4964"/>
              <p:cNvSpPr/>
              <p:nvPr/>
            </p:nvSpPr>
            <p:spPr>
              <a:xfrm flipV="1">
                <a:off x="5074" y="2817"/>
                <a:ext cx="0" cy="4"/>
              </a:xfrm>
              <a:prstGeom prst="line">
                <a:avLst/>
              </a:prstGeom>
              <a:ln w="11113" cap="flat" cmpd="sng">
                <a:solidFill>
                  <a:srgbClr val="FF0000"/>
                </a:solidFill>
                <a:prstDash val="solid"/>
                <a:headEnd type="none" w="med" len="med"/>
                <a:tailEnd type="none" w="med" len="med"/>
              </a:ln>
            </p:spPr>
          </p:sp>
          <p:sp>
            <p:nvSpPr>
              <p:cNvPr id="90179" name="Line 4965"/>
              <p:cNvSpPr/>
              <p:nvPr/>
            </p:nvSpPr>
            <p:spPr>
              <a:xfrm>
                <a:off x="5074" y="2817"/>
                <a:ext cx="0" cy="0"/>
              </a:xfrm>
              <a:prstGeom prst="line">
                <a:avLst/>
              </a:prstGeom>
              <a:ln w="11113" cap="flat" cmpd="sng">
                <a:solidFill>
                  <a:srgbClr val="FF0000"/>
                </a:solidFill>
                <a:prstDash val="solid"/>
                <a:headEnd type="none" w="med" len="med"/>
                <a:tailEnd type="none" w="med" len="med"/>
              </a:ln>
            </p:spPr>
          </p:sp>
          <p:sp>
            <p:nvSpPr>
              <p:cNvPr id="90180" name="Line 4966"/>
              <p:cNvSpPr/>
              <p:nvPr/>
            </p:nvSpPr>
            <p:spPr>
              <a:xfrm>
                <a:off x="5074" y="2821"/>
                <a:ext cx="0" cy="4"/>
              </a:xfrm>
              <a:prstGeom prst="line">
                <a:avLst/>
              </a:prstGeom>
              <a:ln w="11113" cap="flat" cmpd="sng">
                <a:solidFill>
                  <a:srgbClr val="FF0000"/>
                </a:solidFill>
                <a:prstDash val="solid"/>
                <a:headEnd type="none" w="med" len="med"/>
                <a:tailEnd type="none" w="med" len="med"/>
              </a:ln>
            </p:spPr>
          </p:sp>
          <p:sp>
            <p:nvSpPr>
              <p:cNvPr id="90181" name="Line 4967"/>
              <p:cNvSpPr/>
              <p:nvPr/>
            </p:nvSpPr>
            <p:spPr>
              <a:xfrm>
                <a:off x="5074" y="2825"/>
                <a:ext cx="0" cy="0"/>
              </a:xfrm>
              <a:prstGeom prst="line">
                <a:avLst/>
              </a:prstGeom>
              <a:ln w="11113" cap="flat" cmpd="sng">
                <a:solidFill>
                  <a:srgbClr val="FF0000"/>
                </a:solidFill>
                <a:prstDash val="solid"/>
                <a:headEnd type="none" w="med" len="med"/>
                <a:tailEnd type="none" w="med" len="med"/>
              </a:ln>
            </p:spPr>
          </p:sp>
          <p:sp>
            <p:nvSpPr>
              <p:cNvPr id="90182" name="Line 4968"/>
              <p:cNvSpPr/>
              <p:nvPr/>
            </p:nvSpPr>
            <p:spPr>
              <a:xfrm flipV="1">
                <a:off x="5092" y="2823"/>
                <a:ext cx="0" cy="2"/>
              </a:xfrm>
              <a:prstGeom prst="line">
                <a:avLst/>
              </a:prstGeom>
              <a:ln w="11113" cap="flat" cmpd="sng">
                <a:solidFill>
                  <a:srgbClr val="FF0000"/>
                </a:solidFill>
                <a:prstDash val="solid"/>
                <a:headEnd type="none" w="med" len="med"/>
                <a:tailEnd type="none" w="med" len="med"/>
              </a:ln>
            </p:spPr>
          </p:sp>
          <p:sp>
            <p:nvSpPr>
              <p:cNvPr id="90183" name="Line 4969"/>
              <p:cNvSpPr/>
              <p:nvPr/>
            </p:nvSpPr>
            <p:spPr>
              <a:xfrm>
                <a:off x="5092" y="2823"/>
                <a:ext cx="0" cy="0"/>
              </a:xfrm>
              <a:prstGeom prst="line">
                <a:avLst/>
              </a:prstGeom>
              <a:ln w="11113" cap="flat" cmpd="sng">
                <a:solidFill>
                  <a:srgbClr val="FF0000"/>
                </a:solidFill>
                <a:prstDash val="solid"/>
                <a:headEnd type="none" w="med" len="med"/>
                <a:tailEnd type="none" w="med" len="med"/>
              </a:ln>
            </p:spPr>
          </p:sp>
          <p:sp>
            <p:nvSpPr>
              <p:cNvPr id="90184" name="Line 4970"/>
              <p:cNvSpPr/>
              <p:nvPr/>
            </p:nvSpPr>
            <p:spPr>
              <a:xfrm>
                <a:off x="5092" y="2825"/>
                <a:ext cx="0" cy="2"/>
              </a:xfrm>
              <a:prstGeom prst="line">
                <a:avLst/>
              </a:prstGeom>
              <a:ln w="11113" cap="flat" cmpd="sng">
                <a:solidFill>
                  <a:srgbClr val="FF0000"/>
                </a:solidFill>
                <a:prstDash val="solid"/>
                <a:headEnd type="none" w="med" len="med"/>
                <a:tailEnd type="none" w="med" len="med"/>
              </a:ln>
            </p:spPr>
          </p:sp>
          <p:sp>
            <p:nvSpPr>
              <p:cNvPr id="90185" name="Line 4971"/>
              <p:cNvSpPr/>
              <p:nvPr/>
            </p:nvSpPr>
            <p:spPr>
              <a:xfrm>
                <a:off x="5092" y="2827"/>
                <a:ext cx="0" cy="0"/>
              </a:xfrm>
              <a:prstGeom prst="line">
                <a:avLst/>
              </a:prstGeom>
              <a:ln w="11113" cap="flat" cmpd="sng">
                <a:solidFill>
                  <a:srgbClr val="FF0000"/>
                </a:solidFill>
                <a:prstDash val="solid"/>
                <a:headEnd type="none" w="med" len="med"/>
                <a:tailEnd type="none" w="med" len="med"/>
              </a:ln>
            </p:spPr>
          </p:sp>
          <p:sp>
            <p:nvSpPr>
              <p:cNvPr id="90186" name="Line 4972"/>
              <p:cNvSpPr/>
              <p:nvPr/>
            </p:nvSpPr>
            <p:spPr>
              <a:xfrm flipV="1">
                <a:off x="5107" y="2813"/>
                <a:ext cx="0" cy="1"/>
              </a:xfrm>
              <a:prstGeom prst="line">
                <a:avLst/>
              </a:prstGeom>
              <a:ln w="11113" cap="flat" cmpd="sng">
                <a:solidFill>
                  <a:srgbClr val="FF0000"/>
                </a:solidFill>
                <a:prstDash val="solid"/>
                <a:headEnd type="none" w="med" len="med"/>
                <a:tailEnd type="none" w="med" len="med"/>
              </a:ln>
            </p:spPr>
          </p:sp>
          <p:sp>
            <p:nvSpPr>
              <p:cNvPr id="90187" name="Line 4973"/>
              <p:cNvSpPr/>
              <p:nvPr/>
            </p:nvSpPr>
            <p:spPr>
              <a:xfrm>
                <a:off x="5107" y="2813"/>
                <a:ext cx="0" cy="0"/>
              </a:xfrm>
              <a:prstGeom prst="line">
                <a:avLst/>
              </a:prstGeom>
              <a:ln w="11113" cap="flat" cmpd="sng">
                <a:solidFill>
                  <a:srgbClr val="FF0000"/>
                </a:solidFill>
                <a:prstDash val="solid"/>
                <a:headEnd type="none" w="med" len="med"/>
                <a:tailEnd type="none" w="med" len="med"/>
              </a:ln>
            </p:spPr>
          </p:sp>
          <p:sp>
            <p:nvSpPr>
              <p:cNvPr id="90188" name="Line 4974"/>
              <p:cNvSpPr/>
              <p:nvPr/>
            </p:nvSpPr>
            <p:spPr>
              <a:xfrm>
                <a:off x="5107" y="2814"/>
                <a:ext cx="0" cy="3"/>
              </a:xfrm>
              <a:prstGeom prst="line">
                <a:avLst/>
              </a:prstGeom>
              <a:ln w="11113" cap="flat" cmpd="sng">
                <a:solidFill>
                  <a:srgbClr val="FF0000"/>
                </a:solidFill>
                <a:prstDash val="solid"/>
                <a:headEnd type="none" w="med" len="med"/>
                <a:tailEnd type="none" w="med" len="med"/>
              </a:ln>
            </p:spPr>
          </p:sp>
          <p:sp>
            <p:nvSpPr>
              <p:cNvPr id="90189" name="Line 4975"/>
              <p:cNvSpPr/>
              <p:nvPr/>
            </p:nvSpPr>
            <p:spPr>
              <a:xfrm>
                <a:off x="5107" y="2817"/>
                <a:ext cx="0" cy="0"/>
              </a:xfrm>
              <a:prstGeom prst="line">
                <a:avLst/>
              </a:prstGeom>
              <a:ln w="11113" cap="flat" cmpd="sng">
                <a:solidFill>
                  <a:srgbClr val="FF0000"/>
                </a:solidFill>
                <a:prstDash val="solid"/>
                <a:headEnd type="none" w="med" len="med"/>
                <a:tailEnd type="none" w="med" len="med"/>
              </a:ln>
            </p:spPr>
          </p:sp>
          <p:sp>
            <p:nvSpPr>
              <p:cNvPr id="90190" name="Line 4976"/>
              <p:cNvSpPr/>
              <p:nvPr/>
            </p:nvSpPr>
            <p:spPr>
              <a:xfrm>
                <a:off x="5124" y="2831"/>
                <a:ext cx="0" cy="0"/>
              </a:xfrm>
              <a:prstGeom prst="line">
                <a:avLst/>
              </a:prstGeom>
              <a:ln w="11113" cap="flat" cmpd="sng">
                <a:solidFill>
                  <a:srgbClr val="FF0000"/>
                </a:solidFill>
                <a:prstDash val="solid"/>
                <a:headEnd type="none" w="med" len="med"/>
                <a:tailEnd type="none" w="med" len="med"/>
              </a:ln>
            </p:spPr>
          </p:sp>
          <p:sp>
            <p:nvSpPr>
              <p:cNvPr id="90191" name="Line 4977"/>
              <p:cNvSpPr/>
              <p:nvPr/>
            </p:nvSpPr>
            <p:spPr>
              <a:xfrm>
                <a:off x="5124" y="2831"/>
                <a:ext cx="0" cy="0"/>
              </a:xfrm>
              <a:prstGeom prst="line">
                <a:avLst/>
              </a:prstGeom>
              <a:ln w="11113" cap="flat" cmpd="sng">
                <a:solidFill>
                  <a:srgbClr val="FF0000"/>
                </a:solidFill>
                <a:prstDash val="solid"/>
                <a:headEnd type="none" w="med" len="med"/>
                <a:tailEnd type="none" w="med" len="med"/>
              </a:ln>
            </p:spPr>
          </p:sp>
          <p:sp>
            <p:nvSpPr>
              <p:cNvPr id="90192" name="Line 4978"/>
              <p:cNvSpPr/>
              <p:nvPr/>
            </p:nvSpPr>
            <p:spPr>
              <a:xfrm>
                <a:off x="5124" y="2831"/>
                <a:ext cx="0" cy="0"/>
              </a:xfrm>
              <a:prstGeom prst="line">
                <a:avLst/>
              </a:prstGeom>
              <a:ln w="11113" cap="flat" cmpd="sng">
                <a:solidFill>
                  <a:srgbClr val="FF0000"/>
                </a:solidFill>
                <a:prstDash val="solid"/>
                <a:headEnd type="none" w="med" len="med"/>
                <a:tailEnd type="none" w="med" len="med"/>
              </a:ln>
            </p:spPr>
          </p:sp>
          <p:sp>
            <p:nvSpPr>
              <p:cNvPr id="90193" name="Line 4979"/>
              <p:cNvSpPr/>
              <p:nvPr/>
            </p:nvSpPr>
            <p:spPr>
              <a:xfrm>
                <a:off x="5124" y="2831"/>
                <a:ext cx="0" cy="0"/>
              </a:xfrm>
              <a:prstGeom prst="line">
                <a:avLst/>
              </a:prstGeom>
              <a:ln w="11113" cap="flat" cmpd="sng">
                <a:solidFill>
                  <a:srgbClr val="FF0000"/>
                </a:solidFill>
                <a:prstDash val="solid"/>
                <a:headEnd type="none" w="med" len="med"/>
                <a:tailEnd type="none" w="med" len="med"/>
              </a:ln>
            </p:spPr>
          </p:sp>
          <p:sp>
            <p:nvSpPr>
              <p:cNvPr id="90194" name="Line 4980"/>
              <p:cNvSpPr/>
              <p:nvPr/>
            </p:nvSpPr>
            <p:spPr>
              <a:xfrm>
                <a:off x="5142" y="2836"/>
                <a:ext cx="0" cy="0"/>
              </a:xfrm>
              <a:prstGeom prst="line">
                <a:avLst/>
              </a:prstGeom>
              <a:ln w="11113" cap="flat" cmpd="sng">
                <a:solidFill>
                  <a:srgbClr val="FF0000"/>
                </a:solidFill>
                <a:prstDash val="solid"/>
                <a:headEnd type="none" w="med" len="med"/>
                <a:tailEnd type="none" w="med" len="med"/>
              </a:ln>
            </p:spPr>
          </p:sp>
          <p:sp>
            <p:nvSpPr>
              <p:cNvPr id="90195" name="Line 4981"/>
              <p:cNvSpPr/>
              <p:nvPr/>
            </p:nvSpPr>
            <p:spPr>
              <a:xfrm>
                <a:off x="5142" y="2836"/>
                <a:ext cx="0" cy="0"/>
              </a:xfrm>
              <a:prstGeom prst="line">
                <a:avLst/>
              </a:prstGeom>
              <a:ln w="11113" cap="flat" cmpd="sng">
                <a:solidFill>
                  <a:srgbClr val="FF0000"/>
                </a:solidFill>
                <a:prstDash val="solid"/>
                <a:headEnd type="none" w="med" len="med"/>
                <a:tailEnd type="none" w="med" len="med"/>
              </a:ln>
            </p:spPr>
          </p:sp>
          <p:sp>
            <p:nvSpPr>
              <p:cNvPr id="90196" name="Line 4982"/>
              <p:cNvSpPr/>
              <p:nvPr/>
            </p:nvSpPr>
            <p:spPr>
              <a:xfrm>
                <a:off x="5142" y="2836"/>
                <a:ext cx="0" cy="0"/>
              </a:xfrm>
              <a:prstGeom prst="line">
                <a:avLst/>
              </a:prstGeom>
              <a:ln w="11113" cap="flat" cmpd="sng">
                <a:solidFill>
                  <a:srgbClr val="FF0000"/>
                </a:solidFill>
                <a:prstDash val="solid"/>
                <a:headEnd type="none" w="med" len="med"/>
                <a:tailEnd type="none" w="med" len="med"/>
              </a:ln>
            </p:spPr>
          </p:sp>
          <p:sp>
            <p:nvSpPr>
              <p:cNvPr id="90197" name="Line 4983"/>
              <p:cNvSpPr/>
              <p:nvPr/>
            </p:nvSpPr>
            <p:spPr>
              <a:xfrm>
                <a:off x="5142" y="2836"/>
                <a:ext cx="0" cy="0"/>
              </a:xfrm>
              <a:prstGeom prst="line">
                <a:avLst/>
              </a:prstGeom>
              <a:ln w="11113" cap="flat" cmpd="sng">
                <a:solidFill>
                  <a:srgbClr val="FF0000"/>
                </a:solidFill>
                <a:prstDash val="solid"/>
                <a:headEnd type="none" w="med" len="med"/>
                <a:tailEnd type="none" w="med" len="med"/>
              </a:ln>
            </p:spPr>
          </p:sp>
          <p:sp>
            <p:nvSpPr>
              <p:cNvPr id="90198" name="Line 4984"/>
              <p:cNvSpPr/>
              <p:nvPr/>
            </p:nvSpPr>
            <p:spPr>
              <a:xfrm>
                <a:off x="5157" y="2837"/>
                <a:ext cx="0" cy="0"/>
              </a:xfrm>
              <a:prstGeom prst="line">
                <a:avLst/>
              </a:prstGeom>
              <a:ln w="11113" cap="flat" cmpd="sng">
                <a:solidFill>
                  <a:srgbClr val="FF0000"/>
                </a:solidFill>
                <a:prstDash val="solid"/>
                <a:headEnd type="none" w="med" len="med"/>
                <a:tailEnd type="none" w="med" len="med"/>
              </a:ln>
            </p:spPr>
          </p:sp>
          <p:sp>
            <p:nvSpPr>
              <p:cNvPr id="90199" name="Line 4985"/>
              <p:cNvSpPr/>
              <p:nvPr/>
            </p:nvSpPr>
            <p:spPr>
              <a:xfrm>
                <a:off x="5157" y="2837"/>
                <a:ext cx="0" cy="0"/>
              </a:xfrm>
              <a:prstGeom prst="line">
                <a:avLst/>
              </a:prstGeom>
              <a:ln w="11113" cap="flat" cmpd="sng">
                <a:solidFill>
                  <a:srgbClr val="FF0000"/>
                </a:solidFill>
                <a:prstDash val="solid"/>
                <a:headEnd type="none" w="med" len="med"/>
                <a:tailEnd type="none" w="med" len="med"/>
              </a:ln>
            </p:spPr>
          </p:sp>
          <p:sp>
            <p:nvSpPr>
              <p:cNvPr id="90200" name="Line 4986"/>
              <p:cNvSpPr/>
              <p:nvPr/>
            </p:nvSpPr>
            <p:spPr>
              <a:xfrm>
                <a:off x="5157" y="2837"/>
                <a:ext cx="0" cy="0"/>
              </a:xfrm>
              <a:prstGeom prst="line">
                <a:avLst/>
              </a:prstGeom>
              <a:ln w="11113" cap="flat" cmpd="sng">
                <a:solidFill>
                  <a:srgbClr val="FF0000"/>
                </a:solidFill>
                <a:prstDash val="solid"/>
                <a:headEnd type="none" w="med" len="med"/>
                <a:tailEnd type="none" w="med" len="med"/>
              </a:ln>
            </p:spPr>
          </p:sp>
          <p:sp>
            <p:nvSpPr>
              <p:cNvPr id="90201" name="Line 4987"/>
              <p:cNvSpPr/>
              <p:nvPr/>
            </p:nvSpPr>
            <p:spPr>
              <a:xfrm>
                <a:off x="5157" y="2837"/>
                <a:ext cx="0" cy="0"/>
              </a:xfrm>
              <a:prstGeom prst="line">
                <a:avLst/>
              </a:prstGeom>
              <a:ln w="11113" cap="flat" cmpd="sng">
                <a:solidFill>
                  <a:srgbClr val="FF0000"/>
                </a:solidFill>
                <a:prstDash val="solid"/>
                <a:headEnd type="none" w="med" len="med"/>
                <a:tailEnd type="none" w="med" len="med"/>
              </a:ln>
            </p:spPr>
          </p:sp>
          <p:sp>
            <p:nvSpPr>
              <p:cNvPr id="90202" name="Line 4988"/>
              <p:cNvSpPr/>
              <p:nvPr/>
            </p:nvSpPr>
            <p:spPr>
              <a:xfrm>
                <a:off x="5174" y="2842"/>
                <a:ext cx="0" cy="0"/>
              </a:xfrm>
              <a:prstGeom prst="line">
                <a:avLst/>
              </a:prstGeom>
              <a:ln w="11113" cap="flat" cmpd="sng">
                <a:solidFill>
                  <a:srgbClr val="FF0000"/>
                </a:solidFill>
                <a:prstDash val="solid"/>
                <a:headEnd type="none" w="med" len="med"/>
                <a:tailEnd type="none" w="med" len="med"/>
              </a:ln>
            </p:spPr>
          </p:sp>
          <p:sp>
            <p:nvSpPr>
              <p:cNvPr id="90203" name="Line 4989"/>
              <p:cNvSpPr/>
              <p:nvPr/>
            </p:nvSpPr>
            <p:spPr>
              <a:xfrm>
                <a:off x="5174" y="2842"/>
                <a:ext cx="0" cy="0"/>
              </a:xfrm>
              <a:prstGeom prst="line">
                <a:avLst/>
              </a:prstGeom>
              <a:ln w="11113" cap="flat" cmpd="sng">
                <a:solidFill>
                  <a:srgbClr val="FF0000"/>
                </a:solidFill>
                <a:prstDash val="solid"/>
                <a:headEnd type="none" w="med" len="med"/>
                <a:tailEnd type="none" w="med" len="med"/>
              </a:ln>
            </p:spPr>
          </p:sp>
          <p:sp>
            <p:nvSpPr>
              <p:cNvPr id="90204" name="Line 4990"/>
              <p:cNvSpPr/>
              <p:nvPr/>
            </p:nvSpPr>
            <p:spPr>
              <a:xfrm>
                <a:off x="5174" y="2842"/>
                <a:ext cx="0" cy="0"/>
              </a:xfrm>
              <a:prstGeom prst="line">
                <a:avLst/>
              </a:prstGeom>
              <a:ln w="11113" cap="flat" cmpd="sng">
                <a:solidFill>
                  <a:srgbClr val="FF0000"/>
                </a:solidFill>
                <a:prstDash val="solid"/>
                <a:headEnd type="none" w="med" len="med"/>
                <a:tailEnd type="none" w="med" len="med"/>
              </a:ln>
            </p:spPr>
          </p:sp>
          <p:sp>
            <p:nvSpPr>
              <p:cNvPr id="90205" name="Line 4991"/>
              <p:cNvSpPr/>
              <p:nvPr/>
            </p:nvSpPr>
            <p:spPr>
              <a:xfrm>
                <a:off x="5174" y="2842"/>
                <a:ext cx="0" cy="0"/>
              </a:xfrm>
              <a:prstGeom prst="line">
                <a:avLst/>
              </a:prstGeom>
              <a:ln w="11113" cap="flat" cmpd="sng">
                <a:solidFill>
                  <a:srgbClr val="FF0000"/>
                </a:solidFill>
                <a:prstDash val="solid"/>
                <a:headEnd type="none" w="med" len="med"/>
                <a:tailEnd type="none" w="med" len="med"/>
              </a:ln>
            </p:spPr>
          </p:sp>
          <p:sp>
            <p:nvSpPr>
              <p:cNvPr id="90206" name="Line 4992"/>
              <p:cNvSpPr/>
              <p:nvPr/>
            </p:nvSpPr>
            <p:spPr>
              <a:xfrm>
                <a:off x="5191" y="2848"/>
                <a:ext cx="0" cy="0"/>
              </a:xfrm>
              <a:prstGeom prst="line">
                <a:avLst/>
              </a:prstGeom>
              <a:ln w="11113" cap="flat" cmpd="sng">
                <a:solidFill>
                  <a:srgbClr val="FF0000"/>
                </a:solidFill>
                <a:prstDash val="solid"/>
                <a:headEnd type="none" w="med" len="med"/>
                <a:tailEnd type="none" w="med" len="med"/>
              </a:ln>
            </p:spPr>
          </p:sp>
          <p:sp>
            <p:nvSpPr>
              <p:cNvPr id="90207" name="Line 4993"/>
              <p:cNvSpPr/>
              <p:nvPr/>
            </p:nvSpPr>
            <p:spPr>
              <a:xfrm>
                <a:off x="5191" y="2848"/>
                <a:ext cx="0" cy="0"/>
              </a:xfrm>
              <a:prstGeom prst="line">
                <a:avLst/>
              </a:prstGeom>
              <a:ln w="11113" cap="flat" cmpd="sng">
                <a:solidFill>
                  <a:srgbClr val="FF0000"/>
                </a:solidFill>
                <a:prstDash val="solid"/>
                <a:headEnd type="none" w="med" len="med"/>
                <a:tailEnd type="none" w="med" len="med"/>
              </a:ln>
            </p:spPr>
          </p:sp>
          <p:sp>
            <p:nvSpPr>
              <p:cNvPr id="90208" name="Line 4994"/>
              <p:cNvSpPr/>
              <p:nvPr/>
            </p:nvSpPr>
            <p:spPr>
              <a:xfrm>
                <a:off x="5191" y="2848"/>
                <a:ext cx="0" cy="0"/>
              </a:xfrm>
              <a:prstGeom prst="line">
                <a:avLst/>
              </a:prstGeom>
              <a:ln w="11113" cap="flat" cmpd="sng">
                <a:solidFill>
                  <a:srgbClr val="FF0000"/>
                </a:solidFill>
                <a:prstDash val="solid"/>
                <a:headEnd type="none" w="med" len="med"/>
                <a:tailEnd type="none" w="med" len="med"/>
              </a:ln>
            </p:spPr>
          </p:sp>
          <p:sp>
            <p:nvSpPr>
              <p:cNvPr id="90209" name="Line 4995"/>
              <p:cNvSpPr/>
              <p:nvPr/>
            </p:nvSpPr>
            <p:spPr>
              <a:xfrm>
                <a:off x="5191" y="2848"/>
                <a:ext cx="0" cy="0"/>
              </a:xfrm>
              <a:prstGeom prst="line">
                <a:avLst/>
              </a:prstGeom>
              <a:ln w="11113" cap="flat" cmpd="sng">
                <a:solidFill>
                  <a:srgbClr val="FF0000"/>
                </a:solidFill>
                <a:prstDash val="solid"/>
                <a:headEnd type="none" w="med" len="med"/>
                <a:tailEnd type="none" w="med" len="med"/>
              </a:ln>
            </p:spPr>
          </p:sp>
          <p:sp>
            <p:nvSpPr>
              <p:cNvPr id="90210" name="Line 4996"/>
              <p:cNvSpPr/>
              <p:nvPr/>
            </p:nvSpPr>
            <p:spPr>
              <a:xfrm flipV="1">
                <a:off x="5207" y="2844"/>
                <a:ext cx="0" cy="2"/>
              </a:xfrm>
              <a:prstGeom prst="line">
                <a:avLst/>
              </a:prstGeom>
              <a:ln w="11113" cap="flat" cmpd="sng">
                <a:solidFill>
                  <a:srgbClr val="FF0000"/>
                </a:solidFill>
                <a:prstDash val="solid"/>
                <a:headEnd type="none" w="med" len="med"/>
                <a:tailEnd type="none" w="med" len="med"/>
              </a:ln>
            </p:spPr>
          </p:sp>
          <p:sp>
            <p:nvSpPr>
              <p:cNvPr id="90211" name="Line 4997"/>
              <p:cNvSpPr/>
              <p:nvPr/>
            </p:nvSpPr>
            <p:spPr>
              <a:xfrm>
                <a:off x="5207" y="2844"/>
                <a:ext cx="0" cy="0"/>
              </a:xfrm>
              <a:prstGeom prst="line">
                <a:avLst/>
              </a:prstGeom>
              <a:ln w="11113" cap="flat" cmpd="sng">
                <a:solidFill>
                  <a:srgbClr val="FF0000"/>
                </a:solidFill>
                <a:prstDash val="solid"/>
                <a:headEnd type="none" w="med" len="med"/>
                <a:tailEnd type="none" w="med" len="med"/>
              </a:ln>
            </p:spPr>
          </p:sp>
          <p:sp>
            <p:nvSpPr>
              <p:cNvPr id="90212" name="Line 4998"/>
              <p:cNvSpPr/>
              <p:nvPr/>
            </p:nvSpPr>
            <p:spPr>
              <a:xfrm>
                <a:off x="5207" y="2846"/>
                <a:ext cx="0" cy="2"/>
              </a:xfrm>
              <a:prstGeom prst="line">
                <a:avLst/>
              </a:prstGeom>
              <a:ln w="11113" cap="flat" cmpd="sng">
                <a:solidFill>
                  <a:srgbClr val="FF0000"/>
                </a:solidFill>
                <a:prstDash val="solid"/>
                <a:headEnd type="none" w="med" len="med"/>
                <a:tailEnd type="none" w="med" len="med"/>
              </a:ln>
            </p:spPr>
          </p:sp>
          <p:sp>
            <p:nvSpPr>
              <p:cNvPr id="90213" name="Line 4999"/>
              <p:cNvSpPr/>
              <p:nvPr/>
            </p:nvSpPr>
            <p:spPr>
              <a:xfrm>
                <a:off x="5207" y="2848"/>
                <a:ext cx="0" cy="0"/>
              </a:xfrm>
              <a:prstGeom prst="line">
                <a:avLst/>
              </a:prstGeom>
              <a:ln w="11113" cap="flat" cmpd="sng">
                <a:solidFill>
                  <a:srgbClr val="FF0000"/>
                </a:solidFill>
                <a:prstDash val="solid"/>
                <a:headEnd type="none" w="med" len="med"/>
                <a:tailEnd type="none" w="med" len="med"/>
              </a:ln>
            </p:spPr>
          </p:sp>
          <p:sp>
            <p:nvSpPr>
              <p:cNvPr id="90214" name="Line 5000"/>
              <p:cNvSpPr/>
              <p:nvPr/>
            </p:nvSpPr>
            <p:spPr>
              <a:xfrm flipV="1">
                <a:off x="5224" y="2850"/>
                <a:ext cx="0" cy="2"/>
              </a:xfrm>
              <a:prstGeom prst="line">
                <a:avLst/>
              </a:prstGeom>
              <a:ln w="11113" cap="flat" cmpd="sng">
                <a:solidFill>
                  <a:srgbClr val="FF0000"/>
                </a:solidFill>
                <a:prstDash val="solid"/>
                <a:headEnd type="none" w="med" len="med"/>
                <a:tailEnd type="none" w="med" len="med"/>
              </a:ln>
            </p:spPr>
          </p:sp>
          <p:sp>
            <p:nvSpPr>
              <p:cNvPr id="90215" name="Line 5001"/>
              <p:cNvSpPr/>
              <p:nvPr/>
            </p:nvSpPr>
            <p:spPr>
              <a:xfrm>
                <a:off x="5224" y="2850"/>
                <a:ext cx="0" cy="0"/>
              </a:xfrm>
              <a:prstGeom prst="line">
                <a:avLst/>
              </a:prstGeom>
              <a:ln w="11113" cap="flat" cmpd="sng">
                <a:solidFill>
                  <a:srgbClr val="FF0000"/>
                </a:solidFill>
                <a:prstDash val="solid"/>
                <a:headEnd type="none" w="med" len="med"/>
                <a:tailEnd type="none" w="med" len="med"/>
              </a:ln>
            </p:spPr>
          </p:sp>
          <p:sp>
            <p:nvSpPr>
              <p:cNvPr id="90216" name="Line 5002"/>
              <p:cNvSpPr/>
              <p:nvPr/>
            </p:nvSpPr>
            <p:spPr>
              <a:xfrm>
                <a:off x="5224" y="2852"/>
                <a:ext cx="0" cy="2"/>
              </a:xfrm>
              <a:prstGeom prst="line">
                <a:avLst/>
              </a:prstGeom>
              <a:ln w="11113" cap="flat" cmpd="sng">
                <a:solidFill>
                  <a:srgbClr val="FF0000"/>
                </a:solidFill>
                <a:prstDash val="solid"/>
                <a:headEnd type="none" w="med" len="med"/>
                <a:tailEnd type="none" w="med" len="med"/>
              </a:ln>
            </p:spPr>
          </p:sp>
          <p:sp>
            <p:nvSpPr>
              <p:cNvPr id="90217" name="Line 5003"/>
              <p:cNvSpPr/>
              <p:nvPr/>
            </p:nvSpPr>
            <p:spPr>
              <a:xfrm>
                <a:off x="5224" y="2854"/>
                <a:ext cx="0" cy="0"/>
              </a:xfrm>
              <a:prstGeom prst="line">
                <a:avLst/>
              </a:prstGeom>
              <a:ln w="11113" cap="flat" cmpd="sng">
                <a:solidFill>
                  <a:srgbClr val="FF0000"/>
                </a:solidFill>
                <a:prstDash val="solid"/>
                <a:headEnd type="none" w="med" len="med"/>
                <a:tailEnd type="none" w="med" len="med"/>
              </a:ln>
            </p:spPr>
          </p:sp>
          <p:sp>
            <p:nvSpPr>
              <p:cNvPr id="90218" name="Line 5004"/>
              <p:cNvSpPr/>
              <p:nvPr/>
            </p:nvSpPr>
            <p:spPr>
              <a:xfrm flipV="1">
                <a:off x="5241" y="2850"/>
                <a:ext cx="0" cy="2"/>
              </a:xfrm>
              <a:prstGeom prst="line">
                <a:avLst/>
              </a:prstGeom>
              <a:ln w="11113" cap="flat" cmpd="sng">
                <a:solidFill>
                  <a:srgbClr val="FF0000"/>
                </a:solidFill>
                <a:prstDash val="solid"/>
                <a:headEnd type="none" w="med" len="med"/>
                <a:tailEnd type="none" w="med" len="med"/>
              </a:ln>
            </p:spPr>
          </p:sp>
          <p:sp>
            <p:nvSpPr>
              <p:cNvPr id="90219" name="Line 5005"/>
              <p:cNvSpPr/>
              <p:nvPr/>
            </p:nvSpPr>
            <p:spPr>
              <a:xfrm>
                <a:off x="5241" y="2850"/>
                <a:ext cx="0" cy="0"/>
              </a:xfrm>
              <a:prstGeom prst="line">
                <a:avLst/>
              </a:prstGeom>
              <a:ln w="11113" cap="flat" cmpd="sng">
                <a:solidFill>
                  <a:srgbClr val="FF0000"/>
                </a:solidFill>
                <a:prstDash val="solid"/>
                <a:headEnd type="none" w="med" len="med"/>
                <a:tailEnd type="none" w="med" len="med"/>
              </a:ln>
            </p:spPr>
          </p:sp>
          <p:sp>
            <p:nvSpPr>
              <p:cNvPr id="90220" name="Line 5006"/>
              <p:cNvSpPr/>
              <p:nvPr/>
            </p:nvSpPr>
            <p:spPr>
              <a:xfrm>
                <a:off x="5241" y="2852"/>
                <a:ext cx="0" cy="2"/>
              </a:xfrm>
              <a:prstGeom prst="line">
                <a:avLst/>
              </a:prstGeom>
              <a:ln w="11113" cap="flat" cmpd="sng">
                <a:solidFill>
                  <a:srgbClr val="FF0000"/>
                </a:solidFill>
                <a:prstDash val="solid"/>
                <a:headEnd type="none" w="med" len="med"/>
                <a:tailEnd type="none" w="med" len="med"/>
              </a:ln>
            </p:spPr>
          </p:sp>
          <p:sp>
            <p:nvSpPr>
              <p:cNvPr id="90221" name="Line 5007"/>
              <p:cNvSpPr/>
              <p:nvPr/>
            </p:nvSpPr>
            <p:spPr>
              <a:xfrm>
                <a:off x="5241" y="2854"/>
                <a:ext cx="0" cy="0"/>
              </a:xfrm>
              <a:prstGeom prst="line">
                <a:avLst/>
              </a:prstGeom>
              <a:ln w="11113" cap="flat" cmpd="sng">
                <a:solidFill>
                  <a:srgbClr val="FF0000"/>
                </a:solidFill>
                <a:prstDash val="solid"/>
                <a:headEnd type="none" w="med" len="med"/>
                <a:tailEnd type="none" w="med" len="med"/>
              </a:ln>
            </p:spPr>
          </p:sp>
          <p:sp>
            <p:nvSpPr>
              <p:cNvPr id="90222" name="Line 5008"/>
              <p:cNvSpPr/>
              <p:nvPr/>
            </p:nvSpPr>
            <p:spPr>
              <a:xfrm flipV="1">
                <a:off x="5257" y="2858"/>
                <a:ext cx="0" cy="3"/>
              </a:xfrm>
              <a:prstGeom prst="line">
                <a:avLst/>
              </a:prstGeom>
              <a:ln w="11113" cap="flat" cmpd="sng">
                <a:solidFill>
                  <a:srgbClr val="FF0000"/>
                </a:solidFill>
                <a:prstDash val="solid"/>
                <a:headEnd type="none" w="med" len="med"/>
                <a:tailEnd type="none" w="med" len="med"/>
              </a:ln>
            </p:spPr>
          </p:sp>
          <p:sp>
            <p:nvSpPr>
              <p:cNvPr id="90223" name="Line 5009"/>
              <p:cNvSpPr/>
              <p:nvPr/>
            </p:nvSpPr>
            <p:spPr>
              <a:xfrm>
                <a:off x="5257" y="2858"/>
                <a:ext cx="0" cy="0"/>
              </a:xfrm>
              <a:prstGeom prst="line">
                <a:avLst/>
              </a:prstGeom>
              <a:ln w="11113" cap="flat" cmpd="sng">
                <a:solidFill>
                  <a:srgbClr val="FF0000"/>
                </a:solidFill>
                <a:prstDash val="solid"/>
                <a:headEnd type="none" w="med" len="med"/>
                <a:tailEnd type="none" w="med" len="med"/>
              </a:ln>
            </p:spPr>
          </p:sp>
          <p:sp>
            <p:nvSpPr>
              <p:cNvPr id="90224" name="Line 5010"/>
              <p:cNvSpPr/>
              <p:nvPr/>
            </p:nvSpPr>
            <p:spPr>
              <a:xfrm>
                <a:off x="5257" y="2861"/>
                <a:ext cx="0" cy="2"/>
              </a:xfrm>
              <a:prstGeom prst="line">
                <a:avLst/>
              </a:prstGeom>
              <a:ln w="11113" cap="flat" cmpd="sng">
                <a:solidFill>
                  <a:srgbClr val="FF0000"/>
                </a:solidFill>
                <a:prstDash val="solid"/>
                <a:headEnd type="none" w="med" len="med"/>
                <a:tailEnd type="none" w="med" len="med"/>
              </a:ln>
            </p:spPr>
          </p:sp>
          <p:sp>
            <p:nvSpPr>
              <p:cNvPr id="90225" name="Line 5011"/>
              <p:cNvSpPr/>
              <p:nvPr/>
            </p:nvSpPr>
            <p:spPr>
              <a:xfrm>
                <a:off x="5257" y="2863"/>
                <a:ext cx="0" cy="0"/>
              </a:xfrm>
              <a:prstGeom prst="line">
                <a:avLst/>
              </a:prstGeom>
              <a:ln w="11113" cap="flat" cmpd="sng">
                <a:solidFill>
                  <a:srgbClr val="FF0000"/>
                </a:solidFill>
                <a:prstDash val="solid"/>
                <a:headEnd type="none" w="med" len="med"/>
                <a:tailEnd type="none" w="med" len="med"/>
              </a:ln>
            </p:spPr>
          </p:sp>
          <p:sp>
            <p:nvSpPr>
              <p:cNvPr id="90226" name="Line 5012"/>
              <p:cNvSpPr/>
              <p:nvPr/>
            </p:nvSpPr>
            <p:spPr>
              <a:xfrm flipV="1">
                <a:off x="5274" y="2863"/>
                <a:ext cx="0" cy="2"/>
              </a:xfrm>
              <a:prstGeom prst="line">
                <a:avLst/>
              </a:prstGeom>
              <a:ln w="11113" cap="flat" cmpd="sng">
                <a:solidFill>
                  <a:srgbClr val="FF0000"/>
                </a:solidFill>
                <a:prstDash val="solid"/>
                <a:headEnd type="none" w="med" len="med"/>
                <a:tailEnd type="none" w="med" len="med"/>
              </a:ln>
            </p:spPr>
          </p:sp>
          <p:sp>
            <p:nvSpPr>
              <p:cNvPr id="90227" name="Line 5013"/>
              <p:cNvSpPr/>
              <p:nvPr/>
            </p:nvSpPr>
            <p:spPr>
              <a:xfrm>
                <a:off x="5274" y="2863"/>
                <a:ext cx="0" cy="0"/>
              </a:xfrm>
              <a:prstGeom prst="line">
                <a:avLst/>
              </a:prstGeom>
              <a:ln w="11113" cap="flat" cmpd="sng">
                <a:solidFill>
                  <a:srgbClr val="FF0000"/>
                </a:solidFill>
                <a:prstDash val="solid"/>
                <a:headEnd type="none" w="med" len="med"/>
                <a:tailEnd type="none" w="med" len="med"/>
              </a:ln>
            </p:spPr>
          </p:sp>
          <p:sp>
            <p:nvSpPr>
              <p:cNvPr id="90228" name="Line 5014"/>
              <p:cNvSpPr/>
              <p:nvPr/>
            </p:nvSpPr>
            <p:spPr>
              <a:xfrm>
                <a:off x="5274" y="2865"/>
                <a:ext cx="0" cy="2"/>
              </a:xfrm>
              <a:prstGeom prst="line">
                <a:avLst/>
              </a:prstGeom>
              <a:ln w="11113" cap="flat" cmpd="sng">
                <a:solidFill>
                  <a:srgbClr val="FF0000"/>
                </a:solidFill>
                <a:prstDash val="solid"/>
                <a:headEnd type="none" w="med" len="med"/>
                <a:tailEnd type="none" w="med" len="med"/>
              </a:ln>
            </p:spPr>
          </p:sp>
          <p:sp>
            <p:nvSpPr>
              <p:cNvPr id="90229" name="Line 5015"/>
              <p:cNvSpPr/>
              <p:nvPr/>
            </p:nvSpPr>
            <p:spPr>
              <a:xfrm>
                <a:off x="5274" y="2867"/>
                <a:ext cx="0" cy="0"/>
              </a:xfrm>
              <a:prstGeom prst="line">
                <a:avLst/>
              </a:prstGeom>
              <a:ln w="11113" cap="flat" cmpd="sng">
                <a:solidFill>
                  <a:srgbClr val="FF0000"/>
                </a:solidFill>
                <a:prstDash val="solid"/>
                <a:headEnd type="none" w="med" len="med"/>
                <a:tailEnd type="none" w="med" len="med"/>
              </a:ln>
            </p:spPr>
          </p:sp>
          <p:sp>
            <p:nvSpPr>
              <p:cNvPr id="90230" name="Line 5016"/>
              <p:cNvSpPr/>
              <p:nvPr/>
            </p:nvSpPr>
            <p:spPr>
              <a:xfrm flipV="1">
                <a:off x="5292" y="2871"/>
                <a:ext cx="0" cy="2"/>
              </a:xfrm>
              <a:prstGeom prst="line">
                <a:avLst/>
              </a:prstGeom>
              <a:ln w="11113" cap="flat" cmpd="sng">
                <a:solidFill>
                  <a:srgbClr val="FF0000"/>
                </a:solidFill>
                <a:prstDash val="solid"/>
                <a:headEnd type="none" w="med" len="med"/>
                <a:tailEnd type="none" w="med" len="med"/>
              </a:ln>
            </p:spPr>
          </p:sp>
          <p:sp>
            <p:nvSpPr>
              <p:cNvPr id="90231" name="Line 5017"/>
              <p:cNvSpPr/>
              <p:nvPr/>
            </p:nvSpPr>
            <p:spPr>
              <a:xfrm>
                <a:off x="5292" y="2871"/>
                <a:ext cx="0" cy="0"/>
              </a:xfrm>
              <a:prstGeom prst="line">
                <a:avLst/>
              </a:prstGeom>
              <a:ln w="11113" cap="flat" cmpd="sng">
                <a:solidFill>
                  <a:srgbClr val="FF0000"/>
                </a:solidFill>
                <a:prstDash val="solid"/>
                <a:headEnd type="none" w="med" len="med"/>
                <a:tailEnd type="none" w="med" len="med"/>
              </a:ln>
            </p:spPr>
          </p:sp>
          <p:sp>
            <p:nvSpPr>
              <p:cNvPr id="90232" name="Line 5018"/>
              <p:cNvSpPr/>
              <p:nvPr/>
            </p:nvSpPr>
            <p:spPr>
              <a:xfrm>
                <a:off x="5292" y="2873"/>
                <a:ext cx="0" cy="3"/>
              </a:xfrm>
              <a:prstGeom prst="line">
                <a:avLst/>
              </a:prstGeom>
              <a:ln w="11113" cap="flat" cmpd="sng">
                <a:solidFill>
                  <a:srgbClr val="FF0000"/>
                </a:solidFill>
                <a:prstDash val="solid"/>
                <a:headEnd type="none" w="med" len="med"/>
                <a:tailEnd type="none" w="med" len="med"/>
              </a:ln>
            </p:spPr>
          </p:sp>
          <p:sp>
            <p:nvSpPr>
              <p:cNvPr id="90233" name="Line 5019"/>
              <p:cNvSpPr/>
              <p:nvPr/>
            </p:nvSpPr>
            <p:spPr>
              <a:xfrm>
                <a:off x="5292" y="2876"/>
                <a:ext cx="0" cy="0"/>
              </a:xfrm>
              <a:prstGeom prst="line">
                <a:avLst/>
              </a:prstGeom>
              <a:ln w="11113" cap="flat" cmpd="sng">
                <a:solidFill>
                  <a:srgbClr val="FF0000"/>
                </a:solidFill>
                <a:prstDash val="solid"/>
                <a:headEnd type="none" w="med" len="med"/>
                <a:tailEnd type="none" w="med" len="med"/>
              </a:ln>
            </p:spPr>
          </p:sp>
          <p:sp>
            <p:nvSpPr>
              <p:cNvPr id="90234" name="Line 5020"/>
              <p:cNvSpPr/>
              <p:nvPr/>
            </p:nvSpPr>
            <p:spPr>
              <a:xfrm flipV="1">
                <a:off x="5307" y="2877"/>
                <a:ext cx="0" cy="4"/>
              </a:xfrm>
              <a:prstGeom prst="line">
                <a:avLst/>
              </a:prstGeom>
              <a:ln w="11113" cap="flat" cmpd="sng">
                <a:solidFill>
                  <a:srgbClr val="FF0000"/>
                </a:solidFill>
                <a:prstDash val="solid"/>
                <a:headEnd type="none" w="med" len="med"/>
                <a:tailEnd type="none" w="med" len="med"/>
              </a:ln>
            </p:spPr>
          </p:sp>
          <p:sp>
            <p:nvSpPr>
              <p:cNvPr id="90235" name="Line 5021"/>
              <p:cNvSpPr/>
              <p:nvPr/>
            </p:nvSpPr>
            <p:spPr>
              <a:xfrm>
                <a:off x="5307" y="2877"/>
                <a:ext cx="0" cy="0"/>
              </a:xfrm>
              <a:prstGeom prst="line">
                <a:avLst/>
              </a:prstGeom>
              <a:ln w="11113" cap="flat" cmpd="sng">
                <a:solidFill>
                  <a:srgbClr val="FF0000"/>
                </a:solidFill>
                <a:prstDash val="solid"/>
                <a:headEnd type="none" w="med" len="med"/>
                <a:tailEnd type="none" w="med" len="med"/>
              </a:ln>
            </p:spPr>
          </p:sp>
          <p:sp>
            <p:nvSpPr>
              <p:cNvPr id="90236" name="Line 5022"/>
              <p:cNvSpPr/>
              <p:nvPr/>
            </p:nvSpPr>
            <p:spPr>
              <a:xfrm>
                <a:off x="5307" y="2881"/>
                <a:ext cx="0" cy="5"/>
              </a:xfrm>
              <a:prstGeom prst="line">
                <a:avLst/>
              </a:prstGeom>
              <a:ln w="11113" cap="flat" cmpd="sng">
                <a:solidFill>
                  <a:srgbClr val="FF0000"/>
                </a:solidFill>
                <a:prstDash val="solid"/>
                <a:headEnd type="none" w="med" len="med"/>
                <a:tailEnd type="none" w="med" len="med"/>
              </a:ln>
            </p:spPr>
          </p:sp>
          <p:sp>
            <p:nvSpPr>
              <p:cNvPr id="90237" name="Line 5023"/>
              <p:cNvSpPr/>
              <p:nvPr/>
            </p:nvSpPr>
            <p:spPr>
              <a:xfrm>
                <a:off x="5307" y="2886"/>
                <a:ext cx="0" cy="0"/>
              </a:xfrm>
              <a:prstGeom prst="line">
                <a:avLst/>
              </a:prstGeom>
              <a:ln w="11113" cap="flat" cmpd="sng">
                <a:solidFill>
                  <a:srgbClr val="FF0000"/>
                </a:solidFill>
                <a:prstDash val="solid"/>
                <a:headEnd type="none" w="med" len="med"/>
                <a:tailEnd type="none" w="med" len="med"/>
              </a:ln>
            </p:spPr>
          </p:sp>
          <p:sp>
            <p:nvSpPr>
              <p:cNvPr id="90238" name="Line 5024"/>
              <p:cNvSpPr/>
              <p:nvPr/>
            </p:nvSpPr>
            <p:spPr>
              <a:xfrm flipV="1">
                <a:off x="5324" y="2881"/>
                <a:ext cx="0" cy="5"/>
              </a:xfrm>
              <a:prstGeom prst="line">
                <a:avLst/>
              </a:prstGeom>
              <a:ln w="11113" cap="flat" cmpd="sng">
                <a:solidFill>
                  <a:srgbClr val="FF0000"/>
                </a:solidFill>
                <a:prstDash val="solid"/>
                <a:headEnd type="none" w="med" len="med"/>
                <a:tailEnd type="none" w="med" len="med"/>
              </a:ln>
            </p:spPr>
          </p:sp>
          <p:sp>
            <p:nvSpPr>
              <p:cNvPr id="90239" name="Line 5025"/>
              <p:cNvSpPr/>
              <p:nvPr/>
            </p:nvSpPr>
            <p:spPr>
              <a:xfrm>
                <a:off x="5324" y="2881"/>
                <a:ext cx="0" cy="0"/>
              </a:xfrm>
              <a:prstGeom prst="line">
                <a:avLst/>
              </a:prstGeom>
              <a:ln w="11113" cap="flat" cmpd="sng">
                <a:solidFill>
                  <a:srgbClr val="FF0000"/>
                </a:solidFill>
                <a:prstDash val="solid"/>
                <a:headEnd type="none" w="med" len="med"/>
                <a:tailEnd type="none" w="med" len="med"/>
              </a:ln>
            </p:spPr>
          </p:sp>
          <p:sp>
            <p:nvSpPr>
              <p:cNvPr id="90240" name="Line 5026"/>
              <p:cNvSpPr/>
              <p:nvPr/>
            </p:nvSpPr>
            <p:spPr>
              <a:xfrm>
                <a:off x="5324" y="2886"/>
                <a:ext cx="0" cy="4"/>
              </a:xfrm>
              <a:prstGeom prst="line">
                <a:avLst/>
              </a:prstGeom>
              <a:ln w="11113" cap="flat" cmpd="sng">
                <a:solidFill>
                  <a:srgbClr val="FF0000"/>
                </a:solidFill>
                <a:prstDash val="solid"/>
                <a:headEnd type="none" w="med" len="med"/>
                <a:tailEnd type="none" w="med" len="med"/>
              </a:ln>
            </p:spPr>
          </p:sp>
          <p:sp>
            <p:nvSpPr>
              <p:cNvPr id="90241" name="Line 5027"/>
              <p:cNvSpPr/>
              <p:nvPr/>
            </p:nvSpPr>
            <p:spPr>
              <a:xfrm>
                <a:off x="5324" y="2890"/>
                <a:ext cx="0" cy="0"/>
              </a:xfrm>
              <a:prstGeom prst="line">
                <a:avLst/>
              </a:prstGeom>
              <a:ln w="11113" cap="flat" cmpd="sng">
                <a:solidFill>
                  <a:srgbClr val="FF0000"/>
                </a:solidFill>
                <a:prstDash val="solid"/>
                <a:headEnd type="none" w="med" len="med"/>
                <a:tailEnd type="none" w="med" len="med"/>
              </a:ln>
            </p:spPr>
          </p:sp>
          <p:sp>
            <p:nvSpPr>
              <p:cNvPr id="90242" name="Line 5028"/>
              <p:cNvSpPr/>
              <p:nvPr/>
            </p:nvSpPr>
            <p:spPr>
              <a:xfrm flipV="1">
                <a:off x="5342" y="2894"/>
                <a:ext cx="0" cy="4"/>
              </a:xfrm>
              <a:prstGeom prst="line">
                <a:avLst/>
              </a:prstGeom>
              <a:ln w="11113" cap="flat" cmpd="sng">
                <a:solidFill>
                  <a:srgbClr val="FF0000"/>
                </a:solidFill>
                <a:prstDash val="solid"/>
                <a:headEnd type="none" w="med" len="med"/>
                <a:tailEnd type="none" w="med" len="med"/>
              </a:ln>
            </p:spPr>
          </p:sp>
          <p:sp>
            <p:nvSpPr>
              <p:cNvPr id="90243" name="Line 5029"/>
              <p:cNvSpPr/>
              <p:nvPr/>
            </p:nvSpPr>
            <p:spPr>
              <a:xfrm>
                <a:off x="5342" y="2894"/>
                <a:ext cx="0" cy="0"/>
              </a:xfrm>
              <a:prstGeom prst="line">
                <a:avLst/>
              </a:prstGeom>
              <a:ln w="11113" cap="flat" cmpd="sng">
                <a:solidFill>
                  <a:srgbClr val="FF0000"/>
                </a:solidFill>
                <a:prstDash val="solid"/>
                <a:headEnd type="none" w="med" len="med"/>
                <a:tailEnd type="none" w="med" len="med"/>
              </a:ln>
            </p:spPr>
          </p:sp>
          <p:sp>
            <p:nvSpPr>
              <p:cNvPr id="90244" name="Line 5030"/>
              <p:cNvSpPr/>
              <p:nvPr/>
            </p:nvSpPr>
            <p:spPr>
              <a:xfrm>
                <a:off x="5342" y="2898"/>
                <a:ext cx="0" cy="5"/>
              </a:xfrm>
              <a:prstGeom prst="line">
                <a:avLst/>
              </a:prstGeom>
              <a:ln w="11113" cap="flat" cmpd="sng">
                <a:solidFill>
                  <a:srgbClr val="FF0000"/>
                </a:solidFill>
                <a:prstDash val="solid"/>
                <a:headEnd type="none" w="med" len="med"/>
                <a:tailEnd type="none" w="med" len="med"/>
              </a:ln>
            </p:spPr>
          </p:sp>
          <p:sp>
            <p:nvSpPr>
              <p:cNvPr id="90245" name="Line 5031"/>
              <p:cNvSpPr/>
              <p:nvPr/>
            </p:nvSpPr>
            <p:spPr>
              <a:xfrm>
                <a:off x="5342" y="2903"/>
                <a:ext cx="0" cy="0"/>
              </a:xfrm>
              <a:prstGeom prst="line">
                <a:avLst/>
              </a:prstGeom>
              <a:ln w="11113" cap="flat" cmpd="sng">
                <a:solidFill>
                  <a:srgbClr val="FF0000"/>
                </a:solidFill>
                <a:prstDash val="solid"/>
                <a:headEnd type="none" w="med" len="med"/>
                <a:tailEnd type="none" w="med" len="med"/>
              </a:ln>
            </p:spPr>
          </p:sp>
          <p:sp>
            <p:nvSpPr>
              <p:cNvPr id="90246" name="Line 5032"/>
              <p:cNvSpPr/>
              <p:nvPr/>
            </p:nvSpPr>
            <p:spPr>
              <a:xfrm flipV="1">
                <a:off x="5357" y="2898"/>
                <a:ext cx="0" cy="5"/>
              </a:xfrm>
              <a:prstGeom prst="line">
                <a:avLst/>
              </a:prstGeom>
              <a:ln w="11113" cap="flat" cmpd="sng">
                <a:solidFill>
                  <a:srgbClr val="FF0000"/>
                </a:solidFill>
                <a:prstDash val="solid"/>
                <a:headEnd type="none" w="med" len="med"/>
                <a:tailEnd type="none" w="med" len="med"/>
              </a:ln>
            </p:spPr>
          </p:sp>
        </p:grpSp>
        <p:grpSp>
          <p:nvGrpSpPr>
            <p:cNvPr id="85022" name="Group 5234"/>
            <p:cNvGrpSpPr/>
            <p:nvPr/>
          </p:nvGrpSpPr>
          <p:grpSpPr>
            <a:xfrm>
              <a:off x="4593" y="2741"/>
              <a:ext cx="832" cy="391"/>
              <a:chOff x="4593" y="2741"/>
              <a:chExt cx="832" cy="391"/>
            </a:xfrm>
          </p:grpSpPr>
          <p:sp>
            <p:nvSpPr>
              <p:cNvPr id="89847" name="Line 5034"/>
              <p:cNvSpPr/>
              <p:nvPr/>
            </p:nvSpPr>
            <p:spPr>
              <a:xfrm>
                <a:off x="5357" y="2898"/>
                <a:ext cx="0" cy="0"/>
              </a:xfrm>
              <a:prstGeom prst="line">
                <a:avLst/>
              </a:prstGeom>
              <a:ln w="11113" cap="flat" cmpd="sng">
                <a:solidFill>
                  <a:srgbClr val="FF0000"/>
                </a:solidFill>
                <a:prstDash val="solid"/>
                <a:headEnd type="none" w="med" len="med"/>
                <a:tailEnd type="none" w="med" len="med"/>
              </a:ln>
            </p:spPr>
          </p:sp>
          <p:sp>
            <p:nvSpPr>
              <p:cNvPr id="89848" name="Line 5035"/>
              <p:cNvSpPr/>
              <p:nvPr/>
            </p:nvSpPr>
            <p:spPr>
              <a:xfrm>
                <a:off x="5357" y="2903"/>
                <a:ext cx="0" cy="4"/>
              </a:xfrm>
              <a:prstGeom prst="line">
                <a:avLst/>
              </a:prstGeom>
              <a:ln w="11113" cap="flat" cmpd="sng">
                <a:solidFill>
                  <a:srgbClr val="FF0000"/>
                </a:solidFill>
                <a:prstDash val="solid"/>
                <a:headEnd type="none" w="med" len="med"/>
                <a:tailEnd type="none" w="med" len="med"/>
              </a:ln>
            </p:spPr>
          </p:sp>
          <p:sp>
            <p:nvSpPr>
              <p:cNvPr id="89849" name="Line 5036"/>
              <p:cNvSpPr/>
              <p:nvPr/>
            </p:nvSpPr>
            <p:spPr>
              <a:xfrm>
                <a:off x="5357" y="2907"/>
                <a:ext cx="0" cy="0"/>
              </a:xfrm>
              <a:prstGeom prst="line">
                <a:avLst/>
              </a:prstGeom>
              <a:ln w="11113" cap="flat" cmpd="sng">
                <a:solidFill>
                  <a:srgbClr val="FF0000"/>
                </a:solidFill>
                <a:prstDash val="solid"/>
                <a:headEnd type="none" w="med" len="med"/>
                <a:tailEnd type="none" w="med" len="med"/>
              </a:ln>
            </p:spPr>
          </p:sp>
          <p:sp>
            <p:nvSpPr>
              <p:cNvPr id="89850" name="Line 5037"/>
              <p:cNvSpPr/>
              <p:nvPr/>
            </p:nvSpPr>
            <p:spPr>
              <a:xfrm flipV="1">
                <a:off x="5375" y="2921"/>
                <a:ext cx="0" cy="9"/>
              </a:xfrm>
              <a:prstGeom prst="line">
                <a:avLst/>
              </a:prstGeom>
              <a:ln w="11113" cap="flat" cmpd="sng">
                <a:solidFill>
                  <a:srgbClr val="FF0000"/>
                </a:solidFill>
                <a:prstDash val="solid"/>
                <a:headEnd type="none" w="med" len="med"/>
                <a:tailEnd type="none" w="med" len="med"/>
              </a:ln>
            </p:spPr>
          </p:sp>
          <p:sp>
            <p:nvSpPr>
              <p:cNvPr id="89851" name="Line 5038"/>
              <p:cNvSpPr/>
              <p:nvPr/>
            </p:nvSpPr>
            <p:spPr>
              <a:xfrm>
                <a:off x="5375" y="2921"/>
                <a:ext cx="0" cy="0"/>
              </a:xfrm>
              <a:prstGeom prst="line">
                <a:avLst/>
              </a:prstGeom>
              <a:ln w="11113" cap="flat" cmpd="sng">
                <a:solidFill>
                  <a:srgbClr val="FF0000"/>
                </a:solidFill>
                <a:prstDash val="solid"/>
                <a:headEnd type="none" w="med" len="med"/>
                <a:tailEnd type="none" w="med" len="med"/>
              </a:ln>
            </p:spPr>
          </p:sp>
          <p:sp>
            <p:nvSpPr>
              <p:cNvPr id="89852" name="Line 5039"/>
              <p:cNvSpPr/>
              <p:nvPr/>
            </p:nvSpPr>
            <p:spPr>
              <a:xfrm>
                <a:off x="5375" y="2930"/>
                <a:ext cx="0" cy="8"/>
              </a:xfrm>
              <a:prstGeom prst="line">
                <a:avLst/>
              </a:prstGeom>
              <a:ln w="11113" cap="flat" cmpd="sng">
                <a:solidFill>
                  <a:srgbClr val="FF0000"/>
                </a:solidFill>
                <a:prstDash val="solid"/>
                <a:headEnd type="none" w="med" len="med"/>
                <a:tailEnd type="none" w="med" len="med"/>
              </a:ln>
            </p:spPr>
          </p:sp>
          <p:sp>
            <p:nvSpPr>
              <p:cNvPr id="89853" name="Line 5040"/>
              <p:cNvSpPr/>
              <p:nvPr/>
            </p:nvSpPr>
            <p:spPr>
              <a:xfrm>
                <a:off x="5375" y="2938"/>
                <a:ext cx="0" cy="0"/>
              </a:xfrm>
              <a:prstGeom prst="line">
                <a:avLst/>
              </a:prstGeom>
              <a:ln w="11113" cap="flat" cmpd="sng">
                <a:solidFill>
                  <a:srgbClr val="FF0000"/>
                </a:solidFill>
                <a:prstDash val="solid"/>
                <a:headEnd type="none" w="med" len="med"/>
                <a:tailEnd type="none" w="med" len="med"/>
              </a:ln>
            </p:spPr>
          </p:sp>
          <p:sp>
            <p:nvSpPr>
              <p:cNvPr id="89854" name="Line 5041"/>
              <p:cNvSpPr/>
              <p:nvPr/>
            </p:nvSpPr>
            <p:spPr>
              <a:xfrm flipV="1">
                <a:off x="5392" y="2946"/>
                <a:ext cx="0" cy="13"/>
              </a:xfrm>
              <a:prstGeom prst="line">
                <a:avLst/>
              </a:prstGeom>
              <a:ln w="11113" cap="flat" cmpd="sng">
                <a:solidFill>
                  <a:srgbClr val="FF0000"/>
                </a:solidFill>
                <a:prstDash val="solid"/>
                <a:headEnd type="none" w="med" len="med"/>
                <a:tailEnd type="none" w="med" len="med"/>
              </a:ln>
            </p:spPr>
          </p:sp>
          <p:sp>
            <p:nvSpPr>
              <p:cNvPr id="89855" name="Line 5042"/>
              <p:cNvSpPr/>
              <p:nvPr/>
            </p:nvSpPr>
            <p:spPr>
              <a:xfrm>
                <a:off x="5392" y="2946"/>
                <a:ext cx="0" cy="0"/>
              </a:xfrm>
              <a:prstGeom prst="line">
                <a:avLst/>
              </a:prstGeom>
              <a:ln w="11113" cap="flat" cmpd="sng">
                <a:solidFill>
                  <a:srgbClr val="FF0000"/>
                </a:solidFill>
                <a:prstDash val="solid"/>
                <a:headEnd type="none" w="med" len="med"/>
                <a:tailEnd type="none" w="med" len="med"/>
              </a:ln>
            </p:spPr>
          </p:sp>
          <p:sp>
            <p:nvSpPr>
              <p:cNvPr id="89856" name="Line 5043"/>
              <p:cNvSpPr/>
              <p:nvPr/>
            </p:nvSpPr>
            <p:spPr>
              <a:xfrm>
                <a:off x="5392" y="2959"/>
                <a:ext cx="0" cy="13"/>
              </a:xfrm>
              <a:prstGeom prst="line">
                <a:avLst/>
              </a:prstGeom>
              <a:ln w="11113" cap="flat" cmpd="sng">
                <a:solidFill>
                  <a:srgbClr val="FF0000"/>
                </a:solidFill>
                <a:prstDash val="solid"/>
                <a:headEnd type="none" w="med" len="med"/>
                <a:tailEnd type="none" w="med" len="med"/>
              </a:ln>
            </p:spPr>
          </p:sp>
          <p:sp>
            <p:nvSpPr>
              <p:cNvPr id="89857" name="Line 5044"/>
              <p:cNvSpPr/>
              <p:nvPr/>
            </p:nvSpPr>
            <p:spPr>
              <a:xfrm>
                <a:off x="5392" y="2972"/>
                <a:ext cx="0" cy="0"/>
              </a:xfrm>
              <a:prstGeom prst="line">
                <a:avLst/>
              </a:prstGeom>
              <a:ln w="11113" cap="flat" cmpd="sng">
                <a:solidFill>
                  <a:srgbClr val="FF0000"/>
                </a:solidFill>
                <a:prstDash val="solid"/>
                <a:headEnd type="none" w="med" len="med"/>
                <a:tailEnd type="none" w="med" len="med"/>
              </a:ln>
            </p:spPr>
          </p:sp>
          <p:sp>
            <p:nvSpPr>
              <p:cNvPr id="89858" name="Line 5045"/>
              <p:cNvSpPr/>
              <p:nvPr/>
            </p:nvSpPr>
            <p:spPr>
              <a:xfrm flipV="1">
                <a:off x="5407" y="2946"/>
                <a:ext cx="0" cy="21"/>
              </a:xfrm>
              <a:prstGeom prst="line">
                <a:avLst/>
              </a:prstGeom>
              <a:ln w="11113" cap="flat" cmpd="sng">
                <a:solidFill>
                  <a:srgbClr val="FF0000"/>
                </a:solidFill>
                <a:prstDash val="solid"/>
                <a:headEnd type="none" w="med" len="med"/>
                <a:tailEnd type="none" w="med" len="med"/>
              </a:ln>
            </p:spPr>
          </p:sp>
          <p:sp>
            <p:nvSpPr>
              <p:cNvPr id="89859" name="Line 5046"/>
              <p:cNvSpPr/>
              <p:nvPr/>
            </p:nvSpPr>
            <p:spPr>
              <a:xfrm>
                <a:off x="5407" y="2946"/>
                <a:ext cx="0" cy="0"/>
              </a:xfrm>
              <a:prstGeom prst="line">
                <a:avLst/>
              </a:prstGeom>
              <a:ln w="11113" cap="flat" cmpd="sng">
                <a:solidFill>
                  <a:srgbClr val="FF0000"/>
                </a:solidFill>
                <a:prstDash val="solid"/>
                <a:headEnd type="none" w="med" len="med"/>
                <a:tailEnd type="none" w="med" len="med"/>
              </a:ln>
            </p:spPr>
          </p:sp>
          <p:sp>
            <p:nvSpPr>
              <p:cNvPr id="89860" name="Line 5047"/>
              <p:cNvSpPr/>
              <p:nvPr/>
            </p:nvSpPr>
            <p:spPr>
              <a:xfrm>
                <a:off x="5407" y="2967"/>
                <a:ext cx="0" cy="21"/>
              </a:xfrm>
              <a:prstGeom prst="line">
                <a:avLst/>
              </a:prstGeom>
              <a:ln w="11113" cap="flat" cmpd="sng">
                <a:solidFill>
                  <a:srgbClr val="FF0000"/>
                </a:solidFill>
                <a:prstDash val="solid"/>
                <a:headEnd type="none" w="med" len="med"/>
                <a:tailEnd type="none" w="med" len="med"/>
              </a:ln>
            </p:spPr>
          </p:sp>
          <p:sp>
            <p:nvSpPr>
              <p:cNvPr id="89861" name="Line 5048"/>
              <p:cNvSpPr/>
              <p:nvPr/>
            </p:nvSpPr>
            <p:spPr>
              <a:xfrm>
                <a:off x="5407" y="2988"/>
                <a:ext cx="0" cy="0"/>
              </a:xfrm>
              <a:prstGeom prst="line">
                <a:avLst/>
              </a:prstGeom>
              <a:ln w="11113" cap="flat" cmpd="sng">
                <a:solidFill>
                  <a:srgbClr val="FF0000"/>
                </a:solidFill>
                <a:prstDash val="solid"/>
                <a:headEnd type="none" w="med" len="med"/>
                <a:tailEnd type="none" w="med" len="med"/>
              </a:ln>
            </p:spPr>
          </p:sp>
          <p:sp>
            <p:nvSpPr>
              <p:cNvPr id="89862" name="Line 5049"/>
              <p:cNvSpPr/>
              <p:nvPr/>
            </p:nvSpPr>
            <p:spPr>
              <a:xfrm flipV="1">
                <a:off x="5425" y="3074"/>
                <a:ext cx="0" cy="29"/>
              </a:xfrm>
              <a:prstGeom prst="line">
                <a:avLst/>
              </a:prstGeom>
              <a:ln w="11113" cap="flat" cmpd="sng">
                <a:solidFill>
                  <a:srgbClr val="FF0000"/>
                </a:solidFill>
                <a:prstDash val="solid"/>
                <a:headEnd type="none" w="med" len="med"/>
                <a:tailEnd type="none" w="med" len="med"/>
              </a:ln>
            </p:spPr>
          </p:sp>
          <p:sp>
            <p:nvSpPr>
              <p:cNvPr id="89863" name="Line 5050"/>
              <p:cNvSpPr/>
              <p:nvPr/>
            </p:nvSpPr>
            <p:spPr>
              <a:xfrm>
                <a:off x="5425" y="3074"/>
                <a:ext cx="0" cy="0"/>
              </a:xfrm>
              <a:prstGeom prst="line">
                <a:avLst/>
              </a:prstGeom>
              <a:ln w="11113" cap="flat" cmpd="sng">
                <a:solidFill>
                  <a:srgbClr val="FF0000"/>
                </a:solidFill>
                <a:prstDash val="solid"/>
                <a:headEnd type="none" w="med" len="med"/>
                <a:tailEnd type="none" w="med" len="med"/>
              </a:ln>
            </p:spPr>
          </p:sp>
          <p:sp>
            <p:nvSpPr>
              <p:cNvPr id="89864" name="Line 5051"/>
              <p:cNvSpPr/>
              <p:nvPr/>
            </p:nvSpPr>
            <p:spPr>
              <a:xfrm>
                <a:off x="5425" y="3103"/>
                <a:ext cx="0" cy="29"/>
              </a:xfrm>
              <a:prstGeom prst="line">
                <a:avLst/>
              </a:prstGeom>
              <a:ln w="11113" cap="flat" cmpd="sng">
                <a:solidFill>
                  <a:srgbClr val="FF0000"/>
                </a:solidFill>
                <a:prstDash val="solid"/>
                <a:headEnd type="none" w="med" len="med"/>
                <a:tailEnd type="none" w="med" len="med"/>
              </a:ln>
            </p:spPr>
          </p:sp>
          <p:sp>
            <p:nvSpPr>
              <p:cNvPr id="89865" name="Line 5052"/>
              <p:cNvSpPr/>
              <p:nvPr/>
            </p:nvSpPr>
            <p:spPr>
              <a:xfrm>
                <a:off x="5425" y="3132"/>
                <a:ext cx="0" cy="0"/>
              </a:xfrm>
              <a:prstGeom prst="line">
                <a:avLst/>
              </a:prstGeom>
              <a:ln w="11113" cap="flat" cmpd="sng">
                <a:solidFill>
                  <a:srgbClr val="FF0000"/>
                </a:solidFill>
                <a:prstDash val="solid"/>
                <a:headEnd type="none" w="med" len="med"/>
                <a:tailEnd type="none" w="med" len="med"/>
              </a:ln>
            </p:spPr>
          </p:sp>
          <p:sp>
            <p:nvSpPr>
              <p:cNvPr id="89866" name="Line 5053"/>
              <p:cNvSpPr/>
              <p:nvPr/>
            </p:nvSpPr>
            <p:spPr>
              <a:xfrm flipV="1">
                <a:off x="4595" y="2837"/>
                <a:ext cx="0" cy="5"/>
              </a:xfrm>
              <a:prstGeom prst="line">
                <a:avLst/>
              </a:prstGeom>
              <a:ln w="11113" cap="flat" cmpd="sng">
                <a:solidFill>
                  <a:srgbClr val="0000FF"/>
                </a:solidFill>
                <a:prstDash val="solid"/>
                <a:headEnd type="none" w="med" len="med"/>
                <a:tailEnd type="none" w="med" len="med"/>
              </a:ln>
            </p:spPr>
          </p:sp>
          <p:sp>
            <p:nvSpPr>
              <p:cNvPr id="89867" name="Line 5054"/>
              <p:cNvSpPr/>
              <p:nvPr/>
            </p:nvSpPr>
            <p:spPr>
              <a:xfrm>
                <a:off x="4593" y="2837"/>
                <a:ext cx="4" cy="0"/>
              </a:xfrm>
              <a:prstGeom prst="line">
                <a:avLst/>
              </a:prstGeom>
              <a:ln w="11113" cap="flat" cmpd="sng">
                <a:solidFill>
                  <a:srgbClr val="0000FF"/>
                </a:solidFill>
                <a:prstDash val="solid"/>
                <a:headEnd type="none" w="med" len="med"/>
                <a:tailEnd type="none" w="med" len="med"/>
              </a:ln>
            </p:spPr>
          </p:sp>
          <p:sp>
            <p:nvSpPr>
              <p:cNvPr id="89868" name="Line 5055"/>
              <p:cNvSpPr/>
              <p:nvPr/>
            </p:nvSpPr>
            <p:spPr>
              <a:xfrm>
                <a:off x="4595" y="2842"/>
                <a:ext cx="0" cy="4"/>
              </a:xfrm>
              <a:prstGeom prst="line">
                <a:avLst/>
              </a:prstGeom>
              <a:ln w="11113" cap="flat" cmpd="sng">
                <a:solidFill>
                  <a:srgbClr val="0000FF"/>
                </a:solidFill>
                <a:prstDash val="solid"/>
                <a:headEnd type="none" w="med" len="med"/>
                <a:tailEnd type="none" w="med" len="med"/>
              </a:ln>
            </p:spPr>
          </p:sp>
          <p:sp>
            <p:nvSpPr>
              <p:cNvPr id="89869" name="Line 5056"/>
              <p:cNvSpPr/>
              <p:nvPr/>
            </p:nvSpPr>
            <p:spPr>
              <a:xfrm>
                <a:off x="4593" y="2846"/>
                <a:ext cx="4" cy="0"/>
              </a:xfrm>
              <a:prstGeom prst="line">
                <a:avLst/>
              </a:prstGeom>
              <a:ln w="11113" cap="flat" cmpd="sng">
                <a:solidFill>
                  <a:srgbClr val="0000FF"/>
                </a:solidFill>
                <a:prstDash val="solid"/>
                <a:headEnd type="none" w="med" len="med"/>
                <a:tailEnd type="none" w="med" len="med"/>
              </a:ln>
            </p:spPr>
          </p:sp>
          <p:sp>
            <p:nvSpPr>
              <p:cNvPr id="89870" name="Line 5057"/>
              <p:cNvSpPr/>
              <p:nvPr/>
            </p:nvSpPr>
            <p:spPr>
              <a:xfrm>
                <a:off x="4612" y="2833"/>
                <a:ext cx="0" cy="0"/>
              </a:xfrm>
              <a:prstGeom prst="line">
                <a:avLst/>
              </a:prstGeom>
              <a:ln w="11113" cap="flat" cmpd="sng">
                <a:solidFill>
                  <a:srgbClr val="0000FF"/>
                </a:solidFill>
                <a:prstDash val="solid"/>
                <a:headEnd type="none" w="med" len="med"/>
                <a:tailEnd type="none" w="med" len="med"/>
              </a:ln>
            </p:spPr>
          </p:sp>
          <p:sp>
            <p:nvSpPr>
              <p:cNvPr id="89871" name="Line 5058"/>
              <p:cNvSpPr/>
              <p:nvPr/>
            </p:nvSpPr>
            <p:spPr>
              <a:xfrm>
                <a:off x="4610" y="2833"/>
                <a:ext cx="5" cy="0"/>
              </a:xfrm>
              <a:prstGeom prst="line">
                <a:avLst/>
              </a:prstGeom>
              <a:ln w="11113" cap="flat" cmpd="sng">
                <a:solidFill>
                  <a:srgbClr val="0000FF"/>
                </a:solidFill>
                <a:prstDash val="solid"/>
                <a:headEnd type="none" w="med" len="med"/>
                <a:tailEnd type="none" w="med" len="med"/>
              </a:ln>
            </p:spPr>
          </p:sp>
          <p:sp>
            <p:nvSpPr>
              <p:cNvPr id="89872" name="Line 5059"/>
              <p:cNvSpPr/>
              <p:nvPr/>
            </p:nvSpPr>
            <p:spPr>
              <a:xfrm>
                <a:off x="4612" y="2833"/>
                <a:ext cx="0" cy="0"/>
              </a:xfrm>
              <a:prstGeom prst="line">
                <a:avLst/>
              </a:prstGeom>
              <a:ln w="11113" cap="flat" cmpd="sng">
                <a:solidFill>
                  <a:srgbClr val="0000FF"/>
                </a:solidFill>
                <a:prstDash val="solid"/>
                <a:headEnd type="none" w="med" len="med"/>
                <a:tailEnd type="none" w="med" len="med"/>
              </a:ln>
            </p:spPr>
          </p:sp>
          <p:sp>
            <p:nvSpPr>
              <p:cNvPr id="89873" name="Line 5060"/>
              <p:cNvSpPr/>
              <p:nvPr/>
            </p:nvSpPr>
            <p:spPr>
              <a:xfrm>
                <a:off x="4610" y="2833"/>
                <a:ext cx="5" cy="0"/>
              </a:xfrm>
              <a:prstGeom prst="line">
                <a:avLst/>
              </a:prstGeom>
              <a:ln w="11113" cap="flat" cmpd="sng">
                <a:solidFill>
                  <a:srgbClr val="0000FF"/>
                </a:solidFill>
                <a:prstDash val="solid"/>
                <a:headEnd type="none" w="med" len="med"/>
                <a:tailEnd type="none" w="med" len="med"/>
              </a:ln>
            </p:spPr>
          </p:sp>
          <p:sp>
            <p:nvSpPr>
              <p:cNvPr id="89874" name="Line 5061"/>
              <p:cNvSpPr/>
              <p:nvPr/>
            </p:nvSpPr>
            <p:spPr>
              <a:xfrm flipV="1">
                <a:off x="4628" y="2842"/>
                <a:ext cx="0" cy="2"/>
              </a:xfrm>
              <a:prstGeom prst="line">
                <a:avLst/>
              </a:prstGeom>
              <a:ln w="11113" cap="flat" cmpd="sng">
                <a:solidFill>
                  <a:srgbClr val="0000FF"/>
                </a:solidFill>
                <a:prstDash val="solid"/>
                <a:headEnd type="none" w="med" len="med"/>
                <a:tailEnd type="none" w="med" len="med"/>
              </a:ln>
            </p:spPr>
          </p:sp>
          <p:sp>
            <p:nvSpPr>
              <p:cNvPr id="89875" name="Line 5062"/>
              <p:cNvSpPr/>
              <p:nvPr/>
            </p:nvSpPr>
            <p:spPr>
              <a:xfrm>
                <a:off x="4626" y="2842"/>
                <a:ext cx="4" cy="0"/>
              </a:xfrm>
              <a:prstGeom prst="line">
                <a:avLst/>
              </a:prstGeom>
              <a:ln w="11113" cap="flat" cmpd="sng">
                <a:solidFill>
                  <a:srgbClr val="0000FF"/>
                </a:solidFill>
                <a:prstDash val="solid"/>
                <a:headEnd type="none" w="med" len="med"/>
                <a:tailEnd type="none" w="med" len="med"/>
              </a:ln>
            </p:spPr>
          </p:sp>
          <p:sp>
            <p:nvSpPr>
              <p:cNvPr id="89876" name="Line 5063"/>
              <p:cNvSpPr/>
              <p:nvPr/>
            </p:nvSpPr>
            <p:spPr>
              <a:xfrm>
                <a:off x="4628" y="2844"/>
                <a:ext cx="0" cy="2"/>
              </a:xfrm>
              <a:prstGeom prst="line">
                <a:avLst/>
              </a:prstGeom>
              <a:ln w="11113" cap="flat" cmpd="sng">
                <a:solidFill>
                  <a:srgbClr val="0000FF"/>
                </a:solidFill>
                <a:prstDash val="solid"/>
                <a:headEnd type="none" w="med" len="med"/>
                <a:tailEnd type="none" w="med" len="med"/>
              </a:ln>
            </p:spPr>
          </p:sp>
          <p:sp>
            <p:nvSpPr>
              <p:cNvPr id="89877" name="Line 5064"/>
              <p:cNvSpPr/>
              <p:nvPr/>
            </p:nvSpPr>
            <p:spPr>
              <a:xfrm>
                <a:off x="4626" y="2846"/>
                <a:ext cx="4" cy="0"/>
              </a:xfrm>
              <a:prstGeom prst="line">
                <a:avLst/>
              </a:prstGeom>
              <a:ln w="11113" cap="flat" cmpd="sng">
                <a:solidFill>
                  <a:srgbClr val="0000FF"/>
                </a:solidFill>
                <a:prstDash val="solid"/>
                <a:headEnd type="none" w="med" len="med"/>
                <a:tailEnd type="none" w="med" len="med"/>
              </a:ln>
            </p:spPr>
          </p:sp>
          <p:sp>
            <p:nvSpPr>
              <p:cNvPr id="89878" name="Line 5065"/>
              <p:cNvSpPr/>
              <p:nvPr/>
            </p:nvSpPr>
            <p:spPr>
              <a:xfrm>
                <a:off x="4645" y="2829"/>
                <a:ext cx="0" cy="0"/>
              </a:xfrm>
              <a:prstGeom prst="line">
                <a:avLst/>
              </a:prstGeom>
              <a:ln w="11113" cap="flat" cmpd="sng">
                <a:solidFill>
                  <a:srgbClr val="0000FF"/>
                </a:solidFill>
                <a:prstDash val="solid"/>
                <a:headEnd type="none" w="med" len="med"/>
                <a:tailEnd type="none" w="med" len="med"/>
              </a:ln>
            </p:spPr>
          </p:sp>
          <p:sp>
            <p:nvSpPr>
              <p:cNvPr id="89879" name="Line 5066"/>
              <p:cNvSpPr/>
              <p:nvPr/>
            </p:nvSpPr>
            <p:spPr>
              <a:xfrm>
                <a:off x="4643" y="2829"/>
                <a:ext cx="5" cy="0"/>
              </a:xfrm>
              <a:prstGeom prst="line">
                <a:avLst/>
              </a:prstGeom>
              <a:ln w="11113" cap="flat" cmpd="sng">
                <a:solidFill>
                  <a:srgbClr val="0000FF"/>
                </a:solidFill>
                <a:prstDash val="solid"/>
                <a:headEnd type="none" w="med" len="med"/>
                <a:tailEnd type="none" w="med" len="med"/>
              </a:ln>
            </p:spPr>
          </p:sp>
          <p:sp>
            <p:nvSpPr>
              <p:cNvPr id="89880" name="Line 5067"/>
              <p:cNvSpPr/>
              <p:nvPr/>
            </p:nvSpPr>
            <p:spPr>
              <a:xfrm>
                <a:off x="4645" y="2829"/>
                <a:ext cx="0" cy="0"/>
              </a:xfrm>
              <a:prstGeom prst="line">
                <a:avLst/>
              </a:prstGeom>
              <a:ln w="11113" cap="flat" cmpd="sng">
                <a:solidFill>
                  <a:srgbClr val="0000FF"/>
                </a:solidFill>
                <a:prstDash val="solid"/>
                <a:headEnd type="none" w="med" len="med"/>
                <a:tailEnd type="none" w="med" len="med"/>
              </a:ln>
            </p:spPr>
          </p:sp>
          <p:sp>
            <p:nvSpPr>
              <p:cNvPr id="89881" name="Line 5068"/>
              <p:cNvSpPr/>
              <p:nvPr/>
            </p:nvSpPr>
            <p:spPr>
              <a:xfrm>
                <a:off x="4643" y="2829"/>
                <a:ext cx="5" cy="0"/>
              </a:xfrm>
              <a:prstGeom prst="line">
                <a:avLst/>
              </a:prstGeom>
              <a:ln w="11113" cap="flat" cmpd="sng">
                <a:solidFill>
                  <a:srgbClr val="0000FF"/>
                </a:solidFill>
                <a:prstDash val="solid"/>
                <a:headEnd type="none" w="med" len="med"/>
                <a:tailEnd type="none" w="med" len="med"/>
              </a:ln>
            </p:spPr>
          </p:sp>
          <p:sp>
            <p:nvSpPr>
              <p:cNvPr id="89882" name="Line 5069"/>
              <p:cNvSpPr/>
              <p:nvPr/>
            </p:nvSpPr>
            <p:spPr>
              <a:xfrm>
                <a:off x="4663" y="2831"/>
                <a:ext cx="0" cy="0"/>
              </a:xfrm>
              <a:prstGeom prst="line">
                <a:avLst/>
              </a:prstGeom>
              <a:ln w="11113" cap="flat" cmpd="sng">
                <a:solidFill>
                  <a:srgbClr val="0000FF"/>
                </a:solidFill>
                <a:prstDash val="solid"/>
                <a:headEnd type="none" w="med" len="med"/>
                <a:tailEnd type="none" w="med" len="med"/>
              </a:ln>
            </p:spPr>
          </p:sp>
          <p:sp>
            <p:nvSpPr>
              <p:cNvPr id="89883" name="Line 5070"/>
              <p:cNvSpPr/>
              <p:nvPr/>
            </p:nvSpPr>
            <p:spPr>
              <a:xfrm>
                <a:off x="4660" y="2831"/>
                <a:ext cx="5" cy="0"/>
              </a:xfrm>
              <a:prstGeom prst="line">
                <a:avLst/>
              </a:prstGeom>
              <a:ln w="11113" cap="flat" cmpd="sng">
                <a:solidFill>
                  <a:srgbClr val="0000FF"/>
                </a:solidFill>
                <a:prstDash val="solid"/>
                <a:headEnd type="none" w="med" len="med"/>
                <a:tailEnd type="none" w="med" len="med"/>
              </a:ln>
            </p:spPr>
          </p:sp>
          <p:sp>
            <p:nvSpPr>
              <p:cNvPr id="89884" name="Line 5071"/>
              <p:cNvSpPr/>
              <p:nvPr/>
            </p:nvSpPr>
            <p:spPr>
              <a:xfrm>
                <a:off x="4663" y="2831"/>
                <a:ext cx="0" cy="0"/>
              </a:xfrm>
              <a:prstGeom prst="line">
                <a:avLst/>
              </a:prstGeom>
              <a:ln w="11113" cap="flat" cmpd="sng">
                <a:solidFill>
                  <a:srgbClr val="0000FF"/>
                </a:solidFill>
                <a:prstDash val="solid"/>
                <a:headEnd type="none" w="med" len="med"/>
                <a:tailEnd type="none" w="med" len="med"/>
              </a:ln>
            </p:spPr>
          </p:sp>
          <p:sp>
            <p:nvSpPr>
              <p:cNvPr id="89885" name="Line 5072"/>
              <p:cNvSpPr/>
              <p:nvPr/>
            </p:nvSpPr>
            <p:spPr>
              <a:xfrm>
                <a:off x="4660" y="2831"/>
                <a:ext cx="5" cy="0"/>
              </a:xfrm>
              <a:prstGeom prst="line">
                <a:avLst/>
              </a:prstGeom>
              <a:ln w="11113" cap="flat" cmpd="sng">
                <a:solidFill>
                  <a:srgbClr val="0000FF"/>
                </a:solidFill>
                <a:prstDash val="solid"/>
                <a:headEnd type="none" w="med" len="med"/>
                <a:tailEnd type="none" w="med" len="med"/>
              </a:ln>
            </p:spPr>
          </p:sp>
          <p:sp>
            <p:nvSpPr>
              <p:cNvPr id="89886" name="Line 5073"/>
              <p:cNvSpPr/>
              <p:nvPr/>
            </p:nvSpPr>
            <p:spPr>
              <a:xfrm>
                <a:off x="4678" y="2818"/>
                <a:ext cx="0" cy="0"/>
              </a:xfrm>
              <a:prstGeom prst="line">
                <a:avLst/>
              </a:prstGeom>
              <a:ln w="11113" cap="flat" cmpd="sng">
                <a:solidFill>
                  <a:srgbClr val="0000FF"/>
                </a:solidFill>
                <a:prstDash val="solid"/>
                <a:headEnd type="none" w="med" len="med"/>
                <a:tailEnd type="none" w="med" len="med"/>
              </a:ln>
            </p:spPr>
          </p:sp>
          <p:sp>
            <p:nvSpPr>
              <p:cNvPr id="89887" name="Line 5074"/>
              <p:cNvSpPr/>
              <p:nvPr/>
            </p:nvSpPr>
            <p:spPr>
              <a:xfrm>
                <a:off x="4676" y="2818"/>
                <a:ext cx="4" cy="0"/>
              </a:xfrm>
              <a:prstGeom prst="line">
                <a:avLst/>
              </a:prstGeom>
              <a:ln w="11113" cap="flat" cmpd="sng">
                <a:solidFill>
                  <a:srgbClr val="0000FF"/>
                </a:solidFill>
                <a:prstDash val="solid"/>
                <a:headEnd type="none" w="med" len="med"/>
                <a:tailEnd type="none" w="med" len="med"/>
              </a:ln>
            </p:spPr>
          </p:sp>
          <p:sp>
            <p:nvSpPr>
              <p:cNvPr id="89888" name="Line 5075"/>
              <p:cNvSpPr/>
              <p:nvPr/>
            </p:nvSpPr>
            <p:spPr>
              <a:xfrm>
                <a:off x="4678" y="2818"/>
                <a:ext cx="0" cy="0"/>
              </a:xfrm>
              <a:prstGeom prst="line">
                <a:avLst/>
              </a:prstGeom>
              <a:ln w="11113" cap="flat" cmpd="sng">
                <a:solidFill>
                  <a:srgbClr val="0000FF"/>
                </a:solidFill>
                <a:prstDash val="solid"/>
                <a:headEnd type="none" w="med" len="med"/>
                <a:tailEnd type="none" w="med" len="med"/>
              </a:ln>
            </p:spPr>
          </p:sp>
          <p:sp>
            <p:nvSpPr>
              <p:cNvPr id="89889" name="Line 5076"/>
              <p:cNvSpPr/>
              <p:nvPr/>
            </p:nvSpPr>
            <p:spPr>
              <a:xfrm>
                <a:off x="4676" y="2818"/>
                <a:ext cx="4" cy="0"/>
              </a:xfrm>
              <a:prstGeom prst="line">
                <a:avLst/>
              </a:prstGeom>
              <a:ln w="11113" cap="flat" cmpd="sng">
                <a:solidFill>
                  <a:srgbClr val="0000FF"/>
                </a:solidFill>
                <a:prstDash val="solid"/>
                <a:headEnd type="none" w="med" len="med"/>
                <a:tailEnd type="none" w="med" len="med"/>
              </a:ln>
            </p:spPr>
          </p:sp>
          <p:sp>
            <p:nvSpPr>
              <p:cNvPr id="89890" name="Line 5077"/>
              <p:cNvSpPr/>
              <p:nvPr/>
            </p:nvSpPr>
            <p:spPr>
              <a:xfrm>
                <a:off x="4695" y="2814"/>
                <a:ext cx="0" cy="0"/>
              </a:xfrm>
              <a:prstGeom prst="line">
                <a:avLst/>
              </a:prstGeom>
              <a:ln w="11113" cap="flat" cmpd="sng">
                <a:solidFill>
                  <a:srgbClr val="0000FF"/>
                </a:solidFill>
                <a:prstDash val="solid"/>
                <a:headEnd type="none" w="med" len="med"/>
                <a:tailEnd type="none" w="med" len="med"/>
              </a:ln>
            </p:spPr>
          </p:sp>
          <p:sp>
            <p:nvSpPr>
              <p:cNvPr id="89891" name="Line 5078"/>
              <p:cNvSpPr/>
              <p:nvPr/>
            </p:nvSpPr>
            <p:spPr>
              <a:xfrm>
                <a:off x="4693" y="2814"/>
                <a:ext cx="4" cy="0"/>
              </a:xfrm>
              <a:prstGeom prst="line">
                <a:avLst/>
              </a:prstGeom>
              <a:ln w="11113" cap="flat" cmpd="sng">
                <a:solidFill>
                  <a:srgbClr val="0000FF"/>
                </a:solidFill>
                <a:prstDash val="solid"/>
                <a:headEnd type="none" w="med" len="med"/>
                <a:tailEnd type="none" w="med" len="med"/>
              </a:ln>
            </p:spPr>
          </p:sp>
          <p:sp>
            <p:nvSpPr>
              <p:cNvPr id="89892" name="Line 5079"/>
              <p:cNvSpPr/>
              <p:nvPr/>
            </p:nvSpPr>
            <p:spPr>
              <a:xfrm>
                <a:off x="4695" y="2814"/>
                <a:ext cx="0" cy="0"/>
              </a:xfrm>
              <a:prstGeom prst="line">
                <a:avLst/>
              </a:prstGeom>
              <a:ln w="11113" cap="flat" cmpd="sng">
                <a:solidFill>
                  <a:srgbClr val="0000FF"/>
                </a:solidFill>
                <a:prstDash val="solid"/>
                <a:headEnd type="none" w="med" len="med"/>
                <a:tailEnd type="none" w="med" len="med"/>
              </a:ln>
            </p:spPr>
          </p:sp>
          <p:sp>
            <p:nvSpPr>
              <p:cNvPr id="89893" name="Line 5080"/>
              <p:cNvSpPr/>
              <p:nvPr/>
            </p:nvSpPr>
            <p:spPr>
              <a:xfrm>
                <a:off x="4693" y="2814"/>
                <a:ext cx="4" cy="0"/>
              </a:xfrm>
              <a:prstGeom prst="line">
                <a:avLst/>
              </a:prstGeom>
              <a:ln w="11113" cap="flat" cmpd="sng">
                <a:solidFill>
                  <a:srgbClr val="0000FF"/>
                </a:solidFill>
                <a:prstDash val="solid"/>
                <a:headEnd type="none" w="med" len="med"/>
                <a:tailEnd type="none" w="med" len="med"/>
              </a:ln>
            </p:spPr>
          </p:sp>
          <p:sp>
            <p:nvSpPr>
              <p:cNvPr id="89894" name="Line 5081"/>
              <p:cNvSpPr/>
              <p:nvPr/>
            </p:nvSpPr>
            <p:spPr>
              <a:xfrm>
                <a:off x="4713" y="2810"/>
                <a:ext cx="0" cy="0"/>
              </a:xfrm>
              <a:prstGeom prst="line">
                <a:avLst/>
              </a:prstGeom>
              <a:ln w="11113" cap="flat" cmpd="sng">
                <a:solidFill>
                  <a:srgbClr val="0000FF"/>
                </a:solidFill>
                <a:prstDash val="solid"/>
                <a:headEnd type="none" w="med" len="med"/>
                <a:tailEnd type="none" w="med" len="med"/>
              </a:ln>
            </p:spPr>
          </p:sp>
          <p:sp>
            <p:nvSpPr>
              <p:cNvPr id="89895" name="Line 5082"/>
              <p:cNvSpPr/>
              <p:nvPr/>
            </p:nvSpPr>
            <p:spPr>
              <a:xfrm>
                <a:off x="4710" y="2810"/>
                <a:ext cx="5" cy="0"/>
              </a:xfrm>
              <a:prstGeom prst="line">
                <a:avLst/>
              </a:prstGeom>
              <a:ln w="11113" cap="flat" cmpd="sng">
                <a:solidFill>
                  <a:srgbClr val="0000FF"/>
                </a:solidFill>
                <a:prstDash val="solid"/>
                <a:headEnd type="none" w="med" len="med"/>
                <a:tailEnd type="none" w="med" len="med"/>
              </a:ln>
            </p:spPr>
          </p:sp>
          <p:sp>
            <p:nvSpPr>
              <p:cNvPr id="89896" name="Line 5083"/>
              <p:cNvSpPr/>
              <p:nvPr/>
            </p:nvSpPr>
            <p:spPr>
              <a:xfrm>
                <a:off x="4713" y="2810"/>
                <a:ext cx="0" cy="0"/>
              </a:xfrm>
              <a:prstGeom prst="line">
                <a:avLst/>
              </a:prstGeom>
              <a:ln w="11113" cap="flat" cmpd="sng">
                <a:solidFill>
                  <a:srgbClr val="0000FF"/>
                </a:solidFill>
                <a:prstDash val="solid"/>
                <a:headEnd type="none" w="med" len="med"/>
                <a:tailEnd type="none" w="med" len="med"/>
              </a:ln>
            </p:spPr>
          </p:sp>
          <p:sp>
            <p:nvSpPr>
              <p:cNvPr id="89897" name="Line 5084"/>
              <p:cNvSpPr/>
              <p:nvPr/>
            </p:nvSpPr>
            <p:spPr>
              <a:xfrm>
                <a:off x="4710" y="2810"/>
                <a:ext cx="5" cy="0"/>
              </a:xfrm>
              <a:prstGeom prst="line">
                <a:avLst/>
              </a:prstGeom>
              <a:ln w="11113" cap="flat" cmpd="sng">
                <a:solidFill>
                  <a:srgbClr val="0000FF"/>
                </a:solidFill>
                <a:prstDash val="solid"/>
                <a:headEnd type="none" w="med" len="med"/>
                <a:tailEnd type="none" w="med" len="med"/>
              </a:ln>
            </p:spPr>
          </p:sp>
          <p:sp>
            <p:nvSpPr>
              <p:cNvPr id="89898" name="Line 5085"/>
              <p:cNvSpPr/>
              <p:nvPr/>
            </p:nvSpPr>
            <p:spPr>
              <a:xfrm>
                <a:off x="4728" y="2802"/>
                <a:ext cx="0" cy="0"/>
              </a:xfrm>
              <a:prstGeom prst="line">
                <a:avLst/>
              </a:prstGeom>
              <a:ln w="11113" cap="flat" cmpd="sng">
                <a:solidFill>
                  <a:srgbClr val="0000FF"/>
                </a:solidFill>
                <a:prstDash val="solid"/>
                <a:headEnd type="none" w="med" len="med"/>
                <a:tailEnd type="none" w="med" len="med"/>
              </a:ln>
            </p:spPr>
          </p:sp>
          <p:sp>
            <p:nvSpPr>
              <p:cNvPr id="89899" name="Line 5086"/>
              <p:cNvSpPr/>
              <p:nvPr/>
            </p:nvSpPr>
            <p:spPr>
              <a:xfrm>
                <a:off x="4726" y="2802"/>
                <a:ext cx="4" cy="0"/>
              </a:xfrm>
              <a:prstGeom prst="line">
                <a:avLst/>
              </a:prstGeom>
              <a:ln w="11113" cap="flat" cmpd="sng">
                <a:solidFill>
                  <a:srgbClr val="0000FF"/>
                </a:solidFill>
                <a:prstDash val="solid"/>
                <a:headEnd type="none" w="med" len="med"/>
                <a:tailEnd type="none" w="med" len="med"/>
              </a:ln>
            </p:spPr>
          </p:sp>
          <p:sp>
            <p:nvSpPr>
              <p:cNvPr id="89900" name="Line 5087"/>
              <p:cNvSpPr/>
              <p:nvPr/>
            </p:nvSpPr>
            <p:spPr>
              <a:xfrm>
                <a:off x="4728" y="2802"/>
                <a:ext cx="0" cy="0"/>
              </a:xfrm>
              <a:prstGeom prst="line">
                <a:avLst/>
              </a:prstGeom>
              <a:ln w="11113" cap="flat" cmpd="sng">
                <a:solidFill>
                  <a:srgbClr val="0000FF"/>
                </a:solidFill>
                <a:prstDash val="solid"/>
                <a:headEnd type="none" w="med" len="med"/>
                <a:tailEnd type="none" w="med" len="med"/>
              </a:ln>
            </p:spPr>
          </p:sp>
          <p:sp>
            <p:nvSpPr>
              <p:cNvPr id="89901" name="Line 5088"/>
              <p:cNvSpPr/>
              <p:nvPr/>
            </p:nvSpPr>
            <p:spPr>
              <a:xfrm>
                <a:off x="4726" y="2802"/>
                <a:ext cx="4" cy="0"/>
              </a:xfrm>
              <a:prstGeom prst="line">
                <a:avLst/>
              </a:prstGeom>
              <a:ln w="11113" cap="flat" cmpd="sng">
                <a:solidFill>
                  <a:srgbClr val="0000FF"/>
                </a:solidFill>
                <a:prstDash val="solid"/>
                <a:headEnd type="none" w="med" len="med"/>
                <a:tailEnd type="none" w="med" len="med"/>
              </a:ln>
            </p:spPr>
          </p:sp>
          <p:sp>
            <p:nvSpPr>
              <p:cNvPr id="89902" name="Line 5089"/>
              <p:cNvSpPr/>
              <p:nvPr/>
            </p:nvSpPr>
            <p:spPr>
              <a:xfrm flipV="1">
                <a:off x="4746" y="2796"/>
                <a:ext cx="0" cy="2"/>
              </a:xfrm>
              <a:prstGeom prst="line">
                <a:avLst/>
              </a:prstGeom>
              <a:ln w="11113" cap="flat" cmpd="sng">
                <a:solidFill>
                  <a:srgbClr val="0000FF"/>
                </a:solidFill>
                <a:prstDash val="solid"/>
                <a:headEnd type="none" w="med" len="med"/>
                <a:tailEnd type="none" w="med" len="med"/>
              </a:ln>
            </p:spPr>
          </p:sp>
          <p:sp>
            <p:nvSpPr>
              <p:cNvPr id="89903" name="Line 5090"/>
              <p:cNvSpPr/>
              <p:nvPr/>
            </p:nvSpPr>
            <p:spPr>
              <a:xfrm>
                <a:off x="4743" y="2796"/>
                <a:ext cx="4" cy="0"/>
              </a:xfrm>
              <a:prstGeom prst="line">
                <a:avLst/>
              </a:prstGeom>
              <a:ln w="11113" cap="flat" cmpd="sng">
                <a:solidFill>
                  <a:srgbClr val="0000FF"/>
                </a:solidFill>
                <a:prstDash val="solid"/>
                <a:headEnd type="none" w="med" len="med"/>
                <a:tailEnd type="none" w="med" len="med"/>
              </a:ln>
            </p:spPr>
          </p:sp>
          <p:sp>
            <p:nvSpPr>
              <p:cNvPr id="89904" name="Line 5091"/>
              <p:cNvSpPr/>
              <p:nvPr/>
            </p:nvSpPr>
            <p:spPr>
              <a:xfrm>
                <a:off x="4746" y="2798"/>
                <a:ext cx="0" cy="2"/>
              </a:xfrm>
              <a:prstGeom prst="line">
                <a:avLst/>
              </a:prstGeom>
              <a:ln w="11113" cap="flat" cmpd="sng">
                <a:solidFill>
                  <a:srgbClr val="0000FF"/>
                </a:solidFill>
                <a:prstDash val="solid"/>
                <a:headEnd type="none" w="med" len="med"/>
                <a:tailEnd type="none" w="med" len="med"/>
              </a:ln>
            </p:spPr>
          </p:sp>
          <p:sp>
            <p:nvSpPr>
              <p:cNvPr id="89905" name="Line 5092"/>
              <p:cNvSpPr/>
              <p:nvPr/>
            </p:nvSpPr>
            <p:spPr>
              <a:xfrm>
                <a:off x="4743" y="2800"/>
                <a:ext cx="4" cy="0"/>
              </a:xfrm>
              <a:prstGeom prst="line">
                <a:avLst/>
              </a:prstGeom>
              <a:ln w="11113" cap="flat" cmpd="sng">
                <a:solidFill>
                  <a:srgbClr val="0000FF"/>
                </a:solidFill>
                <a:prstDash val="solid"/>
                <a:headEnd type="none" w="med" len="med"/>
                <a:tailEnd type="none" w="med" len="med"/>
              </a:ln>
            </p:spPr>
          </p:sp>
          <p:sp>
            <p:nvSpPr>
              <p:cNvPr id="89906" name="Line 5093"/>
              <p:cNvSpPr/>
              <p:nvPr/>
            </p:nvSpPr>
            <p:spPr>
              <a:xfrm>
                <a:off x="4763" y="2783"/>
                <a:ext cx="0" cy="0"/>
              </a:xfrm>
              <a:prstGeom prst="line">
                <a:avLst/>
              </a:prstGeom>
              <a:ln w="11113" cap="flat" cmpd="sng">
                <a:solidFill>
                  <a:srgbClr val="0000FF"/>
                </a:solidFill>
                <a:prstDash val="solid"/>
                <a:headEnd type="none" w="med" len="med"/>
                <a:tailEnd type="none" w="med" len="med"/>
              </a:ln>
            </p:spPr>
          </p:sp>
          <p:sp>
            <p:nvSpPr>
              <p:cNvPr id="89907" name="Line 5094"/>
              <p:cNvSpPr/>
              <p:nvPr/>
            </p:nvSpPr>
            <p:spPr>
              <a:xfrm>
                <a:off x="4760" y="2783"/>
                <a:ext cx="5" cy="0"/>
              </a:xfrm>
              <a:prstGeom prst="line">
                <a:avLst/>
              </a:prstGeom>
              <a:ln w="11113" cap="flat" cmpd="sng">
                <a:solidFill>
                  <a:srgbClr val="0000FF"/>
                </a:solidFill>
                <a:prstDash val="solid"/>
                <a:headEnd type="none" w="med" len="med"/>
                <a:tailEnd type="none" w="med" len="med"/>
              </a:ln>
            </p:spPr>
          </p:sp>
          <p:sp>
            <p:nvSpPr>
              <p:cNvPr id="89908" name="Line 5095"/>
              <p:cNvSpPr/>
              <p:nvPr/>
            </p:nvSpPr>
            <p:spPr>
              <a:xfrm>
                <a:off x="4763" y="2783"/>
                <a:ext cx="0" cy="0"/>
              </a:xfrm>
              <a:prstGeom prst="line">
                <a:avLst/>
              </a:prstGeom>
              <a:ln w="11113" cap="flat" cmpd="sng">
                <a:solidFill>
                  <a:srgbClr val="0000FF"/>
                </a:solidFill>
                <a:prstDash val="solid"/>
                <a:headEnd type="none" w="med" len="med"/>
                <a:tailEnd type="none" w="med" len="med"/>
              </a:ln>
            </p:spPr>
          </p:sp>
          <p:sp>
            <p:nvSpPr>
              <p:cNvPr id="89909" name="Line 5096"/>
              <p:cNvSpPr/>
              <p:nvPr/>
            </p:nvSpPr>
            <p:spPr>
              <a:xfrm>
                <a:off x="4760" y="2783"/>
                <a:ext cx="5" cy="0"/>
              </a:xfrm>
              <a:prstGeom prst="line">
                <a:avLst/>
              </a:prstGeom>
              <a:ln w="11113" cap="flat" cmpd="sng">
                <a:solidFill>
                  <a:srgbClr val="0000FF"/>
                </a:solidFill>
                <a:prstDash val="solid"/>
                <a:headEnd type="none" w="med" len="med"/>
                <a:tailEnd type="none" w="med" len="med"/>
              </a:ln>
            </p:spPr>
          </p:sp>
          <p:sp>
            <p:nvSpPr>
              <p:cNvPr id="89910" name="Line 5097"/>
              <p:cNvSpPr/>
              <p:nvPr/>
            </p:nvSpPr>
            <p:spPr>
              <a:xfrm>
                <a:off x="4778" y="2775"/>
                <a:ext cx="0" cy="0"/>
              </a:xfrm>
              <a:prstGeom prst="line">
                <a:avLst/>
              </a:prstGeom>
              <a:ln w="11113" cap="flat" cmpd="sng">
                <a:solidFill>
                  <a:srgbClr val="0000FF"/>
                </a:solidFill>
                <a:prstDash val="solid"/>
                <a:headEnd type="none" w="med" len="med"/>
                <a:tailEnd type="none" w="med" len="med"/>
              </a:ln>
            </p:spPr>
          </p:sp>
          <p:sp>
            <p:nvSpPr>
              <p:cNvPr id="89911" name="Line 5098"/>
              <p:cNvSpPr/>
              <p:nvPr/>
            </p:nvSpPr>
            <p:spPr>
              <a:xfrm>
                <a:off x="4776" y="2775"/>
                <a:ext cx="4" cy="0"/>
              </a:xfrm>
              <a:prstGeom prst="line">
                <a:avLst/>
              </a:prstGeom>
              <a:ln w="11113" cap="flat" cmpd="sng">
                <a:solidFill>
                  <a:srgbClr val="0000FF"/>
                </a:solidFill>
                <a:prstDash val="solid"/>
                <a:headEnd type="none" w="med" len="med"/>
                <a:tailEnd type="none" w="med" len="med"/>
              </a:ln>
            </p:spPr>
          </p:sp>
          <p:sp>
            <p:nvSpPr>
              <p:cNvPr id="89912" name="Line 5099"/>
              <p:cNvSpPr/>
              <p:nvPr/>
            </p:nvSpPr>
            <p:spPr>
              <a:xfrm>
                <a:off x="4778" y="2775"/>
                <a:ext cx="0" cy="0"/>
              </a:xfrm>
              <a:prstGeom prst="line">
                <a:avLst/>
              </a:prstGeom>
              <a:ln w="11113" cap="flat" cmpd="sng">
                <a:solidFill>
                  <a:srgbClr val="0000FF"/>
                </a:solidFill>
                <a:prstDash val="solid"/>
                <a:headEnd type="none" w="med" len="med"/>
                <a:tailEnd type="none" w="med" len="med"/>
              </a:ln>
            </p:spPr>
          </p:sp>
          <p:sp>
            <p:nvSpPr>
              <p:cNvPr id="89913" name="Line 5100"/>
              <p:cNvSpPr/>
              <p:nvPr/>
            </p:nvSpPr>
            <p:spPr>
              <a:xfrm>
                <a:off x="4776" y="2775"/>
                <a:ext cx="4" cy="0"/>
              </a:xfrm>
              <a:prstGeom prst="line">
                <a:avLst/>
              </a:prstGeom>
              <a:ln w="11113" cap="flat" cmpd="sng">
                <a:solidFill>
                  <a:srgbClr val="0000FF"/>
                </a:solidFill>
                <a:prstDash val="solid"/>
                <a:headEnd type="none" w="med" len="med"/>
                <a:tailEnd type="none" w="med" len="med"/>
              </a:ln>
            </p:spPr>
          </p:sp>
          <p:sp>
            <p:nvSpPr>
              <p:cNvPr id="89914" name="Line 5101"/>
              <p:cNvSpPr/>
              <p:nvPr/>
            </p:nvSpPr>
            <p:spPr>
              <a:xfrm>
                <a:off x="4796" y="2768"/>
                <a:ext cx="0" cy="0"/>
              </a:xfrm>
              <a:prstGeom prst="line">
                <a:avLst/>
              </a:prstGeom>
              <a:ln w="11113" cap="flat" cmpd="sng">
                <a:solidFill>
                  <a:srgbClr val="0000FF"/>
                </a:solidFill>
                <a:prstDash val="solid"/>
                <a:headEnd type="none" w="med" len="med"/>
                <a:tailEnd type="none" w="med" len="med"/>
              </a:ln>
            </p:spPr>
          </p:sp>
          <p:sp>
            <p:nvSpPr>
              <p:cNvPr id="89915" name="Line 5102"/>
              <p:cNvSpPr/>
              <p:nvPr/>
            </p:nvSpPr>
            <p:spPr>
              <a:xfrm>
                <a:off x="4793" y="2768"/>
                <a:ext cx="4" cy="0"/>
              </a:xfrm>
              <a:prstGeom prst="line">
                <a:avLst/>
              </a:prstGeom>
              <a:ln w="11113" cap="flat" cmpd="sng">
                <a:solidFill>
                  <a:srgbClr val="0000FF"/>
                </a:solidFill>
                <a:prstDash val="solid"/>
                <a:headEnd type="none" w="med" len="med"/>
                <a:tailEnd type="none" w="med" len="med"/>
              </a:ln>
            </p:spPr>
          </p:sp>
          <p:sp>
            <p:nvSpPr>
              <p:cNvPr id="89916" name="Line 5103"/>
              <p:cNvSpPr/>
              <p:nvPr/>
            </p:nvSpPr>
            <p:spPr>
              <a:xfrm>
                <a:off x="4796" y="2768"/>
                <a:ext cx="0" cy="0"/>
              </a:xfrm>
              <a:prstGeom prst="line">
                <a:avLst/>
              </a:prstGeom>
              <a:ln w="11113" cap="flat" cmpd="sng">
                <a:solidFill>
                  <a:srgbClr val="0000FF"/>
                </a:solidFill>
                <a:prstDash val="solid"/>
                <a:headEnd type="none" w="med" len="med"/>
                <a:tailEnd type="none" w="med" len="med"/>
              </a:ln>
            </p:spPr>
          </p:sp>
          <p:sp>
            <p:nvSpPr>
              <p:cNvPr id="89917" name="Line 5104"/>
              <p:cNvSpPr/>
              <p:nvPr/>
            </p:nvSpPr>
            <p:spPr>
              <a:xfrm>
                <a:off x="4793" y="2768"/>
                <a:ext cx="4" cy="0"/>
              </a:xfrm>
              <a:prstGeom prst="line">
                <a:avLst/>
              </a:prstGeom>
              <a:ln w="11113" cap="flat" cmpd="sng">
                <a:solidFill>
                  <a:srgbClr val="0000FF"/>
                </a:solidFill>
                <a:prstDash val="solid"/>
                <a:headEnd type="none" w="med" len="med"/>
                <a:tailEnd type="none" w="med" len="med"/>
              </a:ln>
            </p:spPr>
          </p:sp>
          <p:sp>
            <p:nvSpPr>
              <p:cNvPr id="89918" name="Line 5105"/>
              <p:cNvSpPr/>
              <p:nvPr/>
            </p:nvSpPr>
            <p:spPr>
              <a:xfrm>
                <a:off x="4813" y="2767"/>
                <a:ext cx="0" cy="0"/>
              </a:xfrm>
              <a:prstGeom prst="line">
                <a:avLst/>
              </a:prstGeom>
              <a:ln w="11113" cap="flat" cmpd="sng">
                <a:solidFill>
                  <a:srgbClr val="0000FF"/>
                </a:solidFill>
                <a:prstDash val="solid"/>
                <a:headEnd type="none" w="med" len="med"/>
                <a:tailEnd type="none" w="med" len="med"/>
              </a:ln>
            </p:spPr>
          </p:sp>
          <p:sp>
            <p:nvSpPr>
              <p:cNvPr id="89919" name="Line 5106"/>
              <p:cNvSpPr/>
              <p:nvPr/>
            </p:nvSpPr>
            <p:spPr>
              <a:xfrm>
                <a:off x="4811" y="2767"/>
                <a:ext cx="4" cy="0"/>
              </a:xfrm>
              <a:prstGeom prst="line">
                <a:avLst/>
              </a:prstGeom>
              <a:ln w="11113" cap="flat" cmpd="sng">
                <a:solidFill>
                  <a:srgbClr val="0000FF"/>
                </a:solidFill>
                <a:prstDash val="solid"/>
                <a:headEnd type="none" w="med" len="med"/>
                <a:tailEnd type="none" w="med" len="med"/>
              </a:ln>
            </p:spPr>
          </p:sp>
          <p:sp>
            <p:nvSpPr>
              <p:cNvPr id="89920" name="Line 5107"/>
              <p:cNvSpPr/>
              <p:nvPr/>
            </p:nvSpPr>
            <p:spPr>
              <a:xfrm>
                <a:off x="4813" y="2767"/>
                <a:ext cx="0" cy="0"/>
              </a:xfrm>
              <a:prstGeom prst="line">
                <a:avLst/>
              </a:prstGeom>
              <a:ln w="11113" cap="flat" cmpd="sng">
                <a:solidFill>
                  <a:srgbClr val="0000FF"/>
                </a:solidFill>
                <a:prstDash val="solid"/>
                <a:headEnd type="none" w="med" len="med"/>
                <a:tailEnd type="none" w="med" len="med"/>
              </a:ln>
            </p:spPr>
          </p:sp>
          <p:sp>
            <p:nvSpPr>
              <p:cNvPr id="89921" name="Line 5108"/>
              <p:cNvSpPr/>
              <p:nvPr/>
            </p:nvSpPr>
            <p:spPr>
              <a:xfrm>
                <a:off x="4811" y="2767"/>
                <a:ext cx="4" cy="0"/>
              </a:xfrm>
              <a:prstGeom prst="line">
                <a:avLst/>
              </a:prstGeom>
              <a:ln w="11113" cap="flat" cmpd="sng">
                <a:solidFill>
                  <a:srgbClr val="0000FF"/>
                </a:solidFill>
                <a:prstDash val="solid"/>
                <a:headEnd type="none" w="med" len="med"/>
                <a:tailEnd type="none" w="med" len="med"/>
              </a:ln>
            </p:spPr>
          </p:sp>
          <p:sp>
            <p:nvSpPr>
              <p:cNvPr id="89922" name="Line 5109"/>
              <p:cNvSpPr/>
              <p:nvPr/>
            </p:nvSpPr>
            <p:spPr>
              <a:xfrm>
                <a:off x="4828" y="2754"/>
                <a:ext cx="0" cy="0"/>
              </a:xfrm>
              <a:prstGeom prst="line">
                <a:avLst/>
              </a:prstGeom>
              <a:ln w="11113" cap="flat" cmpd="sng">
                <a:solidFill>
                  <a:srgbClr val="0000FF"/>
                </a:solidFill>
                <a:prstDash val="solid"/>
                <a:headEnd type="none" w="med" len="med"/>
                <a:tailEnd type="none" w="med" len="med"/>
              </a:ln>
            </p:spPr>
          </p:sp>
          <p:sp>
            <p:nvSpPr>
              <p:cNvPr id="89923" name="Line 5110"/>
              <p:cNvSpPr/>
              <p:nvPr/>
            </p:nvSpPr>
            <p:spPr>
              <a:xfrm>
                <a:off x="4826" y="2754"/>
                <a:ext cx="4" cy="0"/>
              </a:xfrm>
              <a:prstGeom prst="line">
                <a:avLst/>
              </a:prstGeom>
              <a:ln w="11113" cap="flat" cmpd="sng">
                <a:solidFill>
                  <a:srgbClr val="0000FF"/>
                </a:solidFill>
                <a:prstDash val="solid"/>
                <a:headEnd type="none" w="med" len="med"/>
                <a:tailEnd type="none" w="med" len="med"/>
              </a:ln>
            </p:spPr>
          </p:sp>
          <p:sp>
            <p:nvSpPr>
              <p:cNvPr id="89924" name="Line 5111"/>
              <p:cNvSpPr/>
              <p:nvPr/>
            </p:nvSpPr>
            <p:spPr>
              <a:xfrm>
                <a:off x="4828" y="2754"/>
                <a:ext cx="0" cy="0"/>
              </a:xfrm>
              <a:prstGeom prst="line">
                <a:avLst/>
              </a:prstGeom>
              <a:ln w="11113" cap="flat" cmpd="sng">
                <a:solidFill>
                  <a:srgbClr val="0000FF"/>
                </a:solidFill>
                <a:prstDash val="solid"/>
                <a:headEnd type="none" w="med" len="med"/>
                <a:tailEnd type="none" w="med" len="med"/>
              </a:ln>
            </p:spPr>
          </p:sp>
          <p:sp>
            <p:nvSpPr>
              <p:cNvPr id="89925" name="Line 5112"/>
              <p:cNvSpPr/>
              <p:nvPr/>
            </p:nvSpPr>
            <p:spPr>
              <a:xfrm>
                <a:off x="4826" y="2754"/>
                <a:ext cx="4" cy="0"/>
              </a:xfrm>
              <a:prstGeom prst="line">
                <a:avLst/>
              </a:prstGeom>
              <a:ln w="11113" cap="flat" cmpd="sng">
                <a:solidFill>
                  <a:srgbClr val="0000FF"/>
                </a:solidFill>
                <a:prstDash val="solid"/>
                <a:headEnd type="none" w="med" len="med"/>
                <a:tailEnd type="none" w="med" len="med"/>
              </a:ln>
            </p:spPr>
          </p:sp>
          <p:sp>
            <p:nvSpPr>
              <p:cNvPr id="89926" name="Line 5113"/>
              <p:cNvSpPr/>
              <p:nvPr/>
            </p:nvSpPr>
            <p:spPr>
              <a:xfrm flipV="1">
                <a:off x="4846" y="2748"/>
                <a:ext cx="0" cy="2"/>
              </a:xfrm>
              <a:prstGeom prst="line">
                <a:avLst/>
              </a:prstGeom>
              <a:ln w="11113" cap="flat" cmpd="sng">
                <a:solidFill>
                  <a:srgbClr val="0000FF"/>
                </a:solidFill>
                <a:prstDash val="solid"/>
                <a:headEnd type="none" w="med" len="med"/>
                <a:tailEnd type="none" w="med" len="med"/>
              </a:ln>
            </p:spPr>
          </p:sp>
          <p:sp>
            <p:nvSpPr>
              <p:cNvPr id="89927" name="Line 5114"/>
              <p:cNvSpPr/>
              <p:nvPr/>
            </p:nvSpPr>
            <p:spPr>
              <a:xfrm>
                <a:off x="4843" y="2748"/>
                <a:ext cx="4" cy="0"/>
              </a:xfrm>
              <a:prstGeom prst="line">
                <a:avLst/>
              </a:prstGeom>
              <a:ln w="11113" cap="flat" cmpd="sng">
                <a:solidFill>
                  <a:srgbClr val="0000FF"/>
                </a:solidFill>
                <a:prstDash val="solid"/>
                <a:headEnd type="none" w="med" len="med"/>
                <a:tailEnd type="none" w="med" len="med"/>
              </a:ln>
            </p:spPr>
          </p:sp>
          <p:sp>
            <p:nvSpPr>
              <p:cNvPr id="89928" name="Line 5115"/>
              <p:cNvSpPr/>
              <p:nvPr/>
            </p:nvSpPr>
            <p:spPr>
              <a:xfrm>
                <a:off x="4846" y="2750"/>
                <a:ext cx="0" cy="2"/>
              </a:xfrm>
              <a:prstGeom prst="line">
                <a:avLst/>
              </a:prstGeom>
              <a:ln w="11113" cap="flat" cmpd="sng">
                <a:solidFill>
                  <a:srgbClr val="0000FF"/>
                </a:solidFill>
                <a:prstDash val="solid"/>
                <a:headEnd type="none" w="med" len="med"/>
                <a:tailEnd type="none" w="med" len="med"/>
              </a:ln>
            </p:spPr>
          </p:sp>
          <p:sp>
            <p:nvSpPr>
              <p:cNvPr id="89929" name="Line 5116"/>
              <p:cNvSpPr/>
              <p:nvPr/>
            </p:nvSpPr>
            <p:spPr>
              <a:xfrm>
                <a:off x="4843" y="2752"/>
                <a:ext cx="4" cy="0"/>
              </a:xfrm>
              <a:prstGeom prst="line">
                <a:avLst/>
              </a:prstGeom>
              <a:ln w="11113" cap="flat" cmpd="sng">
                <a:solidFill>
                  <a:srgbClr val="0000FF"/>
                </a:solidFill>
                <a:prstDash val="solid"/>
                <a:headEnd type="none" w="med" len="med"/>
                <a:tailEnd type="none" w="med" len="med"/>
              </a:ln>
            </p:spPr>
          </p:sp>
          <p:sp>
            <p:nvSpPr>
              <p:cNvPr id="89930" name="Line 5117"/>
              <p:cNvSpPr/>
              <p:nvPr/>
            </p:nvSpPr>
            <p:spPr>
              <a:xfrm flipV="1">
                <a:off x="4863" y="2741"/>
                <a:ext cx="0" cy="3"/>
              </a:xfrm>
              <a:prstGeom prst="line">
                <a:avLst/>
              </a:prstGeom>
              <a:ln w="11113" cap="flat" cmpd="sng">
                <a:solidFill>
                  <a:srgbClr val="0000FF"/>
                </a:solidFill>
                <a:prstDash val="solid"/>
                <a:headEnd type="none" w="med" len="med"/>
                <a:tailEnd type="none" w="med" len="med"/>
              </a:ln>
            </p:spPr>
          </p:sp>
          <p:sp>
            <p:nvSpPr>
              <p:cNvPr id="89931" name="Line 5118"/>
              <p:cNvSpPr/>
              <p:nvPr/>
            </p:nvSpPr>
            <p:spPr>
              <a:xfrm>
                <a:off x="4861" y="2741"/>
                <a:ext cx="4" cy="0"/>
              </a:xfrm>
              <a:prstGeom prst="line">
                <a:avLst/>
              </a:prstGeom>
              <a:ln w="11113" cap="flat" cmpd="sng">
                <a:solidFill>
                  <a:srgbClr val="0000FF"/>
                </a:solidFill>
                <a:prstDash val="solid"/>
                <a:headEnd type="none" w="med" len="med"/>
                <a:tailEnd type="none" w="med" len="med"/>
              </a:ln>
            </p:spPr>
          </p:sp>
          <p:sp>
            <p:nvSpPr>
              <p:cNvPr id="89932" name="Line 5119"/>
              <p:cNvSpPr/>
              <p:nvPr/>
            </p:nvSpPr>
            <p:spPr>
              <a:xfrm>
                <a:off x="4863" y="2744"/>
                <a:ext cx="0" cy="1"/>
              </a:xfrm>
              <a:prstGeom prst="line">
                <a:avLst/>
              </a:prstGeom>
              <a:ln w="11113" cap="flat" cmpd="sng">
                <a:solidFill>
                  <a:srgbClr val="0000FF"/>
                </a:solidFill>
                <a:prstDash val="solid"/>
                <a:headEnd type="none" w="med" len="med"/>
                <a:tailEnd type="none" w="med" len="med"/>
              </a:ln>
            </p:spPr>
          </p:sp>
          <p:sp>
            <p:nvSpPr>
              <p:cNvPr id="89933" name="Line 5120"/>
              <p:cNvSpPr/>
              <p:nvPr/>
            </p:nvSpPr>
            <p:spPr>
              <a:xfrm>
                <a:off x="4861" y="2745"/>
                <a:ext cx="4" cy="0"/>
              </a:xfrm>
              <a:prstGeom prst="line">
                <a:avLst/>
              </a:prstGeom>
              <a:ln w="11113" cap="flat" cmpd="sng">
                <a:solidFill>
                  <a:srgbClr val="0000FF"/>
                </a:solidFill>
                <a:prstDash val="solid"/>
                <a:headEnd type="none" w="med" len="med"/>
                <a:tailEnd type="none" w="med" len="med"/>
              </a:ln>
            </p:spPr>
          </p:sp>
          <p:sp>
            <p:nvSpPr>
              <p:cNvPr id="89934" name="Line 5121"/>
              <p:cNvSpPr/>
              <p:nvPr/>
            </p:nvSpPr>
            <p:spPr>
              <a:xfrm flipV="1">
                <a:off x="4878" y="2744"/>
                <a:ext cx="0" cy="1"/>
              </a:xfrm>
              <a:prstGeom prst="line">
                <a:avLst/>
              </a:prstGeom>
              <a:ln w="11113" cap="flat" cmpd="sng">
                <a:solidFill>
                  <a:srgbClr val="0000FF"/>
                </a:solidFill>
                <a:prstDash val="solid"/>
                <a:headEnd type="none" w="med" len="med"/>
                <a:tailEnd type="none" w="med" len="med"/>
              </a:ln>
            </p:spPr>
          </p:sp>
          <p:sp>
            <p:nvSpPr>
              <p:cNvPr id="89935" name="Line 5122"/>
              <p:cNvSpPr/>
              <p:nvPr/>
            </p:nvSpPr>
            <p:spPr>
              <a:xfrm>
                <a:off x="4876" y="2744"/>
                <a:ext cx="4" cy="0"/>
              </a:xfrm>
              <a:prstGeom prst="line">
                <a:avLst/>
              </a:prstGeom>
              <a:ln w="11113" cap="flat" cmpd="sng">
                <a:solidFill>
                  <a:srgbClr val="0000FF"/>
                </a:solidFill>
                <a:prstDash val="solid"/>
                <a:headEnd type="none" w="med" len="med"/>
                <a:tailEnd type="none" w="med" len="med"/>
              </a:ln>
            </p:spPr>
          </p:sp>
          <p:sp>
            <p:nvSpPr>
              <p:cNvPr id="89936" name="Line 5123"/>
              <p:cNvSpPr/>
              <p:nvPr/>
            </p:nvSpPr>
            <p:spPr>
              <a:xfrm>
                <a:off x="4878" y="2745"/>
                <a:ext cx="0" cy="3"/>
              </a:xfrm>
              <a:prstGeom prst="line">
                <a:avLst/>
              </a:prstGeom>
              <a:ln w="11113" cap="flat" cmpd="sng">
                <a:solidFill>
                  <a:srgbClr val="0000FF"/>
                </a:solidFill>
                <a:prstDash val="solid"/>
                <a:headEnd type="none" w="med" len="med"/>
                <a:tailEnd type="none" w="med" len="med"/>
              </a:ln>
            </p:spPr>
          </p:sp>
          <p:sp>
            <p:nvSpPr>
              <p:cNvPr id="89937" name="Line 5124"/>
              <p:cNvSpPr/>
              <p:nvPr/>
            </p:nvSpPr>
            <p:spPr>
              <a:xfrm>
                <a:off x="4876" y="2748"/>
                <a:ext cx="4" cy="0"/>
              </a:xfrm>
              <a:prstGeom prst="line">
                <a:avLst/>
              </a:prstGeom>
              <a:ln w="11113" cap="flat" cmpd="sng">
                <a:solidFill>
                  <a:srgbClr val="0000FF"/>
                </a:solidFill>
                <a:prstDash val="solid"/>
                <a:headEnd type="none" w="med" len="med"/>
                <a:tailEnd type="none" w="med" len="med"/>
              </a:ln>
            </p:spPr>
          </p:sp>
          <p:sp>
            <p:nvSpPr>
              <p:cNvPr id="89938" name="Line 5125"/>
              <p:cNvSpPr/>
              <p:nvPr/>
            </p:nvSpPr>
            <p:spPr>
              <a:xfrm flipV="1">
                <a:off x="4895" y="2741"/>
                <a:ext cx="0" cy="3"/>
              </a:xfrm>
              <a:prstGeom prst="line">
                <a:avLst/>
              </a:prstGeom>
              <a:ln w="11113" cap="flat" cmpd="sng">
                <a:solidFill>
                  <a:srgbClr val="0000FF"/>
                </a:solidFill>
                <a:prstDash val="solid"/>
                <a:headEnd type="none" w="med" len="med"/>
                <a:tailEnd type="none" w="med" len="med"/>
              </a:ln>
            </p:spPr>
          </p:sp>
          <p:sp>
            <p:nvSpPr>
              <p:cNvPr id="89939" name="Line 5126"/>
              <p:cNvSpPr/>
              <p:nvPr/>
            </p:nvSpPr>
            <p:spPr>
              <a:xfrm>
                <a:off x="4894" y="2741"/>
                <a:ext cx="4" cy="0"/>
              </a:xfrm>
              <a:prstGeom prst="line">
                <a:avLst/>
              </a:prstGeom>
              <a:ln w="11113" cap="flat" cmpd="sng">
                <a:solidFill>
                  <a:srgbClr val="0000FF"/>
                </a:solidFill>
                <a:prstDash val="solid"/>
                <a:headEnd type="none" w="med" len="med"/>
                <a:tailEnd type="none" w="med" len="med"/>
              </a:ln>
            </p:spPr>
          </p:sp>
          <p:sp>
            <p:nvSpPr>
              <p:cNvPr id="89940" name="Line 5127"/>
              <p:cNvSpPr/>
              <p:nvPr/>
            </p:nvSpPr>
            <p:spPr>
              <a:xfrm>
                <a:off x="4895" y="2744"/>
                <a:ext cx="0" cy="1"/>
              </a:xfrm>
              <a:prstGeom prst="line">
                <a:avLst/>
              </a:prstGeom>
              <a:ln w="11113" cap="flat" cmpd="sng">
                <a:solidFill>
                  <a:srgbClr val="0000FF"/>
                </a:solidFill>
                <a:prstDash val="solid"/>
                <a:headEnd type="none" w="med" len="med"/>
                <a:tailEnd type="none" w="med" len="med"/>
              </a:ln>
            </p:spPr>
          </p:sp>
          <p:sp>
            <p:nvSpPr>
              <p:cNvPr id="89941" name="Line 5128"/>
              <p:cNvSpPr/>
              <p:nvPr/>
            </p:nvSpPr>
            <p:spPr>
              <a:xfrm>
                <a:off x="4894" y="2745"/>
                <a:ext cx="4" cy="0"/>
              </a:xfrm>
              <a:prstGeom prst="line">
                <a:avLst/>
              </a:prstGeom>
              <a:ln w="11113" cap="flat" cmpd="sng">
                <a:solidFill>
                  <a:srgbClr val="0000FF"/>
                </a:solidFill>
                <a:prstDash val="solid"/>
                <a:headEnd type="none" w="med" len="med"/>
                <a:tailEnd type="none" w="med" len="med"/>
              </a:ln>
            </p:spPr>
          </p:sp>
          <p:sp>
            <p:nvSpPr>
              <p:cNvPr id="89942" name="Line 5129"/>
              <p:cNvSpPr/>
              <p:nvPr/>
            </p:nvSpPr>
            <p:spPr>
              <a:xfrm flipV="1">
                <a:off x="4913" y="2748"/>
                <a:ext cx="0" cy="2"/>
              </a:xfrm>
              <a:prstGeom prst="line">
                <a:avLst/>
              </a:prstGeom>
              <a:ln w="11113" cap="flat" cmpd="sng">
                <a:solidFill>
                  <a:srgbClr val="0000FF"/>
                </a:solidFill>
                <a:prstDash val="solid"/>
                <a:headEnd type="none" w="med" len="med"/>
                <a:tailEnd type="none" w="med" len="med"/>
              </a:ln>
            </p:spPr>
          </p:sp>
          <p:sp>
            <p:nvSpPr>
              <p:cNvPr id="89943" name="Line 5130"/>
              <p:cNvSpPr/>
              <p:nvPr/>
            </p:nvSpPr>
            <p:spPr>
              <a:xfrm>
                <a:off x="4911" y="2748"/>
                <a:ext cx="4" cy="0"/>
              </a:xfrm>
              <a:prstGeom prst="line">
                <a:avLst/>
              </a:prstGeom>
              <a:ln w="11113" cap="flat" cmpd="sng">
                <a:solidFill>
                  <a:srgbClr val="0000FF"/>
                </a:solidFill>
                <a:prstDash val="solid"/>
                <a:headEnd type="none" w="med" len="med"/>
                <a:tailEnd type="none" w="med" len="med"/>
              </a:ln>
            </p:spPr>
          </p:sp>
          <p:sp>
            <p:nvSpPr>
              <p:cNvPr id="89944" name="Line 5131"/>
              <p:cNvSpPr/>
              <p:nvPr/>
            </p:nvSpPr>
            <p:spPr>
              <a:xfrm>
                <a:off x="4913" y="2750"/>
                <a:ext cx="0" cy="2"/>
              </a:xfrm>
              <a:prstGeom prst="line">
                <a:avLst/>
              </a:prstGeom>
              <a:ln w="11113" cap="flat" cmpd="sng">
                <a:solidFill>
                  <a:srgbClr val="0000FF"/>
                </a:solidFill>
                <a:prstDash val="solid"/>
                <a:headEnd type="none" w="med" len="med"/>
                <a:tailEnd type="none" w="med" len="med"/>
              </a:ln>
            </p:spPr>
          </p:sp>
          <p:sp>
            <p:nvSpPr>
              <p:cNvPr id="89945" name="Line 5132"/>
              <p:cNvSpPr/>
              <p:nvPr/>
            </p:nvSpPr>
            <p:spPr>
              <a:xfrm>
                <a:off x="4911" y="2752"/>
                <a:ext cx="4" cy="0"/>
              </a:xfrm>
              <a:prstGeom prst="line">
                <a:avLst/>
              </a:prstGeom>
              <a:ln w="11113" cap="flat" cmpd="sng">
                <a:solidFill>
                  <a:srgbClr val="0000FF"/>
                </a:solidFill>
                <a:prstDash val="solid"/>
                <a:headEnd type="none" w="med" len="med"/>
                <a:tailEnd type="none" w="med" len="med"/>
              </a:ln>
            </p:spPr>
          </p:sp>
          <p:sp>
            <p:nvSpPr>
              <p:cNvPr id="89946" name="Line 5133"/>
              <p:cNvSpPr/>
              <p:nvPr/>
            </p:nvSpPr>
            <p:spPr>
              <a:xfrm flipV="1">
                <a:off x="4928" y="2741"/>
                <a:ext cx="0" cy="3"/>
              </a:xfrm>
              <a:prstGeom prst="line">
                <a:avLst/>
              </a:prstGeom>
              <a:ln w="11113" cap="flat" cmpd="sng">
                <a:solidFill>
                  <a:srgbClr val="0000FF"/>
                </a:solidFill>
                <a:prstDash val="solid"/>
                <a:headEnd type="none" w="med" len="med"/>
                <a:tailEnd type="none" w="med" len="med"/>
              </a:ln>
            </p:spPr>
          </p:sp>
          <p:sp>
            <p:nvSpPr>
              <p:cNvPr id="89947" name="Line 5134"/>
              <p:cNvSpPr/>
              <p:nvPr/>
            </p:nvSpPr>
            <p:spPr>
              <a:xfrm>
                <a:off x="4926" y="2741"/>
                <a:ext cx="4" cy="0"/>
              </a:xfrm>
              <a:prstGeom prst="line">
                <a:avLst/>
              </a:prstGeom>
              <a:ln w="11113" cap="flat" cmpd="sng">
                <a:solidFill>
                  <a:srgbClr val="0000FF"/>
                </a:solidFill>
                <a:prstDash val="solid"/>
                <a:headEnd type="none" w="med" len="med"/>
                <a:tailEnd type="none" w="med" len="med"/>
              </a:ln>
            </p:spPr>
          </p:sp>
          <p:sp>
            <p:nvSpPr>
              <p:cNvPr id="89948" name="Line 5135"/>
              <p:cNvSpPr/>
              <p:nvPr/>
            </p:nvSpPr>
            <p:spPr>
              <a:xfrm>
                <a:off x="4928" y="2744"/>
                <a:ext cx="0" cy="1"/>
              </a:xfrm>
              <a:prstGeom prst="line">
                <a:avLst/>
              </a:prstGeom>
              <a:ln w="11113" cap="flat" cmpd="sng">
                <a:solidFill>
                  <a:srgbClr val="0000FF"/>
                </a:solidFill>
                <a:prstDash val="solid"/>
                <a:headEnd type="none" w="med" len="med"/>
                <a:tailEnd type="none" w="med" len="med"/>
              </a:ln>
            </p:spPr>
          </p:sp>
          <p:sp>
            <p:nvSpPr>
              <p:cNvPr id="89949" name="Line 5136"/>
              <p:cNvSpPr/>
              <p:nvPr/>
            </p:nvSpPr>
            <p:spPr>
              <a:xfrm>
                <a:off x="4926" y="2745"/>
                <a:ext cx="4" cy="0"/>
              </a:xfrm>
              <a:prstGeom prst="line">
                <a:avLst/>
              </a:prstGeom>
              <a:ln w="11113" cap="flat" cmpd="sng">
                <a:solidFill>
                  <a:srgbClr val="0000FF"/>
                </a:solidFill>
                <a:prstDash val="solid"/>
                <a:headEnd type="none" w="med" len="med"/>
                <a:tailEnd type="none" w="med" len="med"/>
              </a:ln>
            </p:spPr>
          </p:sp>
          <p:sp>
            <p:nvSpPr>
              <p:cNvPr id="89950" name="Line 5137"/>
              <p:cNvSpPr/>
              <p:nvPr/>
            </p:nvSpPr>
            <p:spPr>
              <a:xfrm flipV="1">
                <a:off x="4945" y="2752"/>
                <a:ext cx="0" cy="4"/>
              </a:xfrm>
              <a:prstGeom prst="line">
                <a:avLst/>
              </a:prstGeom>
              <a:ln w="11113" cap="flat" cmpd="sng">
                <a:solidFill>
                  <a:srgbClr val="0000FF"/>
                </a:solidFill>
                <a:prstDash val="solid"/>
                <a:headEnd type="none" w="med" len="med"/>
                <a:tailEnd type="none" w="med" len="med"/>
              </a:ln>
            </p:spPr>
          </p:sp>
          <p:sp>
            <p:nvSpPr>
              <p:cNvPr id="89951" name="Line 5138"/>
              <p:cNvSpPr/>
              <p:nvPr/>
            </p:nvSpPr>
            <p:spPr>
              <a:xfrm>
                <a:off x="4944" y="2752"/>
                <a:ext cx="4" cy="0"/>
              </a:xfrm>
              <a:prstGeom prst="line">
                <a:avLst/>
              </a:prstGeom>
              <a:ln w="11113" cap="flat" cmpd="sng">
                <a:solidFill>
                  <a:srgbClr val="0000FF"/>
                </a:solidFill>
                <a:prstDash val="solid"/>
                <a:headEnd type="none" w="med" len="med"/>
                <a:tailEnd type="none" w="med" len="med"/>
              </a:ln>
            </p:spPr>
          </p:sp>
          <p:sp>
            <p:nvSpPr>
              <p:cNvPr id="89952" name="Line 5139"/>
              <p:cNvSpPr/>
              <p:nvPr/>
            </p:nvSpPr>
            <p:spPr>
              <a:xfrm>
                <a:off x="4945" y="2756"/>
                <a:ext cx="0" cy="4"/>
              </a:xfrm>
              <a:prstGeom prst="line">
                <a:avLst/>
              </a:prstGeom>
              <a:ln w="11113" cap="flat" cmpd="sng">
                <a:solidFill>
                  <a:srgbClr val="0000FF"/>
                </a:solidFill>
                <a:prstDash val="solid"/>
                <a:headEnd type="none" w="med" len="med"/>
                <a:tailEnd type="none" w="med" len="med"/>
              </a:ln>
            </p:spPr>
          </p:sp>
          <p:sp>
            <p:nvSpPr>
              <p:cNvPr id="89953" name="Line 5140"/>
              <p:cNvSpPr/>
              <p:nvPr/>
            </p:nvSpPr>
            <p:spPr>
              <a:xfrm>
                <a:off x="4944" y="2760"/>
                <a:ext cx="4" cy="0"/>
              </a:xfrm>
              <a:prstGeom prst="line">
                <a:avLst/>
              </a:prstGeom>
              <a:ln w="11113" cap="flat" cmpd="sng">
                <a:solidFill>
                  <a:srgbClr val="0000FF"/>
                </a:solidFill>
                <a:prstDash val="solid"/>
                <a:headEnd type="none" w="med" len="med"/>
                <a:tailEnd type="none" w="med" len="med"/>
              </a:ln>
            </p:spPr>
          </p:sp>
          <p:sp>
            <p:nvSpPr>
              <p:cNvPr id="89954" name="Line 5141"/>
              <p:cNvSpPr/>
              <p:nvPr/>
            </p:nvSpPr>
            <p:spPr>
              <a:xfrm>
                <a:off x="4963" y="2773"/>
                <a:ext cx="0" cy="0"/>
              </a:xfrm>
              <a:prstGeom prst="line">
                <a:avLst/>
              </a:prstGeom>
              <a:ln w="11113" cap="flat" cmpd="sng">
                <a:solidFill>
                  <a:srgbClr val="0000FF"/>
                </a:solidFill>
                <a:prstDash val="solid"/>
                <a:headEnd type="none" w="med" len="med"/>
                <a:tailEnd type="none" w="med" len="med"/>
              </a:ln>
            </p:spPr>
          </p:sp>
          <p:sp>
            <p:nvSpPr>
              <p:cNvPr id="89955" name="Line 5142"/>
              <p:cNvSpPr/>
              <p:nvPr/>
            </p:nvSpPr>
            <p:spPr>
              <a:xfrm>
                <a:off x="4961" y="2773"/>
                <a:ext cx="4" cy="0"/>
              </a:xfrm>
              <a:prstGeom prst="line">
                <a:avLst/>
              </a:prstGeom>
              <a:ln w="11113" cap="flat" cmpd="sng">
                <a:solidFill>
                  <a:srgbClr val="0000FF"/>
                </a:solidFill>
                <a:prstDash val="solid"/>
                <a:headEnd type="none" w="med" len="med"/>
                <a:tailEnd type="none" w="med" len="med"/>
              </a:ln>
            </p:spPr>
          </p:sp>
          <p:sp>
            <p:nvSpPr>
              <p:cNvPr id="89956" name="Line 5143"/>
              <p:cNvSpPr/>
              <p:nvPr/>
            </p:nvSpPr>
            <p:spPr>
              <a:xfrm>
                <a:off x="4963" y="2773"/>
                <a:ext cx="0" cy="0"/>
              </a:xfrm>
              <a:prstGeom prst="line">
                <a:avLst/>
              </a:prstGeom>
              <a:ln w="11113" cap="flat" cmpd="sng">
                <a:solidFill>
                  <a:srgbClr val="0000FF"/>
                </a:solidFill>
                <a:prstDash val="solid"/>
                <a:headEnd type="none" w="med" len="med"/>
                <a:tailEnd type="none" w="med" len="med"/>
              </a:ln>
            </p:spPr>
          </p:sp>
          <p:sp>
            <p:nvSpPr>
              <p:cNvPr id="89957" name="Line 5144"/>
              <p:cNvSpPr/>
              <p:nvPr/>
            </p:nvSpPr>
            <p:spPr>
              <a:xfrm>
                <a:off x="4961" y="2773"/>
                <a:ext cx="4" cy="0"/>
              </a:xfrm>
              <a:prstGeom prst="line">
                <a:avLst/>
              </a:prstGeom>
              <a:ln w="11113" cap="flat" cmpd="sng">
                <a:solidFill>
                  <a:srgbClr val="0000FF"/>
                </a:solidFill>
                <a:prstDash val="solid"/>
                <a:headEnd type="none" w="med" len="med"/>
                <a:tailEnd type="none" w="med" len="med"/>
              </a:ln>
            </p:spPr>
          </p:sp>
          <p:sp>
            <p:nvSpPr>
              <p:cNvPr id="89958" name="Line 5145"/>
              <p:cNvSpPr/>
              <p:nvPr/>
            </p:nvSpPr>
            <p:spPr>
              <a:xfrm flipV="1">
                <a:off x="4978" y="2771"/>
                <a:ext cx="0" cy="2"/>
              </a:xfrm>
              <a:prstGeom prst="line">
                <a:avLst/>
              </a:prstGeom>
              <a:ln w="11113" cap="flat" cmpd="sng">
                <a:solidFill>
                  <a:srgbClr val="0000FF"/>
                </a:solidFill>
                <a:prstDash val="solid"/>
                <a:headEnd type="none" w="med" len="med"/>
                <a:tailEnd type="none" w="med" len="med"/>
              </a:ln>
            </p:spPr>
          </p:sp>
          <p:sp>
            <p:nvSpPr>
              <p:cNvPr id="89959" name="Line 5146"/>
              <p:cNvSpPr/>
              <p:nvPr/>
            </p:nvSpPr>
            <p:spPr>
              <a:xfrm>
                <a:off x="4976" y="2771"/>
                <a:ext cx="5" cy="0"/>
              </a:xfrm>
              <a:prstGeom prst="line">
                <a:avLst/>
              </a:prstGeom>
              <a:ln w="11113" cap="flat" cmpd="sng">
                <a:solidFill>
                  <a:srgbClr val="0000FF"/>
                </a:solidFill>
                <a:prstDash val="solid"/>
                <a:headEnd type="none" w="med" len="med"/>
                <a:tailEnd type="none" w="med" len="med"/>
              </a:ln>
            </p:spPr>
          </p:sp>
          <p:sp>
            <p:nvSpPr>
              <p:cNvPr id="89960" name="Line 5147"/>
              <p:cNvSpPr/>
              <p:nvPr/>
            </p:nvSpPr>
            <p:spPr>
              <a:xfrm>
                <a:off x="4978" y="2773"/>
                <a:ext cx="0" cy="2"/>
              </a:xfrm>
              <a:prstGeom prst="line">
                <a:avLst/>
              </a:prstGeom>
              <a:ln w="11113" cap="flat" cmpd="sng">
                <a:solidFill>
                  <a:srgbClr val="0000FF"/>
                </a:solidFill>
                <a:prstDash val="solid"/>
                <a:headEnd type="none" w="med" len="med"/>
                <a:tailEnd type="none" w="med" len="med"/>
              </a:ln>
            </p:spPr>
          </p:sp>
          <p:sp>
            <p:nvSpPr>
              <p:cNvPr id="89961" name="Line 5148"/>
              <p:cNvSpPr/>
              <p:nvPr/>
            </p:nvSpPr>
            <p:spPr>
              <a:xfrm>
                <a:off x="4976" y="2775"/>
                <a:ext cx="5" cy="0"/>
              </a:xfrm>
              <a:prstGeom prst="line">
                <a:avLst/>
              </a:prstGeom>
              <a:ln w="11113" cap="flat" cmpd="sng">
                <a:solidFill>
                  <a:srgbClr val="0000FF"/>
                </a:solidFill>
                <a:prstDash val="solid"/>
                <a:headEnd type="none" w="med" len="med"/>
                <a:tailEnd type="none" w="med" len="med"/>
              </a:ln>
            </p:spPr>
          </p:sp>
          <p:sp>
            <p:nvSpPr>
              <p:cNvPr id="89962" name="Line 5149"/>
              <p:cNvSpPr/>
              <p:nvPr/>
            </p:nvSpPr>
            <p:spPr>
              <a:xfrm>
                <a:off x="4996" y="2779"/>
                <a:ext cx="0" cy="0"/>
              </a:xfrm>
              <a:prstGeom prst="line">
                <a:avLst/>
              </a:prstGeom>
              <a:ln w="11113" cap="flat" cmpd="sng">
                <a:solidFill>
                  <a:srgbClr val="0000FF"/>
                </a:solidFill>
                <a:prstDash val="solid"/>
                <a:headEnd type="none" w="med" len="med"/>
                <a:tailEnd type="none" w="med" len="med"/>
              </a:ln>
            </p:spPr>
          </p:sp>
          <p:sp>
            <p:nvSpPr>
              <p:cNvPr id="89963" name="Line 5150"/>
              <p:cNvSpPr/>
              <p:nvPr/>
            </p:nvSpPr>
            <p:spPr>
              <a:xfrm>
                <a:off x="4994" y="2779"/>
                <a:ext cx="4" cy="0"/>
              </a:xfrm>
              <a:prstGeom prst="line">
                <a:avLst/>
              </a:prstGeom>
              <a:ln w="11113" cap="flat" cmpd="sng">
                <a:solidFill>
                  <a:srgbClr val="0000FF"/>
                </a:solidFill>
                <a:prstDash val="solid"/>
                <a:headEnd type="none" w="med" len="med"/>
                <a:tailEnd type="none" w="med" len="med"/>
              </a:ln>
            </p:spPr>
          </p:sp>
          <p:sp>
            <p:nvSpPr>
              <p:cNvPr id="89964" name="Line 5151"/>
              <p:cNvSpPr/>
              <p:nvPr/>
            </p:nvSpPr>
            <p:spPr>
              <a:xfrm>
                <a:off x="4996" y="2779"/>
                <a:ext cx="0" cy="0"/>
              </a:xfrm>
              <a:prstGeom prst="line">
                <a:avLst/>
              </a:prstGeom>
              <a:ln w="11113" cap="flat" cmpd="sng">
                <a:solidFill>
                  <a:srgbClr val="0000FF"/>
                </a:solidFill>
                <a:prstDash val="solid"/>
                <a:headEnd type="none" w="med" len="med"/>
                <a:tailEnd type="none" w="med" len="med"/>
              </a:ln>
            </p:spPr>
          </p:sp>
          <p:sp>
            <p:nvSpPr>
              <p:cNvPr id="89965" name="Line 5152"/>
              <p:cNvSpPr/>
              <p:nvPr/>
            </p:nvSpPr>
            <p:spPr>
              <a:xfrm>
                <a:off x="4994" y="2779"/>
                <a:ext cx="4" cy="0"/>
              </a:xfrm>
              <a:prstGeom prst="line">
                <a:avLst/>
              </a:prstGeom>
              <a:ln w="11113" cap="flat" cmpd="sng">
                <a:solidFill>
                  <a:srgbClr val="0000FF"/>
                </a:solidFill>
                <a:prstDash val="solid"/>
                <a:headEnd type="none" w="med" len="med"/>
                <a:tailEnd type="none" w="med" len="med"/>
              </a:ln>
            </p:spPr>
          </p:sp>
          <p:sp>
            <p:nvSpPr>
              <p:cNvPr id="89966" name="Line 5153"/>
              <p:cNvSpPr/>
              <p:nvPr/>
            </p:nvSpPr>
            <p:spPr>
              <a:xfrm>
                <a:off x="5011" y="2787"/>
                <a:ext cx="0" cy="0"/>
              </a:xfrm>
              <a:prstGeom prst="line">
                <a:avLst/>
              </a:prstGeom>
              <a:ln w="11113" cap="flat" cmpd="sng">
                <a:solidFill>
                  <a:srgbClr val="0000FF"/>
                </a:solidFill>
                <a:prstDash val="solid"/>
                <a:headEnd type="none" w="med" len="med"/>
                <a:tailEnd type="none" w="med" len="med"/>
              </a:ln>
            </p:spPr>
          </p:sp>
          <p:sp>
            <p:nvSpPr>
              <p:cNvPr id="89967" name="Line 5154"/>
              <p:cNvSpPr/>
              <p:nvPr/>
            </p:nvSpPr>
            <p:spPr>
              <a:xfrm>
                <a:off x="5009" y="2787"/>
                <a:ext cx="4" cy="0"/>
              </a:xfrm>
              <a:prstGeom prst="line">
                <a:avLst/>
              </a:prstGeom>
              <a:ln w="11113" cap="flat" cmpd="sng">
                <a:solidFill>
                  <a:srgbClr val="0000FF"/>
                </a:solidFill>
                <a:prstDash val="solid"/>
                <a:headEnd type="none" w="med" len="med"/>
                <a:tailEnd type="none" w="med" len="med"/>
              </a:ln>
            </p:spPr>
          </p:sp>
          <p:sp>
            <p:nvSpPr>
              <p:cNvPr id="89968" name="Line 5155"/>
              <p:cNvSpPr/>
              <p:nvPr/>
            </p:nvSpPr>
            <p:spPr>
              <a:xfrm>
                <a:off x="5011" y="2787"/>
                <a:ext cx="0" cy="0"/>
              </a:xfrm>
              <a:prstGeom prst="line">
                <a:avLst/>
              </a:prstGeom>
              <a:ln w="11113" cap="flat" cmpd="sng">
                <a:solidFill>
                  <a:srgbClr val="0000FF"/>
                </a:solidFill>
                <a:prstDash val="solid"/>
                <a:headEnd type="none" w="med" len="med"/>
                <a:tailEnd type="none" w="med" len="med"/>
              </a:ln>
            </p:spPr>
          </p:sp>
          <p:sp>
            <p:nvSpPr>
              <p:cNvPr id="89969" name="Line 5156"/>
              <p:cNvSpPr/>
              <p:nvPr/>
            </p:nvSpPr>
            <p:spPr>
              <a:xfrm>
                <a:off x="5009" y="2787"/>
                <a:ext cx="4" cy="0"/>
              </a:xfrm>
              <a:prstGeom prst="line">
                <a:avLst/>
              </a:prstGeom>
              <a:ln w="11113" cap="flat" cmpd="sng">
                <a:solidFill>
                  <a:srgbClr val="0000FF"/>
                </a:solidFill>
                <a:prstDash val="solid"/>
                <a:headEnd type="none" w="med" len="med"/>
                <a:tailEnd type="none" w="med" len="med"/>
              </a:ln>
            </p:spPr>
          </p:sp>
          <p:sp>
            <p:nvSpPr>
              <p:cNvPr id="89970" name="Line 5157"/>
              <p:cNvSpPr/>
              <p:nvPr/>
            </p:nvSpPr>
            <p:spPr>
              <a:xfrm flipV="1">
                <a:off x="5028" y="2806"/>
                <a:ext cx="0" cy="8"/>
              </a:xfrm>
              <a:prstGeom prst="line">
                <a:avLst/>
              </a:prstGeom>
              <a:ln w="11113" cap="flat" cmpd="sng">
                <a:solidFill>
                  <a:srgbClr val="0000FF"/>
                </a:solidFill>
                <a:prstDash val="solid"/>
                <a:headEnd type="none" w="med" len="med"/>
                <a:tailEnd type="none" w="med" len="med"/>
              </a:ln>
            </p:spPr>
          </p:sp>
          <p:sp>
            <p:nvSpPr>
              <p:cNvPr id="89971" name="Line 5158"/>
              <p:cNvSpPr/>
              <p:nvPr/>
            </p:nvSpPr>
            <p:spPr>
              <a:xfrm>
                <a:off x="5026" y="2806"/>
                <a:ext cx="5" cy="0"/>
              </a:xfrm>
              <a:prstGeom prst="line">
                <a:avLst/>
              </a:prstGeom>
              <a:ln w="11113" cap="flat" cmpd="sng">
                <a:solidFill>
                  <a:srgbClr val="0000FF"/>
                </a:solidFill>
                <a:prstDash val="solid"/>
                <a:headEnd type="none" w="med" len="med"/>
                <a:tailEnd type="none" w="med" len="med"/>
              </a:ln>
            </p:spPr>
          </p:sp>
          <p:sp>
            <p:nvSpPr>
              <p:cNvPr id="89972" name="Line 5159"/>
              <p:cNvSpPr/>
              <p:nvPr/>
            </p:nvSpPr>
            <p:spPr>
              <a:xfrm>
                <a:off x="5028" y="2814"/>
                <a:ext cx="0" cy="9"/>
              </a:xfrm>
              <a:prstGeom prst="line">
                <a:avLst/>
              </a:prstGeom>
              <a:ln w="11113" cap="flat" cmpd="sng">
                <a:solidFill>
                  <a:srgbClr val="0000FF"/>
                </a:solidFill>
                <a:prstDash val="solid"/>
                <a:headEnd type="none" w="med" len="med"/>
                <a:tailEnd type="none" w="med" len="med"/>
              </a:ln>
            </p:spPr>
          </p:sp>
          <p:sp>
            <p:nvSpPr>
              <p:cNvPr id="89973" name="Line 5160"/>
              <p:cNvSpPr/>
              <p:nvPr/>
            </p:nvSpPr>
            <p:spPr>
              <a:xfrm>
                <a:off x="5026" y="2823"/>
                <a:ext cx="5" cy="0"/>
              </a:xfrm>
              <a:prstGeom prst="line">
                <a:avLst/>
              </a:prstGeom>
              <a:ln w="11113" cap="flat" cmpd="sng">
                <a:solidFill>
                  <a:srgbClr val="0000FF"/>
                </a:solidFill>
                <a:prstDash val="solid"/>
                <a:headEnd type="none" w="med" len="med"/>
                <a:tailEnd type="none" w="med" len="med"/>
              </a:ln>
            </p:spPr>
          </p:sp>
          <p:sp>
            <p:nvSpPr>
              <p:cNvPr id="89974" name="Line 5161"/>
              <p:cNvSpPr/>
              <p:nvPr/>
            </p:nvSpPr>
            <p:spPr>
              <a:xfrm flipV="1">
                <a:off x="5046" y="2817"/>
                <a:ext cx="0" cy="10"/>
              </a:xfrm>
              <a:prstGeom prst="line">
                <a:avLst/>
              </a:prstGeom>
              <a:ln w="11113" cap="flat" cmpd="sng">
                <a:solidFill>
                  <a:srgbClr val="0000FF"/>
                </a:solidFill>
                <a:prstDash val="solid"/>
                <a:headEnd type="none" w="med" len="med"/>
                <a:tailEnd type="none" w="med" len="med"/>
              </a:ln>
            </p:spPr>
          </p:sp>
          <p:sp>
            <p:nvSpPr>
              <p:cNvPr id="89975" name="Line 5162"/>
              <p:cNvSpPr/>
              <p:nvPr/>
            </p:nvSpPr>
            <p:spPr>
              <a:xfrm>
                <a:off x="5043" y="2817"/>
                <a:ext cx="5" cy="0"/>
              </a:xfrm>
              <a:prstGeom prst="line">
                <a:avLst/>
              </a:prstGeom>
              <a:ln w="11113" cap="flat" cmpd="sng">
                <a:solidFill>
                  <a:srgbClr val="0000FF"/>
                </a:solidFill>
                <a:prstDash val="solid"/>
                <a:headEnd type="none" w="med" len="med"/>
                <a:tailEnd type="none" w="med" len="med"/>
              </a:ln>
            </p:spPr>
          </p:sp>
          <p:sp>
            <p:nvSpPr>
              <p:cNvPr id="89976" name="Line 5163"/>
              <p:cNvSpPr/>
              <p:nvPr/>
            </p:nvSpPr>
            <p:spPr>
              <a:xfrm>
                <a:off x="5046" y="2827"/>
                <a:ext cx="0" cy="10"/>
              </a:xfrm>
              <a:prstGeom prst="line">
                <a:avLst/>
              </a:prstGeom>
              <a:ln w="11113" cap="flat" cmpd="sng">
                <a:solidFill>
                  <a:srgbClr val="0000FF"/>
                </a:solidFill>
                <a:prstDash val="solid"/>
                <a:headEnd type="none" w="med" len="med"/>
                <a:tailEnd type="none" w="med" len="med"/>
              </a:ln>
            </p:spPr>
          </p:sp>
          <p:sp>
            <p:nvSpPr>
              <p:cNvPr id="89977" name="Line 5164"/>
              <p:cNvSpPr/>
              <p:nvPr/>
            </p:nvSpPr>
            <p:spPr>
              <a:xfrm>
                <a:off x="5043" y="2837"/>
                <a:ext cx="5" cy="0"/>
              </a:xfrm>
              <a:prstGeom prst="line">
                <a:avLst/>
              </a:prstGeom>
              <a:ln w="11113" cap="flat" cmpd="sng">
                <a:solidFill>
                  <a:srgbClr val="0000FF"/>
                </a:solidFill>
                <a:prstDash val="solid"/>
                <a:headEnd type="none" w="med" len="med"/>
                <a:tailEnd type="none" w="med" len="med"/>
              </a:ln>
            </p:spPr>
          </p:sp>
          <p:sp>
            <p:nvSpPr>
              <p:cNvPr id="89978" name="Line 5165"/>
              <p:cNvSpPr/>
              <p:nvPr/>
            </p:nvSpPr>
            <p:spPr>
              <a:xfrm flipV="1">
                <a:off x="5061" y="2814"/>
                <a:ext cx="0" cy="11"/>
              </a:xfrm>
              <a:prstGeom prst="line">
                <a:avLst/>
              </a:prstGeom>
              <a:ln w="11113" cap="flat" cmpd="sng">
                <a:solidFill>
                  <a:srgbClr val="0000FF"/>
                </a:solidFill>
                <a:prstDash val="solid"/>
                <a:headEnd type="none" w="med" len="med"/>
                <a:tailEnd type="none" w="med" len="med"/>
              </a:ln>
            </p:spPr>
          </p:sp>
          <p:sp>
            <p:nvSpPr>
              <p:cNvPr id="89979" name="Line 5166"/>
              <p:cNvSpPr/>
              <p:nvPr/>
            </p:nvSpPr>
            <p:spPr>
              <a:xfrm>
                <a:off x="5059" y="2814"/>
                <a:ext cx="4" cy="0"/>
              </a:xfrm>
              <a:prstGeom prst="line">
                <a:avLst/>
              </a:prstGeom>
              <a:ln w="11113" cap="flat" cmpd="sng">
                <a:solidFill>
                  <a:srgbClr val="0000FF"/>
                </a:solidFill>
                <a:prstDash val="solid"/>
                <a:headEnd type="none" w="med" len="med"/>
                <a:tailEnd type="none" w="med" len="med"/>
              </a:ln>
            </p:spPr>
          </p:sp>
          <p:sp>
            <p:nvSpPr>
              <p:cNvPr id="89980" name="Line 5167"/>
              <p:cNvSpPr/>
              <p:nvPr/>
            </p:nvSpPr>
            <p:spPr>
              <a:xfrm>
                <a:off x="5061" y="2825"/>
                <a:ext cx="0" cy="11"/>
              </a:xfrm>
              <a:prstGeom prst="line">
                <a:avLst/>
              </a:prstGeom>
              <a:ln w="11113" cap="flat" cmpd="sng">
                <a:solidFill>
                  <a:srgbClr val="0000FF"/>
                </a:solidFill>
                <a:prstDash val="solid"/>
                <a:headEnd type="none" w="med" len="med"/>
                <a:tailEnd type="none" w="med" len="med"/>
              </a:ln>
            </p:spPr>
          </p:sp>
          <p:sp>
            <p:nvSpPr>
              <p:cNvPr id="89981" name="Line 5168"/>
              <p:cNvSpPr/>
              <p:nvPr/>
            </p:nvSpPr>
            <p:spPr>
              <a:xfrm>
                <a:off x="5059" y="2836"/>
                <a:ext cx="4" cy="0"/>
              </a:xfrm>
              <a:prstGeom prst="line">
                <a:avLst/>
              </a:prstGeom>
              <a:ln w="11113" cap="flat" cmpd="sng">
                <a:solidFill>
                  <a:srgbClr val="0000FF"/>
                </a:solidFill>
                <a:prstDash val="solid"/>
                <a:headEnd type="none" w="med" len="med"/>
                <a:tailEnd type="none" w="med" len="med"/>
              </a:ln>
            </p:spPr>
          </p:sp>
          <p:sp>
            <p:nvSpPr>
              <p:cNvPr id="89982" name="Line 5169"/>
              <p:cNvSpPr/>
              <p:nvPr/>
            </p:nvSpPr>
            <p:spPr>
              <a:xfrm flipV="1">
                <a:off x="5078" y="2821"/>
                <a:ext cx="0" cy="4"/>
              </a:xfrm>
              <a:prstGeom prst="line">
                <a:avLst/>
              </a:prstGeom>
              <a:ln w="11113" cap="flat" cmpd="sng">
                <a:solidFill>
                  <a:srgbClr val="0000FF"/>
                </a:solidFill>
                <a:prstDash val="solid"/>
                <a:headEnd type="none" w="med" len="med"/>
                <a:tailEnd type="none" w="med" len="med"/>
              </a:ln>
            </p:spPr>
          </p:sp>
          <p:sp>
            <p:nvSpPr>
              <p:cNvPr id="89983" name="Line 5170"/>
              <p:cNvSpPr/>
              <p:nvPr/>
            </p:nvSpPr>
            <p:spPr>
              <a:xfrm>
                <a:off x="5076" y="2821"/>
                <a:ext cx="5" cy="0"/>
              </a:xfrm>
              <a:prstGeom prst="line">
                <a:avLst/>
              </a:prstGeom>
              <a:ln w="11113" cap="flat" cmpd="sng">
                <a:solidFill>
                  <a:srgbClr val="0000FF"/>
                </a:solidFill>
                <a:prstDash val="solid"/>
                <a:headEnd type="none" w="med" len="med"/>
                <a:tailEnd type="none" w="med" len="med"/>
              </a:ln>
            </p:spPr>
          </p:sp>
          <p:sp>
            <p:nvSpPr>
              <p:cNvPr id="89984" name="Line 5171"/>
              <p:cNvSpPr/>
              <p:nvPr/>
            </p:nvSpPr>
            <p:spPr>
              <a:xfrm>
                <a:off x="5078" y="2825"/>
                <a:ext cx="0" cy="4"/>
              </a:xfrm>
              <a:prstGeom prst="line">
                <a:avLst/>
              </a:prstGeom>
              <a:ln w="11113" cap="flat" cmpd="sng">
                <a:solidFill>
                  <a:srgbClr val="0000FF"/>
                </a:solidFill>
                <a:prstDash val="solid"/>
                <a:headEnd type="none" w="med" len="med"/>
                <a:tailEnd type="none" w="med" len="med"/>
              </a:ln>
            </p:spPr>
          </p:sp>
          <p:sp>
            <p:nvSpPr>
              <p:cNvPr id="89985" name="Line 5172"/>
              <p:cNvSpPr/>
              <p:nvPr/>
            </p:nvSpPr>
            <p:spPr>
              <a:xfrm>
                <a:off x="5076" y="2829"/>
                <a:ext cx="5" cy="0"/>
              </a:xfrm>
              <a:prstGeom prst="line">
                <a:avLst/>
              </a:prstGeom>
              <a:ln w="11113" cap="flat" cmpd="sng">
                <a:solidFill>
                  <a:srgbClr val="0000FF"/>
                </a:solidFill>
                <a:prstDash val="solid"/>
                <a:headEnd type="none" w="med" len="med"/>
                <a:tailEnd type="none" w="med" len="med"/>
              </a:ln>
            </p:spPr>
          </p:sp>
          <p:sp>
            <p:nvSpPr>
              <p:cNvPr id="89986" name="Line 5173"/>
              <p:cNvSpPr/>
              <p:nvPr/>
            </p:nvSpPr>
            <p:spPr>
              <a:xfrm flipV="1">
                <a:off x="5096" y="2818"/>
                <a:ext cx="0" cy="3"/>
              </a:xfrm>
              <a:prstGeom prst="line">
                <a:avLst/>
              </a:prstGeom>
              <a:ln w="11113" cap="flat" cmpd="sng">
                <a:solidFill>
                  <a:srgbClr val="0000FF"/>
                </a:solidFill>
                <a:prstDash val="solid"/>
                <a:headEnd type="none" w="med" len="med"/>
                <a:tailEnd type="none" w="med" len="med"/>
              </a:ln>
            </p:spPr>
          </p:sp>
          <p:sp>
            <p:nvSpPr>
              <p:cNvPr id="89987" name="Line 5174"/>
              <p:cNvSpPr/>
              <p:nvPr/>
            </p:nvSpPr>
            <p:spPr>
              <a:xfrm>
                <a:off x="5093" y="2818"/>
                <a:ext cx="5" cy="0"/>
              </a:xfrm>
              <a:prstGeom prst="line">
                <a:avLst/>
              </a:prstGeom>
              <a:ln w="11113" cap="flat" cmpd="sng">
                <a:solidFill>
                  <a:srgbClr val="0000FF"/>
                </a:solidFill>
                <a:prstDash val="solid"/>
                <a:headEnd type="none" w="med" len="med"/>
                <a:tailEnd type="none" w="med" len="med"/>
              </a:ln>
            </p:spPr>
          </p:sp>
          <p:sp>
            <p:nvSpPr>
              <p:cNvPr id="89988" name="Line 5175"/>
              <p:cNvSpPr/>
              <p:nvPr/>
            </p:nvSpPr>
            <p:spPr>
              <a:xfrm>
                <a:off x="5096" y="2821"/>
                <a:ext cx="0" cy="2"/>
              </a:xfrm>
              <a:prstGeom prst="line">
                <a:avLst/>
              </a:prstGeom>
              <a:ln w="11113" cap="flat" cmpd="sng">
                <a:solidFill>
                  <a:srgbClr val="0000FF"/>
                </a:solidFill>
                <a:prstDash val="solid"/>
                <a:headEnd type="none" w="med" len="med"/>
                <a:tailEnd type="none" w="med" len="med"/>
              </a:ln>
            </p:spPr>
          </p:sp>
          <p:sp>
            <p:nvSpPr>
              <p:cNvPr id="89989" name="Line 5176"/>
              <p:cNvSpPr/>
              <p:nvPr/>
            </p:nvSpPr>
            <p:spPr>
              <a:xfrm>
                <a:off x="5093" y="2823"/>
                <a:ext cx="5" cy="0"/>
              </a:xfrm>
              <a:prstGeom prst="line">
                <a:avLst/>
              </a:prstGeom>
              <a:ln w="11113" cap="flat" cmpd="sng">
                <a:solidFill>
                  <a:srgbClr val="0000FF"/>
                </a:solidFill>
                <a:prstDash val="solid"/>
                <a:headEnd type="none" w="med" len="med"/>
                <a:tailEnd type="none" w="med" len="med"/>
              </a:ln>
            </p:spPr>
          </p:sp>
          <p:sp>
            <p:nvSpPr>
              <p:cNvPr id="89990" name="Line 5177"/>
              <p:cNvSpPr/>
              <p:nvPr/>
            </p:nvSpPr>
            <p:spPr>
              <a:xfrm flipV="1">
                <a:off x="5111" y="2840"/>
                <a:ext cx="0" cy="2"/>
              </a:xfrm>
              <a:prstGeom prst="line">
                <a:avLst/>
              </a:prstGeom>
              <a:ln w="11113" cap="flat" cmpd="sng">
                <a:solidFill>
                  <a:srgbClr val="0000FF"/>
                </a:solidFill>
                <a:prstDash val="solid"/>
                <a:headEnd type="none" w="med" len="med"/>
                <a:tailEnd type="none" w="med" len="med"/>
              </a:ln>
            </p:spPr>
          </p:sp>
          <p:sp>
            <p:nvSpPr>
              <p:cNvPr id="89991" name="Line 5178"/>
              <p:cNvSpPr/>
              <p:nvPr/>
            </p:nvSpPr>
            <p:spPr>
              <a:xfrm>
                <a:off x="5109" y="2840"/>
                <a:ext cx="4" cy="0"/>
              </a:xfrm>
              <a:prstGeom prst="line">
                <a:avLst/>
              </a:prstGeom>
              <a:ln w="11113" cap="flat" cmpd="sng">
                <a:solidFill>
                  <a:srgbClr val="0000FF"/>
                </a:solidFill>
                <a:prstDash val="solid"/>
                <a:headEnd type="none" w="med" len="med"/>
                <a:tailEnd type="none" w="med" len="med"/>
              </a:ln>
            </p:spPr>
          </p:sp>
          <p:sp>
            <p:nvSpPr>
              <p:cNvPr id="89992" name="Line 5179"/>
              <p:cNvSpPr/>
              <p:nvPr/>
            </p:nvSpPr>
            <p:spPr>
              <a:xfrm>
                <a:off x="5111" y="2842"/>
                <a:ext cx="0" cy="2"/>
              </a:xfrm>
              <a:prstGeom prst="line">
                <a:avLst/>
              </a:prstGeom>
              <a:ln w="11113" cap="flat" cmpd="sng">
                <a:solidFill>
                  <a:srgbClr val="0000FF"/>
                </a:solidFill>
                <a:prstDash val="solid"/>
                <a:headEnd type="none" w="med" len="med"/>
                <a:tailEnd type="none" w="med" len="med"/>
              </a:ln>
            </p:spPr>
          </p:sp>
          <p:sp>
            <p:nvSpPr>
              <p:cNvPr id="89993" name="Line 5180"/>
              <p:cNvSpPr/>
              <p:nvPr/>
            </p:nvSpPr>
            <p:spPr>
              <a:xfrm>
                <a:off x="5109" y="2844"/>
                <a:ext cx="4" cy="0"/>
              </a:xfrm>
              <a:prstGeom prst="line">
                <a:avLst/>
              </a:prstGeom>
              <a:ln w="11113" cap="flat" cmpd="sng">
                <a:solidFill>
                  <a:srgbClr val="0000FF"/>
                </a:solidFill>
                <a:prstDash val="solid"/>
                <a:headEnd type="none" w="med" len="med"/>
                <a:tailEnd type="none" w="med" len="med"/>
              </a:ln>
            </p:spPr>
          </p:sp>
          <p:sp>
            <p:nvSpPr>
              <p:cNvPr id="89994" name="Line 5181"/>
              <p:cNvSpPr/>
              <p:nvPr/>
            </p:nvSpPr>
            <p:spPr>
              <a:xfrm flipV="1">
                <a:off x="5129" y="2840"/>
                <a:ext cx="0" cy="2"/>
              </a:xfrm>
              <a:prstGeom prst="line">
                <a:avLst/>
              </a:prstGeom>
              <a:ln w="11113" cap="flat" cmpd="sng">
                <a:solidFill>
                  <a:srgbClr val="0000FF"/>
                </a:solidFill>
                <a:prstDash val="solid"/>
                <a:headEnd type="none" w="med" len="med"/>
                <a:tailEnd type="none" w="med" len="med"/>
              </a:ln>
            </p:spPr>
          </p:sp>
          <p:sp>
            <p:nvSpPr>
              <p:cNvPr id="89995" name="Line 5182"/>
              <p:cNvSpPr/>
              <p:nvPr/>
            </p:nvSpPr>
            <p:spPr>
              <a:xfrm>
                <a:off x="5126" y="2840"/>
                <a:ext cx="5" cy="0"/>
              </a:xfrm>
              <a:prstGeom prst="line">
                <a:avLst/>
              </a:prstGeom>
              <a:ln w="11113" cap="flat" cmpd="sng">
                <a:solidFill>
                  <a:srgbClr val="0000FF"/>
                </a:solidFill>
                <a:prstDash val="solid"/>
                <a:headEnd type="none" w="med" len="med"/>
                <a:tailEnd type="none" w="med" len="med"/>
              </a:ln>
            </p:spPr>
          </p:sp>
          <p:sp>
            <p:nvSpPr>
              <p:cNvPr id="89996" name="Line 5183"/>
              <p:cNvSpPr/>
              <p:nvPr/>
            </p:nvSpPr>
            <p:spPr>
              <a:xfrm>
                <a:off x="5129" y="2842"/>
                <a:ext cx="0" cy="2"/>
              </a:xfrm>
              <a:prstGeom prst="line">
                <a:avLst/>
              </a:prstGeom>
              <a:ln w="11113" cap="flat" cmpd="sng">
                <a:solidFill>
                  <a:srgbClr val="0000FF"/>
                </a:solidFill>
                <a:prstDash val="solid"/>
                <a:headEnd type="none" w="med" len="med"/>
                <a:tailEnd type="none" w="med" len="med"/>
              </a:ln>
            </p:spPr>
          </p:sp>
          <p:sp>
            <p:nvSpPr>
              <p:cNvPr id="89997" name="Line 5184"/>
              <p:cNvSpPr/>
              <p:nvPr/>
            </p:nvSpPr>
            <p:spPr>
              <a:xfrm>
                <a:off x="5126" y="2844"/>
                <a:ext cx="5" cy="0"/>
              </a:xfrm>
              <a:prstGeom prst="line">
                <a:avLst/>
              </a:prstGeom>
              <a:ln w="11113" cap="flat" cmpd="sng">
                <a:solidFill>
                  <a:srgbClr val="0000FF"/>
                </a:solidFill>
                <a:prstDash val="solid"/>
                <a:headEnd type="none" w="med" len="med"/>
                <a:tailEnd type="none" w="med" len="med"/>
              </a:ln>
            </p:spPr>
          </p:sp>
          <p:sp>
            <p:nvSpPr>
              <p:cNvPr id="89998" name="Line 5185"/>
              <p:cNvSpPr/>
              <p:nvPr/>
            </p:nvSpPr>
            <p:spPr>
              <a:xfrm>
                <a:off x="5146" y="2836"/>
                <a:ext cx="0" cy="0"/>
              </a:xfrm>
              <a:prstGeom prst="line">
                <a:avLst/>
              </a:prstGeom>
              <a:ln w="11113" cap="flat" cmpd="sng">
                <a:solidFill>
                  <a:srgbClr val="0000FF"/>
                </a:solidFill>
                <a:prstDash val="solid"/>
                <a:headEnd type="none" w="med" len="med"/>
                <a:tailEnd type="none" w="med" len="med"/>
              </a:ln>
            </p:spPr>
          </p:sp>
          <p:sp>
            <p:nvSpPr>
              <p:cNvPr id="89999" name="Line 5186"/>
              <p:cNvSpPr/>
              <p:nvPr/>
            </p:nvSpPr>
            <p:spPr>
              <a:xfrm>
                <a:off x="5144" y="2836"/>
                <a:ext cx="4" cy="0"/>
              </a:xfrm>
              <a:prstGeom prst="line">
                <a:avLst/>
              </a:prstGeom>
              <a:ln w="11113" cap="flat" cmpd="sng">
                <a:solidFill>
                  <a:srgbClr val="0000FF"/>
                </a:solidFill>
                <a:prstDash val="solid"/>
                <a:headEnd type="none" w="med" len="med"/>
                <a:tailEnd type="none" w="med" len="med"/>
              </a:ln>
            </p:spPr>
          </p:sp>
          <p:sp>
            <p:nvSpPr>
              <p:cNvPr id="90000" name="Line 5187"/>
              <p:cNvSpPr/>
              <p:nvPr/>
            </p:nvSpPr>
            <p:spPr>
              <a:xfrm>
                <a:off x="5146" y="2836"/>
                <a:ext cx="0" cy="0"/>
              </a:xfrm>
              <a:prstGeom prst="line">
                <a:avLst/>
              </a:prstGeom>
              <a:ln w="11113" cap="flat" cmpd="sng">
                <a:solidFill>
                  <a:srgbClr val="0000FF"/>
                </a:solidFill>
                <a:prstDash val="solid"/>
                <a:headEnd type="none" w="med" len="med"/>
                <a:tailEnd type="none" w="med" len="med"/>
              </a:ln>
            </p:spPr>
          </p:sp>
          <p:sp>
            <p:nvSpPr>
              <p:cNvPr id="90001" name="Line 5188"/>
              <p:cNvSpPr/>
              <p:nvPr/>
            </p:nvSpPr>
            <p:spPr>
              <a:xfrm>
                <a:off x="5144" y="2836"/>
                <a:ext cx="4" cy="0"/>
              </a:xfrm>
              <a:prstGeom prst="line">
                <a:avLst/>
              </a:prstGeom>
              <a:ln w="11113" cap="flat" cmpd="sng">
                <a:solidFill>
                  <a:srgbClr val="0000FF"/>
                </a:solidFill>
                <a:prstDash val="solid"/>
                <a:headEnd type="none" w="med" len="med"/>
                <a:tailEnd type="none" w="med" len="med"/>
              </a:ln>
            </p:spPr>
          </p:sp>
          <p:sp>
            <p:nvSpPr>
              <p:cNvPr id="90002" name="Line 5189"/>
              <p:cNvSpPr/>
              <p:nvPr/>
            </p:nvSpPr>
            <p:spPr>
              <a:xfrm>
                <a:off x="5161" y="2840"/>
                <a:ext cx="0" cy="0"/>
              </a:xfrm>
              <a:prstGeom prst="line">
                <a:avLst/>
              </a:prstGeom>
              <a:ln w="11113" cap="flat" cmpd="sng">
                <a:solidFill>
                  <a:srgbClr val="0000FF"/>
                </a:solidFill>
                <a:prstDash val="solid"/>
                <a:headEnd type="none" w="med" len="med"/>
                <a:tailEnd type="none" w="med" len="med"/>
              </a:ln>
            </p:spPr>
          </p:sp>
          <p:sp>
            <p:nvSpPr>
              <p:cNvPr id="90003" name="Line 5190"/>
              <p:cNvSpPr/>
              <p:nvPr/>
            </p:nvSpPr>
            <p:spPr>
              <a:xfrm>
                <a:off x="5159" y="2840"/>
                <a:ext cx="4" cy="0"/>
              </a:xfrm>
              <a:prstGeom prst="line">
                <a:avLst/>
              </a:prstGeom>
              <a:ln w="11113" cap="flat" cmpd="sng">
                <a:solidFill>
                  <a:srgbClr val="0000FF"/>
                </a:solidFill>
                <a:prstDash val="solid"/>
                <a:headEnd type="none" w="med" len="med"/>
                <a:tailEnd type="none" w="med" len="med"/>
              </a:ln>
            </p:spPr>
          </p:sp>
          <p:sp>
            <p:nvSpPr>
              <p:cNvPr id="90004" name="Line 5191"/>
              <p:cNvSpPr/>
              <p:nvPr/>
            </p:nvSpPr>
            <p:spPr>
              <a:xfrm>
                <a:off x="5161" y="2840"/>
                <a:ext cx="0" cy="0"/>
              </a:xfrm>
              <a:prstGeom prst="line">
                <a:avLst/>
              </a:prstGeom>
              <a:ln w="11113" cap="flat" cmpd="sng">
                <a:solidFill>
                  <a:srgbClr val="0000FF"/>
                </a:solidFill>
                <a:prstDash val="solid"/>
                <a:headEnd type="none" w="med" len="med"/>
                <a:tailEnd type="none" w="med" len="med"/>
              </a:ln>
            </p:spPr>
          </p:sp>
          <p:sp>
            <p:nvSpPr>
              <p:cNvPr id="90005" name="Line 5192"/>
              <p:cNvSpPr/>
              <p:nvPr/>
            </p:nvSpPr>
            <p:spPr>
              <a:xfrm>
                <a:off x="5159" y="2840"/>
                <a:ext cx="4" cy="0"/>
              </a:xfrm>
              <a:prstGeom prst="line">
                <a:avLst/>
              </a:prstGeom>
              <a:ln w="11113" cap="flat" cmpd="sng">
                <a:solidFill>
                  <a:srgbClr val="0000FF"/>
                </a:solidFill>
                <a:prstDash val="solid"/>
                <a:headEnd type="none" w="med" len="med"/>
                <a:tailEnd type="none" w="med" len="med"/>
              </a:ln>
            </p:spPr>
          </p:sp>
          <p:sp>
            <p:nvSpPr>
              <p:cNvPr id="90006" name="Line 5193"/>
              <p:cNvSpPr/>
              <p:nvPr/>
            </p:nvSpPr>
            <p:spPr>
              <a:xfrm flipV="1">
                <a:off x="5179" y="2844"/>
                <a:ext cx="0" cy="2"/>
              </a:xfrm>
              <a:prstGeom prst="line">
                <a:avLst/>
              </a:prstGeom>
              <a:ln w="11113" cap="flat" cmpd="sng">
                <a:solidFill>
                  <a:srgbClr val="0000FF"/>
                </a:solidFill>
                <a:prstDash val="solid"/>
                <a:headEnd type="none" w="med" len="med"/>
                <a:tailEnd type="none" w="med" len="med"/>
              </a:ln>
            </p:spPr>
          </p:sp>
          <p:sp>
            <p:nvSpPr>
              <p:cNvPr id="90007" name="Line 5194"/>
              <p:cNvSpPr/>
              <p:nvPr/>
            </p:nvSpPr>
            <p:spPr>
              <a:xfrm>
                <a:off x="5176" y="2844"/>
                <a:ext cx="5" cy="0"/>
              </a:xfrm>
              <a:prstGeom prst="line">
                <a:avLst/>
              </a:prstGeom>
              <a:ln w="11113" cap="flat" cmpd="sng">
                <a:solidFill>
                  <a:srgbClr val="0000FF"/>
                </a:solidFill>
                <a:prstDash val="solid"/>
                <a:headEnd type="none" w="med" len="med"/>
                <a:tailEnd type="none" w="med" len="med"/>
              </a:ln>
            </p:spPr>
          </p:sp>
          <p:sp>
            <p:nvSpPr>
              <p:cNvPr id="90008" name="Line 5195"/>
              <p:cNvSpPr/>
              <p:nvPr/>
            </p:nvSpPr>
            <p:spPr>
              <a:xfrm>
                <a:off x="5179" y="2846"/>
                <a:ext cx="0" cy="2"/>
              </a:xfrm>
              <a:prstGeom prst="line">
                <a:avLst/>
              </a:prstGeom>
              <a:ln w="11113" cap="flat" cmpd="sng">
                <a:solidFill>
                  <a:srgbClr val="0000FF"/>
                </a:solidFill>
                <a:prstDash val="solid"/>
                <a:headEnd type="none" w="med" len="med"/>
                <a:tailEnd type="none" w="med" len="med"/>
              </a:ln>
            </p:spPr>
          </p:sp>
          <p:sp>
            <p:nvSpPr>
              <p:cNvPr id="90009" name="Line 5196"/>
              <p:cNvSpPr/>
              <p:nvPr/>
            </p:nvSpPr>
            <p:spPr>
              <a:xfrm>
                <a:off x="5176" y="2848"/>
                <a:ext cx="5" cy="0"/>
              </a:xfrm>
              <a:prstGeom prst="line">
                <a:avLst/>
              </a:prstGeom>
              <a:ln w="11113" cap="flat" cmpd="sng">
                <a:solidFill>
                  <a:srgbClr val="0000FF"/>
                </a:solidFill>
                <a:prstDash val="solid"/>
                <a:headEnd type="none" w="med" len="med"/>
                <a:tailEnd type="none" w="med" len="med"/>
              </a:ln>
            </p:spPr>
          </p:sp>
          <p:sp>
            <p:nvSpPr>
              <p:cNvPr id="90010" name="Line 5197"/>
              <p:cNvSpPr/>
              <p:nvPr/>
            </p:nvSpPr>
            <p:spPr>
              <a:xfrm>
                <a:off x="5196" y="2850"/>
                <a:ext cx="0" cy="0"/>
              </a:xfrm>
              <a:prstGeom prst="line">
                <a:avLst/>
              </a:prstGeom>
              <a:ln w="11113" cap="flat" cmpd="sng">
                <a:solidFill>
                  <a:srgbClr val="0000FF"/>
                </a:solidFill>
                <a:prstDash val="solid"/>
                <a:headEnd type="none" w="med" len="med"/>
                <a:tailEnd type="none" w="med" len="med"/>
              </a:ln>
            </p:spPr>
          </p:sp>
          <p:sp>
            <p:nvSpPr>
              <p:cNvPr id="90011" name="Line 5198"/>
              <p:cNvSpPr/>
              <p:nvPr/>
            </p:nvSpPr>
            <p:spPr>
              <a:xfrm>
                <a:off x="5194" y="2850"/>
                <a:ext cx="4" cy="0"/>
              </a:xfrm>
              <a:prstGeom prst="line">
                <a:avLst/>
              </a:prstGeom>
              <a:ln w="11113" cap="flat" cmpd="sng">
                <a:solidFill>
                  <a:srgbClr val="0000FF"/>
                </a:solidFill>
                <a:prstDash val="solid"/>
                <a:headEnd type="none" w="med" len="med"/>
                <a:tailEnd type="none" w="med" len="med"/>
              </a:ln>
            </p:spPr>
          </p:sp>
          <p:sp>
            <p:nvSpPr>
              <p:cNvPr id="90012" name="Line 5199"/>
              <p:cNvSpPr/>
              <p:nvPr/>
            </p:nvSpPr>
            <p:spPr>
              <a:xfrm>
                <a:off x="5196" y="2850"/>
                <a:ext cx="0" cy="0"/>
              </a:xfrm>
              <a:prstGeom prst="line">
                <a:avLst/>
              </a:prstGeom>
              <a:ln w="11113" cap="flat" cmpd="sng">
                <a:solidFill>
                  <a:srgbClr val="0000FF"/>
                </a:solidFill>
                <a:prstDash val="solid"/>
                <a:headEnd type="none" w="med" len="med"/>
                <a:tailEnd type="none" w="med" len="med"/>
              </a:ln>
            </p:spPr>
          </p:sp>
          <p:sp>
            <p:nvSpPr>
              <p:cNvPr id="90013" name="Line 5200"/>
              <p:cNvSpPr/>
              <p:nvPr/>
            </p:nvSpPr>
            <p:spPr>
              <a:xfrm>
                <a:off x="5194" y="2850"/>
                <a:ext cx="4" cy="0"/>
              </a:xfrm>
              <a:prstGeom prst="line">
                <a:avLst/>
              </a:prstGeom>
              <a:ln w="11113" cap="flat" cmpd="sng">
                <a:solidFill>
                  <a:srgbClr val="0000FF"/>
                </a:solidFill>
                <a:prstDash val="solid"/>
                <a:headEnd type="none" w="med" len="med"/>
                <a:tailEnd type="none" w="med" len="med"/>
              </a:ln>
            </p:spPr>
          </p:sp>
          <p:sp>
            <p:nvSpPr>
              <p:cNvPr id="90014" name="Line 5201"/>
              <p:cNvSpPr/>
              <p:nvPr/>
            </p:nvSpPr>
            <p:spPr>
              <a:xfrm flipV="1">
                <a:off x="5211" y="2848"/>
                <a:ext cx="0" cy="2"/>
              </a:xfrm>
              <a:prstGeom prst="line">
                <a:avLst/>
              </a:prstGeom>
              <a:ln w="11113" cap="flat" cmpd="sng">
                <a:solidFill>
                  <a:srgbClr val="0000FF"/>
                </a:solidFill>
                <a:prstDash val="solid"/>
                <a:headEnd type="none" w="med" len="med"/>
                <a:tailEnd type="none" w="med" len="med"/>
              </a:ln>
            </p:spPr>
          </p:sp>
          <p:sp>
            <p:nvSpPr>
              <p:cNvPr id="90015" name="Line 5202"/>
              <p:cNvSpPr/>
              <p:nvPr/>
            </p:nvSpPr>
            <p:spPr>
              <a:xfrm>
                <a:off x="5209" y="2848"/>
                <a:ext cx="4" cy="0"/>
              </a:xfrm>
              <a:prstGeom prst="line">
                <a:avLst/>
              </a:prstGeom>
              <a:ln w="11113" cap="flat" cmpd="sng">
                <a:solidFill>
                  <a:srgbClr val="0000FF"/>
                </a:solidFill>
                <a:prstDash val="solid"/>
                <a:headEnd type="none" w="med" len="med"/>
                <a:tailEnd type="none" w="med" len="med"/>
              </a:ln>
            </p:spPr>
          </p:sp>
          <p:sp>
            <p:nvSpPr>
              <p:cNvPr id="90016" name="Line 5203"/>
              <p:cNvSpPr/>
              <p:nvPr/>
            </p:nvSpPr>
            <p:spPr>
              <a:xfrm>
                <a:off x="5211" y="2850"/>
                <a:ext cx="0" cy="2"/>
              </a:xfrm>
              <a:prstGeom prst="line">
                <a:avLst/>
              </a:prstGeom>
              <a:ln w="11113" cap="flat" cmpd="sng">
                <a:solidFill>
                  <a:srgbClr val="0000FF"/>
                </a:solidFill>
                <a:prstDash val="solid"/>
                <a:headEnd type="none" w="med" len="med"/>
                <a:tailEnd type="none" w="med" len="med"/>
              </a:ln>
            </p:spPr>
          </p:sp>
          <p:sp>
            <p:nvSpPr>
              <p:cNvPr id="90017" name="Line 5204"/>
              <p:cNvSpPr/>
              <p:nvPr/>
            </p:nvSpPr>
            <p:spPr>
              <a:xfrm>
                <a:off x="5209" y="2852"/>
                <a:ext cx="4" cy="0"/>
              </a:xfrm>
              <a:prstGeom prst="line">
                <a:avLst/>
              </a:prstGeom>
              <a:ln w="11113" cap="flat" cmpd="sng">
                <a:solidFill>
                  <a:srgbClr val="0000FF"/>
                </a:solidFill>
                <a:prstDash val="solid"/>
                <a:headEnd type="none" w="med" len="med"/>
                <a:tailEnd type="none" w="med" len="med"/>
              </a:ln>
            </p:spPr>
          </p:sp>
          <p:sp>
            <p:nvSpPr>
              <p:cNvPr id="90018" name="Line 5205"/>
              <p:cNvSpPr/>
              <p:nvPr/>
            </p:nvSpPr>
            <p:spPr>
              <a:xfrm flipV="1">
                <a:off x="5229" y="2850"/>
                <a:ext cx="0" cy="2"/>
              </a:xfrm>
              <a:prstGeom prst="line">
                <a:avLst/>
              </a:prstGeom>
              <a:ln w="11113" cap="flat" cmpd="sng">
                <a:solidFill>
                  <a:srgbClr val="0000FF"/>
                </a:solidFill>
                <a:prstDash val="solid"/>
                <a:headEnd type="none" w="med" len="med"/>
                <a:tailEnd type="none" w="med" len="med"/>
              </a:ln>
            </p:spPr>
          </p:sp>
          <p:sp>
            <p:nvSpPr>
              <p:cNvPr id="90019" name="Line 5206"/>
              <p:cNvSpPr/>
              <p:nvPr/>
            </p:nvSpPr>
            <p:spPr>
              <a:xfrm>
                <a:off x="5227" y="2850"/>
                <a:ext cx="4" cy="0"/>
              </a:xfrm>
              <a:prstGeom prst="line">
                <a:avLst/>
              </a:prstGeom>
              <a:ln w="11113" cap="flat" cmpd="sng">
                <a:solidFill>
                  <a:srgbClr val="0000FF"/>
                </a:solidFill>
                <a:prstDash val="solid"/>
                <a:headEnd type="none" w="med" len="med"/>
                <a:tailEnd type="none" w="med" len="med"/>
              </a:ln>
            </p:spPr>
          </p:sp>
          <p:sp>
            <p:nvSpPr>
              <p:cNvPr id="90020" name="Line 5207"/>
              <p:cNvSpPr/>
              <p:nvPr/>
            </p:nvSpPr>
            <p:spPr>
              <a:xfrm>
                <a:off x="5229" y="2852"/>
                <a:ext cx="0" cy="2"/>
              </a:xfrm>
              <a:prstGeom prst="line">
                <a:avLst/>
              </a:prstGeom>
              <a:ln w="11113" cap="flat" cmpd="sng">
                <a:solidFill>
                  <a:srgbClr val="0000FF"/>
                </a:solidFill>
                <a:prstDash val="solid"/>
                <a:headEnd type="none" w="med" len="med"/>
                <a:tailEnd type="none" w="med" len="med"/>
              </a:ln>
            </p:spPr>
          </p:sp>
          <p:sp>
            <p:nvSpPr>
              <p:cNvPr id="90021" name="Line 5208"/>
              <p:cNvSpPr/>
              <p:nvPr/>
            </p:nvSpPr>
            <p:spPr>
              <a:xfrm>
                <a:off x="5227" y="2854"/>
                <a:ext cx="4" cy="0"/>
              </a:xfrm>
              <a:prstGeom prst="line">
                <a:avLst/>
              </a:prstGeom>
              <a:ln w="11113" cap="flat" cmpd="sng">
                <a:solidFill>
                  <a:srgbClr val="0000FF"/>
                </a:solidFill>
                <a:prstDash val="solid"/>
                <a:headEnd type="none" w="med" len="med"/>
                <a:tailEnd type="none" w="med" len="med"/>
              </a:ln>
            </p:spPr>
          </p:sp>
          <p:sp>
            <p:nvSpPr>
              <p:cNvPr id="90022" name="Line 5209"/>
              <p:cNvSpPr/>
              <p:nvPr/>
            </p:nvSpPr>
            <p:spPr>
              <a:xfrm flipV="1">
                <a:off x="5246" y="2852"/>
                <a:ext cx="0" cy="2"/>
              </a:xfrm>
              <a:prstGeom prst="line">
                <a:avLst/>
              </a:prstGeom>
              <a:ln w="11113" cap="flat" cmpd="sng">
                <a:solidFill>
                  <a:srgbClr val="0000FF"/>
                </a:solidFill>
                <a:prstDash val="solid"/>
                <a:headEnd type="none" w="med" len="med"/>
                <a:tailEnd type="none" w="med" len="med"/>
              </a:ln>
            </p:spPr>
          </p:sp>
          <p:sp>
            <p:nvSpPr>
              <p:cNvPr id="90023" name="Line 5210"/>
              <p:cNvSpPr/>
              <p:nvPr/>
            </p:nvSpPr>
            <p:spPr>
              <a:xfrm>
                <a:off x="5244" y="2852"/>
                <a:ext cx="4" cy="0"/>
              </a:xfrm>
              <a:prstGeom prst="line">
                <a:avLst/>
              </a:prstGeom>
              <a:ln w="11113" cap="flat" cmpd="sng">
                <a:solidFill>
                  <a:srgbClr val="0000FF"/>
                </a:solidFill>
                <a:prstDash val="solid"/>
                <a:headEnd type="none" w="med" len="med"/>
                <a:tailEnd type="none" w="med" len="med"/>
              </a:ln>
            </p:spPr>
          </p:sp>
          <p:sp>
            <p:nvSpPr>
              <p:cNvPr id="90024" name="Line 5211"/>
              <p:cNvSpPr/>
              <p:nvPr/>
            </p:nvSpPr>
            <p:spPr>
              <a:xfrm>
                <a:off x="5246" y="2854"/>
                <a:ext cx="0" cy="2"/>
              </a:xfrm>
              <a:prstGeom prst="line">
                <a:avLst/>
              </a:prstGeom>
              <a:ln w="11113" cap="flat" cmpd="sng">
                <a:solidFill>
                  <a:srgbClr val="0000FF"/>
                </a:solidFill>
                <a:prstDash val="solid"/>
                <a:headEnd type="none" w="med" len="med"/>
                <a:tailEnd type="none" w="med" len="med"/>
              </a:ln>
            </p:spPr>
          </p:sp>
          <p:sp>
            <p:nvSpPr>
              <p:cNvPr id="90025" name="Line 5212"/>
              <p:cNvSpPr/>
              <p:nvPr/>
            </p:nvSpPr>
            <p:spPr>
              <a:xfrm>
                <a:off x="5244" y="2856"/>
                <a:ext cx="4" cy="0"/>
              </a:xfrm>
              <a:prstGeom prst="line">
                <a:avLst/>
              </a:prstGeom>
              <a:ln w="11113" cap="flat" cmpd="sng">
                <a:solidFill>
                  <a:srgbClr val="0000FF"/>
                </a:solidFill>
                <a:prstDash val="solid"/>
                <a:headEnd type="none" w="med" len="med"/>
                <a:tailEnd type="none" w="med" len="med"/>
              </a:ln>
            </p:spPr>
          </p:sp>
          <p:sp>
            <p:nvSpPr>
              <p:cNvPr id="90026" name="Line 5213"/>
              <p:cNvSpPr/>
              <p:nvPr/>
            </p:nvSpPr>
            <p:spPr>
              <a:xfrm flipV="1">
                <a:off x="5261" y="2856"/>
                <a:ext cx="0" cy="2"/>
              </a:xfrm>
              <a:prstGeom prst="line">
                <a:avLst/>
              </a:prstGeom>
              <a:ln w="11113" cap="flat" cmpd="sng">
                <a:solidFill>
                  <a:srgbClr val="0000FF"/>
                </a:solidFill>
                <a:prstDash val="solid"/>
                <a:headEnd type="none" w="med" len="med"/>
                <a:tailEnd type="none" w="med" len="med"/>
              </a:ln>
            </p:spPr>
          </p:sp>
          <p:sp>
            <p:nvSpPr>
              <p:cNvPr id="90027" name="Line 5214"/>
              <p:cNvSpPr/>
              <p:nvPr/>
            </p:nvSpPr>
            <p:spPr>
              <a:xfrm>
                <a:off x="5259" y="2856"/>
                <a:ext cx="4" cy="0"/>
              </a:xfrm>
              <a:prstGeom prst="line">
                <a:avLst/>
              </a:prstGeom>
              <a:ln w="11113" cap="flat" cmpd="sng">
                <a:solidFill>
                  <a:srgbClr val="0000FF"/>
                </a:solidFill>
                <a:prstDash val="solid"/>
                <a:headEnd type="none" w="med" len="med"/>
                <a:tailEnd type="none" w="med" len="med"/>
              </a:ln>
            </p:spPr>
          </p:sp>
          <p:sp>
            <p:nvSpPr>
              <p:cNvPr id="90028" name="Line 5215"/>
              <p:cNvSpPr/>
              <p:nvPr/>
            </p:nvSpPr>
            <p:spPr>
              <a:xfrm>
                <a:off x="5261" y="2858"/>
                <a:ext cx="0" cy="3"/>
              </a:xfrm>
              <a:prstGeom prst="line">
                <a:avLst/>
              </a:prstGeom>
              <a:ln w="11113" cap="flat" cmpd="sng">
                <a:solidFill>
                  <a:srgbClr val="0000FF"/>
                </a:solidFill>
                <a:prstDash val="solid"/>
                <a:headEnd type="none" w="med" len="med"/>
                <a:tailEnd type="none" w="med" len="med"/>
              </a:ln>
            </p:spPr>
          </p:sp>
          <p:sp>
            <p:nvSpPr>
              <p:cNvPr id="90029" name="Line 5216"/>
              <p:cNvSpPr/>
              <p:nvPr/>
            </p:nvSpPr>
            <p:spPr>
              <a:xfrm>
                <a:off x="5259" y="2861"/>
                <a:ext cx="4" cy="0"/>
              </a:xfrm>
              <a:prstGeom prst="line">
                <a:avLst/>
              </a:prstGeom>
              <a:ln w="11113" cap="flat" cmpd="sng">
                <a:solidFill>
                  <a:srgbClr val="0000FF"/>
                </a:solidFill>
                <a:prstDash val="solid"/>
                <a:headEnd type="none" w="med" len="med"/>
                <a:tailEnd type="none" w="med" len="med"/>
              </a:ln>
            </p:spPr>
          </p:sp>
          <p:sp>
            <p:nvSpPr>
              <p:cNvPr id="90030" name="Line 5217"/>
              <p:cNvSpPr/>
              <p:nvPr/>
            </p:nvSpPr>
            <p:spPr>
              <a:xfrm flipV="1">
                <a:off x="5279" y="2861"/>
                <a:ext cx="0" cy="2"/>
              </a:xfrm>
              <a:prstGeom prst="line">
                <a:avLst/>
              </a:prstGeom>
              <a:ln w="11113" cap="flat" cmpd="sng">
                <a:solidFill>
                  <a:srgbClr val="0000FF"/>
                </a:solidFill>
                <a:prstDash val="solid"/>
                <a:headEnd type="none" w="med" len="med"/>
                <a:tailEnd type="none" w="med" len="med"/>
              </a:ln>
            </p:spPr>
          </p:sp>
          <p:sp>
            <p:nvSpPr>
              <p:cNvPr id="90031" name="Line 5218"/>
              <p:cNvSpPr/>
              <p:nvPr/>
            </p:nvSpPr>
            <p:spPr>
              <a:xfrm>
                <a:off x="5277" y="2861"/>
                <a:ext cx="4" cy="0"/>
              </a:xfrm>
              <a:prstGeom prst="line">
                <a:avLst/>
              </a:prstGeom>
              <a:ln w="11113" cap="flat" cmpd="sng">
                <a:solidFill>
                  <a:srgbClr val="0000FF"/>
                </a:solidFill>
                <a:prstDash val="solid"/>
                <a:headEnd type="none" w="med" len="med"/>
                <a:tailEnd type="none" w="med" len="med"/>
              </a:ln>
            </p:spPr>
          </p:sp>
          <p:sp>
            <p:nvSpPr>
              <p:cNvPr id="90032" name="Line 5219"/>
              <p:cNvSpPr/>
              <p:nvPr/>
            </p:nvSpPr>
            <p:spPr>
              <a:xfrm>
                <a:off x="5279" y="2863"/>
                <a:ext cx="0" cy="2"/>
              </a:xfrm>
              <a:prstGeom prst="line">
                <a:avLst/>
              </a:prstGeom>
              <a:ln w="11113" cap="flat" cmpd="sng">
                <a:solidFill>
                  <a:srgbClr val="0000FF"/>
                </a:solidFill>
                <a:prstDash val="solid"/>
                <a:headEnd type="none" w="med" len="med"/>
                <a:tailEnd type="none" w="med" len="med"/>
              </a:ln>
            </p:spPr>
          </p:sp>
          <p:sp>
            <p:nvSpPr>
              <p:cNvPr id="90033" name="Line 5220"/>
              <p:cNvSpPr/>
              <p:nvPr/>
            </p:nvSpPr>
            <p:spPr>
              <a:xfrm>
                <a:off x="5277" y="2865"/>
                <a:ext cx="4" cy="0"/>
              </a:xfrm>
              <a:prstGeom prst="line">
                <a:avLst/>
              </a:prstGeom>
              <a:ln w="11113" cap="flat" cmpd="sng">
                <a:solidFill>
                  <a:srgbClr val="0000FF"/>
                </a:solidFill>
                <a:prstDash val="solid"/>
                <a:headEnd type="none" w="med" len="med"/>
                <a:tailEnd type="none" w="med" len="med"/>
              </a:ln>
            </p:spPr>
          </p:sp>
          <p:sp>
            <p:nvSpPr>
              <p:cNvPr id="90034" name="Line 5221"/>
              <p:cNvSpPr/>
              <p:nvPr/>
            </p:nvSpPr>
            <p:spPr>
              <a:xfrm flipV="1">
                <a:off x="5296" y="2865"/>
                <a:ext cx="0" cy="2"/>
              </a:xfrm>
              <a:prstGeom prst="line">
                <a:avLst/>
              </a:prstGeom>
              <a:ln w="11113" cap="flat" cmpd="sng">
                <a:solidFill>
                  <a:srgbClr val="0000FF"/>
                </a:solidFill>
                <a:prstDash val="solid"/>
                <a:headEnd type="none" w="med" len="med"/>
                <a:tailEnd type="none" w="med" len="med"/>
              </a:ln>
            </p:spPr>
          </p:sp>
          <p:sp>
            <p:nvSpPr>
              <p:cNvPr id="90035" name="Line 5222"/>
              <p:cNvSpPr/>
              <p:nvPr/>
            </p:nvSpPr>
            <p:spPr>
              <a:xfrm>
                <a:off x="5294" y="2865"/>
                <a:ext cx="5" cy="0"/>
              </a:xfrm>
              <a:prstGeom prst="line">
                <a:avLst/>
              </a:prstGeom>
              <a:ln w="11113" cap="flat" cmpd="sng">
                <a:solidFill>
                  <a:srgbClr val="0000FF"/>
                </a:solidFill>
                <a:prstDash val="solid"/>
                <a:headEnd type="none" w="med" len="med"/>
                <a:tailEnd type="none" w="med" len="med"/>
              </a:ln>
            </p:spPr>
          </p:sp>
          <p:sp>
            <p:nvSpPr>
              <p:cNvPr id="90036" name="Line 5223"/>
              <p:cNvSpPr/>
              <p:nvPr/>
            </p:nvSpPr>
            <p:spPr>
              <a:xfrm>
                <a:off x="5296" y="2867"/>
                <a:ext cx="0" cy="2"/>
              </a:xfrm>
              <a:prstGeom prst="line">
                <a:avLst/>
              </a:prstGeom>
              <a:ln w="11113" cap="flat" cmpd="sng">
                <a:solidFill>
                  <a:srgbClr val="0000FF"/>
                </a:solidFill>
                <a:prstDash val="solid"/>
                <a:headEnd type="none" w="med" len="med"/>
                <a:tailEnd type="none" w="med" len="med"/>
              </a:ln>
            </p:spPr>
          </p:sp>
          <p:sp>
            <p:nvSpPr>
              <p:cNvPr id="90037" name="Line 5224"/>
              <p:cNvSpPr/>
              <p:nvPr/>
            </p:nvSpPr>
            <p:spPr>
              <a:xfrm>
                <a:off x="5294" y="2869"/>
                <a:ext cx="5" cy="0"/>
              </a:xfrm>
              <a:prstGeom prst="line">
                <a:avLst/>
              </a:prstGeom>
              <a:ln w="11113" cap="flat" cmpd="sng">
                <a:solidFill>
                  <a:srgbClr val="0000FF"/>
                </a:solidFill>
                <a:prstDash val="solid"/>
                <a:headEnd type="none" w="med" len="med"/>
                <a:tailEnd type="none" w="med" len="med"/>
              </a:ln>
            </p:spPr>
          </p:sp>
          <p:sp>
            <p:nvSpPr>
              <p:cNvPr id="90038" name="Line 5225"/>
              <p:cNvSpPr/>
              <p:nvPr/>
            </p:nvSpPr>
            <p:spPr>
              <a:xfrm flipV="1">
                <a:off x="5311" y="2873"/>
                <a:ext cx="0" cy="3"/>
              </a:xfrm>
              <a:prstGeom prst="line">
                <a:avLst/>
              </a:prstGeom>
              <a:ln w="11113" cap="flat" cmpd="sng">
                <a:solidFill>
                  <a:srgbClr val="0000FF"/>
                </a:solidFill>
                <a:prstDash val="solid"/>
                <a:headEnd type="none" w="med" len="med"/>
                <a:tailEnd type="none" w="med" len="med"/>
              </a:ln>
            </p:spPr>
          </p:sp>
          <p:sp>
            <p:nvSpPr>
              <p:cNvPr id="90039" name="Line 5226"/>
              <p:cNvSpPr/>
              <p:nvPr/>
            </p:nvSpPr>
            <p:spPr>
              <a:xfrm>
                <a:off x="5309" y="2873"/>
                <a:ext cx="4" cy="0"/>
              </a:xfrm>
              <a:prstGeom prst="line">
                <a:avLst/>
              </a:prstGeom>
              <a:ln w="11113" cap="flat" cmpd="sng">
                <a:solidFill>
                  <a:srgbClr val="0000FF"/>
                </a:solidFill>
                <a:prstDash val="solid"/>
                <a:headEnd type="none" w="med" len="med"/>
                <a:tailEnd type="none" w="med" len="med"/>
              </a:ln>
            </p:spPr>
          </p:sp>
          <p:sp>
            <p:nvSpPr>
              <p:cNvPr id="90040" name="Line 5227"/>
              <p:cNvSpPr/>
              <p:nvPr/>
            </p:nvSpPr>
            <p:spPr>
              <a:xfrm>
                <a:off x="5311" y="2876"/>
                <a:ext cx="0" cy="1"/>
              </a:xfrm>
              <a:prstGeom prst="line">
                <a:avLst/>
              </a:prstGeom>
              <a:ln w="11113" cap="flat" cmpd="sng">
                <a:solidFill>
                  <a:srgbClr val="0000FF"/>
                </a:solidFill>
                <a:prstDash val="solid"/>
                <a:headEnd type="none" w="med" len="med"/>
                <a:tailEnd type="none" w="med" len="med"/>
              </a:ln>
            </p:spPr>
          </p:sp>
          <p:sp>
            <p:nvSpPr>
              <p:cNvPr id="90041" name="Line 5228"/>
              <p:cNvSpPr/>
              <p:nvPr/>
            </p:nvSpPr>
            <p:spPr>
              <a:xfrm>
                <a:off x="5309" y="2877"/>
                <a:ext cx="4" cy="0"/>
              </a:xfrm>
              <a:prstGeom prst="line">
                <a:avLst/>
              </a:prstGeom>
              <a:ln w="11113" cap="flat" cmpd="sng">
                <a:solidFill>
                  <a:srgbClr val="0000FF"/>
                </a:solidFill>
                <a:prstDash val="solid"/>
                <a:headEnd type="none" w="med" len="med"/>
                <a:tailEnd type="none" w="med" len="med"/>
              </a:ln>
            </p:spPr>
          </p:sp>
          <p:sp>
            <p:nvSpPr>
              <p:cNvPr id="90042" name="Line 5229"/>
              <p:cNvSpPr/>
              <p:nvPr/>
            </p:nvSpPr>
            <p:spPr>
              <a:xfrm flipV="1">
                <a:off x="5329" y="2880"/>
                <a:ext cx="0" cy="1"/>
              </a:xfrm>
              <a:prstGeom prst="line">
                <a:avLst/>
              </a:prstGeom>
              <a:ln w="11113" cap="flat" cmpd="sng">
                <a:solidFill>
                  <a:srgbClr val="0000FF"/>
                </a:solidFill>
                <a:prstDash val="solid"/>
                <a:headEnd type="none" w="med" len="med"/>
                <a:tailEnd type="none" w="med" len="med"/>
              </a:ln>
            </p:spPr>
          </p:sp>
          <p:sp>
            <p:nvSpPr>
              <p:cNvPr id="90043" name="Line 5230"/>
              <p:cNvSpPr/>
              <p:nvPr/>
            </p:nvSpPr>
            <p:spPr>
              <a:xfrm>
                <a:off x="5327" y="2880"/>
                <a:ext cx="4" cy="0"/>
              </a:xfrm>
              <a:prstGeom prst="line">
                <a:avLst/>
              </a:prstGeom>
              <a:ln w="11113" cap="flat" cmpd="sng">
                <a:solidFill>
                  <a:srgbClr val="0000FF"/>
                </a:solidFill>
                <a:prstDash val="solid"/>
                <a:headEnd type="none" w="med" len="med"/>
                <a:tailEnd type="none" w="med" len="med"/>
              </a:ln>
            </p:spPr>
          </p:sp>
          <p:sp>
            <p:nvSpPr>
              <p:cNvPr id="90044" name="Line 5231"/>
              <p:cNvSpPr/>
              <p:nvPr/>
            </p:nvSpPr>
            <p:spPr>
              <a:xfrm>
                <a:off x="5329" y="2881"/>
                <a:ext cx="0" cy="3"/>
              </a:xfrm>
              <a:prstGeom prst="line">
                <a:avLst/>
              </a:prstGeom>
              <a:ln w="11113" cap="flat" cmpd="sng">
                <a:solidFill>
                  <a:srgbClr val="0000FF"/>
                </a:solidFill>
                <a:prstDash val="solid"/>
                <a:headEnd type="none" w="med" len="med"/>
                <a:tailEnd type="none" w="med" len="med"/>
              </a:ln>
            </p:spPr>
          </p:sp>
          <p:sp>
            <p:nvSpPr>
              <p:cNvPr id="90045" name="Line 5232"/>
              <p:cNvSpPr/>
              <p:nvPr/>
            </p:nvSpPr>
            <p:spPr>
              <a:xfrm>
                <a:off x="5327" y="2884"/>
                <a:ext cx="4" cy="0"/>
              </a:xfrm>
              <a:prstGeom prst="line">
                <a:avLst/>
              </a:prstGeom>
              <a:ln w="11113" cap="flat" cmpd="sng">
                <a:solidFill>
                  <a:srgbClr val="0000FF"/>
                </a:solidFill>
                <a:prstDash val="solid"/>
                <a:headEnd type="none" w="med" len="med"/>
                <a:tailEnd type="none" w="med" len="med"/>
              </a:ln>
            </p:spPr>
          </p:sp>
          <p:sp>
            <p:nvSpPr>
              <p:cNvPr id="90046" name="Line 5233"/>
              <p:cNvSpPr/>
              <p:nvPr/>
            </p:nvSpPr>
            <p:spPr>
              <a:xfrm flipV="1">
                <a:off x="5346" y="2892"/>
                <a:ext cx="0" cy="2"/>
              </a:xfrm>
              <a:prstGeom prst="line">
                <a:avLst/>
              </a:prstGeom>
              <a:ln w="11113" cap="flat" cmpd="sng">
                <a:solidFill>
                  <a:srgbClr val="0000FF"/>
                </a:solidFill>
                <a:prstDash val="solid"/>
                <a:headEnd type="none" w="med" len="med"/>
                <a:tailEnd type="none" w="med" len="med"/>
              </a:ln>
            </p:spPr>
          </p:sp>
        </p:grpSp>
        <p:grpSp>
          <p:nvGrpSpPr>
            <p:cNvPr id="85023" name="Group 5435"/>
            <p:cNvGrpSpPr/>
            <p:nvPr/>
          </p:nvGrpSpPr>
          <p:grpSpPr>
            <a:xfrm>
              <a:off x="4591" y="2863"/>
              <a:ext cx="847" cy="564"/>
              <a:chOff x="4591" y="2863"/>
              <a:chExt cx="847" cy="564"/>
            </a:xfrm>
          </p:grpSpPr>
          <p:sp>
            <p:nvSpPr>
              <p:cNvPr id="89647" name="Line 5235"/>
              <p:cNvSpPr/>
              <p:nvPr/>
            </p:nvSpPr>
            <p:spPr>
              <a:xfrm>
                <a:off x="5344" y="2892"/>
                <a:ext cx="5" cy="0"/>
              </a:xfrm>
              <a:prstGeom prst="line">
                <a:avLst/>
              </a:prstGeom>
              <a:ln w="11113" cap="flat" cmpd="sng">
                <a:solidFill>
                  <a:srgbClr val="0000FF"/>
                </a:solidFill>
                <a:prstDash val="solid"/>
                <a:headEnd type="none" w="med" len="med"/>
                <a:tailEnd type="none" w="med" len="med"/>
              </a:ln>
            </p:spPr>
          </p:sp>
          <p:sp>
            <p:nvSpPr>
              <p:cNvPr id="89648" name="Line 5236"/>
              <p:cNvSpPr/>
              <p:nvPr/>
            </p:nvSpPr>
            <p:spPr>
              <a:xfrm>
                <a:off x="5346" y="2894"/>
                <a:ext cx="0" cy="2"/>
              </a:xfrm>
              <a:prstGeom prst="line">
                <a:avLst/>
              </a:prstGeom>
              <a:ln w="11113" cap="flat" cmpd="sng">
                <a:solidFill>
                  <a:srgbClr val="0000FF"/>
                </a:solidFill>
                <a:prstDash val="solid"/>
                <a:headEnd type="none" w="med" len="med"/>
                <a:tailEnd type="none" w="med" len="med"/>
              </a:ln>
            </p:spPr>
          </p:sp>
          <p:sp>
            <p:nvSpPr>
              <p:cNvPr id="89649" name="Line 5237"/>
              <p:cNvSpPr/>
              <p:nvPr/>
            </p:nvSpPr>
            <p:spPr>
              <a:xfrm>
                <a:off x="5344" y="2896"/>
                <a:ext cx="5" cy="0"/>
              </a:xfrm>
              <a:prstGeom prst="line">
                <a:avLst/>
              </a:prstGeom>
              <a:ln w="11113" cap="flat" cmpd="sng">
                <a:solidFill>
                  <a:srgbClr val="0000FF"/>
                </a:solidFill>
                <a:prstDash val="solid"/>
                <a:headEnd type="none" w="med" len="med"/>
                <a:tailEnd type="none" w="med" len="med"/>
              </a:ln>
            </p:spPr>
          </p:sp>
          <p:sp>
            <p:nvSpPr>
              <p:cNvPr id="89650" name="Line 5238"/>
              <p:cNvSpPr/>
              <p:nvPr/>
            </p:nvSpPr>
            <p:spPr>
              <a:xfrm flipV="1">
                <a:off x="5361" y="2898"/>
                <a:ext cx="0" cy="2"/>
              </a:xfrm>
              <a:prstGeom prst="line">
                <a:avLst/>
              </a:prstGeom>
              <a:ln w="11113" cap="flat" cmpd="sng">
                <a:solidFill>
                  <a:srgbClr val="0000FF"/>
                </a:solidFill>
                <a:prstDash val="solid"/>
                <a:headEnd type="none" w="med" len="med"/>
                <a:tailEnd type="none" w="med" len="med"/>
              </a:ln>
            </p:spPr>
          </p:sp>
          <p:sp>
            <p:nvSpPr>
              <p:cNvPr id="89651" name="Line 5239"/>
              <p:cNvSpPr/>
              <p:nvPr/>
            </p:nvSpPr>
            <p:spPr>
              <a:xfrm>
                <a:off x="5359" y="2898"/>
                <a:ext cx="5" cy="0"/>
              </a:xfrm>
              <a:prstGeom prst="line">
                <a:avLst/>
              </a:prstGeom>
              <a:ln w="11113" cap="flat" cmpd="sng">
                <a:solidFill>
                  <a:srgbClr val="0000FF"/>
                </a:solidFill>
                <a:prstDash val="solid"/>
                <a:headEnd type="none" w="med" len="med"/>
                <a:tailEnd type="none" w="med" len="med"/>
              </a:ln>
            </p:spPr>
          </p:sp>
          <p:sp>
            <p:nvSpPr>
              <p:cNvPr id="89652" name="Line 5240"/>
              <p:cNvSpPr/>
              <p:nvPr/>
            </p:nvSpPr>
            <p:spPr>
              <a:xfrm>
                <a:off x="5361" y="2900"/>
                <a:ext cx="0" cy="3"/>
              </a:xfrm>
              <a:prstGeom prst="line">
                <a:avLst/>
              </a:prstGeom>
              <a:ln w="11113" cap="flat" cmpd="sng">
                <a:solidFill>
                  <a:srgbClr val="0000FF"/>
                </a:solidFill>
                <a:prstDash val="solid"/>
                <a:headEnd type="none" w="med" len="med"/>
                <a:tailEnd type="none" w="med" len="med"/>
              </a:ln>
            </p:spPr>
          </p:sp>
          <p:sp>
            <p:nvSpPr>
              <p:cNvPr id="89653" name="Line 5241"/>
              <p:cNvSpPr/>
              <p:nvPr/>
            </p:nvSpPr>
            <p:spPr>
              <a:xfrm>
                <a:off x="5359" y="2903"/>
                <a:ext cx="5" cy="0"/>
              </a:xfrm>
              <a:prstGeom prst="line">
                <a:avLst/>
              </a:prstGeom>
              <a:ln w="11113" cap="flat" cmpd="sng">
                <a:solidFill>
                  <a:srgbClr val="0000FF"/>
                </a:solidFill>
                <a:prstDash val="solid"/>
                <a:headEnd type="none" w="med" len="med"/>
                <a:tailEnd type="none" w="med" len="med"/>
              </a:ln>
            </p:spPr>
          </p:sp>
          <p:sp>
            <p:nvSpPr>
              <p:cNvPr id="89654" name="Line 5242"/>
              <p:cNvSpPr/>
              <p:nvPr/>
            </p:nvSpPr>
            <p:spPr>
              <a:xfrm flipV="1">
                <a:off x="5379" y="2907"/>
                <a:ext cx="0" cy="4"/>
              </a:xfrm>
              <a:prstGeom prst="line">
                <a:avLst/>
              </a:prstGeom>
              <a:ln w="11113" cap="flat" cmpd="sng">
                <a:solidFill>
                  <a:srgbClr val="0000FF"/>
                </a:solidFill>
                <a:prstDash val="solid"/>
                <a:headEnd type="none" w="med" len="med"/>
                <a:tailEnd type="none" w="med" len="med"/>
              </a:ln>
            </p:spPr>
          </p:sp>
          <p:sp>
            <p:nvSpPr>
              <p:cNvPr id="89655" name="Line 5243"/>
              <p:cNvSpPr/>
              <p:nvPr/>
            </p:nvSpPr>
            <p:spPr>
              <a:xfrm>
                <a:off x="5377" y="2907"/>
                <a:ext cx="4" cy="0"/>
              </a:xfrm>
              <a:prstGeom prst="line">
                <a:avLst/>
              </a:prstGeom>
              <a:ln w="11113" cap="flat" cmpd="sng">
                <a:solidFill>
                  <a:srgbClr val="0000FF"/>
                </a:solidFill>
                <a:prstDash val="solid"/>
                <a:headEnd type="none" w="med" len="med"/>
                <a:tailEnd type="none" w="med" len="med"/>
              </a:ln>
            </p:spPr>
          </p:sp>
          <p:sp>
            <p:nvSpPr>
              <p:cNvPr id="89656" name="Line 5244"/>
              <p:cNvSpPr/>
              <p:nvPr/>
            </p:nvSpPr>
            <p:spPr>
              <a:xfrm>
                <a:off x="5379" y="2911"/>
                <a:ext cx="0" cy="4"/>
              </a:xfrm>
              <a:prstGeom prst="line">
                <a:avLst/>
              </a:prstGeom>
              <a:ln w="11113" cap="flat" cmpd="sng">
                <a:solidFill>
                  <a:srgbClr val="0000FF"/>
                </a:solidFill>
                <a:prstDash val="solid"/>
                <a:headEnd type="none" w="med" len="med"/>
                <a:tailEnd type="none" w="med" len="med"/>
              </a:ln>
            </p:spPr>
          </p:sp>
          <p:sp>
            <p:nvSpPr>
              <p:cNvPr id="89657" name="Line 5245"/>
              <p:cNvSpPr/>
              <p:nvPr/>
            </p:nvSpPr>
            <p:spPr>
              <a:xfrm>
                <a:off x="5377" y="2915"/>
                <a:ext cx="4" cy="0"/>
              </a:xfrm>
              <a:prstGeom prst="line">
                <a:avLst/>
              </a:prstGeom>
              <a:ln w="11113" cap="flat" cmpd="sng">
                <a:solidFill>
                  <a:srgbClr val="0000FF"/>
                </a:solidFill>
                <a:prstDash val="solid"/>
                <a:headEnd type="none" w="med" len="med"/>
                <a:tailEnd type="none" w="med" len="med"/>
              </a:ln>
            </p:spPr>
          </p:sp>
          <p:sp>
            <p:nvSpPr>
              <p:cNvPr id="89658" name="Line 5246"/>
              <p:cNvSpPr/>
              <p:nvPr/>
            </p:nvSpPr>
            <p:spPr>
              <a:xfrm flipV="1">
                <a:off x="5396" y="2936"/>
                <a:ext cx="0" cy="6"/>
              </a:xfrm>
              <a:prstGeom prst="line">
                <a:avLst/>
              </a:prstGeom>
              <a:ln w="11113" cap="flat" cmpd="sng">
                <a:solidFill>
                  <a:srgbClr val="0000FF"/>
                </a:solidFill>
                <a:prstDash val="solid"/>
                <a:headEnd type="none" w="med" len="med"/>
                <a:tailEnd type="none" w="med" len="med"/>
              </a:ln>
            </p:spPr>
          </p:sp>
          <p:sp>
            <p:nvSpPr>
              <p:cNvPr id="89659" name="Line 5247"/>
              <p:cNvSpPr/>
              <p:nvPr/>
            </p:nvSpPr>
            <p:spPr>
              <a:xfrm>
                <a:off x="5394" y="2936"/>
                <a:ext cx="5" cy="0"/>
              </a:xfrm>
              <a:prstGeom prst="line">
                <a:avLst/>
              </a:prstGeom>
              <a:ln w="11113" cap="flat" cmpd="sng">
                <a:solidFill>
                  <a:srgbClr val="0000FF"/>
                </a:solidFill>
                <a:prstDash val="solid"/>
                <a:headEnd type="none" w="med" len="med"/>
                <a:tailEnd type="none" w="med" len="med"/>
              </a:ln>
            </p:spPr>
          </p:sp>
          <p:sp>
            <p:nvSpPr>
              <p:cNvPr id="89660" name="Line 5248"/>
              <p:cNvSpPr/>
              <p:nvPr/>
            </p:nvSpPr>
            <p:spPr>
              <a:xfrm>
                <a:off x="5396" y="2942"/>
                <a:ext cx="0" cy="7"/>
              </a:xfrm>
              <a:prstGeom prst="line">
                <a:avLst/>
              </a:prstGeom>
              <a:ln w="11113" cap="flat" cmpd="sng">
                <a:solidFill>
                  <a:srgbClr val="0000FF"/>
                </a:solidFill>
                <a:prstDash val="solid"/>
                <a:headEnd type="none" w="med" len="med"/>
                <a:tailEnd type="none" w="med" len="med"/>
              </a:ln>
            </p:spPr>
          </p:sp>
          <p:sp>
            <p:nvSpPr>
              <p:cNvPr id="89661" name="Line 5249"/>
              <p:cNvSpPr/>
              <p:nvPr/>
            </p:nvSpPr>
            <p:spPr>
              <a:xfrm>
                <a:off x="5394" y="2949"/>
                <a:ext cx="5" cy="0"/>
              </a:xfrm>
              <a:prstGeom prst="line">
                <a:avLst/>
              </a:prstGeom>
              <a:ln w="11113" cap="flat" cmpd="sng">
                <a:solidFill>
                  <a:srgbClr val="0000FF"/>
                </a:solidFill>
                <a:prstDash val="solid"/>
                <a:headEnd type="none" w="med" len="med"/>
                <a:tailEnd type="none" w="med" len="med"/>
              </a:ln>
            </p:spPr>
          </p:sp>
          <p:sp>
            <p:nvSpPr>
              <p:cNvPr id="89662" name="Line 5250"/>
              <p:cNvSpPr/>
              <p:nvPr/>
            </p:nvSpPr>
            <p:spPr>
              <a:xfrm flipV="1">
                <a:off x="5411" y="2930"/>
                <a:ext cx="0" cy="8"/>
              </a:xfrm>
              <a:prstGeom prst="line">
                <a:avLst/>
              </a:prstGeom>
              <a:ln w="11113" cap="flat" cmpd="sng">
                <a:solidFill>
                  <a:srgbClr val="0000FF"/>
                </a:solidFill>
                <a:prstDash val="solid"/>
                <a:headEnd type="none" w="med" len="med"/>
                <a:tailEnd type="none" w="med" len="med"/>
              </a:ln>
            </p:spPr>
          </p:sp>
          <p:sp>
            <p:nvSpPr>
              <p:cNvPr id="89663" name="Line 5251"/>
              <p:cNvSpPr/>
              <p:nvPr/>
            </p:nvSpPr>
            <p:spPr>
              <a:xfrm>
                <a:off x="5409" y="2930"/>
                <a:ext cx="5" cy="0"/>
              </a:xfrm>
              <a:prstGeom prst="line">
                <a:avLst/>
              </a:prstGeom>
              <a:ln w="11113" cap="flat" cmpd="sng">
                <a:solidFill>
                  <a:srgbClr val="0000FF"/>
                </a:solidFill>
                <a:prstDash val="solid"/>
                <a:headEnd type="none" w="med" len="med"/>
                <a:tailEnd type="none" w="med" len="med"/>
              </a:ln>
            </p:spPr>
          </p:sp>
          <p:sp>
            <p:nvSpPr>
              <p:cNvPr id="89664" name="Line 5252"/>
              <p:cNvSpPr/>
              <p:nvPr/>
            </p:nvSpPr>
            <p:spPr>
              <a:xfrm>
                <a:off x="5411" y="2938"/>
                <a:ext cx="0" cy="8"/>
              </a:xfrm>
              <a:prstGeom prst="line">
                <a:avLst/>
              </a:prstGeom>
              <a:ln w="11113" cap="flat" cmpd="sng">
                <a:solidFill>
                  <a:srgbClr val="0000FF"/>
                </a:solidFill>
                <a:prstDash val="solid"/>
                <a:headEnd type="none" w="med" len="med"/>
                <a:tailEnd type="none" w="med" len="med"/>
              </a:ln>
            </p:spPr>
          </p:sp>
          <p:sp>
            <p:nvSpPr>
              <p:cNvPr id="89665" name="Line 5253"/>
              <p:cNvSpPr/>
              <p:nvPr/>
            </p:nvSpPr>
            <p:spPr>
              <a:xfrm>
                <a:off x="5409" y="2946"/>
                <a:ext cx="5" cy="0"/>
              </a:xfrm>
              <a:prstGeom prst="line">
                <a:avLst/>
              </a:prstGeom>
              <a:ln w="11113" cap="flat" cmpd="sng">
                <a:solidFill>
                  <a:srgbClr val="0000FF"/>
                </a:solidFill>
                <a:prstDash val="solid"/>
                <a:headEnd type="none" w="med" len="med"/>
                <a:tailEnd type="none" w="med" len="med"/>
              </a:ln>
            </p:spPr>
          </p:sp>
          <p:sp>
            <p:nvSpPr>
              <p:cNvPr id="89666" name="Line 5254"/>
              <p:cNvSpPr/>
              <p:nvPr/>
            </p:nvSpPr>
            <p:spPr>
              <a:xfrm flipV="1">
                <a:off x="5429" y="2863"/>
                <a:ext cx="0" cy="18"/>
              </a:xfrm>
              <a:prstGeom prst="line">
                <a:avLst/>
              </a:prstGeom>
              <a:ln w="11113" cap="flat" cmpd="sng">
                <a:solidFill>
                  <a:srgbClr val="0000FF"/>
                </a:solidFill>
                <a:prstDash val="solid"/>
                <a:headEnd type="none" w="med" len="med"/>
                <a:tailEnd type="none" w="med" len="med"/>
              </a:ln>
            </p:spPr>
          </p:sp>
          <p:sp>
            <p:nvSpPr>
              <p:cNvPr id="89667" name="Line 5255"/>
              <p:cNvSpPr/>
              <p:nvPr/>
            </p:nvSpPr>
            <p:spPr>
              <a:xfrm>
                <a:off x="5427" y="2863"/>
                <a:ext cx="4" cy="0"/>
              </a:xfrm>
              <a:prstGeom prst="line">
                <a:avLst/>
              </a:prstGeom>
              <a:ln w="11113" cap="flat" cmpd="sng">
                <a:solidFill>
                  <a:srgbClr val="0000FF"/>
                </a:solidFill>
                <a:prstDash val="solid"/>
                <a:headEnd type="none" w="med" len="med"/>
                <a:tailEnd type="none" w="med" len="med"/>
              </a:ln>
            </p:spPr>
          </p:sp>
          <p:sp>
            <p:nvSpPr>
              <p:cNvPr id="89668" name="Line 5256"/>
              <p:cNvSpPr/>
              <p:nvPr/>
            </p:nvSpPr>
            <p:spPr>
              <a:xfrm>
                <a:off x="5429" y="2881"/>
                <a:ext cx="0" cy="19"/>
              </a:xfrm>
              <a:prstGeom prst="line">
                <a:avLst/>
              </a:prstGeom>
              <a:ln w="11113" cap="flat" cmpd="sng">
                <a:solidFill>
                  <a:srgbClr val="0000FF"/>
                </a:solidFill>
                <a:prstDash val="solid"/>
                <a:headEnd type="none" w="med" len="med"/>
                <a:tailEnd type="none" w="med" len="med"/>
              </a:ln>
            </p:spPr>
          </p:sp>
          <p:sp>
            <p:nvSpPr>
              <p:cNvPr id="89669" name="Line 5257"/>
              <p:cNvSpPr/>
              <p:nvPr/>
            </p:nvSpPr>
            <p:spPr>
              <a:xfrm>
                <a:off x="5427" y="2900"/>
                <a:ext cx="4" cy="0"/>
              </a:xfrm>
              <a:prstGeom prst="line">
                <a:avLst/>
              </a:prstGeom>
              <a:ln w="11113" cap="flat" cmpd="sng">
                <a:solidFill>
                  <a:srgbClr val="0000FF"/>
                </a:solidFill>
                <a:prstDash val="solid"/>
                <a:headEnd type="none" w="med" len="med"/>
                <a:tailEnd type="none" w="med" len="med"/>
              </a:ln>
            </p:spPr>
          </p:sp>
          <p:sp>
            <p:nvSpPr>
              <p:cNvPr id="89670" name="Oval 5258"/>
              <p:cNvSpPr/>
              <p:nvPr/>
            </p:nvSpPr>
            <p:spPr>
              <a:xfrm>
                <a:off x="5425" y="3139"/>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1" name="Oval 5259"/>
              <p:cNvSpPr/>
              <p:nvPr/>
            </p:nvSpPr>
            <p:spPr>
              <a:xfrm>
                <a:off x="5407" y="3258"/>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2" name="Oval 5260"/>
              <p:cNvSpPr/>
              <p:nvPr/>
            </p:nvSpPr>
            <p:spPr>
              <a:xfrm>
                <a:off x="5392" y="3275"/>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3" name="Oval 5261"/>
              <p:cNvSpPr/>
              <p:nvPr/>
            </p:nvSpPr>
            <p:spPr>
              <a:xfrm>
                <a:off x="5375" y="324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4" name="Oval 5262"/>
              <p:cNvSpPr/>
              <p:nvPr/>
            </p:nvSpPr>
            <p:spPr>
              <a:xfrm>
                <a:off x="5357" y="325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5" name="Oval 5263"/>
              <p:cNvSpPr/>
              <p:nvPr/>
            </p:nvSpPr>
            <p:spPr>
              <a:xfrm>
                <a:off x="5342" y="325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6" name="Oval 5264"/>
              <p:cNvSpPr/>
              <p:nvPr/>
            </p:nvSpPr>
            <p:spPr>
              <a:xfrm>
                <a:off x="5324" y="3273"/>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7" name="Oval 5265"/>
              <p:cNvSpPr/>
              <p:nvPr/>
            </p:nvSpPr>
            <p:spPr>
              <a:xfrm>
                <a:off x="5307" y="326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8" name="Oval 5266"/>
              <p:cNvSpPr/>
              <p:nvPr/>
            </p:nvSpPr>
            <p:spPr>
              <a:xfrm>
                <a:off x="5292" y="326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79" name="Oval 5267"/>
              <p:cNvSpPr/>
              <p:nvPr/>
            </p:nvSpPr>
            <p:spPr>
              <a:xfrm>
                <a:off x="5274" y="326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0" name="Oval 5268"/>
              <p:cNvSpPr/>
              <p:nvPr/>
            </p:nvSpPr>
            <p:spPr>
              <a:xfrm>
                <a:off x="5257" y="326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1" name="Oval 5269"/>
              <p:cNvSpPr/>
              <p:nvPr/>
            </p:nvSpPr>
            <p:spPr>
              <a:xfrm>
                <a:off x="5241" y="325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2" name="Oval 5270"/>
              <p:cNvSpPr/>
              <p:nvPr/>
            </p:nvSpPr>
            <p:spPr>
              <a:xfrm>
                <a:off x="5224" y="326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3" name="Oval 5271"/>
              <p:cNvSpPr/>
              <p:nvPr/>
            </p:nvSpPr>
            <p:spPr>
              <a:xfrm>
                <a:off x="5207" y="326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4" name="Oval 5272"/>
              <p:cNvSpPr/>
              <p:nvPr/>
            </p:nvSpPr>
            <p:spPr>
              <a:xfrm>
                <a:off x="5191" y="326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5" name="Oval 5273"/>
              <p:cNvSpPr/>
              <p:nvPr/>
            </p:nvSpPr>
            <p:spPr>
              <a:xfrm>
                <a:off x="5174" y="326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6" name="Oval 5274"/>
              <p:cNvSpPr/>
              <p:nvPr/>
            </p:nvSpPr>
            <p:spPr>
              <a:xfrm>
                <a:off x="5157" y="326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7" name="Oval 5275"/>
              <p:cNvSpPr/>
              <p:nvPr/>
            </p:nvSpPr>
            <p:spPr>
              <a:xfrm>
                <a:off x="5142" y="326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8" name="Oval 5276"/>
              <p:cNvSpPr/>
              <p:nvPr/>
            </p:nvSpPr>
            <p:spPr>
              <a:xfrm>
                <a:off x="5124" y="324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89" name="Oval 5277"/>
              <p:cNvSpPr/>
              <p:nvPr/>
            </p:nvSpPr>
            <p:spPr>
              <a:xfrm>
                <a:off x="5107" y="322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0" name="Oval 5278"/>
              <p:cNvSpPr/>
              <p:nvPr/>
            </p:nvSpPr>
            <p:spPr>
              <a:xfrm>
                <a:off x="5092" y="3248"/>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1" name="Oval 5279"/>
              <p:cNvSpPr/>
              <p:nvPr/>
            </p:nvSpPr>
            <p:spPr>
              <a:xfrm>
                <a:off x="5074" y="326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2" name="Oval 5280"/>
              <p:cNvSpPr/>
              <p:nvPr/>
            </p:nvSpPr>
            <p:spPr>
              <a:xfrm>
                <a:off x="5057" y="323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3" name="Oval 5281"/>
              <p:cNvSpPr/>
              <p:nvPr/>
            </p:nvSpPr>
            <p:spPr>
              <a:xfrm>
                <a:off x="5042" y="3245"/>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4" name="Oval 5282"/>
              <p:cNvSpPr/>
              <p:nvPr/>
            </p:nvSpPr>
            <p:spPr>
              <a:xfrm>
                <a:off x="5024" y="323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5" name="Oval 5283"/>
              <p:cNvSpPr/>
              <p:nvPr/>
            </p:nvSpPr>
            <p:spPr>
              <a:xfrm>
                <a:off x="5006" y="3195"/>
                <a:ext cx="14"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6" name="Oval 5284"/>
              <p:cNvSpPr/>
              <p:nvPr/>
            </p:nvSpPr>
            <p:spPr>
              <a:xfrm>
                <a:off x="4991" y="3210"/>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7" name="Oval 5285"/>
              <p:cNvSpPr/>
              <p:nvPr/>
            </p:nvSpPr>
            <p:spPr>
              <a:xfrm>
                <a:off x="4974" y="327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8" name="Oval 5286"/>
              <p:cNvSpPr/>
              <p:nvPr/>
            </p:nvSpPr>
            <p:spPr>
              <a:xfrm>
                <a:off x="4959" y="327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699" name="Oval 5287"/>
              <p:cNvSpPr/>
              <p:nvPr/>
            </p:nvSpPr>
            <p:spPr>
              <a:xfrm>
                <a:off x="4941" y="327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0" name="Oval 5288"/>
              <p:cNvSpPr/>
              <p:nvPr/>
            </p:nvSpPr>
            <p:spPr>
              <a:xfrm>
                <a:off x="4924" y="332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1" name="Oval 5289"/>
              <p:cNvSpPr/>
              <p:nvPr/>
            </p:nvSpPr>
            <p:spPr>
              <a:xfrm>
                <a:off x="4909" y="333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2" name="Oval 5290"/>
              <p:cNvSpPr/>
              <p:nvPr/>
            </p:nvSpPr>
            <p:spPr>
              <a:xfrm>
                <a:off x="4891" y="334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3" name="Oval 5291"/>
              <p:cNvSpPr/>
              <p:nvPr/>
            </p:nvSpPr>
            <p:spPr>
              <a:xfrm>
                <a:off x="4874" y="336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4" name="Oval 5292"/>
              <p:cNvSpPr/>
              <p:nvPr/>
            </p:nvSpPr>
            <p:spPr>
              <a:xfrm>
                <a:off x="4858" y="336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5" name="Oval 5293"/>
              <p:cNvSpPr/>
              <p:nvPr/>
            </p:nvSpPr>
            <p:spPr>
              <a:xfrm>
                <a:off x="4841" y="337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6" name="Oval 5294"/>
              <p:cNvSpPr/>
              <p:nvPr/>
            </p:nvSpPr>
            <p:spPr>
              <a:xfrm>
                <a:off x="4824" y="338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7" name="Oval 5295"/>
              <p:cNvSpPr/>
              <p:nvPr/>
            </p:nvSpPr>
            <p:spPr>
              <a:xfrm>
                <a:off x="4808" y="339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8" name="Oval 5296"/>
              <p:cNvSpPr/>
              <p:nvPr/>
            </p:nvSpPr>
            <p:spPr>
              <a:xfrm>
                <a:off x="4791" y="339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09" name="Oval 5297"/>
              <p:cNvSpPr/>
              <p:nvPr/>
            </p:nvSpPr>
            <p:spPr>
              <a:xfrm>
                <a:off x="4774" y="3394"/>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0" name="Oval 5298"/>
              <p:cNvSpPr/>
              <p:nvPr/>
            </p:nvSpPr>
            <p:spPr>
              <a:xfrm>
                <a:off x="4758" y="339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1" name="Oval 5299"/>
              <p:cNvSpPr/>
              <p:nvPr/>
            </p:nvSpPr>
            <p:spPr>
              <a:xfrm>
                <a:off x="4741" y="339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2" name="Oval 5300"/>
              <p:cNvSpPr/>
              <p:nvPr/>
            </p:nvSpPr>
            <p:spPr>
              <a:xfrm>
                <a:off x="4724" y="338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3" name="Oval 5301"/>
              <p:cNvSpPr/>
              <p:nvPr/>
            </p:nvSpPr>
            <p:spPr>
              <a:xfrm>
                <a:off x="4708" y="336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4" name="Oval 5302"/>
              <p:cNvSpPr/>
              <p:nvPr/>
            </p:nvSpPr>
            <p:spPr>
              <a:xfrm>
                <a:off x="4691" y="336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5" name="Oval 5303"/>
              <p:cNvSpPr/>
              <p:nvPr/>
            </p:nvSpPr>
            <p:spPr>
              <a:xfrm>
                <a:off x="4674" y="335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6" name="Oval 5304"/>
              <p:cNvSpPr/>
              <p:nvPr/>
            </p:nvSpPr>
            <p:spPr>
              <a:xfrm>
                <a:off x="4658" y="335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7" name="Oval 5305"/>
              <p:cNvSpPr/>
              <p:nvPr/>
            </p:nvSpPr>
            <p:spPr>
              <a:xfrm>
                <a:off x="4641" y="335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8" name="Oval 5306"/>
              <p:cNvSpPr/>
              <p:nvPr/>
            </p:nvSpPr>
            <p:spPr>
              <a:xfrm>
                <a:off x="4623" y="3361"/>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19" name="Oval 5307"/>
              <p:cNvSpPr/>
              <p:nvPr/>
            </p:nvSpPr>
            <p:spPr>
              <a:xfrm>
                <a:off x="4608" y="334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0" name="Oval 5308"/>
              <p:cNvSpPr/>
              <p:nvPr/>
            </p:nvSpPr>
            <p:spPr>
              <a:xfrm>
                <a:off x="4591" y="336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1" name="Oval 5309"/>
              <p:cNvSpPr/>
              <p:nvPr/>
            </p:nvSpPr>
            <p:spPr>
              <a:xfrm>
                <a:off x="5425" y="3336"/>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2" name="Oval 5310"/>
              <p:cNvSpPr/>
              <p:nvPr/>
            </p:nvSpPr>
            <p:spPr>
              <a:xfrm>
                <a:off x="5407" y="3273"/>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3" name="Oval 5311"/>
              <p:cNvSpPr/>
              <p:nvPr/>
            </p:nvSpPr>
            <p:spPr>
              <a:xfrm>
                <a:off x="5392" y="3264"/>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4" name="Oval 5312"/>
              <p:cNvSpPr/>
              <p:nvPr/>
            </p:nvSpPr>
            <p:spPr>
              <a:xfrm>
                <a:off x="5375" y="323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5" name="Oval 5313"/>
              <p:cNvSpPr/>
              <p:nvPr/>
            </p:nvSpPr>
            <p:spPr>
              <a:xfrm>
                <a:off x="5357" y="324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6" name="Oval 5314"/>
              <p:cNvSpPr/>
              <p:nvPr/>
            </p:nvSpPr>
            <p:spPr>
              <a:xfrm>
                <a:off x="5342" y="326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7" name="Oval 5315"/>
              <p:cNvSpPr/>
              <p:nvPr/>
            </p:nvSpPr>
            <p:spPr>
              <a:xfrm>
                <a:off x="5324" y="326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8" name="Oval 5316"/>
              <p:cNvSpPr/>
              <p:nvPr/>
            </p:nvSpPr>
            <p:spPr>
              <a:xfrm>
                <a:off x="5307" y="325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29" name="Oval 5317"/>
              <p:cNvSpPr/>
              <p:nvPr/>
            </p:nvSpPr>
            <p:spPr>
              <a:xfrm>
                <a:off x="5292" y="326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0" name="Oval 5318"/>
              <p:cNvSpPr/>
              <p:nvPr/>
            </p:nvSpPr>
            <p:spPr>
              <a:xfrm>
                <a:off x="5274" y="326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1" name="Oval 5319"/>
              <p:cNvSpPr/>
              <p:nvPr/>
            </p:nvSpPr>
            <p:spPr>
              <a:xfrm>
                <a:off x="5257" y="327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2" name="Oval 5320"/>
              <p:cNvSpPr/>
              <p:nvPr/>
            </p:nvSpPr>
            <p:spPr>
              <a:xfrm>
                <a:off x="5241" y="327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3" name="Oval 5321"/>
              <p:cNvSpPr/>
              <p:nvPr/>
            </p:nvSpPr>
            <p:spPr>
              <a:xfrm>
                <a:off x="5224" y="328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4" name="Oval 5322"/>
              <p:cNvSpPr/>
              <p:nvPr/>
            </p:nvSpPr>
            <p:spPr>
              <a:xfrm>
                <a:off x="5207" y="328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5" name="Oval 5323"/>
              <p:cNvSpPr/>
              <p:nvPr/>
            </p:nvSpPr>
            <p:spPr>
              <a:xfrm>
                <a:off x="5191" y="328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6" name="Oval 5324"/>
              <p:cNvSpPr/>
              <p:nvPr/>
            </p:nvSpPr>
            <p:spPr>
              <a:xfrm>
                <a:off x="5174" y="327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7" name="Oval 5325"/>
              <p:cNvSpPr/>
              <p:nvPr/>
            </p:nvSpPr>
            <p:spPr>
              <a:xfrm>
                <a:off x="5157" y="326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8" name="Oval 5326"/>
              <p:cNvSpPr/>
              <p:nvPr/>
            </p:nvSpPr>
            <p:spPr>
              <a:xfrm>
                <a:off x="5142" y="327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39" name="Oval 5327"/>
              <p:cNvSpPr/>
              <p:nvPr/>
            </p:nvSpPr>
            <p:spPr>
              <a:xfrm>
                <a:off x="5124" y="327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0" name="Oval 5328"/>
              <p:cNvSpPr/>
              <p:nvPr/>
            </p:nvSpPr>
            <p:spPr>
              <a:xfrm>
                <a:off x="5107" y="326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1" name="Oval 5329"/>
              <p:cNvSpPr/>
              <p:nvPr/>
            </p:nvSpPr>
            <p:spPr>
              <a:xfrm>
                <a:off x="5092" y="3248"/>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2" name="Oval 5330"/>
              <p:cNvSpPr/>
              <p:nvPr/>
            </p:nvSpPr>
            <p:spPr>
              <a:xfrm>
                <a:off x="5074" y="32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3" name="Oval 5331"/>
              <p:cNvSpPr/>
              <p:nvPr/>
            </p:nvSpPr>
            <p:spPr>
              <a:xfrm>
                <a:off x="5057" y="32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4" name="Oval 5332"/>
              <p:cNvSpPr/>
              <p:nvPr/>
            </p:nvSpPr>
            <p:spPr>
              <a:xfrm>
                <a:off x="5042" y="3208"/>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5" name="Oval 5333"/>
              <p:cNvSpPr/>
              <p:nvPr/>
            </p:nvSpPr>
            <p:spPr>
              <a:xfrm>
                <a:off x="5024" y="32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6" name="Oval 5334"/>
              <p:cNvSpPr/>
              <p:nvPr/>
            </p:nvSpPr>
            <p:spPr>
              <a:xfrm>
                <a:off x="5006" y="3189"/>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7" name="Oval 5335"/>
              <p:cNvSpPr/>
              <p:nvPr/>
            </p:nvSpPr>
            <p:spPr>
              <a:xfrm>
                <a:off x="4991" y="3202"/>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8" name="Oval 5336"/>
              <p:cNvSpPr/>
              <p:nvPr/>
            </p:nvSpPr>
            <p:spPr>
              <a:xfrm>
                <a:off x="4974" y="323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49" name="Oval 5337"/>
              <p:cNvSpPr/>
              <p:nvPr/>
            </p:nvSpPr>
            <p:spPr>
              <a:xfrm>
                <a:off x="4959" y="323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0" name="Oval 5338"/>
              <p:cNvSpPr/>
              <p:nvPr/>
            </p:nvSpPr>
            <p:spPr>
              <a:xfrm>
                <a:off x="4941" y="327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1" name="Oval 5339"/>
              <p:cNvSpPr/>
              <p:nvPr/>
            </p:nvSpPr>
            <p:spPr>
              <a:xfrm>
                <a:off x="4924" y="328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2" name="Oval 5340"/>
              <p:cNvSpPr/>
              <p:nvPr/>
            </p:nvSpPr>
            <p:spPr>
              <a:xfrm>
                <a:off x="4909" y="330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3" name="Oval 5341"/>
              <p:cNvSpPr/>
              <p:nvPr/>
            </p:nvSpPr>
            <p:spPr>
              <a:xfrm>
                <a:off x="4891" y="332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4" name="Oval 5342"/>
              <p:cNvSpPr/>
              <p:nvPr/>
            </p:nvSpPr>
            <p:spPr>
              <a:xfrm>
                <a:off x="4874" y="334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5" name="Oval 5343"/>
              <p:cNvSpPr/>
              <p:nvPr/>
            </p:nvSpPr>
            <p:spPr>
              <a:xfrm>
                <a:off x="4858" y="335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6" name="Oval 5344"/>
              <p:cNvSpPr/>
              <p:nvPr/>
            </p:nvSpPr>
            <p:spPr>
              <a:xfrm>
                <a:off x="4841" y="337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7" name="Oval 5345"/>
              <p:cNvSpPr/>
              <p:nvPr/>
            </p:nvSpPr>
            <p:spPr>
              <a:xfrm>
                <a:off x="4824" y="338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8" name="Oval 5346"/>
              <p:cNvSpPr/>
              <p:nvPr/>
            </p:nvSpPr>
            <p:spPr>
              <a:xfrm>
                <a:off x="4808" y="337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59" name="Oval 5347"/>
              <p:cNvSpPr/>
              <p:nvPr/>
            </p:nvSpPr>
            <p:spPr>
              <a:xfrm>
                <a:off x="4791" y="340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0" name="Oval 5348"/>
              <p:cNvSpPr/>
              <p:nvPr/>
            </p:nvSpPr>
            <p:spPr>
              <a:xfrm>
                <a:off x="4774" y="3411"/>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1" name="Oval 5349"/>
              <p:cNvSpPr/>
              <p:nvPr/>
            </p:nvSpPr>
            <p:spPr>
              <a:xfrm>
                <a:off x="4758" y="341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2" name="Oval 5350"/>
              <p:cNvSpPr/>
              <p:nvPr/>
            </p:nvSpPr>
            <p:spPr>
              <a:xfrm>
                <a:off x="4741" y="340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3" name="Oval 5351"/>
              <p:cNvSpPr/>
              <p:nvPr/>
            </p:nvSpPr>
            <p:spPr>
              <a:xfrm>
                <a:off x="4724" y="340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4" name="Oval 5352"/>
              <p:cNvSpPr/>
              <p:nvPr/>
            </p:nvSpPr>
            <p:spPr>
              <a:xfrm>
                <a:off x="4708" y="340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5" name="Oval 5353"/>
              <p:cNvSpPr/>
              <p:nvPr/>
            </p:nvSpPr>
            <p:spPr>
              <a:xfrm>
                <a:off x="4691" y="339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6" name="Oval 5354"/>
              <p:cNvSpPr/>
              <p:nvPr/>
            </p:nvSpPr>
            <p:spPr>
              <a:xfrm>
                <a:off x="4674" y="338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7" name="Oval 5355"/>
              <p:cNvSpPr/>
              <p:nvPr/>
            </p:nvSpPr>
            <p:spPr>
              <a:xfrm>
                <a:off x="4658" y="338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8" name="Oval 5356"/>
              <p:cNvSpPr/>
              <p:nvPr/>
            </p:nvSpPr>
            <p:spPr>
              <a:xfrm>
                <a:off x="4641" y="337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69" name="Oval 5357"/>
              <p:cNvSpPr/>
              <p:nvPr/>
            </p:nvSpPr>
            <p:spPr>
              <a:xfrm>
                <a:off x="4623" y="3390"/>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70" name="Oval 5358"/>
              <p:cNvSpPr/>
              <p:nvPr/>
            </p:nvSpPr>
            <p:spPr>
              <a:xfrm>
                <a:off x="4608" y="337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71" name="Oval 5359"/>
              <p:cNvSpPr/>
              <p:nvPr/>
            </p:nvSpPr>
            <p:spPr>
              <a:xfrm>
                <a:off x="4591" y="337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772" name="Line 5360"/>
              <p:cNvSpPr/>
              <p:nvPr/>
            </p:nvSpPr>
            <p:spPr>
              <a:xfrm flipV="1">
                <a:off x="4599" y="3346"/>
                <a:ext cx="0" cy="23"/>
              </a:xfrm>
              <a:prstGeom prst="line">
                <a:avLst/>
              </a:prstGeom>
              <a:ln w="11113" cap="flat" cmpd="sng">
                <a:solidFill>
                  <a:srgbClr val="FF0000"/>
                </a:solidFill>
                <a:prstDash val="solid"/>
                <a:headEnd type="none" w="med" len="med"/>
                <a:tailEnd type="none" w="med" len="med"/>
              </a:ln>
            </p:spPr>
          </p:sp>
          <p:sp>
            <p:nvSpPr>
              <p:cNvPr id="89773" name="Line 5361"/>
              <p:cNvSpPr/>
              <p:nvPr/>
            </p:nvSpPr>
            <p:spPr>
              <a:xfrm>
                <a:off x="4597" y="3346"/>
                <a:ext cx="5" cy="0"/>
              </a:xfrm>
              <a:prstGeom prst="line">
                <a:avLst/>
              </a:prstGeom>
              <a:ln w="11113" cap="flat" cmpd="sng">
                <a:solidFill>
                  <a:srgbClr val="FF0000"/>
                </a:solidFill>
                <a:prstDash val="solid"/>
                <a:headEnd type="none" w="med" len="med"/>
                <a:tailEnd type="none" w="med" len="med"/>
              </a:ln>
            </p:spPr>
          </p:sp>
          <p:sp>
            <p:nvSpPr>
              <p:cNvPr id="89774" name="Line 5362"/>
              <p:cNvSpPr/>
              <p:nvPr/>
            </p:nvSpPr>
            <p:spPr>
              <a:xfrm>
                <a:off x="4599" y="3369"/>
                <a:ext cx="0" cy="23"/>
              </a:xfrm>
              <a:prstGeom prst="line">
                <a:avLst/>
              </a:prstGeom>
              <a:ln w="11113" cap="flat" cmpd="sng">
                <a:solidFill>
                  <a:srgbClr val="FF0000"/>
                </a:solidFill>
                <a:prstDash val="solid"/>
                <a:headEnd type="none" w="med" len="med"/>
                <a:tailEnd type="none" w="med" len="med"/>
              </a:ln>
            </p:spPr>
          </p:sp>
          <p:sp>
            <p:nvSpPr>
              <p:cNvPr id="89775" name="Line 5363"/>
              <p:cNvSpPr/>
              <p:nvPr/>
            </p:nvSpPr>
            <p:spPr>
              <a:xfrm>
                <a:off x="4597" y="3392"/>
                <a:ext cx="5" cy="0"/>
              </a:xfrm>
              <a:prstGeom prst="line">
                <a:avLst/>
              </a:prstGeom>
              <a:ln w="11113" cap="flat" cmpd="sng">
                <a:solidFill>
                  <a:srgbClr val="FF0000"/>
                </a:solidFill>
                <a:prstDash val="solid"/>
                <a:headEnd type="none" w="med" len="med"/>
                <a:tailEnd type="none" w="med" len="med"/>
              </a:ln>
            </p:spPr>
          </p:sp>
          <p:sp>
            <p:nvSpPr>
              <p:cNvPr id="89776" name="Line 5364"/>
              <p:cNvSpPr/>
              <p:nvPr/>
            </p:nvSpPr>
            <p:spPr>
              <a:xfrm flipV="1">
                <a:off x="4617" y="3352"/>
                <a:ext cx="0" cy="2"/>
              </a:xfrm>
              <a:prstGeom prst="line">
                <a:avLst/>
              </a:prstGeom>
              <a:ln w="11113" cap="flat" cmpd="sng">
                <a:solidFill>
                  <a:srgbClr val="FF0000"/>
                </a:solidFill>
                <a:prstDash val="solid"/>
                <a:headEnd type="none" w="med" len="med"/>
                <a:tailEnd type="none" w="med" len="med"/>
              </a:ln>
            </p:spPr>
          </p:sp>
          <p:sp>
            <p:nvSpPr>
              <p:cNvPr id="89777" name="Line 5365"/>
              <p:cNvSpPr/>
              <p:nvPr/>
            </p:nvSpPr>
            <p:spPr>
              <a:xfrm>
                <a:off x="4615" y="3352"/>
                <a:ext cx="4" cy="0"/>
              </a:xfrm>
              <a:prstGeom prst="line">
                <a:avLst/>
              </a:prstGeom>
              <a:ln w="11113" cap="flat" cmpd="sng">
                <a:solidFill>
                  <a:srgbClr val="FF0000"/>
                </a:solidFill>
                <a:prstDash val="solid"/>
                <a:headEnd type="none" w="med" len="med"/>
                <a:tailEnd type="none" w="med" len="med"/>
              </a:ln>
            </p:spPr>
          </p:sp>
          <p:sp>
            <p:nvSpPr>
              <p:cNvPr id="89778" name="Line 5366"/>
              <p:cNvSpPr/>
              <p:nvPr/>
            </p:nvSpPr>
            <p:spPr>
              <a:xfrm>
                <a:off x="4617" y="3354"/>
                <a:ext cx="0" cy="3"/>
              </a:xfrm>
              <a:prstGeom prst="line">
                <a:avLst/>
              </a:prstGeom>
              <a:ln w="11113" cap="flat" cmpd="sng">
                <a:solidFill>
                  <a:srgbClr val="FF0000"/>
                </a:solidFill>
                <a:prstDash val="solid"/>
                <a:headEnd type="none" w="med" len="med"/>
                <a:tailEnd type="none" w="med" len="med"/>
              </a:ln>
            </p:spPr>
          </p:sp>
          <p:sp>
            <p:nvSpPr>
              <p:cNvPr id="89779" name="Line 5367"/>
              <p:cNvSpPr/>
              <p:nvPr/>
            </p:nvSpPr>
            <p:spPr>
              <a:xfrm>
                <a:off x="4615" y="3357"/>
                <a:ext cx="4" cy="0"/>
              </a:xfrm>
              <a:prstGeom prst="line">
                <a:avLst/>
              </a:prstGeom>
              <a:ln w="11113" cap="flat" cmpd="sng">
                <a:solidFill>
                  <a:srgbClr val="FF0000"/>
                </a:solidFill>
                <a:prstDash val="solid"/>
                <a:headEnd type="none" w="med" len="med"/>
                <a:tailEnd type="none" w="med" len="med"/>
              </a:ln>
            </p:spPr>
          </p:sp>
          <p:sp>
            <p:nvSpPr>
              <p:cNvPr id="89780" name="Line 5368"/>
              <p:cNvSpPr/>
              <p:nvPr/>
            </p:nvSpPr>
            <p:spPr>
              <a:xfrm flipV="1">
                <a:off x="4632" y="3354"/>
                <a:ext cx="0" cy="13"/>
              </a:xfrm>
              <a:prstGeom prst="line">
                <a:avLst/>
              </a:prstGeom>
              <a:ln w="11113" cap="flat" cmpd="sng">
                <a:solidFill>
                  <a:srgbClr val="FF0000"/>
                </a:solidFill>
                <a:prstDash val="solid"/>
                <a:headEnd type="none" w="med" len="med"/>
                <a:tailEnd type="none" w="med" len="med"/>
              </a:ln>
            </p:spPr>
          </p:sp>
          <p:sp>
            <p:nvSpPr>
              <p:cNvPr id="89781" name="Line 5369"/>
              <p:cNvSpPr/>
              <p:nvPr/>
            </p:nvSpPr>
            <p:spPr>
              <a:xfrm>
                <a:off x="4630" y="3354"/>
                <a:ext cx="4" cy="0"/>
              </a:xfrm>
              <a:prstGeom prst="line">
                <a:avLst/>
              </a:prstGeom>
              <a:ln w="11113" cap="flat" cmpd="sng">
                <a:solidFill>
                  <a:srgbClr val="FF0000"/>
                </a:solidFill>
                <a:prstDash val="solid"/>
                <a:headEnd type="none" w="med" len="med"/>
                <a:tailEnd type="none" w="med" len="med"/>
              </a:ln>
            </p:spPr>
          </p:sp>
          <p:sp>
            <p:nvSpPr>
              <p:cNvPr id="89782" name="Line 5370"/>
              <p:cNvSpPr/>
              <p:nvPr/>
            </p:nvSpPr>
            <p:spPr>
              <a:xfrm>
                <a:off x="4632" y="3367"/>
                <a:ext cx="0" cy="13"/>
              </a:xfrm>
              <a:prstGeom prst="line">
                <a:avLst/>
              </a:prstGeom>
              <a:ln w="11113" cap="flat" cmpd="sng">
                <a:solidFill>
                  <a:srgbClr val="FF0000"/>
                </a:solidFill>
                <a:prstDash val="solid"/>
                <a:headEnd type="none" w="med" len="med"/>
                <a:tailEnd type="none" w="med" len="med"/>
              </a:ln>
            </p:spPr>
          </p:sp>
          <p:sp>
            <p:nvSpPr>
              <p:cNvPr id="89783" name="Line 5371"/>
              <p:cNvSpPr/>
              <p:nvPr/>
            </p:nvSpPr>
            <p:spPr>
              <a:xfrm>
                <a:off x="4630" y="3380"/>
                <a:ext cx="4" cy="0"/>
              </a:xfrm>
              <a:prstGeom prst="line">
                <a:avLst/>
              </a:prstGeom>
              <a:ln w="11113" cap="flat" cmpd="sng">
                <a:solidFill>
                  <a:srgbClr val="FF0000"/>
                </a:solidFill>
                <a:prstDash val="solid"/>
                <a:headEnd type="none" w="med" len="med"/>
                <a:tailEnd type="none" w="med" len="med"/>
              </a:ln>
            </p:spPr>
          </p:sp>
          <p:sp>
            <p:nvSpPr>
              <p:cNvPr id="89784" name="Line 5372"/>
              <p:cNvSpPr/>
              <p:nvPr/>
            </p:nvSpPr>
            <p:spPr>
              <a:xfrm flipV="1">
                <a:off x="4649" y="3352"/>
                <a:ext cx="0" cy="5"/>
              </a:xfrm>
              <a:prstGeom prst="line">
                <a:avLst/>
              </a:prstGeom>
              <a:ln w="11113" cap="flat" cmpd="sng">
                <a:solidFill>
                  <a:srgbClr val="FF0000"/>
                </a:solidFill>
                <a:prstDash val="solid"/>
                <a:headEnd type="none" w="med" len="med"/>
                <a:tailEnd type="none" w="med" len="med"/>
              </a:ln>
            </p:spPr>
          </p:sp>
          <p:sp>
            <p:nvSpPr>
              <p:cNvPr id="89785" name="Line 5373"/>
              <p:cNvSpPr/>
              <p:nvPr/>
            </p:nvSpPr>
            <p:spPr>
              <a:xfrm>
                <a:off x="4648" y="3352"/>
                <a:ext cx="4" cy="0"/>
              </a:xfrm>
              <a:prstGeom prst="line">
                <a:avLst/>
              </a:prstGeom>
              <a:ln w="11113" cap="flat" cmpd="sng">
                <a:solidFill>
                  <a:srgbClr val="FF0000"/>
                </a:solidFill>
                <a:prstDash val="solid"/>
                <a:headEnd type="none" w="med" len="med"/>
                <a:tailEnd type="none" w="med" len="med"/>
              </a:ln>
            </p:spPr>
          </p:sp>
          <p:sp>
            <p:nvSpPr>
              <p:cNvPr id="89786" name="Line 5374"/>
              <p:cNvSpPr/>
              <p:nvPr/>
            </p:nvSpPr>
            <p:spPr>
              <a:xfrm>
                <a:off x="4649" y="3357"/>
                <a:ext cx="0" cy="4"/>
              </a:xfrm>
              <a:prstGeom prst="line">
                <a:avLst/>
              </a:prstGeom>
              <a:ln w="11113" cap="flat" cmpd="sng">
                <a:solidFill>
                  <a:srgbClr val="FF0000"/>
                </a:solidFill>
                <a:prstDash val="solid"/>
                <a:headEnd type="none" w="med" len="med"/>
                <a:tailEnd type="none" w="med" len="med"/>
              </a:ln>
            </p:spPr>
          </p:sp>
          <p:sp>
            <p:nvSpPr>
              <p:cNvPr id="89787" name="Line 5375"/>
              <p:cNvSpPr/>
              <p:nvPr/>
            </p:nvSpPr>
            <p:spPr>
              <a:xfrm>
                <a:off x="4648" y="3361"/>
                <a:ext cx="4" cy="0"/>
              </a:xfrm>
              <a:prstGeom prst="line">
                <a:avLst/>
              </a:prstGeom>
              <a:ln w="11113" cap="flat" cmpd="sng">
                <a:solidFill>
                  <a:srgbClr val="FF0000"/>
                </a:solidFill>
                <a:prstDash val="solid"/>
                <a:headEnd type="none" w="med" len="med"/>
                <a:tailEnd type="none" w="med" len="med"/>
              </a:ln>
            </p:spPr>
          </p:sp>
          <p:sp>
            <p:nvSpPr>
              <p:cNvPr id="89788" name="Line 5376"/>
              <p:cNvSpPr/>
              <p:nvPr/>
            </p:nvSpPr>
            <p:spPr>
              <a:xfrm flipV="1">
                <a:off x="4667" y="3361"/>
                <a:ext cx="0" cy="4"/>
              </a:xfrm>
              <a:prstGeom prst="line">
                <a:avLst/>
              </a:prstGeom>
              <a:ln w="11113" cap="flat" cmpd="sng">
                <a:solidFill>
                  <a:srgbClr val="FF0000"/>
                </a:solidFill>
                <a:prstDash val="solid"/>
                <a:headEnd type="none" w="med" len="med"/>
                <a:tailEnd type="none" w="med" len="med"/>
              </a:ln>
            </p:spPr>
          </p:sp>
          <p:sp>
            <p:nvSpPr>
              <p:cNvPr id="89789" name="Line 5377"/>
              <p:cNvSpPr/>
              <p:nvPr/>
            </p:nvSpPr>
            <p:spPr>
              <a:xfrm>
                <a:off x="4665" y="3361"/>
                <a:ext cx="4" cy="0"/>
              </a:xfrm>
              <a:prstGeom prst="line">
                <a:avLst/>
              </a:prstGeom>
              <a:ln w="11113" cap="flat" cmpd="sng">
                <a:solidFill>
                  <a:srgbClr val="FF0000"/>
                </a:solidFill>
                <a:prstDash val="solid"/>
                <a:headEnd type="none" w="med" len="med"/>
                <a:tailEnd type="none" w="med" len="med"/>
              </a:ln>
            </p:spPr>
          </p:sp>
          <p:sp>
            <p:nvSpPr>
              <p:cNvPr id="89790" name="Line 5378"/>
              <p:cNvSpPr/>
              <p:nvPr/>
            </p:nvSpPr>
            <p:spPr>
              <a:xfrm>
                <a:off x="4667" y="3365"/>
                <a:ext cx="0" cy="4"/>
              </a:xfrm>
              <a:prstGeom prst="line">
                <a:avLst/>
              </a:prstGeom>
              <a:ln w="11113" cap="flat" cmpd="sng">
                <a:solidFill>
                  <a:srgbClr val="FF0000"/>
                </a:solidFill>
                <a:prstDash val="solid"/>
                <a:headEnd type="none" w="med" len="med"/>
                <a:tailEnd type="none" w="med" len="med"/>
              </a:ln>
            </p:spPr>
          </p:sp>
          <p:sp>
            <p:nvSpPr>
              <p:cNvPr id="89791" name="Line 5379"/>
              <p:cNvSpPr/>
              <p:nvPr/>
            </p:nvSpPr>
            <p:spPr>
              <a:xfrm>
                <a:off x="4665" y="3369"/>
                <a:ext cx="4" cy="0"/>
              </a:xfrm>
              <a:prstGeom prst="line">
                <a:avLst/>
              </a:prstGeom>
              <a:ln w="11113" cap="flat" cmpd="sng">
                <a:solidFill>
                  <a:srgbClr val="FF0000"/>
                </a:solidFill>
                <a:prstDash val="solid"/>
                <a:headEnd type="none" w="med" len="med"/>
                <a:tailEnd type="none" w="med" len="med"/>
              </a:ln>
            </p:spPr>
          </p:sp>
          <p:sp>
            <p:nvSpPr>
              <p:cNvPr id="89792" name="Line 5380"/>
              <p:cNvSpPr/>
              <p:nvPr/>
            </p:nvSpPr>
            <p:spPr>
              <a:xfrm flipV="1">
                <a:off x="4682" y="3358"/>
                <a:ext cx="0" cy="3"/>
              </a:xfrm>
              <a:prstGeom prst="line">
                <a:avLst/>
              </a:prstGeom>
              <a:ln w="11113" cap="flat" cmpd="sng">
                <a:solidFill>
                  <a:srgbClr val="FF0000"/>
                </a:solidFill>
                <a:prstDash val="solid"/>
                <a:headEnd type="none" w="med" len="med"/>
                <a:tailEnd type="none" w="med" len="med"/>
              </a:ln>
            </p:spPr>
          </p:sp>
          <p:sp>
            <p:nvSpPr>
              <p:cNvPr id="89793" name="Line 5381"/>
              <p:cNvSpPr/>
              <p:nvPr/>
            </p:nvSpPr>
            <p:spPr>
              <a:xfrm>
                <a:off x="4680" y="3358"/>
                <a:ext cx="4" cy="0"/>
              </a:xfrm>
              <a:prstGeom prst="line">
                <a:avLst/>
              </a:prstGeom>
              <a:ln w="11113" cap="flat" cmpd="sng">
                <a:solidFill>
                  <a:srgbClr val="FF0000"/>
                </a:solidFill>
                <a:prstDash val="solid"/>
                <a:headEnd type="none" w="med" len="med"/>
                <a:tailEnd type="none" w="med" len="med"/>
              </a:ln>
            </p:spPr>
          </p:sp>
          <p:sp>
            <p:nvSpPr>
              <p:cNvPr id="89794" name="Line 5382"/>
              <p:cNvSpPr/>
              <p:nvPr/>
            </p:nvSpPr>
            <p:spPr>
              <a:xfrm>
                <a:off x="4682" y="3361"/>
                <a:ext cx="0" cy="2"/>
              </a:xfrm>
              <a:prstGeom prst="line">
                <a:avLst/>
              </a:prstGeom>
              <a:ln w="11113" cap="flat" cmpd="sng">
                <a:solidFill>
                  <a:srgbClr val="FF0000"/>
                </a:solidFill>
                <a:prstDash val="solid"/>
                <a:headEnd type="none" w="med" len="med"/>
                <a:tailEnd type="none" w="med" len="med"/>
              </a:ln>
            </p:spPr>
          </p:sp>
          <p:sp>
            <p:nvSpPr>
              <p:cNvPr id="89795" name="Line 5383"/>
              <p:cNvSpPr/>
              <p:nvPr/>
            </p:nvSpPr>
            <p:spPr>
              <a:xfrm>
                <a:off x="4680" y="3363"/>
                <a:ext cx="4" cy="0"/>
              </a:xfrm>
              <a:prstGeom prst="line">
                <a:avLst/>
              </a:prstGeom>
              <a:ln w="11113" cap="flat" cmpd="sng">
                <a:solidFill>
                  <a:srgbClr val="FF0000"/>
                </a:solidFill>
                <a:prstDash val="solid"/>
                <a:headEnd type="none" w="med" len="med"/>
                <a:tailEnd type="none" w="med" len="med"/>
              </a:ln>
            </p:spPr>
          </p:sp>
          <p:sp>
            <p:nvSpPr>
              <p:cNvPr id="89796" name="Line 5384"/>
              <p:cNvSpPr/>
              <p:nvPr/>
            </p:nvSpPr>
            <p:spPr>
              <a:xfrm flipV="1">
                <a:off x="4699" y="3363"/>
                <a:ext cx="0" cy="4"/>
              </a:xfrm>
              <a:prstGeom prst="line">
                <a:avLst/>
              </a:prstGeom>
              <a:ln w="11113" cap="flat" cmpd="sng">
                <a:solidFill>
                  <a:srgbClr val="FF0000"/>
                </a:solidFill>
                <a:prstDash val="solid"/>
                <a:headEnd type="none" w="med" len="med"/>
                <a:tailEnd type="none" w="med" len="med"/>
              </a:ln>
            </p:spPr>
          </p:sp>
          <p:sp>
            <p:nvSpPr>
              <p:cNvPr id="89797" name="Line 5385"/>
              <p:cNvSpPr/>
              <p:nvPr/>
            </p:nvSpPr>
            <p:spPr>
              <a:xfrm>
                <a:off x="4697" y="3363"/>
                <a:ext cx="5" cy="0"/>
              </a:xfrm>
              <a:prstGeom prst="line">
                <a:avLst/>
              </a:prstGeom>
              <a:ln w="11113" cap="flat" cmpd="sng">
                <a:solidFill>
                  <a:srgbClr val="FF0000"/>
                </a:solidFill>
                <a:prstDash val="solid"/>
                <a:headEnd type="none" w="med" len="med"/>
                <a:tailEnd type="none" w="med" len="med"/>
              </a:ln>
            </p:spPr>
          </p:sp>
          <p:sp>
            <p:nvSpPr>
              <p:cNvPr id="89798" name="Line 5386"/>
              <p:cNvSpPr/>
              <p:nvPr/>
            </p:nvSpPr>
            <p:spPr>
              <a:xfrm>
                <a:off x="4699" y="3367"/>
                <a:ext cx="0" cy="4"/>
              </a:xfrm>
              <a:prstGeom prst="line">
                <a:avLst/>
              </a:prstGeom>
              <a:ln w="11113" cap="flat" cmpd="sng">
                <a:solidFill>
                  <a:srgbClr val="FF0000"/>
                </a:solidFill>
                <a:prstDash val="solid"/>
                <a:headEnd type="none" w="med" len="med"/>
                <a:tailEnd type="none" w="med" len="med"/>
              </a:ln>
            </p:spPr>
          </p:sp>
          <p:sp>
            <p:nvSpPr>
              <p:cNvPr id="89799" name="Line 5387"/>
              <p:cNvSpPr/>
              <p:nvPr/>
            </p:nvSpPr>
            <p:spPr>
              <a:xfrm>
                <a:off x="4697" y="3371"/>
                <a:ext cx="5" cy="0"/>
              </a:xfrm>
              <a:prstGeom prst="line">
                <a:avLst/>
              </a:prstGeom>
              <a:ln w="11113" cap="flat" cmpd="sng">
                <a:solidFill>
                  <a:srgbClr val="FF0000"/>
                </a:solidFill>
                <a:prstDash val="solid"/>
                <a:headEnd type="none" w="med" len="med"/>
                <a:tailEnd type="none" w="med" len="med"/>
              </a:ln>
            </p:spPr>
          </p:sp>
          <p:sp>
            <p:nvSpPr>
              <p:cNvPr id="89800" name="Line 5388"/>
              <p:cNvSpPr/>
              <p:nvPr/>
            </p:nvSpPr>
            <p:spPr>
              <a:xfrm flipV="1">
                <a:off x="4717" y="3373"/>
                <a:ext cx="0" cy="3"/>
              </a:xfrm>
              <a:prstGeom prst="line">
                <a:avLst/>
              </a:prstGeom>
              <a:ln w="11113" cap="flat" cmpd="sng">
                <a:solidFill>
                  <a:srgbClr val="FF0000"/>
                </a:solidFill>
                <a:prstDash val="solid"/>
                <a:headEnd type="none" w="med" len="med"/>
                <a:tailEnd type="none" w="med" len="med"/>
              </a:ln>
            </p:spPr>
          </p:sp>
          <p:sp>
            <p:nvSpPr>
              <p:cNvPr id="89801" name="Line 5389"/>
              <p:cNvSpPr/>
              <p:nvPr/>
            </p:nvSpPr>
            <p:spPr>
              <a:xfrm>
                <a:off x="4715" y="3373"/>
                <a:ext cx="4" cy="0"/>
              </a:xfrm>
              <a:prstGeom prst="line">
                <a:avLst/>
              </a:prstGeom>
              <a:ln w="11113" cap="flat" cmpd="sng">
                <a:solidFill>
                  <a:srgbClr val="FF0000"/>
                </a:solidFill>
                <a:prstDash val="solid"/>
                <a:headEnd type="none" w="med" len="med"/>
                <a:tailEnd type="none" w="med" len="med"/>
              </a:ln>
            </p:spPr>
          </p:sp>
          <p:sp>
            <p:nvSpPr>
              <p:cNvPr id="89802" name="Line 5390"/>
              <p:cNvSpPr/>
              <p:nvPr/>
            </p:nvSpPr>
            <p:spPr>
              <a:xfrm>
                <a:off x="4717" y="3376"/>
                <a:ext cx="0" cy="1"/>
              </a:xfrm>
              <a:prstGeom prst="line">
                <a:avLst/>
              </a:prstGeom>
              <a:ln w="11113" cap="flat" cmpd="sng">
                <a:solidFill>
                  <a:srgbClr val="FF0000"/>
                </a:solidFill>
                <a:prstDash val="solid"/>
                <a:headEnd type="none" w="med" len="med"/>
                <a:tailEnd type="none" w="med" len="med"/>
              </a:ln>
            </p:spPr>
          </p:sp>
          <p:sp>
            <p:nvSpPr>
              <p:cNvPr id="89803" name="Line 5391"/>
              <p:cNvSpPr/>
              <p:nvPr/>
            </p:nvSpPr>
            <p:spPr>
              <a:xfrm>
                <a:off x="4715" y="3377"/>
                <a:ext cx="4" cy="0"/>
              </a:xfrm>
              <a:prstGeom prst="line">
                <a:avLst/>
              </a:prstGeom>
              <a:ln w="11113" cap="flat" cmpd="sng">
                <a:solidFill>
                  <a:srgbClr val="FF0000"/>
                </a:solidFill>
                <a:prstDash val="solid"/>
                <a:headEnd type="none" w="med" len="med"/>
                <a:tailEnd type="none" w="med" len="med"/>
              </a:ln>
            </p:spPr>
          </p:sp>
          <p:sp>
            <p:nvSpPr>
              <p:cNvPr id="89804" name="Line 5392"/>
              <p:cNvSpPr/>
              <p:nvPr/>
            </p:nvSpPr>
            <p:spPr>
              <a:xfrm flipV="1">
                <a:off x="4732" y="3384"/>
                <a:ext cx="0" cy="2"/>
              </a:xfrm>
              <a:prstGeom prst="line">
                <a:avLst/>
              </a:prstGeom>
              <a:ln w="11113" cap="flat" cmpd="sng">
                <a:solidFill>
                  <a:srgbClr val="FF0000"/>
                </a:solidFill>
                <a:prstDash val="solid"/>
                <a:headEnd type="none" w="med" len="med"/>
                <a:tailEnd type="none" w="med" len="med"/>
              </a:ln>
            </p:spPr>
          </p:sp>
          <p:sp>
            <p:nvSpPr>
              <p:cNvPr id="89805" name="Line 5393"/>
              <p:cNvSpPr/>
              <p:nvPr/>
            </p:nvSpPr>
            <p:spPr>
              <a:xfrm>
                <a:off x="4730" y="3384"/>
                <a:ext cx="5" cy="0"/>
              </a:xfrm>
              <a:prstGeom prst="line">
                <a:avLst/>
              </a:prstGeom>
              <a:ln w="11113" cap="flat" cmpd="sng">
                <a:solidFill>
                  <a:srgbClr val="FF0000"/>
                </a:solidFill>
                <a:prstDash val="solid"/>
                <a:headEnd type="none" w="med" len="med"/>
                <a:tailEnd type="none" w="med" len="med"/>
              </a:ln>
            </p:spPr>
          </p:sp>
          <p:sp>
            <p:nvSpPr>
              <p:cNvPr id="89806" name="Line 5394"/>
              <p:cNvSpPr/>
              <p:nvPr/>
            </p:nvSpPr>
            <p:spPr>
              <a:xfrm>
                <a:off x="4732" y="3386"/>
                <a:ext cx="0" cy="2"/>
              </a:xfrm>
              <a:prstGeom prst="line">
                <a:avLst/>
              </a:prstGeom>
              <a:ln w="11113" cap="flat" cmpd="sng">
                <a:solidFill>
                  <a:srgbClr val="FF0000"/>
                </a:solidFill>
                <a:prstDash val="solid"/>
                <a:headEnd type="none" w="med" len="med"/>
                <a:tailEnd type="none" w="med" len="med"/>
              </a:ln>
            </p:spPr>
          </p:sp>
          <p:sp>
            <p:nvSpPr>
              <p:cNvPr id="89807" name="Line 5395"/>
              <p:cNvSpPr/>
              <p:nvPr/>
            </p:nvSpPr>
            <p:spPr>
              <a:xfrm>
                <a:off x="4730" y="3388"/>
                <a:ext cx="5" cy="0"/>
              </a:xfrm>
              <a:prstGeom prst="line">
                <a:avLst/>
              </a:prstGeom>
              <a:ln w="11113" cap="flat" cmpd="sng">
                <a:solidFill>
                  <a:srgbClr val="FF0000"/>
                </a:solidFill>
                <a:prstDash val="solid"/>
                <a:headEnd type="none" w="med" len="med"/>
                <a:tailEnd type="none" w="med" len="med"/>
              </a:ln>
            </p:spPr>
          </p:sp>
          <p:sp>
            <p:nvSpPr>
              <p:cNvPr id="89808" name="Line 5396"/>
              <p:cNvSpPr/>
              <p:nvPr/>
            </p:nvSpPr>
            <p:spPr>
              <a:xfrm flipV="1">
                <a:off x="4750" y="3392"/>
                <a:ext cx="0" cy="6"/>
              </a:xfrm>
              <a:prstGeom prst="line">
                <a:avLst/>
              </a:prstGeom>
              <a:ln w="11113" cap="flat" cmpd="sng">
                <a:solidFill>
                  <a:srgbClr val="FF0000"/>
                </a:solidFill>
                <a:prstDash val="solid"/>
                <a:headEnd type="none" w="med" len="med"/>
                <a:tailEnd type="none" w="med" len="med"/>
              </a:ln>
            </p:spPr>
          </p:sp>
          <p:sp>
            <p:nvSpPr>
              <p:cNvPr id="89809" name="Line 5397"/>
              <p:cNvSpPr/>
              <p:nvPr/>
            </p:nvSpPr>
            <p:spPr>
              <a:xfrm>
                <a:off x="4747" y="3392"/>
                <a:ext cx="5" cy="0"/>
              </a:xfrm>
              <a:prstGeom prst="line">
                <a:avLst/>
              </a:prstGeom>
              <a:ln w="11113" cap="flat" cmpd="sng">
                <a:solidFill>
                  <a:srgbClr val="FF0000"/>
                </a:solidFill>
                <a:prstDash val="solid"/>
                <a:headEnd type="none" w="med" len="med"/>
                <a:tailEnd type="none" w="med" len="med"/>
              </a:ln>
            </p:spPr>
          </p:sp>
          <p:sp>
            <p:nvSpPr>
              <p:cNvPr id="89810" name="Line 5398"/>
              <p:cNvSpPr/>
              <p:nvPr/>
            </p:nvSpPr>
            <p:spPr>
              <a:xfrm>
                <a:off x="4750" y="3398"/>
                <a:ext cx="0" cy="6"/>
              </a:xfrm>
              <a:prstGeom prst="line">
                <a:avLst/>
              </a:prstGeom>
              <a:ln w="11113" cap="flat" cmpd="sng">
                <a:solidFill>
                  <a:srgbClr val="FF0000"/>
                </a:solidFill>
                <a:prstDash val="solid"/>
                <a:headEnd type="none" w="med" len="med"/>
                <a:tailEnd type="none" w="med" len="med"/>
              </a:ln>
            </p:spPr>
          </p:sp>
          <p:sp>
            <p:nvSpPr>
              <p:cNvPr id="89811" name="Line 5399"/>
              <p:cNvSpPr/>
              <p:nvPr/>
            </p:nvSpPr>
            <p:spPr>
              <a:xfrm>
                <a:off x="4747" y="3404"/>
                <a:ext cx="5" cy="0"/>
              </a:xfrm>
              <a:prstGeom prst="line">
                <a:avLst/>
              </a:prstGeom>
              <a:ln w="11113" cap="flat" cmpd="sng">
                <a:solidFill>
                  <a:srgbClr val="FF0000"/>
                </a:solidFill>
                <a:prstDash val="solid"/>
                <a:headEnd type="none" w="med" len="med"/>
                <a:tailEnd type="none" w="med" len="med"/>
              </a:ln>
            </p:spPr>
          </p:sp>
          <p:sp>
            <p:nvSpPr>
              <p:cNvPr id="89812" name="Line 5400"/>
              <p:cNvSpPr/>
              <p:nvPr/>
            </p:nvSpPr>
            <p:spPr>
              <a:xfrm flipV="1">
                <a:off x="4767" y="3394"/>
                <a:ext cx="0" cy="4"/>
              </a:xfrm>
              <a:prstGeom prst="line">
                <a:avLst/>
              </a:prstGeom>
              <a:ln w="11113" cap="flat" cmpd="sng">
                <a:solidFill>
                  <a:srgbClr val="FF0000"/>
                </a:solidFill>
                <a:prstDash val="solid"/>
                <a:headEnd type="none" w="med" len="med"/>
                <a:tailEnd type="none" w="med" len="med"/>
              </a:ln>
            </p:spPr>
          </p:sp>
          <p:sp>
            <p:nvSpPr>
              <p:cNvPr id="89813" name="Line 5401"/>
              <p:cNvSpPr/>
              <p:nvPr/>
            </p:nvSpPr>
            <p:spPr>
              <a:xfrm>
                <a:off x="4765" y="3394"/>
                <a:ext cx="4" cy="0"/>
              </a:xfrm>
              <a:prstGeom prst="line">
                <a:avLst/>
              </a:prstGeom>
              <a:ln w="11113" cap="flat" cmpd="sng">
                <a:solidFill>
                  <a:srgbClr val="FF0000"/>
                </a:solidFill>
                <a:prstDash val="solid"/>
                <a:headEnd type="none" w="med" len="med"/>
                <a:tailEnd type="none" w="med" len="med"/>
              </a:ln>
            </p:spPr>
          </p:sp>
          <p:sp>
            <p:nvSpPr>
              <p:cNvPr id="89814" name="Line 5402"/>
              <p:cNvSpPr/>
              <p:nvPr/>
            </p:nvSpPr>
            <p:spPr>
              <a:xfrm>
                <a:off x="4767" y="3398"/>
                <a:ext cx="0" cy="5"/>
              </a:xfrm>
              <a:prstGeom prst="line">
                <a:avLst/>
              </a:prstGeom>
              <a:ln w="11113" cap="flat" cmpd="sng">
                <a:solidFill>
                  <a:srgbClr val="FF0000"/>
                </a:solidFill>
                <a:prstDash val="solid"/>
                <a:headEnd type="none" w="med" len="med"/>
                <a:tailEnd type="none" w="med" len="med"/>
              </a:ln>
            </p:spPr>
          </p:sp>
          <p:sp>
            <p:nvSpPr>
              <p:cNvPr id="89815" name="Line 5403"/>
              <p:cNvSpPr/>
              <p:nvPr/>
            </p:nvSpPr>
            <p:spPr>
              <a:xfrm>
                <a:off x="4765" y="3403"/>
                <a:ext cx="4" cy="0"/>
              </a:xfrm>
              <a:prstGeom prst="line">
                <a:avLst/>
              </a:prstGeom>
              <a:ln w="11113" cap="flat" cmpd="sng">
                <a:solidFill>
                  <a:srgbClr val="FF0000"/>
                </a:solidFill>
                <a:prstDash val="solid"/>
                <a:headEnd type="none" w="med" len="med"/>
                <a:tailEnd type="none" w="med" len="med"/>
              </a:ln>
            </p:spPr>
          </p:sp>
          <p:sp>
            <p:nvSpPr>
              <p:cNvPr id="89816" name="Line 5404"/>
              <p:cNvSpPr/>
              <p:nvPr/>
            </p:nvSpPr>
            <p:spPr>
              <a:xfrm flipV="1">
                <a:off x="4782" y="3394"/>
                <a:ext cx="0" cy="6"/>
              </a:xfrm>
              <a:prstGeom prst="line">
                <a:avLst/>
              </a:prstGeom>
              <a:ln w="11113" cap="flat" cmpd="sng">
                <a:solidFill>
                  <a:srgbClr val="FF0000"/>
                </a:solidFill>
                <a:prstDash val="solid"/>
                <a:headEnd type="none" w="med" len="med"/>
                <a:tailEnd type="none" w="med" len="med"/>
              </a:ln>
            </p:spPr>
          </p:sp>
          <p:sp>
            <p:nvSpPr>
              <p:cNvPr id="89817" name="Line 5405"/>
              <p:cNvSpPr/>
              <p:nvPr/>
            </p:nvSpPr>
            <p:spPr>
              <a:xfrm>
                <a:off x="4780" y="3394"/>
                <a:ext cx="5" cy="0"/>
              </a:xfrm>
              <a:prstGeom prst="line">
                <a:avLst/>
              </a:prstGeom>
              <a:ln w="11113" cap="flat" cmpd="sng">
                <a:solidFill>
                  <a:srgbClr val="FF0000"/>
                </a:solidFill>
                <a:prstDash val="solid"/>
                <a:headEnd type="none" w="med" len="med"/>
                <a:tailEnd type="none" w="med" len="med"/>
              </a:ln>
            </p:spPr>
          </p:sp>
          <p:sp>
            <p:nvSpPr>
              <p:cNvPr id="89818" name="Line 5406"/>
              <p:cNvSpPr/>
              <p:nvPr/>
            </p:nvSpPr>
            <p:spPr>
              <a:xfrm>
                <a:off x="4782" y="3400"/>
                <a:ext cx="0" cy="7"/>
              </a:xfrm>
              <a:prstGeom prst="line">
                <a:avLst/>
              </a:prstGeom>
              <a:ln w="11113" cap="flat" cmpd="sng">
                <a:solidFill>
                  <a:srgbClr val="FF0000"/>
                </a:solidFill>
                <a:prstDash val="solid"/>
                <a:headEnd type="none" w="med" len="med"/>
                <a:tailEnd type="none" w="med" len="med"/>
              </a:ln>
            </p:spPr>
          </p:sp>
          <p:sp>
            <p:nvSpPr>
              <p:cNvPr id="89819" name="Line 5407"/>
              <p:cNvSpPr/>
              <p:nvPr/>
            </p:nvSpPr>
            <p:spPr>
              <a:xfrm>
                <a:off x="4780" y="3407"/>
                <a:ext cx="5" cy="0"/>
              </a:xfrm>
              <a:prstGeom prst="line">
                <a:avLst/>
              </a:prstGeom>
              <a:ln w="11113" cap="flat" cmpd="sng">
                <a:solidFill>
                  <a:srgbClr val="FF0000"/>
                </a:solidFill>
                <a:prstDash val="solid"/>
                <a:headEnd type="none" w="med" len="med"/>
                <a:tailEnd type="none" w="med" len="med"/>
              </a:ln>
            </p:spPr>
          </p:sp>
          <p:sp>
            <p:nvSpPr>
              <p:cNvPr id="89820" name="Line 5408"/>
              <p:cNvSpPr/>
              <p:nvPr/>
            </p:nvSpPr>
            <p:spPr>
              <a:xfrm flipV="1">
                <a:off x="4800" y="3394"/>
                <a:ext cx="0" cy="4"/>
              </a:xfrm>
              <a:prstGeom prst="line">
                <a:avLst/>
              </a:prstGeom>
              <a:ln w="11113" cap="flat" cmpd="sng">
                <a:solidFill>
                  <a:srgbClr val="FF0000"/>
                </a:solidFill>
                <a:prstDash val="solid"/>
                <a:headEnd type="none" w="med" len="med"/>
                <a:tailEnd type="none" w="med" len="med"/>
              </a:ln>
            </p:spPr>
          </p:sp>
          <p:sp>
            <p:nvSpPr>
              <p:cNvPr id="89821" name="Line 5409"/>
              <p:cNvSpPr/>
              <p:nvPr/>
            </p:nvSpPr>
            <p:spPr>
              <a:xfrm>
                <a:off x="4797" y="3394"/>
                <a:ext cx="5" cy="0"/>
              </a:xfrm>
              <a:prstGeom prst="line">
                <a:avLst/>
              </a:prstGeom>
              <a:ln w="11113" cap="flat" cmpd="sng">
                <a:solidFill>
                  <a:srgbClr val="FF0000"/>
                </a:solidFill>
                <a:prstDash val="solid"/>
                <a:headEnd type="none" w="med" len="med"/>
                <a:tailEnd type="none" w="med" len="med"/>
              </a:ln>
            </p:spPr>
          </p:sp>
          <p:sp>
            <p:nvSpPr>
              <p:cNvPr id="89822" name="Line 5410"/>
              <p:cNvSpPr/>
              <p:nvPr/>
            </p:nvSpPr>
            <p:spPr>
              <a:xfrm>
                <a:off x="4800" y="3398"/>
                <a:ext cx="0" cy="5"/>
              </a:xfrm>
              <a:prstGeom prst="line">
                <a:avLst/>
              </a:prstGeom>
              <a:ln w="11113" cap="flat" cmpd="sng">
                <a:solidFill>
                  <a:srgbClr val="FF0000"/>
                </a:solidFill>
                <a:prstDash val="solid"/>
                <a:headEnd type="none" w="med" len="med"/>
                <a:tailEnd type="none" w="med" len="med"/>
              </a:ln>
            </p:spPr>
          </p:sp>
          <p:sp>
            <p:nvSpPr>
              <p:cNvPr id="89823" name="Line 5411"/>
              <p:cNvSpPr/>
              <p:nvPr/>
            </p:nvSpPr>
            <p:spPr>
              <a:xfrm>
                <a:off x="4797" y="3403"/>
                <a:ext cx="5" cy="0"/>
              </a:xfrm>
              <a:prstGeom prst="line">
                <a:avLst/>
              </a:prstGeom>
              <a:ln w="11113" cap="flat" cmpd="sng">
                <a:solidFill>
                  <a:srgbClr val="FF0000"/>
                </a:solidFill>
                <a:prstDash val="solid"/>
                <a:headEnd type="none" w="med" len="med"/>
                <a:tailEnd type="none" w="med" len="med"/>
              </a:ln>
            </p:spPr>
          </p:sp>
          <p:sp>
            <p:nvSpPr>
              <p:cNvPr id="89824" name="Line 5412"/>
              <p:cNvSpPr/>
              <p:nvPr/>
            </p:nvSpPr>
            <p:spPr>
              <a:xfrm flipV="1">
                <a:off x="4817" y="3390"/>
                <a:ext cx="0" cy="6"/>
              </a:xfrm>
              <a:prstGeom prst="line">
                <a:avLst/>
              </a:prstGeom>
              <a:ln w="11113" cap="flat" cmpd="sng">
                <a:solidFill>
                  <a:srgbClr val="FF0000"/>
                </a:solidFill>
                <a:prstDash val="solid"/>
                <a:headEnd type="none" w="med" len="med"/>
                <a:tailEnd type="none" w="med" len="med"/>
              </a:ln>
            </p:spPr>
          </p:sp>
          <p:sp>
            <p:nvSpPr>
              <p:cNvPr id="89825" name="Line 5413"/>
              <p:cNvSpPr/>
              <p:nvPr/>
            </p:nvSpPr>
            <p:spPr>
              <a:xfrm>
                <a:off x="4815" y="3390"/>
                <a:ext cx="4" cy="0"/>
              </a:xfrm>
              <a:prstGeom prst="line">
                <a:avLst/>
              </a:prstGeom>
              <a:ln w="11113" cap="flat" cmpd="sng">
                <a:solidFill>
                  <a:srgbClr val="FF0000"/>
                </a:solidFill>
                <a:prstDash val="solid"/>
                <a:headEnd type="none" w="med" len="med"/>
                <a:tailEnd type="none" w="med" len="med"/>
              </a:ln>
            </p:spPr>
          </p:sp>
          <p:sp>
            <p:nvSpPr>
              <p:cNvPr id="89826" name="Line 5414"/>
              <p:cNvSpPr/>
              <p:nvPr/>
            </p:nvSpPr>
            <p:spPr>
              <a:xfrm>
                <a:off x="4817" y="3396"/>
                <a:ext cx="0" cy="7"/>
              </a:xfrm>
              <a:prstGeom prst="line">
                <a:avLst/>
              </a:prstGeom>
              <a:ln w="11113" cap="flat" cmpd="sng">
                <a:solidFill>
                  <a:srgbClr val="FF0000"/>
                </a:solidFill>
                <a:prstDash val="solid"/>
                <a:headEnd type="none" w="med" len="med"/>
                <a:tailEnd type="none" w="med" len="med"/>
              </a:ln>
            </p:spPr>
          </p:sp>
          <p:sp>
            <p:nvSpPr>
              <p:cNvPr id="89827" name="Line 5415"/>
              <p:cNvSpPr/>
              <p:nvPr/>
            </p:nvSpPr>
            <p:spPr>
              <a:xfrm>
                <a:off x="4815" y="3403"/>
                <a:ext cx="4" cy="0"/>
              </a:xfrm>
              <a:prstGeom prst="line">
                <a:avLst/>
              </a:prstGeom>
              <a:ln w="11113" cap="flat" cmpd="sng">
                <a:solidFill>
                  <a:srgbClr val="FF0000"/>
                </a:solidFill>
                <a:prstDash val="solid"/>
                <a:headEnd type="none" w="med" len="med"/>
                <a:tailEnd type="none" w="med" len="med"/>
              </a:ln>
            </p:spPr>
          </p:sp>
          <p:sp>
            <p:nvSpPr>
              <p:cNvPr id="89828" name="Line 5416"/>
              <p:cNvSpPr/>
              <p:nvPr/>
            </p:nvSpPr>
            <p:spPr>
              <a:xfrm flipV="1">
                <a:off x="4833" y="3380"/>
                <a:ext cx="0" cy="8"/>
              </a:xfrm>
              <a:prstGeom prst="line">
                <a:avLst/>
              </a:prstGeom>
              <a:ln w="11113" cap="flat" cmpd="sng">
                <a:solidFill>
                  <a:srgbClr val="FF0000"/>
                </a:solidFill>
                <a:prstDash val="solid"/>
                <a:headEnd type="none" w="med" len="med"/>
                <a:tailEnd type="none" w="med" len="med"/>
              </a:ln>
            </p:spPr>
          </p:sp>
          <p:sp>
            <p:nvSpPr>
              <p:cNvPr id="89829" name="Line 5417"/>
              <p:cNvSpPr/>
              <p:nvPr/>
            </p:nvSpPr>
            <p:spPr>
              <a:xfrm>
                <a:off x="4830" y="3380"/>
                <a:ext cx="5" cy="0"/>
              </a:xfrm>
              <a:prstGeom prst="line">
                <a:avLst/>
              </a:prstGeom>
              <a:ln w="11113" cap="flat" cmpd="sng">
                <a:solidFill>
                  <a:srgbClr val="FF0000"/>
                </a:solidFill>
                <a:prstDash val="solid"/>
                <a:headEnd type="none" w="med" len="med"/>
                <a:tailEnd type="none" w="med" len="med"/>
              </a:ln>
            </p:spPr>
          </p:sp>
          <p:sp>
            <p:nvSpPr>
              <p:cNvPr id="89830" name="Line 5418"/>
              <p:cNvSpPr/>
              <p:nvPr/>
            </p:nvSpPr>
            <p:spPr>
              <a:xfrm>
                <a:off x="4833" y="3388"/>
                <a:ext cx="0" cy="8"/>
              </a:xfrm>
              <a:prstGeom prst="line">
                <a:avLst/>
              </a:prstGeom>
              <a:ln w="11113" cap="flat" cmpd="sng">
                <a:solidFill>
                  <a:srgbClr val="FF0000"/>
                </a:solidFill>
                <a:prstDash val="solid"/>
                <a:headEnd type="none" w="med" len="med"/>
                <a:tailEnd type="none" w="med" len="med"/>
              </a:ln>
            </p:spPr>
          </p:sp>
          <p:sp>
            <p:nvSpPr>
              <p:cNvPr id="89831" name="Line 5419"/>
              <p:cNvSpPr/>
              <p:nvPr/>
            </p:nvSpPr>
            <p:spPr>
              <a:xfrm>
                <a:off x="4830" y="3396"/>
                <a:ext cx="5" cy="0"/>
              </a:xfrm>
              <a:prstGeom prst="line">
                <a:avLst/>
              </a:prstGeom>
              <a:ln w="11113" cap="flat" cmpd="sng">
                <a:solidFill>
                  <a:srgbClr val="FF0000"/>
                </a:solidFill>
                <a:prstDash val="solid"/>
                <a:headEnd type="none" w="med" len="med"/>
                <a:tailEnd type="none" w="med" len="med"/>
              </a:ln>
            </p:spPr>
          </p:sp>
          <p:sp>
            <p:nvSpPr>
              <p:cNvPr id="89832" name="Line 5420"/>
              <p:cNvSpPr/>
              <p:nvPr/>
            </p:nvSpPr>
            <p:spPr>
              <a:xfrm flipV="1">
                <a:off x="4850" y="3373"/>
                <a:ext cx="0" cy="8"/>
              </a:xfrm>
              <a:prstGeom prst="line">
                <a:avLst/>
              </a:prstGeom>
              <a:ln w="11113" cap="flat" cmpd="sng">
                <a:solidFill>
                  <a:srgbClr val="FF0000"/>
                </a:solidFill>
                <a:prstDash val="solid"/>
                <a:headEnd type="none" w="med" len="med"/>
                <a:tailEnd type="none" w="med" len="med"/>
              </a:ln>
            </p:spPr>
          </p:sp>
          <p:sp>
            <p:nvSpPr>
              <p:cNvPr id="89833" name="Line 5421"/>
              <p:cNvSpPr/>
              <p:nvPr/>
            </p:nvSpPr>
            <p:spPr>
              <a:xfrm>
                <a:off x="4847" y="3373"/>
                <a:ext cx="5" cy="0"/>
              </a:xfrm>
              <a:prstGeom prst="line">
                <a:avLst/>
              </a:prstGeom>
              <a:ln w="11113" cap="flat" cmpd="sng">
                <a:solidFill>
                  <a:srgbClr val="FF0000"/>
                </a:solidFill>
                <a:prstDash val="solid"/>
                <a:headEnd type="none" w="med" len="med"/>
                <a:tailEnd type="none" w="med" len="med"/>
              </a:ln>
            </p:spPr>
          </p:sp>
          <p:sp>
            <p:nvSpPr>
              <p:cNvPr id="89834" name="Line 5422"/>
              <p:cNvSpPr/>
              <p:nvPr/>
            </p:nvSpPr>
            <p:spPr>
              <a:xfrm>
                <a:off x="4850" y="3381"/>
                <a:ext cx="0" cy="9"/>
              </a:xfrm>
              <a:prstGeom prst="line">
                <a:avLst/>
              </a:prstGeom>
              <a:ln w="11113" cap="flat" cmpd="sng">
                <a:solidFill>
                  <a:srgbClr val="FF0000"/>
                </a:solidFill>
                <a:prstDash val="solid"/>
                <a:headEnd type="none" w="med" len="med"/>
                <a:tailEnd type="none" w="med" len="med"/>
              </a:ln>
            </p:spPr>
          </p:sp>
          <p:sp>
            <p:nvSpPr>
              <p:cNvPr id="89835" name="Line 5423"/>
              <p:cNvSpPr/>
              <p:nvPr/>
            </p:nvSpPr>
            <p:spPr>
              <a:xfrm>
                <a:off x="4847" y="3390"/>
                <a:ext cx="5" cy="0"/>
              </a:xfrm>
              <a:prstGeom prst="line">
                <a:avLst/>
              </a:prstGeom>
              <a:ln w="11113" cap="flat" cmpd="sng">
                <a:solidFill>
                  <a:srgbClr val="FF0000"/>
                </a:solidFill>
                <a:prstDash val="solid"/>
                <a:headEnd type="none" w="med" len="med"/>
                <a:tailEnd type="none" w="med" len="med"/>
              </a:ln>
            </p:spPr>
          </p:sp>
          <p:sp>
            <p:nvSpPr>
              <p:cNvPr id="89836" name="Line 5424"/>
              <p:cNvSpPr/>
              <p:nvPr/>
            </p:nvSpPr>
            <p:spPr>
              <a:xfrm flipV="1">
                <a:off x="4867" y="3365"/>
                <a:ext cx="0" cy="8"/>
              </a:xfrm>
              <a:prstGeom prst="line">
                <a:avLst/>
              </a:prstGeom>
              <a:ln w="11113" cap="flat" cmpd="sng">
                <a:solidFill>
                  <a:srgbClr val="FF0000"/>
                </a:solidFill>
                <a:prstDash val="solid"/>
                <a:headEnd type="none" w="med" len="med"/>
                <a:tailEnd type="none" w="med" len="med"/>
              </a:ln>
            </p:spPr>
          </p:sp>
          <p:sp>
            <p:nvSpPr>
              <p:cNvPr id="89837" name="Line 5425"/>
              <p:cNvSpPr/>
              <p:nvPr/>
            </p:nvSpPr>
            <p:spPr>
              <a:xfrm>
                <a:off x="4865" y="3365"/>
                <a:ext cx="4" cy="0"/>
              </a:xfrm>
              <a:prstGeom prst="line">
                <a:avLst/>
              </a:prstGeom>
              <a:ln w="11113" cap="flat" cmpd="sng">
                <a:solidFill>
                  <a:srgbClr val="FF0000"/>
                </a:solidFill>
                <a:prstDash val="solid"/>
                <a:headEnd type="none" w="med" len="med"/>
                <a:tailEnd type="none" w="med" len="med"/>
              </a:ln>
            </p:spPr>
          </p:sp>
          <p:sp>
            <p:nvSpPr>
              <p:cNvPr id="89838" name="Line 5426"/>
              <p:cNvSpPr/>
              <p:nvPr/>
            </p:nvSpPr>
            <p:spPr>
              <a:xfrm>
                <a:off x="4867" y="3373"/>
                <a:ext cx="0" cy="8"/>
              </a:xfrm>
              <a:prstGeom prst="line">
                <a:avLst/>
              </a:prstGeom>
              <a:ln w="11113" cap="flat" cmpd="sng">
                <a:solidFill>
                  <a:srgbClr val="FF0000"/>
                </a:solidFill>
                <a:prstDash val="solid"/>
                <a:headEnd type="none" w="med" len="med"/>
                <a:tailEnd type="none" w="med" len="med"/>
              </a:ln>
            </p:spPr>
          </p:sp>
          <p:sp>
            <p:nvSpPr>
              <p:cNvPr id="89839" name="Line 5427"/>
              <p:cNvSpPr/>
              <p:nvPr/>
            </p:nvSpPr>
            <p:spPr>
              <a:xfrm>
                <a:off x="4865" y="3381"/>
                <a:ext cx="4" cy="0"/>
              </a:xfrm>
              <a:prstGeom prst="line">
                <a:avLst/>
              </a:prstGeom>
              <a:ln w="11113" cap="flat" cmpd="sng">
                <a:solidFill>
                  <a:srgbClr val="FF0000"/>
                </a:solidFill>
                <a:prstDash val="solid"/>
                <a:headEnd type="none" w="med" len="med"/>
                <a:tailEnd type="none" w="med" len="med"/>
              </a:ln>
            </p:spPr>
          </p:sp>
          <p:sp>
            <p:nvSpPr>
              <p:cNvPr id="89840" name="Line 5428"/>
              <p:cNvSpPr/>
              <p:nvPr/>
            </p:nvSpPr>
            <p:spPr>
              <a:xfrm flipV="1">
                <a:off x="4883" y="3352"/>
                <a:ext cx="0" cy="15"/>
              </a:xfrm>
              <a:prstGeom prst="line">
                <a:avLst/>
              </a:prstGeom>
              <a:ln w="11113" cap="flat" cmpd="sng">
                <a:solidFill>
                  <a:srgbClr val="FF0000"/>
                </a:solidFill>
                <a:prstDash val="solid"/>
                <a:headEnd type="none" w="med" len="med"/>
                <a:tailEnd type="none" w="med" len="med"/>
              </a:ln>
            </p:spPr>
          </p:sp>
          <p:sp>
            <p:nvSpPr>
              <p:cNvPr id="89841" name="Line 5429"/>
              <p:cNvSpPr/>
              <p:nvPr/>
            </p:nvSpPr>
            <p:spPr>
              <a:xfrm>
                <a:off x="4880" y="3352"/>
                <a:ext cx="5" cy="0"/>
              </a:xfrm>
              <a:prstGeom prst="line">
                <a:avLst/>
              </a:prstGeom>
              <a:ln w="11113" cap="flat" cmpd="sng">
                <a:solidFill>
                  <a:srgbClr val="FF0000"/>
                </a:solidFill>
                <a:prstDash val="solid"/>
                <a:headEnd type="none" w="med" len="med"/>
                <a:tailEnd type="none" w="med" len="med"/>
              </a:ln>
            </p:spPr>
          </p:sp>
          <p:sp>
            <p:nvSpPr>
              <p:cNvPr id="89842" name="Line 5430"/>
              <p:cNvSpPr/>
              <p:nvPr/>
            </p:nvSpPr>
            <p:spPr>
              <a:xfrm>
                <a:off x="4883" y="3367"/>
                <a:ext cx="0" cy="14"/>
              </a:xfrm>
              <a:prstGeom prst="line">
                <a:avLst/>
              </a:prstGeom>
              <a:ln w="11113" cap="flat" cmpd="sng">
                <a:solidFill>
                  <a:srgbClr val="FF0000"/>
                </a:solidFill>
                <a:prstDash val="solid"/>
                <a:headEnd type="none" w="med" len="med"/>
                <a:tailEnd type="none" w="med" len="med"/>
              </a:ln>
            </p:spPr>
          </p:sp>
          <p:sp>
            <p:nvSpPr>
              <p:cNvPr id="89843" name="Line 5431"/>
              <p:cNvSpPr/>
              <p:nvPr/>
            </p:nvSpPr>
            <p:spPr>
              <a:xfrm>
                <a:off x="4880" y="3381"/>
                <a:ext cx="5" cy="0"/>
              </a:xfrm>
              <a:prstGeom prst="line">
                <a:avLst/>
              </a:prstGeom>
              <a:ln w="11113" cap="flat" cmpd="sng">
                <a:solidFill>
                  <a:srgbClr val="FF0000"/>
                </a:solidFill>
                <a:prstDash val="solid"/>
                <a:headEnd type="none" w="med" len="med"/>
                <a:tailEnd type="none" w="med" len="med"/>
              </a:ln>
            </p:spPr>
          </p:sp>
          <p:sp>
            <p:nvSpPr>
              <p:cNvPr id="89844" name="Line 5432"/>
              <p:cNvSpPr/>
              <p:nvPr/>
            </p:nvSpPr>
            <p:spPr>
              <a:xfrm flipV="1">
                <a:off x="4900" y="3331"/>
                <a:ext cx="0" cy="21"/>
              </a:xfrm>
              <a:prstGeom prst="line">
                <a:avLst/>
              </a:prstGeom>
              <a:ln w="11113" cap="flat" cmpd="sng">
                <a:solidFill>
                  <a:srgbClr val="FF0000"/>
                </a:solidFill>
                <a:prstDash val="solid"/>
                <a:headEnd type="none" w="med" len="med"/>
                <a:tailEnd type="none" w="med" len="med"/>
              </a:ln>
            </p:spPr>
          </p:sp>
          <p:sp>
            <p:nvSpPr>
              <p:cNvPr id="89845" name="Line 5433"/>
              <p:cNvSpPr/>
              <p:nvPr/>
            </p:nvSpPr>
            <p:spPr>
              <a:xfrm>
                <a:off x="4898" y="3331"/>
                <a:ext cx="4" cy="0"/>
              </a:xfrm>
              <a:prstGeom prst="line">
                <a:avLst/>
              </a:prstGeom>
              <a:ln w="11113" cap="flat" cmpd="sng">
                <a:solidFill>
                  <a:srgbClr val="FF0000"/>
                </a:solidFill>
                <a:prstDash val="solid"/>
                <a:headEnd type="none" w="med" len="med"/>
                <a:tailEnd type="none" w="med" len="med"/>
              </a:ln>
            </p:spPr>
          </p:sp>
          <p:sp>
            <p:nvSpPr>
              <p:cNvPr id="89846" name="Line 5434"/>
              <p:cNvSpPr/>
              <p:nvPr/>
            </p:nvSpPr>
            <p:spPr>
              <a:xfrm>
                <a:off x="4900" y="3352"/>
                <a:ext cx="0" cy="21"/>
              </a:xfrm>
              <a:prstGeom prst="line">
                <a:avLst/>
              </a:prstGeom>
              <a:ln w="11113" cap="flat" cmpd="sng">
                <a:solidFill>
                  <a:srgbClr val="FF0000"/>
                </a:solidFill>
                <a:prstDash val="solid"/>
                <a:headEnd type="none" w="med" len="med"/>
                <a:tailEnd type="none" w="med" len="med"/>
              </a:ln>
            </p:spPr>
          </p:sp>
        </p:grpSp>
        <p:grpSp>
          <p:nvGrpSpPr>
            <p:cNvPr id="85024" name="Group 5636"/>
            <p:cNvGrpSpPr/>
            <p:nvPr/>
          </p:nvGrpSpPr>
          <p:grpSpPr>
            <a:xfrm>
              <a:off x="4602" y="2904"/>
              <a:ext cx="834" cy="519"/>
              <a:chOff x="4602" y="2904"/>
              <a:chExt cx="834" cy="519"/>
            </a:xfrm>
          </p:grpSpPr>
          <p:sp>
            <p:nvSpPr>
              <p:cNvPr id="89447" name="Line 5436"/>
              <p:cNvSpPr/>
              <p:nvPr/>
            </p:nvSpPr>
            <p:spPr>
              <a:xfrm>
                <a:off x="4898" y="3373"/>
                <a:ext cx="4" cy="0"/>
              </a:xfrm>
              <a:prstGeom prst="line">
                <a:avLst/>
              </a:prstGeom>
              <a:ln w="11113" cap="flat" cmpd="sng">
                <a:solidFill>
                  <a:srgbClr val="FF0000"/>
                </a:solidFill>
                <a:prstDash val="solid"/>
                <a:headEnd type="none" w="med" len="med"/>
                <a:tailEnd type="none" w="med" len="med"/>
              </a:ln>
            </p:spPr>
          </p:sp>
          <p:sp>
            <p:nvSpPr>
              <p:cNvPr id="89448" name="Line 5437"/>
              <p:cNvSpPr/>
              <p:nvPr/>
            </p:nvSpPr>
            <p:spPr>
              <a:xfrm flipV="1">
                <a:off x="4917" y="3317"/>
                <a:ext cx="0" cy="23"/>
              </a:xfrm>
              <a:prstGeom prst="line">
                <a:avLst/>
              </a:prstGeom>
              <a:ln w="11113" cap="flat" cmpd="sng">
                <a:solidFill>
                  <a:srgbClr val="FF0000"/>
                </a:solidFill>
                <a:prstDash val="solid"/>
                <a:headEnd type="none" w="med" len="med"/>
                <a:tailEnd type="none" w="med" len="med"/>
              </a:ln>
            </p:spPr>
          </p:sp>
          <p:sp>
            <p:nvSpPr>
              <p:cNvPr id="89449" name="Line 5438"/>
              <p:cNvSpPr/>
              <p:nvPr/>
            </p:nvSpPr>
            <p:spPr>
              <a:xfrm>
                <a:off x="4915" y="3317"/>
                <a:ext cx="4" cy="0"/>
              </a:xfrm>
              <a:prstGeom prst="line">
                <a:avLst/>
              </a:prstGeom>
              <a:ln w="11113" cap="flat" cmpd="sng">
                <a:solidFill>
                  <a:srgbClr val="FF0000"/>
                </a:solidFill>
                <a:prstDash val="solid"/>
                <a:headEnd type="none" w="med" len="med"/>
                <a:tailEnd type="none" w="med" len="med"/>
              </a:ln>
            </p:spPr>
          </p:sp>
          <p:sp>
            <p:nvSpPr>
              <p:cNvPr id="89450" name="Line 5439"/>
              <p:cNvSpPr/>
              <p:nvPr/>
            </p:nvSpPr>
            <p:spPr>
              <a:xfrm>
                <a:off x="4917" y="3340"/>
                <a:ext cx="0" cy="23"/>
              </a:xfrm>
              <a:prstGeom prst="line">
                <a:avLst/>
              </a:prstGeom>
              <a:ln w="11113" cap="flat" cmpd="sng">
                <a:solidFill>
                  <a:srgbClr val="FF0000"/>
                </a:solidFill>
                <a:prstDash val="solid"/>
                <a:headEnd type="none" w="med" len="med"/>
                <a:tailEnd type="none" w="med" len="med"/>
              </a:ln>
            </p:spPr>
          </p:sp>
          <p:sp>
            <p:nvSpPr>
              <p:cNvPr id="89451" name="Line 5440"/>
              <p:cNvSpPr/>
              <p:nvPr/>
            </p:nvSpPr>
            <p:spPr>
              <a:xfrm>
                <a:off x="4915" y="3363"/>
                <a:ext cx="4" cy="0"/>
              </a:xfrm>
              <a:prstGeom prst="line">
                <a:avLst/>
              </a:prstGeom>
              <a:ln w="11113" cap="flat" cmpd="sng">
                <a:solidFill>
                  <a:srgbClr val="FF0000"/>
                </a:solidFill>
                <a:prstDash val="solid"/>
                <a:headEnd type="none" w="med" len="med"/>
                <a:tailEnd type="none" w="med" len="med"/>
              </a:ln>
            </p:spPr>
          </p:sp>
          <p:sp>
            <p:nvSpPr>
              <p:cNvPr id="89452" name="Line 5441"/>
              <p:cNvSpPr/>
              <p:nvPr/>
            </p:nvSpPr>
            <p:spPr>
              <a:xfrm flipV="1">
                <a:off x="4933" y="3308"/>
                <a:ext cx="0" cy="19"/>
              </a:xfrm>
              <a:prstGeom prst="line">
                <a:avLst/>
              </a:prstGeom>
              <a:ln w="11113" cap="flat" cmpd="sng">
                <a:solidFill>
                  <a:srgbClr val="FF0000"/>
                </a:solidFill>
                <a:prstDash val="solid"/>
                <a:headEnd type="none" w="med" len="med"/>
                <a:tailEnd type="none" w="med" len="med"/>
              </a:ln>
            </p:spPr>
          </p:sp>
          <p:sp>
            <p:nvSpPr>
              <p:cNvPr id="89453" name="Line 5442"/>
              <p:cNvSpPr/>
              <p:nvPr/>
            </p:nvSpPr>
            <p:spPr>
              <a:xfrm>
                <a:off x="4930" y="3308"/>
                <a:ext cx="4" cy="0"/>
              </a:xfrm>
              <a:prstGeom prst="line">
                <a:avLst/>
              </a:prstGeom>
              <a:ln w="11113" cap="flat" cmpd="sng">
                <a:solidFill>
                  <a:srgbClr val="FF0000"/>
                </a:solidFill>
                <a:prstDash val="solid"/>
                <a:headEnd type="none" w="med" len="med"/>
                <a:tailEnd type="none" w="med" len="med"/>
              </a:ln>
            </p:spPr>
          </p:sp>
          <p:sp>
            <p:nvSpPr>
              <p:cNvPr id="89454" name="Line 5443"/>
              <p:cNvSpPr/>
              <p:nvPr/>
            </p:nvSpPr>
            <p:spPr>
              <a:xfrm>
                <a:off x="4933" y="3327"/>
                <a:ext cx="0" cy="19"/>
              </a:xfrm>
              <a:prstGeom prst="line">
                <a:avLst/>
              </a:prstGeom>
              <a:ln w="11113" cap="flat" cmpd="sng">
                <a:solidFill>
                  <a:srgbClr val="FF0000"/>
                </a:solidFill>
                <a:prstDash val="solid"/>
                <a:headEnd type="none" w="med" len="med"/>
                <a:tailEnd type="none" w="med" len="med"/>
              </a:ln>
            </p:spPr>
          </p:sp>
          <p:sp>
            <p:nvSpPr>
              <p:cNvPr id="89455" name="Line 5444"/>
              <p:cNvSpPr/>
              <p:nvPr/>
            </p:nvSpPr>
            <p:spPr>
              <a:xfrm>
                <a:off x="4930" y="3346"/>
                <a:ext cx="4" cy="0"/>
              </a:xfrm>
              <a:prstGeom prst="line">
                <a:avLst/>
              </a:prstGeom>
              <a:ln w="11113" cap="flat" cmpd="sng">
                <a:solidFill>
                  <a:srgbClr val="FF0000"/>
                </a:solidFill>
                <a:prstDash val="solid"/>
                <a:headEnd type="none" w="med" len="med"/>
                <a:tailEnd type="none" w="med" len="med"/>
              </a:ln>
            </p:spPr>
          </p:sp>
          <p:sp>
            <p:nvSpPr>
              <p:cNvPr id="89456" name="Line 5445"/>
              <p:cNvSpPr/>
              <p:nvPr/>
            </p:nvSpPr>
            <p:spPr>
              <a:xfrm flipV="1">
                <a:off x="4950" y="3229"/>
                <a:ext cx="0" cy="56"/>
              </a:xfrm>
              <a:prstGeom prst="line">
                <a:avLst/>
              </a:prstGeom>
              <a:ln w="11113" cap="flat" cmpd="sng">
                <a:solidFill>
                  <a:srgbClr val="FF0000"/>
                </a:solidFill>
                <a:prstDash val="solid"/>
                <a:headEnd type="none" w="med" len="med"/>
                <a:tailEnd type="none" w="med" len="med"/>
              </a:ln>
            </p:spPr>
          </p:sp>
          <p:sp>
            <p:nvSpPr>
              <p:cNvPr id="89457" name="Line 5446"/>
              <p:cNvSpPr/>
              <p:nvPr/>
            </p:nvSpPr>
            <p:spPr>
              <a:xfrm>
                <a:off x="4948" y="3229"/>
                <a:ext cx="4" cy="0"/>
              </a:xfrm>
              <a:prstGeom prst="line">
                <a:avLst/>
              </a:prstGeom>
              <a:ln w="11113" cap="flat" cmpd="sng">
                <a:solidFill>
                  <a:srgbClr val="FF0000"/>
                </a:solidFill>
                <a:prstDash val="solid"/>
                <a:headEnd type="none" w="med" len="med"/>
                <a:tailEnd type="none" w="med" len="med"/>
              </a:ln>
            </p:spPr>
          </p:sp>
          <p:sp>
            <p:nvSpPr>
              <p:cNvPr id="89458" name="Line 5447"/>
              <p:cNvSpPr/>
              <p:nvPr/>
            </p:nvSpPr>
            <p:spPr>
              <a:xfrm>
                <a:off x="4950" y="3285"/>
                <a:ext cx="0" cy="57"/>
              </a:xfrm>
              <a:prstGeom prst="line">
                <a:avLst/>
              </a:prstGeom>
              <a:ln w="11113" cap="flat" cmpd="sng">
                <a:solidFill>
                  <a:srgbClr val="FF0000"/>
                </a:solidFill>
                <a:prstDash val="solid"/>
                <a:headEnd type="none" w="med" len="med"/>
                <a:tailEnd type="none" w="med" len="med"/>
              </a:ln>
            </p:spPr>
          </p:sp>
          <p:sp>
            <p:nvSpPr>
              <p:cNvPr id="89459" name="Line 5448"/>
              <p:cNvSpPr/>
              <p:nvPr/>
            </p:nvSpPr>
            <p:spPr>
              <a:xfrm>
                <a:off x="4948" y="3342"/>
                <a:ext cx="4" cy="0"/>
              </a:xfrm>
              <a:prstGeom prst="line">
                <a:avLst/>
              </a:prstGeom>
              <a:ln w="11113" cap="flat" cmpd="sng">
                <a:solidFill>
                  <a:srgbClr val="FF0000"/>
                </a:solidFill>
                <a:prstDash val="solid"/>
                <a:headEnd type="none" w="med" len="med"/>
                <a:tailEnd type="none" w="med" len="med"/>
              </a:ln>
            </p:spPr>
          </p:sp>
          <p:sp>
            <p:nvSpPr>
              <p:cNvPr id="89460" name="Line 5449"/>
              <p:cNvSpPr/>
              <p:nvPr/>
            </p:nvSpPr>
            <p:spPr>
              <a:xfrm flipV="1">
                <a:off x="4967" y="3264"/>
                <a:ext cx="0" cy="13"/>
              </a:xfrm>
              <a:prstGeom prst="line">
                <a:avLst/>
              </a:prstGeom>
              <a:ln w="11113" cap="flat" cmpd="sng">
                <a:solidFill>
                  <a:srgbClr val="FF0000"/>
                </a:solidFill>
                <a:prstDash val="solid"/>
                <a:headEnd type="none" w="med" len="med"/>
                <a:tailEnd type="none" w="med" len="med"/>
              </a:ln>
            </p:spPr>
          </p:sp>
          <p:sp>
            <p:nvSpPr>
              <p:cNvPr id="89461" name="Line 5450"/>
              <p:cNvSpPr/>
              <p:nvPr/>
            </p:nvSpPr>
            <p:spPr>
              <a:xfrm>
                <a:off x="4965" y="3264"/>
                <a:ext cx="5" cy="0"/>
              </a:xfrm>
              <a:prstGeom prst="line">
                <a:avLst/>
              </a:prstGeom>
              <a:ln w="11113" cap="flat" cmpd="sng">
                <a:solidFill>
                  <a:srgbClr val="FF0000"/>
                </a:solidFill>
                <a:prstDash val="solid"/>
                <a:headEnd type="none" w="med" len="med"/>
                <a:tailEnd type="none" w="med" len="med"/>
              </a:ln>
            </p:spPr>
          </p:sp>
          <p:sp>
            <p:nvSpPr>
              <p:cNvPr id="89462" name="Line 5451"/>
              <p:cNvSpPr/>
              <p:nvPr/>
            </p:nvSpPr>
            <p:spPr>
              <a:xfrm>
                <a:off x="4967" y="3277"/>
                <a:ext cx="0" cy="13"/>
              </a:xfrm>
              <a:prstGeom prst="line">
                <a:avLst/>
              </a:prstGeom>
              <a:ln w="11113" cap="flat" cmpd="sng">
                <a:solidFill>
                  <a:srgbClr val="FF0000"/>
                </a:solidFill>
                <a:prstDash val="solid"/>
                <a:headEnd type="none" w="med" len="med"/>
                <a:tailEnd type="none" w="med" len="med"/>
              </a:ln>
            </p:spPr>
          </p:sp>
          <p:sp>
            <p:nvSpPr>
              <p:cNvPr id="89463" name="Line 5452"/>
              <p:cNvSpPr/>
              <p:nvPr/>
            </p:nvSpPr>
            <p:spPr>
              <a:xfrm>
                <a:off x="4965" y="3290"/>
                <a:ext cx="5" cy="0"/>
              </a:xfrm>
              <a:prstGeom prst="line">
                <a:avLst/>
              </a:prstGeom>
              <a:ln w="11113" cap="flat" cmpd="sng">
                <a:solidFill>
                  <a:srgbClr val="FF0000"/>
                </a:solidFill>
                <a:prstDash val="solid"/>
                <a:headEnd type="none" w="med" len="med"/>
                <a:tailEnd type="none" w="med" len="med"/>
              </a:ln>
            </p:spPr>
          </p:sp>
          <p:sp>
            <p:nvSpPr>
              <p:cNvPr id="89464" name="Line 5453"/>
              <p:cNvSpPr/>
              <p:nvPr/>
            </p:nvSpPr>
            <p:spPr>
              <a:xfrm flipV="1">
                <a:off x="4983" y="3258"/>
                <a:ext cx="0" cy="21"/>
              </a:xfrm>
              <a:prstGeom prst="line">
                <a:avLst/>
              </a:prstGeom>
              <a:ln w="11113" cap="flat" cmpd="sng">
                <a:solidFill>
                  <a:srgbClr val="FF0000"/>
                </a:solidFill>
                <a:prstDash val="solid"/>
                <a:headEnd type="none" w="med" len="med"/>
                <a:tailEnd type="none" w="med" len="med"/>
              </a:ln>
            </p:spPr>
          </p:sp>
          <p:sp>
            <p:nvSpPr>
              <p:cNvPr id="89465" name="Line 5454"/>
              <p:cNvSpPr/>
              <p:nvPr/>
            </p:nvSpPr>
            <p:spPr>
              <a:xfrm>
                <a:off x="4981" y="3258"/>
                <a:ext cx="4" cy="0"/>
              </a:xfrm>
              <a:prstGeom prst="line">
                <a:avLst/>
              </a:prstGeom>
              <a:ln w="11113" cap="flat" cmpd="sng">
                <a:solidFill>
                  <a:srgbClr val="FF0000"/>
                </a:solidFill>
                <a:prstDash val="solid"/>
                <a:headEnd type="none" w="med" len="med"/>
                <a:tailEnd type="none" w="med" len="med"/>
              </a:ln>
            </p:spPr>
          </p:sp>
          <p:sp>
            <p:nvSpPr>
              <p:cNvPr id="89466" name="Line 5455"/>
              <p:cNvSpPr/>
              <p:nvPr/>
            </p:nvSpPr>
            <p:spPr>
              <a:xfrm>
                <a:off x="4983" y="3279"/>
                <a:ext cx="0" cy="21"/>
              </a:xfrm>
              <a:prstGeom prst="line">
                <a:avLst/>
              </a:prstGeom>
              <a:ln w="11113" cap="flat" cmpd="sng">
                <a:solidFill>
                  <a:srgbClr val="FF0000"/>
                </a:solidFill>
                <a:prstDash val="solid"/>
                <a:headEnd type="none" w="med" len="med"/>
                <a:tailEnd type="none" w="med" len="med"/>
              </a:ln>
            </p:spPr>
          </p:sp>
          <p:sp>
            <p:nvSpPr>
              <p:cNvPr id="89467" name="Line 5456"/>
              <p:cNvSpPr/>
              <p:nvPr/>
            </p:nvSpPr>
            <p:spPr>
              <a:xfrm>
                <a:off x="4981" y="3300"/>
                <a:ext cx="4" cy="0"/>
              </a:xfrm>
              <a:prstGeom prst="line">
                <a:avLst/>
              </a:prstGeom>
              <a:ln w="11113" cap="flat" cmpd="sng">
                <a:solidFill>
                  <a:srgbClr val="FF0000"/>
                </a:solidFill>
                <a:prstDash val="solid"/>
                <a:headEnd type="none" w="med" len="med"/>
                <a:tailEnd type="none" w="med" len="med"/>
              </a:ln>
            </p:spPr>
          </p:sp>
          <p:sp>
            <p:nvSpPr>
              <p:cNvPr id="89468" name="Line 5457"/>
              <p:cNvSpPr/>
              <p:nvPr/>
            </p:nvSpPr>
            <p:spPr>
              <a:xfrm flipV="1">
                <a:off x="5000" y="3208"/>
                <a:ext cx="0" cy="8"/>
              </a:xfrm>
              <a:prstGeom prst="line">
                <a:avLst/>
              </a:prstGeom>
              <a:ln w="11113" cap="flat" cmpd="sng">
                <a:solidFill>
                  <a:srgbClr val="FF0000"/>
                </a:solidFill>
                <a:prstDash val="solid"/>
                <a:headEnd type="none" w="med" len="med"/>
                <a:tailEnd type="none" w="med" len="med"/>
              </a:ln>
            </p:spPr>
          </p:sp>
          <p:sp>
            <p:nvSpPr>
              <p:cNvPr id="89469" name="Line 5458"/>
              <p:cNvSpPr/>
              <p:nvPr/>
            </p:nvSpPr>
            <p:spPr>
              <a:xfrm>
                <a:off x="4998" y="3208"/>
                <a:ext cx="4" cy="0"/>
              </a:xfrm>
              <a:prstGeom prst="line">
                <a:avLst/>
              </a:prstGeom>
              <a:ln w="11113" cap="flat" cmpd="sng">
                <a:solidFill>
                  <a:srgbClr val="FF0000"/>
                </a:solidFill>
                <a:prstDash val="solid"/>
                <a:headEnd type="none" w="med" len="med"/>
                <a:tailEnd type="none" w="med" len="med"/>
              </a:ln>
            </p:spPr>
          </p:sp>
          <p:sp>
            <p:nvSpPr>
              <p:cNvPr id="89470" name="Line 5459"/>
              <p:cNvSpPr/>
              <p:nvPr/>
            </p:nvSpPr>
            <p:spPr>
              <a:xfrm>
                <a:off x="5000" y="3216"/>
                <a:ext cx="0" cy="9"/>
              </a:xfrm>
              <a:prstGeom prst="line">
                <a:avLst/>
              </a:prstGeom>
              <a:ln w="11113" cap="flat" cmpd="sng">
                <a:solidFill>
                  <a:srgbClr val="FF0000"/>
                </a:solidFill>
                <a:prstDash val="solid"/>
                <a:headEnd type="none" w="med" len="med"/>
                <a:tailEnd type="none" w="med" len="med"/>
              </a:ln>
            </p:spPr>
          </p:sp>
          <p:sp>
            <p:nvSpPr>
              <p:cNvPr id="89471" name="Line 5460"/>
              <p:cNvSpPr/>
              <p:nvPr/>
            </p:nvSpPr>
            <p:spPr>
              <a:xfrm>
                <a:off x="4998" y="3225"/>
                <a:ext cx="4" cy="0"/>
              </a:xfrm>
              <a:prstGeom prst="line">
                <a:avLst/>
              </a:prstGeom>
              <a:ln w="11113" cap="flat" cmpd="sng">
                <a:solidFill>
                  <a:srgbClr val="FF0000"/>
                </a:solidFill>
                <a:prstDash val="solid"/>
                <a:headEnd type="none" w="med" len="med"/>
                <a:tailEnd type="none" w="med" len="med"/>
              </a:ln>
            </p:spPr>
          </p:sp>
          <p:sp>
            <p:nvSpPr>
              <p:cNvPr id="89472" name="Line 5461"/>
              <p:cNvSpPr/>
              <p:nvPr/>
            </p:nvSpPr>
            <p:spPr>
              <a:xfrm flipV="1">
                <a:off x="5015" y="3195"/>
                <a:ext cx="0" cy="7"/>
              </a:xfrm>
              <a:prstGeom prst="line">
                <a:avLst/>
              </a:prstGeom>
              <a:ln w="11113" cap="flat" cmpd="sng">
                <a:solidFill>
                  <a:srgbClr val="FF0000"/>
                </a:solidFill>
                <a:prstDash val="solid"/>
                <a:headEnd type="none" w="med" len="med"/>
                <a:tailEnd type="none" w="med" len="med"/>
              </a:ln>
            </p:spPr>
          </p:sp>
          <p:sp>
            <p:nvSpPr>
              <p:cNvPr id="89473" name="Line 5462"/>
              <p:cNvSpPr/>
              <p:nvPr/>
            </p:nvSpPr>
            <p:spPr>
              <a:xfrm>
                <a:off x="5013" y="3195"/>
                <a:ext cx="4" cy="0"/>
              </a:xfrm>
              <a:prstGeom prst="line">
                <a:avLst/>
              </a:prstGeom>
              <a:ln w="11113" cap="flat" cmpd="sng">
                <a:solidFill>
                  <a:srgbClr val="FF0000"/>
                </a:solidFill>
                <a:prstDash val="solid"/>
                <a:headEnd type="none" w="med" len="med"/>
                <a:tailEnd type="none" w="med" len="med"/>
              </a:ln>
            </p:spPr>
          </p:sp>
          <p:sp>
            <p:nvSpPr>
              <p:cNvPr id="89474" name="Line 5463"/>
              <p:cNvSpPr/>
              <p:nvPr/>
            </p:nvSpPr>
            <p:spPr>
              <a:xfrm>
                <a:off x="5015" y="3202"/>
                <a:ext cx="0" cy="6"/>
              </a:xfrm>
              <a:prstGeom prst="line">
                <a:avLst/>
              </a:prstGeom>
              <a:ln w="11113" cap="flat" cmpd="sng">
                <a:solidFill>
                  <a:srgbClr val="FF0000"/>
                </a:solidFill>
                <a:prstDash val="solid"/>
                <a:headEnd type="none" w="med" len="med"/>
                <a:tailEnd type="none" w="med" len="med"/>
              </a:ln>
            </p:spPr>
          </p:sp>
          <p:sp>
            <p:nvSpPr>
              <p:cNvPr id="89475" name="Line 5464"/>
              <p:cNvSpPr/>
              <p:nvPr/>
            </p:nvSpPr>
            <p:spPr>
              <a:xfrm>
                <a:off x="5013" y="3208"/>
                <a:ext cx="4" cy="0"/>
              </a:xfrm>
              <a:prstGeom prst="line">
                <a:avLst/>
              </a:prstGeom>
              <a:ln w="11113" cap="flat" cmpd="sng">
                <a:solidFill>
                  <a:srgbClr val="FF0000"/>
                </a:solidFill>
                <a:prstDash val="solid"/>
                <a:headEnd type="none" w="med" len="med"/>
                <a:tailEnd type="none" w="med" len="med"/>
              </a:ln>
            </p:spPr>
          </p:sp>
          <p:sp>
            <p:nvSpPr>
              <p:cNvPr id="89476" name="Line 5465"/>
              <p:cNvSpPr/>
              <p:nvPr/>
            </p:nvSpPr>
            <p:spPr>
              <a:xfrm flipV="1">
                <a:off x="5033" y="3172"/>
                <a:ext cx="0" cy="73"/>
              </a:xfrm>
              <a:prstGeom prst="line">
                <a:avLst/>
              </a:prstGeom>
              <a:ln w="11113" cap="flat" cmpd="sng">
                <a:solidFill>
                  <a:srgbClr val="FF0000"/>
                </a:solidFill>
                <a:prstDash val="solid"/>
                <a:headEnd type="none" w="med" len="med"/>
                <a:tailEnd type="none" w="med" len="med"/>
              </a:ln>
            </p:spPr>
          </p:sp>
          <p:sp>
            <p:nvSpPr>
              <p:cNvPr id="89477" name="Line 5466"/>
              <p:cNvSpPr/>
              <p:nvPr/>
            </p:nvSpPr>
            <p:spPr>
              <a:xfrm>
                <a:off x="5031" y="3172"/>
                <a:ext cx="4" cy="0"/>
              </a:xfrm>
              <a:prstGeom prst="line">
                <a:avLst/>
              </a:prstGeom>
              <a:ln w="11113" cap="flat" cmpd="sng">
                <a:solidFill>
                  <a:srgbClr val="FF0000"/>
                </a:solidFill>
                <a:prstDash val="solid"/>
                <a:headEnd type="none" w="med" len="med"/>
                <a:tailEnd type="none" w="med" len="med"/>
              </a:ln>
            </p:spPr>
          </p:sp>
          <p:sp>
            <p:nvSpPr>
              <p:cNvPr id="89478" name="Line 5467"/>
              <p:cNvSpPr/>
              <p:nvPr/>
            </p:nvSpPr>
            <p:spPr>
              <a:xfrm>
                <a:off x="5033" y="3245"/>
                <a:ext cx="0" cy="73"/>
              </a:xfrm>
              <a:prstGeom prst="line">
                <a:avLst/>
              </a:prstGeom>
              <a:ln w="11113" cap="flat" cmpd="sng">
                <a:solidFill>
                  <a:srgbClr val="FF0000"/>
                </a:solidFill>
                <a:prstDash val="solid"/>
                <a:headEnd type="none" w="med" len="med"/>
                <a:tailEnd type="none" w="med" len="med"/>
              </a:ln>
            </p:spPr>
          </p:sp>
          <p:sp>
            <p:nvSpPr>
              <p:cNvPr id="89479" name="Line 5468"/>
              <p:cNvSpPr/>
              <p:nvPr/>
            </p:nvSpPr>
            <p:spPr>
              <a:xfrm>
                <a:off x="5031" y="3318"/>
                <a:ext cx="4" cy="0"/>
              </a:xfrm>
              <a:prstGeom prst="line">
                <a:avLst/>
              </a:prstGeom>
              <a:ln w="11113" cap="flat" cmpd="sng">
                <a:solidFill>
                  <a:srgbClr val="FF0000"/>
                </a:solidFill>
                <a:prstDash val="solid"/>
                <a:headEnd type="none" w="med" len="med"/>
                <a:tailEnd type="none" w="med" len="med"/>
              </a:ln>
            </p:spPr>
          </p:sp>
          <p:sp>
            <p:nvSpPr>
              <p:cNvPr id="89480" name="Line 5469"/>
              <p:cNvSpPr/>
              <p:nvPr/>
            </p:nvSpPr>
            <p:spPr>
              <a:xfrm flipV="1">
                <a:off x="5050" y="3199"/>
                <a:ext cx="0" cy="53"/>
              </a:xfrm>
              <a:prstGeom prst="line">
                <a:avLst/>
              </a:prstGeom>
              <a:ln w="11113" cap="flat" cmpd="sng">
                <a:solidFill>
                  <a:srgbClr val="FF0000"/>
                </a:solidFill>
                <a:prstDash val="solid"/>
                <a:headEnd type="none" w="med" len="med"/>
                <a:tailEnd type="none" w="med" len="med"/>
              </a:ln>
            </p:spPr>
          </p:sp>
          <p:sp>
            <p:nvSpPr>
              <p:cNvPr id="89481" name="Line 5470"/>
              <p:cNvSpPr/>
              <p:nvPr/>
            </p:nvSpPr>
            <p:spPr>
              <a:xfrm>
                <a:off x="5048" y="3199"/>
                <a:ext cx="5" cy="0"/>
              </a:xfrm>
              <a:prstGeom prst="line">
                <a:avLst/>
              </a:prstGeom>
              <a:ln w="11113" cap="flat" cmpd="sng">
                <a:solidFill>
                  <a:srgbClr val="FF0000"/>
                </a:solidFill>
                <a:prstDash val="solid"/>
                <a:headEnd type="none" w="med" len="med"/>
                <a:tailEnd type="none" w="med" len="med"/>
              </a:ln>
            </p:spPr>
          </p:sp>
          <p:sp>
            <p:nvSpPr>
              <p:cNvPr id="89482" name="Line 5471"/>
              <p:cNvSpPr/>
              <p:nvPr/>
            </p:nvSpPr>
            <p:spPr>
              <a:xfrm>
                <a:off x="5050" y="3252"/>
                <a:ext cx="0" cy="52"/>
              </a:xfrm>
              <a:prstGeom prst="line">
                <a:avLst/>
              </a:prstGeom>
              <a:ln w="11113" cap="flat" cmpd="sng">
                <a:solidFill>
                  <a:srgbClr val="FF0000"/>
                </a:solidFill>
                <a:prstDash val="solid"/>
                <a:headEnd type="none" w="med" len="med"/>
                <a:tailEnd type="none" w="med" len="med"/>
              </a:ln>
            </p:spPr>
          </p:sp>
          <p:sp>
            <p:nvSpPr>
              <p:cNvPr id="89483" name="Line 5472"/>
              <p:cNvSpPr/>
              <p:nvPr/>
            </p:nvSpPr>
            <p:spPr>
              <a:xfrm>
                <a:off x="5048" y="3304"/>
                <a:ext cx="5" cy="0"/>
              </a:xfrm>
              <a:prstGeom prst="line">
                <a:avLst/>
              </a:prstGeom>
              <a:ln w="11113" cap="flat" cmpd="sng">
                <a:solidFill>
                  <a:srgbClr val="FF0000"/>
                </a:solidFill>
                <a:prstDash val="solid"/>
                <a:headEnd type="none" w="med" len="med"/>
                <a:tailEnd type="none" w="med" len="med"/>
              </a:ln>
            </p:spPr>
          </p:sp>
          <p:sp>
            <p:nvSpPr>
              <p:cNvPr id="89484" name="Line 5473"/>
              <p:cNvSpPr/>
              <p:nvPr/>
            </p:nvSpPr>
            <p:spPr>
              <a:xfrm flipV="1">
                <a:off x="5065" y="3187"/>
                <a:ext cx="0" cy="54"/>
              </a:xfrm>
              <a:prstGeom prst="line">
                <a:avLst/>
              </a:prstGeom>
              <a:ln w="11113" cap="flat" cmpd="sng">
                <a:solidFill>
                  <a:srgbClr val="FF0000"/>
                </a:solidFill>
                <a:prstDash val="solid"/>
                <a:headEnd type="none" w="med" len="med"/>
                <a:tailEnd type="none" w="med" len="med"/>
              </a:ln>
            </p:spPr>
          </p:sp>
          <p:sp>
            <p:nvSpPr>
              <p:cNvPr id="89485" name="Line 5474"/>
              <p:cNvSpPr/>
              <p:nvPr/>
            </p:nvSpPr>
            <p:spPr>
              <a:xfrm>
                <a:off x="5063" y="3187"/>
                <a:ext cx="5" cy="0"/>
              </a:xfrm>
              <a:prstGeom prst="line">
                <a:avLst/>
              </a:prstGeom>
              <a:ln w="11113" cap="flat" cmpd="sng">
                <a:solidFill>
                  <a:srgbClr val="FF0000"/>
                </a:solidFill>
                <a:prstDash val="solid"/>
                <a:headEnd type="none" w="med" len="med"/>
                <a:tailEnd type="none" w="med" len="med"/>
              </a:ln>
            </p:spPr>
          </p:sp>
          <p:sp>
            <p:nvSpPr>
              <p:cNvPr id="89486" name="Line 5475"/>
              <p:cNvSpPr/>
              <p:nvPr/>
            </p:nvSpPr>
            <p:spPr>
              <a:xfrm>
                <a:off x="5065" y="3241"/>
                <a:ext cx="0" cy="55"/>
              </a:xfrm>
              <a:prstGeom prst="line">
                <a:avLst/>
              </a:prstGeom>
              <a:ln w="11113" cap="flat" cmpd="sng">
                <a:solidFill>
                  <a:srgbClr val="FF0000"/>
                </a:solidFill>
                <a:prstDash val="solid"/>
                <a:headEnd type="none" w="med" len="med"/>
                <a:tailEnd type="none" w="med" len="med"/>
              </a:ln>
            </p:spPr>
          </p:sp>
          <p:sp>
            <p:nvSpPr>
              <p:cNvPr id="89487" name="Line 5476"/>
              <p:cNvSpPr/>
              <p:nvPr/>
            </p:nvSpPr>
            <p:spPr>
              <a:xfrm>
                <a:off x="5063" y="3296"/>
                <a:ext cx="5" cy="0"/>
              </a:xfrm>
              <a:prstGeom prst="line">
                <a:avLst/>
              </a:prstGeom>
              <a:ln w="11113" cap="flat" cmpd="sng">
                <a:solidFill>
                  <a:srgbClr val="FF0000"/>
                </a:solidFill>
                <a:prstDash val="solid"/>
                <a:headEnd type="none" w="med" len="med"/>
                <a:tailEnd type="none" w="med" len="med"/>
              </a:ln>
            </p:spPr>
          </p:sp>
          <p:sp>
            <p:nvSpPr>
              <p:cNvPr id="89488" name="Line 5477"/>
              <p:cNvSpPr/>
              <p:nvPr/>
            </p:nvSpPr>
            <p:spPr>
              <a:xfrm flipV="1">
                <a:off x="5083" y="3245"/>
                <a:ext cx="0" cy="22"/>
              </a:xfrm>
              <a:prstGeom prst="line">
                <a:avLst/>
              </a:prstGeom>
              <a:ln w="11113" cap="flat" cmpd="sng">
                <a:solidFill>
                  <a:srgbClr val="FF0000"/>
                </a:solidFill>
                <a:prstDash val="solid"/>
                <a:headEnd type="none" w="med" len="med"/>
                <a:tailEnd type="none" w="med" len="med"/>
              </a:ln>
            </p:spPr>
          </p:sp>
          <p:sp>
            <p:nvSpPr>
              <p:cNvPr id="89489" name="Line 5478"/>
              <p:cNvSpPr/>
              <p:nvPr/>
            </p:nvSpPr>
            <p:spPr>
              <a:xfrm>
                <a:off x="5081" y="3245"/>
                <a:ext cx="4" cy="0"/>
              </a:xfrm>
              <a:prstGeom prst="line">
                <a:avLst/>
              </a:prstGeom>
              <a:ln w="11113" cap="flat" cmpd="sng">
                <a:solidFill>
                  <a:srgbClr val="FF0000"/>
                </a:solidFill>
                <a:prstDash val="solid"/>
                <a:headEnd type="none" w="med" len="med"/>
                <a:tailEnd type="none" w="med" len="med"/>
              </a:ln>
            </p:spPr>
          </p:sp>
          <p:sp>
            <p:nvSpPr>
              <p:cNvPr id="89490" name="Line 5479"/>
              <p:cNvSpPr/>
              <p:nvPr/>
            </p:nvSpPr>
            <p:spPr>
              <a:xfrm>
                <a:off x="5083" y="3267"/>
                <a:ext cx="0" cy="20"/>
              </a:xfrm>
              <a:prstGeom prst="line">
                <a:avLst/>
              </a:prstGeom>
              <a:ln w="11113" cap="flat" cmpd="sng">
                <a:solidFill>
                  <a:srgbClr val="FF0000"/>
                </a:solidFill>
                <a:prstDash val="solid"/>
                <a:headEnd type="none" w="med" len="med"/>
                <a:tailEnd type="none" w="med" len="med"/>
              </a:ln>
            </p:spPr>
          </p:sp>
          <p:sp>
            <p:nvSpPr>
              <p:cNvPr id="89491" name="Line 5480"/>
              <p:cNvSpPr/>
              <p:nvPr/>
            </p:nvSpPr>
            <p:spPr>
              <a:xfrm>
                <a:off x="5081" y="3287"/>
                <a:ext cx="4" cy="0"/>
              </a:xfrm>
              <a:prstGeom prst="line">
                <a:avLst/>
              </a:prstGeom>
              <a:ln w="11113" cap="flat" cmpd="sng">
                <a:solidFill>
                  <a:srgbClr val="FF0000"/>
                </a:solidFill>
                <a:prstDash val="solid"/>
                <a:headEnd type="none" w="med" len="med"/>
                <a:tailEnd type="none" w="med" len="med"/>
              </a:ln>
            </p:spPr>
          </p:sp>
          <p:sp>
            <p:nvSpPr>
              <p:cNvPr id="89492" name="Line 5481"/>
              <p:cNvSpPr/>
              <p:nvPr/>
            </p:nvSpPr>
            <p:spPr>
              <a:xfrm flipV="1">
                <a:off x="5100" y="3239"/>
                <a:ext cx="0" cy="15"/>
              </a:xfrm>
              <a:prstGeom prst="line">
                <a:avLst/>
              </a:prstGeom>
              <a:ln w="11113" cap="flat" cmpd="sng">
                <a:solidFill>
                  <a:srgbClr val="FF0000"/>
                </a:solidFill>
                <a:prstDash val="solid"/>
                <a:headEnd type="none" w="med" len="med"/>
                <a:tailEnd type="none" w="med" len="med"/>
              </a:ln>
            </p:spPr>
          </p:sp>
          <p:sp>
            <p:nvSpPr>
              <p:cNvPr id="89493" name="Line 5482"/>
              <p:cNvSpPr/>
              <p:nvPr/>
            </p:nvSpPr>
            <p:spPr>
              <a:xfrm>
                <a:off x="5098" y="3239"/>
                <a:ext cx="4" cy="0"/>
              </a:xfrm>
              <a:prstGeom prst="line">
                <a:avLst/>
              </a:prstGeom>
              <a:ln w="11113" cap="flat" cmpd="sng">
                <a:solidFill>
                  <a:srgbClr val="FF0000"/>
                </a:solidFill>
                <a:prstDash val="solid"/>
                <a:headEnd type="none" w="med" len="med"/>
                <a:tailEnd type="none" w="med" len="med"/>
              </a:ln>
            </p:spPr>
          </p:sp>
          <p:sp>
            <p:nvSpPr>
              <p:cNvPr id="89494" name="Line 5483"/>
              <p:cNvSpPr/>
              <p:nvPr/>
            </p:nvSpPr>
            <p:spPr>
              <a:xfrm>
                <a:off x="5100" y="3254"/>
                <a:ext cx="0" cy="14"/>
              </a:xfrm>
              <a:prstGeom prst="line">
                <a:avLst/>
              </a:prstGeom>
              <a:ln w="11113" cap="flat" cmpd="sng">
                <a:solidFill>
                  <a:srgbClr val="FF0000"/>
                </a:solidFill>
                <a:prstDash val="solid"/>
                <a:headEnd type="none" w="med" len="med"/>
                <a:tailEnd type="none" w="med" len="med"/>
              </a:ln>
            </p:spPr>
          </p:sp>
          <p:sp>
            <p:nvSpPr>
              <p:cNvPr id="89495" name="Line 5484"/>
              <p:cNvSpPr/>
              <p:nvPr/>
            </p:nvSpPr>
            <p:spPr>
              <a:xfrm>
                <a:off x="5098" y="3268"/>
                <a:ext cx="4" cy="0"/>
              </a:xfrm>
              <a:prstGeom prst="line">
                <a:avLst/>
              </a:prstGeom>
              <a:ln w="11113" cap="flat" cmpd="sng">
                <a:solidFill>
                  <a:srgbClr val="FF0000"/>
                </a:solidFill>
                <a:prstDash val="solid"/>
                <a:headEnd type="none" w="med" len="med"/>
                <a:tailEnd type="none" w="med" len="med"/>
              </a:ln>
            </p:spPr>
          </p:sp>
          <p:sp>
            <p:nvSpPr>
              <p:cNvPr id="89496" name="Line 5485"/>
              <p:cNvSpPr/>
              <p:nvPr/>
            </p:nvSpPr>
            <p:spPr>
              <a:xfrm flipV="1">
                <a:off x="5115" y="3222"/>
                <a:ext cx="0" cy="9"/>
              </a:xfrm>
              <a:prstGeom prst="line">
                <a:avLst/>
              </a:prstGeom>
              <a:ln w="11113" cap="flat" cmpd="sng">
                <a:solidFill>
                  <a:srgbClr val="FF0000"/>
                </a:solidFill>
                <a:prstDash val="solid"/>
                <a:headEnd type="none" w="med" len="med"/>
                <a:tailEnd type="none" w="med" len="med"/>
              </a:ln>
            </p:spPr>
          </p:sp>
          <p:sp>
            <p:nvSpPr>
              <p:cNvPr id="89497" name="Line 5486"/>
              <p:cNvSpPr/>
              <p:nvPr/>
            </p:nvSpPr>
            <p:spPr>
              <a:xfrm>
                <a:off x="5113" y="3222"/>
                <a:ext cx="5" cy="0"/>
              </a:xfrm>
              <a:prstGeom prst="line">
                <a:avLst/>
              </a:prstGeom>
              <a:ln w="11113" cap="flat" cmpd="sng">
                <a:solidFill>
                  <a:srgbClr val="FF0000"/>
                </a:solidFill>
                <a:prstDash val="solid"/>
                <a:headEnd type="none" w="med" len="med"/>
                <a:tailEnd type="none" w="med" len="med"/>
              </a:ln>
            </p:spPr>
          </p:sp>
          <p:sp>
            <p:nvSpPr>
              <p:cNvPr id="89498" name="Line 5487"/>
              <p:cNvSpPr/>
              <p:nvPr/>
            </p:nvSpPr>
            <p:spPr>
              <a:xfrm>
                <a:off x="5115" y="3231"/>
                <a:ext cx="0" cy="8"/>
              </a:xfrm>
              <a:prstGeom prst="line">
                <a:avLst/>
              </a:prstGeom>
              <a:ln w="11113" cap="flat" cmpd="sng">
                <a:solidFill>
                  <a:srgbClr val="FF0000"/>
                </a:solidFill>
                <a:prstDash val="solid"/>
                <a:headEnd type="none" w="med" len="med"/>
                <a:tailEnd type="none" w="med" len="med"/>
              </a:ln>
            </p:spPr>
          </p:sp>
          <p:sp>
            <p:nvSpPr>
              <p:cNvPr id="89499" name="Line 5488"/>
              <p:cNvSpPr/>
              <p:nvPr/>
            </p:nvSpPr>
            <p:spPr>
              <a:xfrm>
                <a:off x="5113" y="3239"/>
                <a:ext cx="5" cy="0"/>
              </a:xfrm>
              <a:prstGeom prst="line">
                <a:avLst/>
              </a:prstGeom>
              <a:ln w="11113" cap="flat" cmpd="sng">
                <a:solidFill>
                  <a:srgbClr val="FF0000"/>
                </a:solidFill>
                <a:prstDash val="solid"/>
                <a:headEnd type="none" w="med" len="med"/>
                <a:tailEnd type="none" w="med" len="med"/>
              </a:ln>
            </p:spPr>
          </p:sp>
          <p:sp>
            <p:nvSpPr>
              <p:cNvPr id="89500" name="Line 5489"/>
              <p:cNvSpPr/>
              <p:nvPr/>
            </p:nvSpPr>
            <p:spPr>
              <a:xfrm flipV="1">
                <a:off x="5133" y="3248"/>
                <a:ext cx="0" cy="4"/>
              </a:xfrm>
              <a:prstGeom prst="line">
                <a:avLst/>
              </a:prstGeom>
              <a:ln w="11113" cap="flat" cmpd="sng">
                <a:solidFill>
                  <a:srgbClr val="FF0000"/>
                </a:solidFill>
                <a:prstDash val="solid"/>
                <a:headEnd type="none" w="med" len="med"/>
                <a:tailEnd type="none" w="med" len="med"/>
              </a:ln>
            </p:spPr>
          </p:sp>
          <p:sp>
            <p:nvSpPr>
              <p:cNvPr id="89501" name="Line 5490"/>
              <p:cNvSpPr/>
              <p:nvPr/>
            </p:nvSpPr>
            <p:spPr>
              <a:xfrm>
                <a:off x="5131" y="3248"/>
                <a:ext cx="4" cy="0"/>
              </a:xfrm>
              <a:prstGeom prst="line">
                <a:avLst/>
              </a:prstGeom>
              <a:ln w="11113" cap="flat" cmpd="sng">
                <a:solidFill>
                  <a:srgbClr val="FF0000"/>
                </a:solidFill>
                <a:prstDash val="solid"/>
                <a:headEnd type="none" w="med" len="med"/>
                <a:tailEnd type="none" w="med" len="med"/>
              </a:ln>
            </p:spPr>
          </p:sp>
          <p:sp>
            <p:nvSpPr>
              <p:cNvPr id="89502" name="Line 5491"/>
              <p:cNvSpPr/>
              <p:nvPr/>
            </p:nvSpPr>
            <p:spPr>
              <a:xfrm>
                <a:off x="5133" y="3252"/>
                <a:ext cx="0" cy="4"/>
              </a:xfrm>
              <a:prstGeom prst="line">
                <a:avLst/>
              </a:prstGeom>
              <a:ln w="11113" cap="flat" cmpd="sng">
                <a:solidFill>
                  <a:srgbClr val="FF0000"/>
                </a:solidFill>
                <a:prstDash val="solid"/>
                <a:headEnd type="none" w="med" len="med"/>
                <a:tailEnd type="none" w="med" len="med"/>
              </a:ln>
            </p:spPr>
          </p:sp>
          <p:sp>
            <p:nvSpPr>
              <p:cNvPr id="89503" name="Line 5492"/>
              <p:cNvSpPr/>
              <p:nvPr/>
            </p:nvSpPr>
            <p:spPr>
              <a:xfrm>
                <a:off x="5131" y="3256"/>
                <a:ext cx="4" cy="0"/>
              </a:xfrm>
              <a:prstGeom prst="line">
                <a:avLst/>
              </a:prstGeom>
              <a:ln w="11113" cap="flat" cmpd="sng">
                <a:solidFill>
                  <a:srgbClr val="FF0000"/>
                </a:solidFill>
                <a:prstDash val="solid"/>
                <a:headEnd type="none" w="med" len="med"/>
                <a:tailEnd type="none" w="med" len="med"/>
              </a:ln>
            </p:spPr>
          </p:sp>
          <p:sp>
            <p:nvSpPr>
              <p:cNvPr id="89504" name="Line 5493"/>
              <p:cNvSpPr/>
              <p:nvPr/>
            </p:nvSpPr>
            <p:spPr>
              <a:xfrm flipV="1">
                <a:off x="5150" y="3264"/>
                <a:ext cx="0" cy="3"/>
              </a:xfrm>
              <a:prstGeom prst="line">
                <a:avLst/>
              </a:prstGeom>
              <a:ln w="11113" cap="flat" cmpd="sng">
                <a:solidFill>
                  <a:srgbClr val="FF0000"/>
                </a:solidFill>
                <a:prstDash val="solid"/>
                <a:headEnd type="none" w="med" len="med"/>
                <a:tailEnd type="none" w="med" len="med"/>
              </a:ln>
            </p:spPr>
          </p:sp>
          <p:sp>
            <p:nvSpPr>
              <p:cNvPr id="89505" name="Line 5494"/>
              <p:cNvSpPr/>
              <p:nvPr/>
            </p:nvSpPr>
            <p:spPr>
              <a:xfrm>
                <a:off x="5148" y="3264"/>
                <a:ext cx="4" cy="0"/>
              </a:xfrm>
              <a:prstGeom prst="line">
                <a:avLst/>
              </a:prstGeom>
              <a:ln w="11113" cap="flat" cmpd="sng">
                <a:solidFill>
                  <a:srgbClr val="FF0000"/>
                </a:solidFill>
                <a:prstDash val="solid"/>
                <a:headEnd type="none" w="med" len="med"/>
                <a:tailEnd type="none" w="med" len="med"/>
              </a:ln>
            </p:spPr>
          </p:sp>
          <p:sp>
            <p:nvSpPr>
              <p:cNvPr id="89506" name="Line 5495"/>
              <p:cNvSpPr/>
              <p:nvPr/>
            </p:nvSpPr>
            <p:spPr>
              <a:xfrm>
                <a:off x="5150" y="3267"/>
                <a:ext cx="0" cy="1"/>
              </a:xfrm>
              <a:prstGeom prst="line">
                <a:avLst/>
              </a:prstGeom>
              <a:ln w="11113" cap="flat" cmpd="sng">
                <a:solidFill>
                  <a:srgbClr val="FF0000"/>
                </a:solidFill>
                <a:prstDash val="solid"/>
                <a:headEnd type="none" w="med" len="med"/>
                <a:tailEnd type="none" w="med" len="med"/>
              </a:ln>
            </p:spPr>
          </p:sp>
          <p:sp>
            <p:nvSpPr>
              <p:cNvPr id="89507" name="Line 5496"/>
              <p:cNvSpPr/>
              <p:nvPr/>
            </p:nvSpPr>
            <p:spPr>
              <a:xfrm>
                <a:off x="5148" y="3268"/>
                <a:ext cx="4" cy="0"/>
              </a:xfrm>
              <a:prstGeom prst="line">
                <a:avLst/>
              </a:prstGeom>
              <a:ln w="11113" cap="flat" cmpd="sng">
                <a:solidFill>
                  <a:srgbClr val="FF0000"/>
                </a:solidFill>
                <a:prstDash val="solid"/>
                <a:headEnd type="none" w="med" len="med"/>
                <a:tailEnd type="none" w="med" len="med"/>
              </a:ln>
            </p:spPr>
          </p:sp>
          <p:sp>
            <p:nvSpPr>
              <p:cNvPr id="89508" name="Line 5497"/>
              <p:cNvSpPr/>
              <p:nvPr/>
            </p:nvSpPr>
            <p:spPr>
              <a:xfrm flipV="1">
                <a:off x="5165" y="3264"/>
                <a:ext cx="0" cy="4"/>
              </a:xfrm>
              <a:prstGeom prst="line">
                <a:avLst/>
              </a:prstGeom>
              <a:ln w="11113" cap="flat" cmpd="sng">
                <a:solidFill>
                  <a:srgbClr val="FF0000"/>
                </a:solidFill>
                <a:prstDash val="solid"/>
                <a:headEnd type="none" w="med" len="med"/>
                <a:tailEnd type="none" w="med" len="med"/>
              </a:ln>
            </p:spPr>
          </p:sp>
          <p:sp>
            <p:nvSpPr>
              <p:cNvPr id="89509" name="Line 5498"/>
              <p:cNvSpPr/>
              <p:nvPr/>
            </p:nvSpPr>
            <p:spPr>
              <a:xfrm>
                <a:off x="5163" y="3264"/>
                <a:ext cx="5" cy="0"/>
              </a:xfrm>
              <a:prstGeom prst="line">
                <a:avLst/>
              </a:prstGeom>
              <a:ln w="11113" cap="flat" cmpd="sng">
                <a:solidFill>
                  <a:srgbClr val="FF0000"/>
                </a:solidFill>
                <a:prstDash val="solid"/>
                <a:headEnd type="none" w="med" len="med"/>
                <a:tailEnd type="none" w="med" len="med"/>
              </a:ln>
            </p:spPr>
          </p:sp>
          <p:sp>
            <p:nvSpPr>
              <p:cNvPr id="89510" name="Line 5499"/>
              <p:cNvSpPr/>
              <p:nvPr/>
            </p:nvSpPr>
            <p:spPr>
              <a:xfrm>
                <a:off x="5165" y="3268"/>
                <a:ext cx="0" cy="5"/>
              </a:xfrm>
              <a:prstGeom prst="line">
                <a:avLst/>
              </a:prstGeom>
              <a:ln w="11113" cap="flat" cmpd="sng">
                <a:solidFill>
                  <a:srgbClr val="FF0000"/>
                </a:solidFill>
                <a:prstDash val="solid"/>
                <a:headEnd type="none" w="med" len="med"/>
                <a:tailEnd type="none" w="med" len="med"/>
              </a:ln>
            </p:spPr>
          </p:sp>
          <p:sp>
            <p:nvSpPr>
              <p:cNvPr id="89511" name="Line 5500"/>
              <p:cNvSpPr/>
              <p:nvPr/>
            </p:nvSpPr>
            <p:spPr>
              <a:xfrm>
                <a:off x="5163" y="3273"/>
                <a:ext cx="5" cy="0"/>
              </a:xfrm>
              <a:prstGeom prst="line">
                <a:avLst/>
              </a:prstGeom>
              <a:ln w="11113" cap="flat" cmpd="sng">
                <a:solidFill>
                  <a:srgbClr val="FF0000"/>
                </a:solidFill>
                <a:prstDash val="solid"/>
                <a:headEnd type="none" w="med" len="med"/>
                <a:tailEnd type="none" w="med" len="med"/>
              </a:ln>
            </p:spPr>
          </p:sp>
          <p:sp>
            <p:nvSpPr>
              <p:cNvPr id="89512" name="Line 5501"/>
              <p:cNvSpPr/>
              <p:nvPr/>
            </p:nvSpPr>
            <p:spPr>
              <a:xfrm flipV="1">
                <a:off x="5183" y="3264"/>
                <a:ext cx="0" cy="4"/>
              </a:xfrm>
              <a:prstGeom prst="line">
                <a:avLst/>
              </a:prstGeom>
              <a:ln w="11113" cap="flat" cmpd="sng">
                <a:solidFill>
                  <a:srgbClr val="FF0000"/>
                </a:solidFill>
                <a:prstDash val="solid"/>
                <a:headEnd type="none" w="med" len="med"/>
                <a:tailEnd type="none" w="med" len="med"/>
              </a:ln>
            </p:spPr>
          </p:sp>
          <p:sp>
            <p:nvSpPr>
              <p:cNvPr id="89513" name="Line 5502"/>
              <p:cNvSpPr/>
              <p:nvPr/>
            </p:nvSpPr>
            <p:spPr>
              <a:xfrm>
                <a:off x="5181" y="3264"/>
                <a:ext cx="4" cy="0"/>
              </a:xfrm>
              <a:prstGeom prst="line">
                <a:avLst/>
              </a:prstGeom>
              <a:ln w="11113" cap="flat" cmpd="sng">
                <a:solidFill>
                  <a:srgbClr val="FF0000"/>
                </a:solidFill>
                <a:prstDash val="solid"/>
                <a:headEnd type="none" w="med" len="med"/>
                <a:tailEnd type="none" w="med" len="med"/>
              </a:ln>
            </p:spPr>
          </p:sp>
          <p:sp>
            <p:nvSpPr>
              <p:cNvPr id="89514" name="Line 5503"/>
              <p:cNvSpPr/>
              <p:nvPr/>
            </p:nvSpPr>
            <p:spPr>
              <a:xfrm>
                <a:off x="5183" y="3268"/>
                <a:ext cx="0" cy="5"/>
              </a:xfrm>
              <a:prstGeom prst="line">
                <a:avLst/>
              </a:prstGeom>
              <a:ln w="11113" cap="flat" cmpd="sng">
                <a:solidFill>
                  <a:srgbClr val="FF0000"/>
                </a:solidFill>
                <a:prstDash val="solid"/>
                <a:headEnd type="none" w="med" len="med"/>
                <a:tailEnd type="none" w="med" len="med"/>
              </a:ln>
            </p:spPr>
          </p:sp>
          <p:sp>
            <p:nvSpPr>
              <p:cNvPr id="89515" name="Line 5504"/>
              <p:cNvSpPr/>
              <p:nvPr/>
            </p:nvSpPr>
            <p:spPr>
              <a:xfrm>
                <a:off x="5181" y="3273"/>
                <a:ext cx="4" cy="0"/>
              </a:xfrm>
              <a:prstGeom prst="line">
                <a:avLst/>
              </a:prstGeom>
              <a:ln w="11113" cap="flat" cmpd="sng">
                <a:solidFill>
                  <a:srgbClr val="FF0000"/>
                </a:solidFill>
                <a:prstDash val="solid"/>
                <a:headEnd type="none" w="med" len="med"/>
                <a:tailEnd type="none" w="med" len="med"/>
              </a:ln>
            </p:spPr>
          </p:sp>
          <p:sp>
            <p:nvSpPr>
              <p:cNvPr id="89516" name="Line 5505"/>
              <p:cNvSpPr/>
              <p:nvPr/>
            </p:nvSpPr>
            <p:spPr>
              <a:xfrm flipV="1">
                <a:off x="5201" y="3264"/>
                <a:ext cx="0" cy="4"/>
              </a:xfrm>
              <a:prstGeom prst="line">
                <a:avLst/>
              </a:prstGeom>
              <a:ln w="11113" cap="flat" cmpd="sng">
                <a:solidFill>
                  <a:srgbClr val="FF0000"/>
                </a:solidFill>
                <a:prstDash val="solid"/>
                <a:headEnd type="none" w="med" len="med"/>
                <a:tailEnd type="none" w="med" len="med"/>
              </a:ln>
            </p:spPr>
          </p:sp>
          <p:sp>
            <p:nvSpPr>
              <p:cNvPr id="89517" name="Line 5506"/>
              <p:cNvSpPr/>
              <p:nvPr/>
            </p:nvSpPr>
            <p:spPr>
              <a:xfrm>
                <a:off x="5198" y="3264"/>
                <a:ext cx="4" cy="0"/>
              </a:xfrm>
              <a:prstGeom prst="line">
                <a:avLst/>
              </a:prstGeom>
              <a:ln w="11113" cap="flat" cmpd="sng">
                <a:solidFill>
                  <a:srgbClr val="FF0000"/>
                </a:solidFill>
                <a:prstDash val="solid"/>
                <a:headEnd type="none" w="med" len="med"/>
                <a:tailEnd type="none" w="med" len="med"/>
              </a:ln>
            </p:spPr>
          </p:sp>
          <p:sp>
            <p:nvSpPr>
              <p:cNvPr id="89518" name="Line 5507"/>
              <p:cNvSpPr/>
              <p:nvPr/>
            </p:nvSpPr>
            <p:spPr>
              <a:xfrm>
                <a:off x="5201" y="3268"/>
                <a:ext cx="0" cy="5"/>
              </a:xfrm>
              <a:prstGeom prst="line">
                <a:avLst/>
              </a:prstGeom>
              <a:ln w="11113" cap="flat" cmpd="sng">
                <a:solidFill>
                  <a:srgbClr val="FF0000"/>
                </a:solidFill>
                <a:prstDash val="solid"/>
                <a:headEnd type="none" w="med" len="med"/>
                <a:tailEnd type="none" w="med" len="med"/>
              </a:ln>
            </p:spPr>
          </p:sp>
          <p:sp>
            <p:nvSpPr>
              <p:cNvPr id="89519" name="Line 5508"/>
              <p:cNvSpPr/>
              <p:nvPr/>
            </p:nvSpPr>
            <p:spPr>
              <a:xfrm>
                <a:off x="5198" y="3273"/>
                <a:ext cx="4" cy="0"/>
              </a:xfrm>
              <a:prstGeom prst="line">
                <a:avLst/>
              </a:prstGeom>
              <a:ln w="11113" cap="flat" cmpd="sng">
                <a:solidFill>
                  <a:srgbClr val="FF0000"/>
                </a:solidFill>
                <a:prstDash val="solid"/>
                <a:headEnd type="none" w="med" len="med"/>
                <a:tailEnd type="none" w="med" len="med"/>
              </a:ln>
            </p:spPr>
          </p:sp>
          <p:sp>
            <p:nvSpPr>
              <p:cNvPr id="89520" name="Line 5509"/>
              <p:cNvSpPr/>
              <p:nvPr/>
            </p:nvSpPr>
            <p:spPr>
              <a:xfrm flipV="1">
                <a:off x="5216" y="3262"/>
                <a:ext cx="0" cy="9"/>
              </a:xfrm>
              <a:prstGeom prst="line">
                <a:avLst/>
              </a:prstGeom>
              <a:ln w="11113" cap="flat" cmpd="sng">
                <a:solidFill>
                  <a:srgbClr val="FF0000"/>
                </a:solidFill>
                <a:prstDash val="solid"/>
                <a:headEnd type="none" w="med" len="med"/>
                <a:tailEnd type="none" w="med" len="med"/>
              </a:ln>
            </p:spPr>
          </p:sp>
          <p:sp>
            <p:nvSpPr>
              <p:cNvPr id="89521" name="Line 5510"/>
              <p:cNvSpPr/>
              <p:nvPr/>
            </p:nvSpPr>
            <p:spPr>
              <a:xfrm>
                <a:off x="5213" y="3262"/>
                <a:ext cx="5" cy="0"/>
              </a:xfrm>
              <a:prstGeom prst="line">
                <a:avLst/>
              </a:prstGeom>
              <a:ln w="11113" cap="flat" cmpd="sng">
                <a:solidFill>
                  <a:srgbClr val="FF0000"/>
                </a:solidFill>
                <a:prstDash val="solid"/>
                <a:headEnd type="none" w="med" len="med"/>
                <a:tailEnd type="none" w="med" len="med"/>
              </a:ln>
            </p:spPr>
          </p:sp>
          <p:sp>
            <p:nvSpPr>
              <p:cNvPr id="89522" name="Line 5511"/>
              <p:cNvSpPr/>
              <p:nvPr/>
            </p:nvSpPr>
            <p:spPr>
              <a:xfrm>
                <a:off x="5216" y="3271"/>
                <a:ext cx="0" cy="8"/>
              </a:xfrm>
              <a:prstGeom prst="line">
                <a:avLst/>
              </a:prstGeom>
              <a:ln w="11113" cap="flat" cmpd="sng">
                <a:solidFill>
                  <a:srgbClr val="FF0000"/>
                </a:solidFill>
                <a:prstDash val="solid"/>
                <a:headEnd type="none" w="med" len="med"/>
                <a:tailEnd type="none" w="med" len="med"/>
              </a:ln>
            </p:spPr>
          </p:sp>
          <p:sp>
            <p:nvSpPr>
              <p:cNvPr id="89523" name="Line 5512"/>
              <p:cNvSpPr/>
              <p:nvPr/>
            </p:nvSpPr>
            <p:spPr>
              <a:xfrm>
                <a:off x="5213" y="3279"/>
                <a:ext cx="5" cy="0"/>
              </a:xfrm>
              <a:prstGeom prst="line">
                <a:avLst/>
              </a:prstGeom>
              <a:ln w="11113" cap="flat" cmpd="sng">
                <a:solidFill>
                  <a:srgbClr val="FF0000"/>
                </a:solidFill>
                <a:prstDash val="solid"/>
                <a:headEnd type="none" w="med" len="med"/>
                <a:tailEnd type="none" w="med" len="med"/>
              </a:ln>
            </p:spPr>
          </p:sp>
          <p:sp>
            <p:nvSpPr>
              <p:cNvPr id="89524" name="Line 5513"/>
              <p:cNvSpPr/>
              <p:nvPr/>
            </p:nvSpPr>
            <p:spPr>
              <a:xfrm flipV="1">
                <a:off x="5233" y="3258"/>
                <a:ext cx="0" cy="10"/>
              </a:xfrm>
              <a:prstGeom prst="line">
                <a:avLst/>
              </a:prstGeom>
              <a:ln w="11113" cap="flat" cmpd="sng">
                <a:solidFill>
                  <a:srgbClr val="FF0000"/>
                </a:solidFill>
                <a:prstDash val="solid"/>
                <a:headEnd type="none" w="med" len="med"/>
                <a:tailEnd type="none" w="med" len="med"/>
              </a:ln>
            </p:spPr>
          </p:sp>
          <p:sp>
            <p:nvSpPr>
              <p:cNvPr id="89525" name="Line 5514"/>
              <p:cNvSpPr/>
              <p:nvPr/>
            </p:nvSpPr>
            <p:spPr>
              <a:xfrm>
                <a:off x="5231" y="3258"/>
                <a:ext cx="4" cy="0"/>
              </a:xfrm>
              <a:prstGeom prst="line">
                <a:avLst/>
              </a:prstGeom>
              <a:ln w="11113" cap="flat" cmpd="sng">
                <a:solidFill>
                  <a:srgbClr val="FF0000"/>
                </a:solidFill>
                <a:prstDash val="solid"/>
                <a:headEnd type="none" w="med" len="med"/>
                <a:tailEnd type="none" w="med" len="med"/>
              </a:ln>
            </p:spPr>
          </p:sp>
          <p:sp>
            <p:nvSpPr>
              <p:cNvPr id="89526" name="Line 5515"/>
              <p:cNvSpPr/>
              <p:nvPr/>
            </p:nvSpPr>
            <p:spPr>
              <a:xfrm>
                <a:off x="5233" y="3268"/>
                <a:ext cx="0" cy="11"/>
              </a:xfrm>
              <a:prstGeom prst="line">
                <a:avLst/>
              </a:prstGeom>
              <a:ln w="11113" cap="flat" cmpd="sng">
                <a:solidFill>
                  <a:srgbClr val="FF0000"/>
                </a:solidFill>
                <a:prstDash val="solid"/>
                <a:headEnd type="none" w="med" len="med"/>
                <a:tailEnd type="none" w="med" len="med"/>
              </a:ln>
            </p:spPr>
          </p:sp>
          <p:sp>
            <p:nvSpPr>
              <p:cNvPr id="89527" name="Line 5516"/>
              <p:cNvSpPr/>
              <p:nvPr/>
            </p:nvSpPr>
            <p:spPr>
              <a:xfrm>
                <a:off x="5231" y="3279"/>
                <a:ext cx="4" cy="0"/>
              </a:xfrm>
              <a:prstGeom prst="line">
                <a:avLst/>
              </a:prstGeom>
              <a:ln w="11113" cap="flat" cmpd="sng">
                <a:solidFill>
                  <a:srgbClr val="FF0000"/>
                </a:solidFill>
                <a:prstDash val="solid"/>
                <a:headEnd type="none" w="med" len="med"/>
                <a:tailEnd type="none" w="med" len="med"/>
              </a:ln>
            </p:spPr>
          </p:sp>
          <p:sp>
            <p:nvSpPr>
              <p:cNvPr id="89528" name="Line 5517"/>
              <p:cNvSpPr/>
              <p:nvPr/>
            </p:nvSpPr>
            <p:spPr>
              <a:xfrm flipV="1">
                <a:off x="5251" y="3252"/>
                <a:ext cx="0" cy="12"/>
              </a:xfrm>
              <a:prstGeom prst="line">
                <a:avLst/>
              </a:prstGeom>
              <a:ln w="11113" cap="flat" cmpd="sng">
                <a:solidFill>
                  <a:srgbClr val="FF0000"/>
                </a:solidFill>
                <a:prstDash val="solid"/>
                <a:headEnd type="none" w="med" len="med"/>
                <a:tailEnd type="none" w="med" len="med"/>
              </a:ln>
            </p:spPr>
          </p:sp>
          <p:sp>
            <p:nvSpPr>
              <p:cNvPr id="89529" name="Line 5518"/>
              <p:cNvSpPr/>
              <p:nvPr/>
            </p:nvSpPr>
            <p:spPr>
              <a:xfrm>
                <a:off x="5248" y="3252"/>
                <a:ext cx="4" cy="0"/>
              </a:xfrm>
              <a:prstGeom prst="line">
                <a:avLst/>
              </a:prstGeom>
              <a:ln w="11113" cap="flat" cmpd="sng">
                <a:solidFill>
                  <a:srgbClr val="FF0000"/>
                </a:solidFill>
                <a:prstDash val="solid"/>
                <a:headEnd type="none" w="med" len="med"/>
                <a:tailEnd type="none" w="med" len="med"/>
              </a:ln>
            </p:spPr>
          </p:sp>
          <p:sp>
            <p:nvSpPr>
              <p:cNvPr id="89530" name="Line 5519"/>
              <p:cNvSpPr/>
              <p:nvPr/>
            </p:nvSpPr>
            <p:spPr>
              <a:xfrm>
                <a:off x="5251" y="3264"/>
                <a:ext cx="0" cy="13"/>
              </a:xfrm>
              <a:prstGeom prst="line">
                <a:avLst/>
              </a:prstGeom>
              <a:ln w="11113" cap="flat" cmpd="sng">
                <a:solidFill>
                  <a:srgbClr val="FF0000"/>
                </a:solidFill>
                <a:prstDash val="solid"/>
                <a:headEnd type="none" w="med" len="med"/>
                <a:tailEnd type="none" w="med" len="med"/>
              </a:ln>
            </p:spPr>
          </p:sp>
          <p:sp>
            <p:nvSpPr>
              <p:cNvPr id="89531" name="Line 5520"/>
              <p:cNvSpPr/>
              <p:nvPr/>
            </p:nvSpPr>
            <p:spPr>
              <a:xfrm>
                <a:off x="5248" y="3277"/>
                <a:ext cx="4" cy="0"/>
              </a:xfrm>
              <a:prstGeom prst="line">
                <a:avLst/>
              </a:prstGeom>
              <a:ln w="11113" cap="flat" cmpd="sng">
                <a:solidFill>
                  <a:srgbClr val="FF0000"/>
                </a:solidFill>
                <a:prstDash val="solid"/>
                <a:headEnd type="none" w="med" len="med"/>
                <a:tailEnd type="none" w="med" len="med"/>
              </a:ln>
            </p:spPr>
          </p:sp>
          <p:sp>
            <p:nvSpPr>
              <p:cNvPr id="89532" name="Line 5521"/>
              <p:cNvSpPr/>
              <p:nvPr/>
            </p:nvSpPr>
            <p:spPr>
              <a:xfrm flipV="1">
                <a:off x="5266" y="3260"/>
                <a:ext cx="0" cy="13"/>
              </a:xfrm>
              <a:prstGeom prst="line">
                <a:avLst/>
              </a:prstGeom>
              <a:ln w="11113" cap="flat" cmpd="sng">
                <a:solidFill>
                  <a:srgbClr val="FF0000"/>
                </a:solidFill>
                <a:prstDash val="solid"/>
                <a:headEnd type="none" w="med" len="med"/>
                <a:tailEnd type="none" w="med" len="med"/>
              </a:ln>
            </p:spPr>
          </p:sp>
          <p:sp>
            <p:nvSpPr>
              <p:cNvPr id="89533" name="Line 5522"/>
              <p:cNvSpPr/>
              <p:nvPr/>
            </p:nvSpPr>
            <p:spPr>
              <a:xfrm>
                <a:off x="5263" y="3260"/>
                <a:ext cx="5" cy="0"/>
              </a:xfrm>
              <a:prstGeom prst="line">
                <a:avLst/>
              </a:prstGeom>
              <a:ln w="11113" cap="flat" cmpd="sng">
                <a:solidFill>
                  <a:srgbClr val="FF0000"/>
                </a:solidFill>
                <a:prstDash val="solid"/>
                <a:headEnd type="none" w="med" len="med"/>
                <a:tailEnd type="none" w="med" len="med"/>
              </a:ln>
            </p:spPr>
          </p:sp>
          <p:sp>
            <p:nvSpPr>
              <p:cNvPr id="89534" name="Line 5523"/>
              <p:cNvSpPr/>
              <p:nvPr/>
            </p:nvSpPr>
            <p:spPr>
              <a:xfrm>
                <a:off x="5266" y="3273"/>
                <a:ext cx="0" cy="12"/>
              </a:xfrm>
              <a:prstGeom prst="line">
                <a:avLst/>
              </a:prstGeom>
              <a:ln w="11113" cap="flat" cmpd="sng">
                <a:solidFill>
                  <a:srgbClr val="FF0000"/>
                </a:solidFill>
                <a:prstDash val="solid"/>
                <a:headEnd type="none" w="med" len="med"/>
                <a:tailEnd type="none" w="med" len="med"/>
              </a:ln>
            </p:spPr>
          </p:sp>
          <p:sp>
            <p:nvSpPr>
              <p:cNvPr id="89535" name="Line 5524"/>
              <p:cNvSpPr/>
              <p:nvPr/>
            </p:nvSpPr>
            <p:spPr>
              <a:xfrm>
                <a:off x="5263" y="3285"/>
                <a:ext cx="5" cy="0"/>
              </a:xfrm>
              <a:prstGeom prst="line">
                <a:avLst/>
              </a:prstGeom>
              <a:ln w="11113" cap="flat" cmpd="sng">
                <a:solidFill>
                  <a:srgbClr val="FF0000"/>
                </a:solidFill>
                <a:prstDash val="solid"/>
                <a:headEnd type="none" w="med" len="med"/>
                <a:tailEnd type="none" w="med" len="med"/>
              </a:ln>
            </p:spPr>
          </p:sp>
          <p:sp>
            <p:nvSpPr>
              <p:cNvPr id="89536" name="Line 5525"/>
              <p:cNvSpPr/>
              <p:nvPr/>
            </p:nvSpPr>
            <p:spPr>
              <a:xfrm flipV="1">
                <a:off x="5283" y="3252"/>
                <a:ext cx="0" cy="15"/>
              </a:xfrm>
              <a:prstGeom prst="line">
                <a:avLst/>
              </a:prstGeom>
              <a:ln w="11113" cap="flat" cmpd="sng">
                <a:solidFill>
                  <a:srgbClr val="FF0000"/>
                </a:solidFill>
                <a:prstDash val="solid"/>
                <a:headEnd type="none" w="med" len="med"/>
                <a:tailEnd type="none" w="med" len="med"/>
              </a:ln>
            </p:spPr>
          </p:sp>
          <p:sp>
            <p:nvSpPr>
              <p:cNvPr id="89537" name="Line 5526"/>
              <p:cNvSpPr/>
              <p:nvPr/>
            </p:nvSpPr>
            <p:spPr>
              <a:xfrm>
                <a:off x="5281" y="3252"/>
                <a:ext cx="4" cy="0"/>
              </a:xfrm>
              <a:prstGeom prst="line">
                <a:avLst/>
              </a:prstGeom>
              <a:ln w="11113" cap="flat" cmpd="sng">
                <a:solidFill>
                  <a:srgbClr val="FF0000"/>
                </a:solidFill>
                <a:prstDash val="solid"/>
                <a:headEnd type="none" w="med" len="med"/>
                <a:tailEnd type="none" w="med" len="med"/>
              </a:ln>
            </p:spPr>
          </p:sp>
          <p:sp>
            <p:nvSpPr>
              <p:cNvPr id="89538" name="Line 5527"/>
              <p:cNvSpPr/>
              <p:nvPr/>
            </p:nvSpPr>
            <p:spPr>
              <a:xfrm>
                <a:off x="5283" y="3267"/>
                <a:ext cx="0" cy="14"/>
              </a:xfrm>
              <a:prstGeom prst="line">
                <a:avLst/>
              </a:prstGeom>
              <a:ln w="11113" cap="flat" cmpd="sng">
                <a:solidFill>
                  <a:srgbClr val="FF0000"/>
                </a:solidFill>
                <a:prstDash val="solid"/>
                <a:headEnd type="none" w="med" len="med"/>
                <a:tailEnd type="none" w="med" len="med"/>
              </a:ln>
            </p:spPr>
          </p:sp>
          <p:sp>
            <p:nvSpPr>
              <p:cNvPr id="89539" name="Line 5528"/>
              <p:cNvSpPr/>
              <p:nvPr/>
            </p:nvSpPr>
            <p:spPr>
              <a:xfrm>
                <a:off x="5281" y="3281"/>
                <a:ext cx="4" cy="0"/>
              </a:xfrm>
              <a:prstGeom prst="line">
                <a:avLst/>
              </a:prstGeom>
              <a:ln w="11113" cap="flat" cmpd="sng">
                <a:solidFill>
                  <a:srgbClr val="FF0000"/>
                </a:solidFill>
                <a:prstDash val="solid"/>
                <a:headEnd type="none" w="med" len="med"/>
                <a:tailEnd type="none" w="med" len="med"/>
              </a:ln>
            </p:spPr>
          </p:sp>
          <p:sp>
            <p:nvSpPr>
              <p:cNvPr id="89540" name="Line 5529"/>
              <p:cNvSpPr/>
              <p:nvPr/>
            </p:nvSpPr>
            <p:spPr>
              <a:xfrm flipV="1">
                <a:off x="5300" y="3260"/>
                <a:ext cx="0" cy="13"/>
              </a:xfrm>
              <a:prstGeom prst="line">
                <a:avLst/>
              </a:prstGeom>
              <a:ln w="11113" cap="flat" cmpd="sng">
                <a:solidFill>
                  <a:srgbClr val="FF0000"/>
                </a:solidFill>
                <a:prstDash val="solid"/>
                <a:headEnd type="none" w="med" len="med"/>
                <a:tailEnd type="none" w="med" len="med"/>
              </a:ln>
            </p:spPr>
          </p:sp>
          <p:sp>
            <p:nvSpPr>
              <p:cNvPr id="89541" name="Line 5530"/>
              <p:cNvSpPr/>
              <p:nvPr/>
            </p:nvSpPr>
            <p:spPr>
              <a:xfrm>
                <a:off x="5299" y="3260"/>
                <a:ext cx="4" cy="0"/>
              </a:xfrm>
              <a:prstGeom prst="line">
                <a:avLst/>
              </a:prstGeom>
              <a:ln w="11113" cap="flat" cmpd="sng">
                <a:solidFill>
                  <a:srgbClr val="FF0000"/>
                </a:solidFill>
                <a:prstDash val="solid"/>
                <a:headEnd type="none" w="med" len="med"/>
                <a:tailEnd type="none" w="med" len="med"/>
              </a:ln>
            </p:spPr>
          </p:sp>
          <p:sp>
            <p:nvSpPr>
              <p:cNvPr id="89542" name="Line 5531"/>
              <p:cNvSpPr/>
              <p:nvPr/>
            </p:nvSpPr>
            <p:spPr>
              <a:xfrm>
                <a:off x="5300" y="3273"/>
                <a:ext cx="0" cy="12"/>
              </a:xfrm>
              <a:prstGeom prst="line">
                <a:avLst/>
              </a:prstGeom>
              <a:ln w="11113" cap="flat" cmpd="sng">
                <a:solidFill>
                  <a:srgbClr val="FF0000"/>
                </a:solidFill>
                <a:prstDash val="solid"/>
                <a:headEnd type="none" w="med" len="med"/>
                <a:tailEnd type="none" w="med" len="med"/>
              </a:ln>
            </p:spPr>
          </p:sp>
          <p:sp>
            <p:nvSpPr>
              <p:cNvPr id="89543" name="Line 5532"/>
              <p:cNvSpPr/>
              <p:nvPr/>
            </p:nvSpPr>
            <p:spPr>
              <a:xfrm>
                <a:off x="5299" y="3285"/>
                <a:ext cx="4" cy="0"/>
              </a:xfrm>
              <a:prstGeom prst="line">
                <a:avLst/>
              </a:prstGeom>
              <a:ln w="11113" cap="flat" cmpd="sng">
                <a:solidFill>
                  <a:srgbClr val="FF0000"/>
                </a:solidFill>
                <a:prstDash val="solid"/>
                <a:headEnd type="none" w="med" len="med"/>
                <a:tailEnd type="none" w="med" len="med"/>
              </a:ln>
            </p:spPr>
          </p:sp>
          <p:sp>
            <p:nvSpPr>
              <p:cNvPr id="89544" name="Line 5533"/>
              <p:cNvSpPr/>
              <p:nvPr/>
            </p:nvSpPr>
            <p:spPr>
              <a:xfrm flipV="1">
                <a:off x="5316" y="3258"/>
                <a:ext cx="0" cy="17"/>
              </a:xfrm>
              <a:prstGeom prst="line">
                <a:avLst/>
              </a:prstGeom>
              <a:ln w="11113" cap="flat" cmpd="sng">
                <a:solidFill>
                  <a:srgbClr val="FF0000"/>
                </a:solidFill>
                <a:prstDash val="solid"/>
                <a:headEnd type="none" w="med" len="med"/>
                <a:tailEnd type="none" w="med" len="med"/>
              </a:ln>
            </p:spPr>
          </p:sp>
          <p:sp>
            <p:nvSpPr>
              <p:cNvPr id="89545" name="Line 5534"/>
              <p:cNvSpPr/>
              <p:nvPr/>
            </p:nvSpPr>
            <p:spPr>
              <a:xfrm>
                <a:off x="5313" y="3258"/>
                <a:ext cx="5" cy="0"/>
              </a:xfrm>
              <a:prstGeom prst="line">
                <a:avLst/>
              </a:prstGeom>
              <a:ln w="11113" cap="flat" cmpd="sng">
                <a:solidFill>
                  <a:srgbClr val="FF0000"/>
                </a:solidFill>
                <a:prstDash val="solid"/>
                <a:headEnd type="none" w="med" len="med"/>
                <a:tailEnd type="none" w="med" len="med"/>
              </a:ln>
            </p:spPr>
          </p:sp>
          <p:sp>
            <p:nvSpPr>
              <p:cNvPr id="89546" name="Line 5535"/>
              <p:cNvSpPr/>
              <p:nvPr/>
            </p:nvSpPr>
            <p:spPr>
              <a:xfrm>
                <a:off x="5316" y="3275"/>
                <a:ext cx="0" cy="16"/>
              </a:xfrm>
              <a:prstGeom prst="line">
                <a:avLst/>
              </a:prstGeom>
              <a:ln w="11113" cap="flat" cmpd="sng">
                <a:solidFill>
                  <a:srgbClr val="FF0000"/>
                </a:solidFill>
                <a:prstDash val="solid"/>
                <a:headEnd type="none" w="med" len="med"/>
                <a:tailEnd type="none" w="med" len="med"/>
              </a:ln>
            </p:spPr>
          </p:sp>
          <p:sp>
            <p:nvSpPr>
              <p:cNvPr id="89547" name="Line 5536"/>
              <p:cNvSpPr/>
              <p:nvPr/>
            </p:nvSpPr>
            <p:spPr>
              <a:xfrm>
                <a:off x="5313" y="3291"/>
                <a:ext cx="5" cy="0"/>
              </a:xfrm>
              <a:prstGeom prst="line">
                <a:avLst/>
              </a:prstGeom>
              <a:ln w="11113" cap="flat" cmpd="sng">
                <a:solidFill>
                  <a:srgbClr val="FF0000"/>
                </a:solidFill>
                <a:prstDash val="solid"/>
                <a:headEnd type="none" w="med" len="med"/>
                <a:tailEnd type="none" w="med" len="med"/>
              </a:ln>
            </p:spPr>
          </p:sp>
          <p:sp>
            <p:nvSpPr>
              <p:cNvPr id="89548" name="Line 5537"/>
              <p:cNvSpPr/>
              <p:nvPr/>
            </p:nvSpPr>
            <p:spPr>
              <a:xfrm flipV="1">
                <a:off x="5333" y="3260"/>
                <a:ext cx="0" cy="19"/>
              </a:xfrm>
              <a:prstGeom prst="line">
                <a:avLst/>
              </a:prstGeom>
              <a:ln w="11113" cap="flat" cmpd="sng">
                <a:solidFill>
                  <a:srgbClr val="FF0000"/>
                </a:solidFill>
                <a:prstDash val="solid"/>
                <a:headEnd type="none" w="med" len="med"/>
                <a:tailEnd type="none" w="med" len="med"/>
              </a:ln>
            </p:spPr>
          </p:sp>
          <p:sp>
            <p:nvSpPr>
              <p:cNvPr id="89549" name="Line 5538"/>
              <p:cNvSpPr/>
              <p:nvPr/>
            </p:nvSpPr>
            <p:spPr>
              <a:xfrm>
                <a:off x="5331" y="3260"/>
                <a:ext cx="4" cy="0"/>
              </a:xfrm>
              <a:prstGeom prst="line">
                <a:avLst/>
              </a:prstGeom>
              <a:ln w="11113" cap="flat" cmpd="sng">
                <a:solidFill>
                  <a:srgbClr val="FF0000"/>
                </a:solidFill>
                <a:prstDash val="solid"/>
                <a:headEnd type="none" w="med" len="med"/>
                <a:tailEnd type="none" w="med" len="med"/>
              </a:ln>
            </p:spPr>
          </p:sp>
          <p:sp>
            <p:nvSpPr>
              <p:cNvPr id="89550" name="Line 5539"/>
              <p:cNvSpPr/>
              <p:nvPr/>
            </p:nvSpPr>
            <p:spPr>
              <a:xfrm>
                <a:off x="5333" y="3279"/>
                <a:ext cx="0" cy="19"/>
              </a:xfrm>
              <a:prstGeom prst="line">
                <a:avLst/>
              </a:prstGeom>
              <a:ln w="11113" cap="flat" cmpd="sng">
                <a:solidFill>
                  <a:srgbClr val="FF0000"/>
                </a:solidFill>
                <a:prstDash val="solid"/>
                <a:headEnd type="none" w="med" len="med"/>
                <a:tailEnd type="none" w="med" len="med"/>
              </a:ln>
            </p:spPr>
          </p:sp>
          <p:sp>
            <p:nvSpPr>
              <p:cNvPr id="89551" name="Line 5540"/>
              <p:cNvSpPr/>
              <p:nvPr/>
            </p:nvSpPr>
            <p:spPr>
              <a:xfrm>
                <a:off x="5331" y="3298"/>
                <a:ext cx="4" cy="0"/>
              </a:xfrm>
              <a:prstGeom prst="line">
                <a:avLst/>
              </a:prstGeom>
              <a:ln w="11113" cap="flat" cmpd="sng">
                <a:solidFill>
                  <a:srgbClr val="FF0000"/>
                </a:solidFill>
                <a:prstDash val="solid"/>
                <a:headEnd type="none" w="med" len="med"/>
                <a:tailEnd type="none" w="med" len="med"/>
              </a:ln>
            </p:spPr>
          </p:sp>
          <p:sp>
            <p:nvSpPr>
              <p:cNvPr id="89552" name="Line 5541"/>
              <p:cNvSpPr/>
              <p:nvPr/>
            </p:nvSpPr>
            <p:spPr>
              <a:xfrm flipV="1">
                <a:off x="5350" y="3244"/>
                <a:ext cx="0" cy="20"/>
              </a:xfrm>
              <a:prstGeom prst="line">
                <a:avLst/>
              </a:prstGeom>
              <a:ln w="11113" cap="flat" cmpd="sng">
                <a:solidFill>
                  <a:srgbClr val="FF0000"/>
                </a:solidFill>
                <a:prstDash val="solid"/>
                <a:headEnd type="none" w="med" len="med"/>
                <a:tailEnd type="none" w="med" len="med"/>
              </a:ln>
            </p:spPr>
          </p:sp>
          <p:sp>
            <p:nvSpPr>
              <p:cNvPr id="89553" name="Line 5542"/>
              <p:cNvSpPr/>
              <p:nvPr/>
            </p:nvSpPr>
            <p:spPr>
              <a:xfrm>
                <a:off x="5349" y="3244"/>
                <a:ext cx="4" cy="0"/>
              </a:xfrm>
              <a:prstGeom prst="line">
                <a:avLst/>
              </a:prstGeom>
              <a:ln w="11113" cap="flat" cmpd="sng">
                <a:solidFill>
                  <a:srgbClr val="FF0000"/>
                </a:solidFill>
                <a:prstDash val="solid"/>
                <a:headEnd type="none" w="med" len="med"/>
                <a:tailEnd type="none" w="med" len="med"/>
              </a:ln>
            </p:spPr>
          </p:sp>
          <p:sp>
            <p:nvSpPr>
              <p:cNvPr id="89554" name="Line 5543"/>
              <p:cNvSpPr/>
              <p:nvPr/>
            </p:nvSpPr>
            <p:spPr>
              <a:xfrm>
                <a:off x="5350" y="3264"/>
                <a:ext cx="0" cy="21"/>
              </a:xfrm>
              <a:prstGeom prst="line">
                <a:avLst/>
              </a:prstGeom>
              <a:ln w="11113" cap="flat" cmpd="sng">
                <a:solidFill>
                  <a:srgbClr val="FF0000"/>
                </a:solidFill>
                <a:prstDash val="solid"/>
                <a:headEnd type="none" w="med" len="med"/>
                <a:tailEnd type="none" w="med" len="med"/>
              </a:ln>
            </p:spPr>
          </p:sp>
          <p:sp>
            <p:nvSpPr>
              <p:cNvPr id="89555" name="Line 5544"/>
              <p:cNvSpPr/>
              <p:nvPr/>
            </p:nvSpPr>
            <p:spPr>
              <a:xfrm>
                <a:off x="5349" y="3285"/>
                <a:ext cx="4" cy="0"/>
              </a:xfrm>
              <a:prstGeom prst="line">
                <a:avLst/>
              </a:prstGeom>
              <a:ln w="11113" cap="flat" cmpd="sng">
                <a:solidFill>
                  <a:srgbClr val="FF0000"/>
                </a:solidFill>
                <a:prstDash val="solid"/>
                <a:headEnd type="none" w="med" len="med"/>
                <a:tailEnd type="none" w="med" len="med"/>
              </a:ln>
            </p:spPr>
          </p:sp>
          <p:sp>
            <p:nvSpPr>
              <p:cNvPr id="89556" name="Line 5545"/>
              <p:cNvSpPr/>
              <p:nvPr/>
            </p:nvSpPr>
            <p:spPr>
              <a:xfrm flipV="1">
                <a:off x="5366" y="3233"/>
                <a:ext cx="0" cy="23"/>
              </a:xfrm>
              <a:prstGeom prst="line">
                <a:avLst/>
              </a:prstGeom>
              <a:ln w="11113" cap="flat" cmpd="sng">
                <a:solidFill>
                  <a:srgbClr val="FF0000"/>
                </a:solidFill>
                <a:prstDash val="solid"/>
                <a:headEnd type="none" w="med" len="med"/>
                <a:tailEnd type="none" w="med" len="med"/>
              </a:ln>
            </p:spPr>
          </p:sp>
          <p:sp>
            <p:nvSpPr>
              <p:cNvPr id="89557" name="Line 5546"/>
              <p:cNvSpPr/>
              <p:nvPr/>
            </p:nvSpPr>
            <p:spPr>
              <a:xfrm>
                <a:off x="5364" y="3233"/>
                <a:ext cx="4" cy="0"/>
              </a:xfrm>
              <a:prstGeom prst="line">
                <a:avLst/>
              </a:prstGeom>
              <a:ln w="11113" cap="flat" cmpd="sng">
                <a:solidFill>
                  <a:srgbClr val="FF0000"/>
                </a:solidFill>
                <a:prstDash val="solid"/>
                <a:headEnd type="none" w="med" len="med"/>
                <a:tailEnd type="none" w="med" len="med"/>
              </a:ln>
            </p:spPr>
          </p:sp>
          <p:sp>
            <p:nvSpPr>
              <p:cNvPr id="89558" name="Line 5547"/>
              <p:cNvSpPr/>
              <p:nvPr/>
            </p:nvSpPr>
            <p:spPr>
              <a:xfrm>
                <a:off x="5366" y="3256"/>
                <a:ext cx="0" cy="23"/>
              </a:xfrm>
              <a:prstGeom prst="line">
                <a:avLst/>
              </a:prstGeom>
              <a:ln w="11113" cap="flat" cmpd="sng">
                <a:solidFill>
                  <a:srgbClr val="FF0000"/>
                </a:solidFill>
                <a:prstDash val="solid"/>
                <a:headEnd type="none" w="med" len="med"/>
                <a:tailEnd type="none" w="med" len="med"/>
              </a:ln>
            </p:spPr>
          </p:sp>
          <p:sp>
            <p:nvSpPr>
              <p:cNvPr id="89559" name="Line 5548"/>
              <p:cNvSpPr/>
              <p:nvPr/>
            </p:nvSpPr>
            <p:spPr>
              <a:xfrm>
                <a:off x="5364" y="3279"/>
                <a:ext cx="4" cy="0"/>
              </a:xfrm>
              <a:prstGeom prst="line">
                <a:avLst/>
              </a:prstGeom>
              <a:ln w="11113" cap="flat" cmpd="sng">
                <a:solidFill>
                  <a:srgbClr val="FF0000"/>
                </a:solidFill>
                <a:prstDash val="solid"/>
                <a:headEnd type="none" w="med" len="med"/>
                <a:tailEnd type="none" w="med" len="med"/>
              </a:ln>
            </p:spPr>
          </p:sp>
          <p:sp>
            <p:nvSpPr>
              <p:cNvPr id="89560" name="Line 5549"/>
              <p:cNvSpPr/>
              <p:nvPr/>
            </p:nvSpPr>
            <p:spPr>
              <a:xfrm flipV="1">
                <a:off x="5383" y="3210"/>
                <a:ext cx="0" cy="44"/>
              </a:xfrm>
              <a:prstGeom prst="line">
                <a:avLst/>
              </a:prstGeom>
              <a:ln w="11113" cap="flat" cmpd="sng">
                <a:solidFill>
                  <a:srgbClr val="FF0000"/>
                </a:solidFill>
                <a:prstDash val="solid"/>
                <a:headEnd type="none" w="med" len="med"/>
                <a:tailEnd type="none" w="med" len="med"/>
              </a:ln>
            </p:spPr>
          </p:sp>
          <p:sp>
            <p:nvSpPr>
              <p:cNvPr id="89561" name="Line 5550"/>
              <p:cNvSpPr/>
              <p:nvPr/>
            </p:nvSpPr>
            <p:spPr>
              <a:xfrm>
                <a:off x="5381" y="3210"/>
                <a:ext cx="4" cy="0"/>
              </a:xfrm>
              <a:prstGeom prst="line">
                <a:avLst/>
              </a:prstGeom>
              <a:ln w="11113" cap="flat" cmpd="sng">
                <a:solidFill>
                  <a:srgbClr val="FF0000"/>
                </a:solidFill>
                <a:prstDash val="solid"/>
                <a:headEnd type="none" w="med" len="med"/>
                <a:tailEnd type="none" w="med" len="med"/>
              </a:ln>
            </p:spPr>
          </p:sp>
          <p:sp>
            <p:nvSpPr>
              <p:cNvPr id="89562" name="Line 5551"/>
              <p:cNvSpPr/>
              <p:nvPr/>
            </p:nvSpPr>
            <p:spPr>
              <a:xfrm>
                <a:off x="5383" y="3254"/>
                <a:ext cx="0" cy="44"/>
              </a:xfrm>
              <a:prstGeom prst="line">
                <a:avLst/>
              </a:prstGeom>
              <a:ln w="11113" cap="flat" cmpd="sng">
                <a:solidFill>
                  <a:srgbClr val="FF0000"/>
                </a:solidFill>
                <a:prstDash val="solid"/>
                <a:headEnd type="none" w="med" len="med"/>
                <a:tailEnd type="none" w="med" len="med"/>
              </a:ln>
            </p:spPr>
          </p:sp>
          <p:sp>
            <p:nvSpPr>
              <p:cNvPr id="89563" name="Line 5552"/>
              <p:cNvSpPr/>
              <p:nvPr/>
            </p:nvSpPr>
            <p:spPr>
              <a:xfrm>
                <a:off x="5381" y="3298"/>
                <a:ext cx="4" cy="0"/>
              </a:xfrm>
              <a:prstGeom prst="line">
                <a:avLst/>
              </a:prstGeom>
              <a:ln w="11113" cap="flat" cmpd="sng">
                <a:solidFill>
                  <a:srgbClr val="FF0000"/>
                </a:solidFill>
                <a:prstDash val="solid"/>
                <a:headEnd type="none" w="med" len="med"/>
                <a:tailEnd type="none" w="med" len="med"/>
              </a:ln>
            </p:spPr>
          </p:sp>
          <p:sp>
            <p:nvSpPr>
              <p:cNvPr id="89564" name="Line 5553"/>
              <p:cNvSpPr/>
              <p:nvPr/>
            </p:nvSpPr>
            <p:spPr>
              <a:xfrm flipV="1">
                <a:off x="5400" y="3214"/>
                <a:ext cx="0" cy="67"/>
              </a:xfrm>
              <a:prstGeom prst="line">
                <a:avLst/>
              </a:prstGeom>
              <a:ln w="11113" cap="flat" cmpd="sng">
                <a:solidFill>
                  <a:srgbClr val="FF0000"/>
                </a:solidFill>
                <a:prstDash val="solid"/>
                <a:headEnd type="none" w="med" len="med"/>
                <a:tailEnd type="none" w="med" len="med"/>
              </a:ln>
            </p:spPr>
          </p:sp>
          <p:sp>
            <p:nvSpPr>
              <p:cNvPr id="89565" name="Line 5554"/>
              <p:cNvSpPr/>
              <p:nvPr/>
            </p:nvSpPr>
            <p:spPr>
              <a:xfrm>
                <a:off x="5399" y="3214"/>
                <a:ext cx="4" cy="0"/>
              </a:xfrm>
              <a:prstGeom prst="line">
                <a:avLst/>
              </a:prstGeom>
              <a:ln w="11113" cap="flat" cmpd="sng">
                <a:solidFill>
                  <a:srgbClr val="FF0000"/>
                </a:solidFill>
                <a:prstDash val="solid"/>
                <a:headEnd type="none" w="med" len="med"/>
                <a:tailEnd type="none" w="med" len="med"/>
              </a:ln>
            </p:spPr>
          </p:sp>
          <p:sp>
            <p:nvSpPr>
              <p:cNvPr id="89566" name="Line 5555"/>
              <p:cNvSpPr/>
              <p:nvPr/>
            </p:nvSpPr>
            <p:spPr>
              <a:xfrm>
                <a:off x="5400" y="3281"/>
                <a:ext cx="0" cy="67"/>
              </a:xfrm>
              <a:prstGeom prst="line">
                <a:avLst/>
              </a:prstGeom>
              <a:ln w="11113" cap="flat" cmpd="sng">
                <a:solidFill>
                  <a:srgbClr val="FF0000"/>
                </a:solidFill>
                <a:prstDash val="solid"/>
                <a:headEnd type="none" w="med" len="med"/>
                <a:tailEnd type="none" w="med" len="med"/>
              </a:ln>
            </p:spPr>
          </p:sp>
          <p:sp>
            <p:nvSpPr>
              <p:cNvPr id="89567" name="Line 5556"/>
              <p:cNvSpPr/>
              <p:nvPr/>
            </p:nvSpPr>
            <p:spPr>
              <a:xfrm>
                <a:off x="5399" y="3348"/>
                <a:ext cx="4" cy="0"/>
              </a:xfrm>
              <a:prstGeom prst="line">
                <a:avLst/>
              </a:prstGeom>
              <a:ln w="11113" cap="flat" cmpd="sng">
                <a:solidFill>
                  <a:srgbClr val="FF0000"/>
                </a:solidFill>
                <a:prstDash val="solid"/>
                <a:headEnd type="none" w="med" len="med"/>
                <a:tailEnd type="none" w="med" len="med"/>
              </a:ln>
            </p:spPr>
          </p:sp>
          <p:sp>
            <p:nvSpPr>
              <p:cNvPr id="89568" name="Line 5557"/>
              <p:cNvSpPr/>
              <p:nvPr/>
            </p:nvSpPr>
            <p:spPr>
              <a:xfrm flipV="1">
                <a:off x="5416" y="3132"/>
                <a:ext cx="0" cy="132"/>
              </a:xfrm>
              <a:prstGeom prst="line">
                <a:avLst/>
              </a:prstGeom>
              <a:ln w="11113" cap="flat" cmpd="sng">
                <a:solidFill>
                  <a:srgbClr val="FF0000"/>
                </a:solidFill>
                <a:prstDash val="solid"/>
                <a:headEnd type="none" w="med" len="med"/>
                <a:tailEnd type="none" w="med" len="med"/>
              </a:ln>
            </p:spPr>
          </p:sp>
          <p:sp>
            <p:nvSpPr>
              <p:cNvPr id="89569" name="Line 5558"/>
              <p:cNvSpPr/>
              <p:nvPr/>
            </p:nvSpPr>
            <p:spPr>
              <a:xfrm>
                <a:off x="5414" y="3132"/>
                <a:ext cx="4" cy="0"/>
              </a:xfrm>
              <a:prstGeom prst="line">
                <a:avLst/>
              </a:prstGeom>
              <a:ln w="11113" cap="flat" cmpd="sng">
                <a:solidFill>
                  <a:srgbClr val="FF0000"/>
                </a:solidFill>
                <a:prstDash val="solid"/>
                <a:headEnd type="none" w="med" len="med"/>
                <a:tailEnd type="none" w="med" len="med"/>
              </a:ln>
            </p:spPr>
          </p:sp>
          <p:sp>
            <p:nvSpPr>
              <p:cNvPr id="89570" name="Line 5559"/>
              <p:cNvSpPr/>
              <p:nvPr/>
            </p:nvSpPr>
            <p:spPr>
              <a:xfrm>
                <a:off x="5416" y="3264"/>
                <a:ext cx="0" cy="132"/>
              </a:xfrm>
              <a:prstGeom prst="line">
                <a:avLst/>
              </a:prstGeom>
              <a:ln w="11113" cap="flat" cmpd="sng">
                <a:solidFill>
                  <a:srgbClr val="FF0000"/>
                </a:solidFill>
                <a:prstDash val="solid"/>
                <a:headEnd type="none" w="med" len="med"/>
                <a:tailEnd type="none" w="med" len="med"/>
              </a:ln>
            </p:spPr>
          </p:sp>
          <p:sp>
            <p:nvSpPr>
              <p:cNvPr id="89571" name="Line 5560"/>
              <p:cNvSpPr/>
              <p:nvPr/>
            </p:nvSpPr>
            <p:spPr>
              <a:xfrm>
                <a:off x="5414" y="3396"/>
                <a:ext cx="4" cy="0"/>
              </a:xfrm>
              <a:prstGeom prst="line">
                <a:avLst/>
              </a:prstGeom>
              <a:ln w="11113" cap="flat" cmpd="sng">
                <a:solidFill>
                  <a:srgbClr val="FF0000"/>
                </a:solidFill>
                <a:prstDash val="solid"/>
                <a:headEnd type="none" w="med" len="med"/>
                <a:tailEnd type="none" w="med" len="med"/>
              </a:ln>
            </p:spPr>
          </p:sp>
          <p:sp>
            <p:nvSpPr>
              <p:cNvPr id="89572" name="Line 5561"/>
              <p:cNvSpPr/>
              <p:nvPr/>
            </p:nvSpPr>
            <p:spPr>
              <a:xfrm flipV="1">
                <a:off x="5433" y="2904"/>
                <a:ext cx="0" cy="241"/>
              </a:xfrm>
              <a:prstGeom prst="line">
                <a:avLst/>
              </a:prstGeom>
              <a:ln w="11113" cap="flat" cmpd="sng">
                <a:solidFill>
                  <a:srgbClr val="FF0000"/>
                </a:solidFill>
                <a:prstDash val="solid"/>
                <a:headEnd type="none" w="med" len="med"/>
                <a:tailEnd type="none" w="med" len="med"/>
              </a:ln>
            </p:spPr>
          </p:sp>
          <p:sp>
            <p:nvSpPr>
              <p:cNvPr id="89573" name="Line 5562"/>
              <p:cNvSpPr/>
              <p:nvPr/>
            </p:nvSpPr>
            <p:spPr>
              <a:xfrm>
                <a:off x="5431" y="2904"/>
                <a:ext cx="5" cy="0"/>
              </a:xfrm>
              <a:prstGeom prst="line">
                <a:avLst/>
              </a:prstGeom>
              <a:ln w="11113" cap="flat" cmpd="sng">
                <a:solidFill>
                  <a:srgbClr val="FF0000"/>
                </a:solidFill>
                <a:prstDash val="solid"/>
                <a:headEnd type="none" w="med" len="med"/>
                <a:tailEnd type="none" w="med" len="med"/>
              </a:ln>
            </p:spPr>
          </p:sp>
          <p:sp>
            <p:nvSpPr>
              <p:cNvPr id="89574" name="Line 5563"/>
              <p:cNvSpPr/>
              <p:nvPr/>
            </p:nvSpPr>
            <p:spPr>
              <a:xfrm>
                <a:off x="5433" y="3145"/>
                <a:ext cx="0" cy="241"/>
              </a:xfrm>
              <a:prstGeom prst="line">
                <a:avLst/>
              </a:prstGeom>
              <a:ln w="11113" cap="flat" cmpd="sng">
                <a:solidFill>
                  <a:srgbClr val="FF0000"/>
                </a:solidFill>
                <a:prstDash val="solid"/>
                <a:headEnd type="none" w="med" len="med"/>
                <a:tailEnd type="none" w="med" len="med"/>
              </a:ln>
            </p:spPr>
          </p:sp>
          <p:sp>
            <p:nvSpPr>
              <p:cNvPr id="89575" name="Line 5564"/>
              <p:cNvSpPr/>
              <p:nvPr/>
            </p:nvSpPr>
            <p:spPr>
              <a:xfrm>
                <a:off x="5431" y="3386"/>
                <a:ext cx="5" cy="0"/>
              </a:xfrm>
              <a:prstGeom prst="line">
                <a:avLst/>
              </a:prstGeom>
              <a:ln w="11113" cap="flat" cmpd="sng">
                <a:solidFill>
                  <a:srgbClr val="FF0000"/>
                </a:solidFill>
                <a:prstDash val="solid"/>
                <a:headEnd type="none" w="med" len="med"/>
                <a:tailEnd type="none" w="med" len="med"/>
              </a:ln>
            </p:spPr>
          </p:sp>
          <p:sp>
            <p:nvSpPr>
              <p:cNvPr id="89576" name="Line 5565"/>
              <p:cNvSpPr/>
              <p:nvPr/>
            </p:nvSpPr>
            <p:spPr>
              <a:xfrm flipV="1">
                <a:off x="4604" y="3363"/>
                <a:ext cx="0" cy="14"/>
              </a:xfrm>
              <a:prstGeom prst="line">
                <a:avLst/>
              </a:prstGeom>
              <a:ln w="11113" cap="flat" cmpd="sng">
                <a:solidFill>
                  <a:srgbClr val="0000FF"/>
                </a:solidFill>
                <a:prstDash val="solid"/>
                <a:headEnd type="none" w="med" len="med"/>
                <a:tailEnd type="none" w="med" len="med"/>
              </a:ln>
            </p:spPr>
          </p:sp>
          <p:sp>
            <p:nvSpPr>
              <p:cNvPr id="89577" name="Line 5566"/>
              <p:cNvSpPr/>
              <p:nvPr/>
            </p:nvSpPr>
            <p:spPr>
              <a:xfrm>
                <a:off x="4602" y="3363"/>
                <a:ext cx="4" cy="0"/>
              </a:xfrm>
              <a:prstGeom prst="line">
                <a:avLst/>
              </a:prstGeom>
              <a:ln w="11113" cap="flat" cmpd="sng">
                <a:solidFill>
                  <a:srgbClr val="0000FF"/>
                </a:solidFill>
                <a:prstDash val="solid"/>
                <a:headEnd type="none" w="med" len="med"/>
                <a:tailEnd type="none" w="med" len="med"/>
              </a:ln>
            </p:spPr>
          </p:sp>
          <p:sp>
            <p:nvSpPr>
              <p:cNvPr id="89578" name="Line 5567"/>
              <p:cNvSpPr/>
              <p:nvPr/>
            </p:nvSpPr>
            <p:spPr>
              <a:xfrm>
                <a:off x="4604" y="3377"/>
                <a:ext cx="0" cy="15"/>
              </a:xfrm>
              <a:prstGeom prst="line">
                <a:avLst/>
              </a:prstGeom>
              <a:ln w="11113" cap="flat" cmpd="sng">
                <a:solidFill>
                  <a:srgbClr val="0000FF"/>
                </a:solidFill>
                <a:prstDash val="solid"/>
                <a:headEnd type="none" w="med" len="med"/>
                <a:tailEnd type="none" w="med" len="med"/>
              </a:ln>
            </p:spPr>
          </p:sp>
          <p:sp>
            <p:nvSpPr>
              <p:cNvPr id="89579" name="Line 5568"/>
              <p:cNvSpPr/>
              <p:nvPr/>
            </p:nvSpPr>
            <p:spPr>
              <a:xfrm>
                <a:off x="4602" y="3392"/>
                <a:ext cx="4" cy="0"/>
              </a:xfrm>
              <a:prstGeom prst="line">
                <a:avLst/>
              </a:prstGeom>
              <a:ln w="11113" cap="flat" cmpd="sng">
                <a:solidFill>
                  <a:srgbClr val="0000FF"/>
                </a:solidFill>
                <a:prstDash val="solid"/>
                <a:headEnd type="none" w="med" len="med"/>
                <a:tailEnd type="none" w="med" len="med"/>
              </a:ln>
            </p:spPr>
          </p:sp>
          <p:sp>
            <p:nvSpPr>
              <p:cNvPr id="89580" name="Line 5569"/>
              <p:cNvSpPr/>
              <p:nvPr/>
            </p:nvSpPr>
            <p:spPr>
              <a:xfrm flipV="1">
                <a:off x="4621" y="3377"/>
                <a:ext cx="0" cy="3"/>
              </a:xfrm>
              <a:prstGeom prst="line">
                <a:avLst/>
              </a:prstGeom>
              <a:ln w="11113" cap="flat" cmpd="sng">
                <a:solidFill>
                  <a:srgbClr val="0000FF"/>
                </a:solidFill>
                <a:prstDash val="solid"/>
                <a:headEnd type="none" w="med" len="med"/>
                <a:tailEnd type="none" w="med" len="med"/>
              </a:ln>
            </p:spPr>
          </p:sp>
          <p:sp>
            <p:nvSpPr>
              <p:cNvPr id="89581" name="Line 5570"/>
              <p:cNvSpPr/>
              <p:nvPr/>
            </p:nvSpPr>
            <p:spPr>
              <a:xfrm>
                <a:off x="4619" y="3377"/>
                <a:ext cx="4" cy="0"/>
              </a:xfrm>
              <a:prstGeom prst="line">
                <a:avLst/>
              </a:prstGeom>
              <a:ln w="11113" cap="flat" cmpd="sng">
                <a:solidFill>
                  <a:srgbClr val="0000FF"/>
                </a:solidFill>
                <a:prstDash val="solid"/>
                <a:headEnd type="none" w="med" len="med"/>
                <a:tailEnd type="none" w="med" len="med"/>
              </a:ln>
            </p:spPr>
          </p:sp>
          <p:sp>
            <p:nvSpPr>
              <p:cNvPr id="89582" name="Line 5571"/>
              <p:cNvSpPr/>
              <p:nvPr/>
            </p:nvSpPr>
            <p:spPr>
              <a:xfrm>
                <a:off x="4621" y="3380"/>
                <a:ext cx="0" cy="1"/>
              </a:xfrm>
              <a:prstGeom prst="line">
                <a:avLst/>
              </a:prstGeom>
              <a:ln w="11113" cap="flat" cmpd="sng">
                <a:solidFill>
                  <a:srgbClr val="0000FF"/>
                </a:solidFill>
                <a:prstDash val="solid"/>
                <a:headEnd type="none" w="med" len="med"/>
                <a:tailEnd type="none" w="med" len="med"/>
              </a:ln>
            </p:spPr>
          </p:sp>
          <p:sp>
            <p:nvSpPr>
              <p:cNvPr id="89583" name="Line 5572"/>
              <p:cNvSpPr/>
              <p:nvPr/>
            </p:nvSpPr>
            <p:spPr>
              <a:xfrm>
                <a:off x="4619" y="3381"/>
                <a:ext cx="4" cy="0"/>
              </a:xfrm>
              <a:prstGeom prst="line">
                <a:avLst/>
              </a:prstGeom>
              <a:ln w="11113" cap="flat" cmpd="sng">
                <a:solidFill>
                  <a:srgbClr val="0000FF"/>
                </a:solidFill>
                <a:prstDash val="solid"/>
                <a:headEnd type="none" w="med" len="med"/>
                <a:tailEnd type="none" w="med" len="med"/>
              </a:ln>
            </p:spPr>
          </p:sp>
          <p:sp>
            <p:nvSpPr>
              <p:cNvPr id="89584" name="Line 5573"/>
              <p:cNvSpPr/>
              <p:nvPr/>
            </p:nvSpPr>
            <p:spPr>
              <a:xfrm flipV="1">
                <a:off x="4637" y="3386"/>
                <a:ext cx="0" cy="10"/>
              </a:xfrm>
              <a:prstGeom prst="line">
                <a:avLst/>
              </a:prstGeom>
              <a:ln w="11113" cap="flat" cmpd="sng">
                <a:solidFill>
                  <a:srgbClr val="0000FF"/>
                </a:solidFill>
                <a:prstDash val="solid"/>
                <a:headEnd type="none" w="med" len="med"/>
                <a:tailEnd type="none" w="med" len="med"/>
              </a:ln>
            </p:spPr>
          </p:sp>
          <p:sp>
            <p:nvSpPr>
              <p:cNvPr id="89585" name="Line 5574"/>
              <p:cNvSpPr/>
              <p:nvPr/>
            </p:nvSpPr>
            <p:spPr>
              <a:xfrm>
                <a:off x="4634" y="3386"/>
                <a:ext cx="4" cy="0"/>
              </a:xfrm>
              <a:prstGeom prst="line">
                <a:avLst/>
              </a:prstGeom>
              <a:ln w="11113" cap="flat" cmpd="sng">
                <a:solidFill>
                  <a:srgbClr val="0000FF"/>
                </a:solidFill>
                <a:prstDash val="solid"/>
                <a:headEnd type="none" w="med" len="med"/>
                <a:tailEnd type="none" w="med" len="med"/>
              </a:ln>
            </p:spPr>
          </p:sp>
          <p:sp>
            <p:nvSpPr>
              <p:cNvPr id="89586" name="Line 5575"/>
              <p:cNvSpPr/>
              <p:nvPr/>
            </p:nvSpPr>
            <p:spPr>
              <a:xfrm>
                <a:off x="4637" y="3396"/>
                <a:ext cx="0" cy="11"/>
              </a:xfrm>
              <a:prstGeom prst="line">
                <a:avLst/>
              </a:prstGeom>
              <a:ln w="11113" cap="flat" cmpd="sng">
                <a:solidFill>
                  <a:srgbClr val="0000FF"/>
                </a:solidFill>
                <a:prstDash val="solid"/>
                <a:headEnd type="none" w="med" len="med"/>
                <a:tailEnd type="none" w="med" len="med"/>
              </a:ln>
            </p:spPr>
          </p:sp>
          <p:sp>
            <p:nvSpPr>
              <p:cNvPr id="89587" name="Line 5576"/>
              <p:cNvSpPr/>
              <p:nvPr/>
            </p:nvSpPr>
            <p:spPr>
              <a:xfrm>
                <a:off x="4634" y="3407"/>
                <a:ext cx="4" cy="0"/>
              </a:xfrm>
              <a:prstGeom prst="line">
                <a:avLst/>
              </a:prstGeom>
              <a:ln w="11113" cap="flat" cmpd="sng">
                <a:solidFill>
                  <a:srgbClr val="0000FF"/>
                </a:solidFill>
                <a:prstDash val="solid"/>
                <a:headEnd type="none" w="med" len="med"/>
                <a:tailEnd type="none" w="med" len="med"/>
              </a:ln>
            </p:spPr>
          </p:sp>
          <p:sp>
            <p:nvSpPr>
              <p:cNvPr id="89588" name="Line 5577"/>
              <p:cNvSpPr/>
              <p:nvPr/>
            </p:nvSpPr>
            <p:spPr>
              <a:xfrm flipV="1">
                <a:off x="4654" y="3377"/>
                <a:ext cx="0" cy="3"/>
              </a:xfrm>
              <a:prstGeom prst="line">
                <a:avLst/>
              </a:prstGeom>
              <a:ln w="11113" cap="flat" cmpd="sng">
                <a:solidFill>
                  <a:srgbClr val="0000FF"/>
                </a:solidFill>
                <a:prstDash val="solid"/>
                <a:headEnd type="none" w="med" len="med"/>
                <a:tailEnd type="none" w="med" len="med"/>
              </a:ln>
            </p:spPr>
          </p:sp>
          <p:sp>
            <p:nvSpPr>
              <p:cNvPr id="89589" name="Line 5578"/>
              <p:cNvSpPr/>
              <p:nvPr/>
            </p:nvSpPr>
            <p:spPr>
              <a:xfrm>
                <a:off x="4652" y="3377"/>
                <a:ext cx="4" cy="0"/>
              </a:xfrm>
              <a:prstGeom prst="line">
                <a:avLst/>
              </a:prstGeom>
              <a:ln w="11113" cap="flat" cmpd="sng">
                <a:solidFill>
                  <a:srgbClr val="0000FF"/>
                </a:solidFill>
                <a:prstDash val="solid"/>
                <a:headEnd type="none" w="med" len="med"/>
                <a:tailEnd type="none" w="med" len="med"/>
              </a:ln>
            </p:spPr>
          </p:sp>
          <p:sp>
            <p:nvSpPr>
              <p:cNvPr id="89590" name="Line 5579"/>
              <p:cNvSpPr/>
              <p:nvPr/>
            </p:nvSpPr>
            <p:spPr>
              <a:xfrm>
                <a:off x="4654" y="3380"/>
                <a:ext cx="0" cy="1"/>
              </a:xfrm>
              <a:prstGeom prst="line">
                <a:avLst/>
              </a:prstGeom>
              <a:ln w="11113" cap="flat" cmpd="sng">
                <a:solidFill>
                  <a:srgbClr val="0000FF"/>
                </a:solidFill>
                <a:prstDash val="solid"/>
                <a:headEnd type="none" w="med" len="med"/>
                <a:tailEnd type="none" w="med" len="med"/>
              </a:ln>
            </p:spPr>
          </p:sp>
          <p:sp>
            <p:nvSpPr>
              <p:cNvPr id="89591" name="Line 5580"/>
              <p:cNvSpPr/>
              <p:nvPr/>
            </p:nvSpPr>
            <p:spPr>
              <a:xfrm>
                <a:off x="4652" y="3381"/>
                <a:ext cx="4" cy="0"/>
              </a:xfrm>
              <a:prstGeom prst="line">
                <a:avLst/>
              </a:prstGeom>
              <a:ln w="11113" cap="flat" cmpd="sng">
                <a:solidFill>
                  <a:srgbClr val="0000FF"/>
                </a:solidFill>
                <a:prstDash val="solid"/>
                <a:headEnd type="none" w="med" len="med"/>
                <a:tailEnd type="none" w="med" len="med"/>
              </a:ln>
            </p:spPr>
          </p:sp>
          <p:sp>
            <p:nvSpPr>
              <p:cNvPr id="89592" name="Line 5581"/>
              <p:cNvSpPr/>
              <p:nvPr/>
            </p:nvSpPr>
            <p:spPr>
              <a:xfrm flipV="1">
                <a:off x="4671" y="3386"/>
                <a:ext cx="0" cy="2"/>
              </a:xfrm>
              <a:prstGeom prst="line">
                <a:avLst/>
              </a:prstGeom>
              <a:ln w="11113" cap="flat" cmpd="sng">
                <a:solidFill>
                  <a:srgbClr val="0000FF"/>
                </a:solidFill>
                <a:prstDash val="solid"/>
                <a:headEnd type="none" w="med" len="med"/>
                <a:tailEnd type="none" w="med" len="med"/>
              </a:ln>
            </p:spPr>
          </p:sp>
          <p:sp>
            <p:nvSpPr>
              <p:cNvPr id="89593" name="Line 5582"/>
              <p:cNvSpPr/>
              <p:nvPr/>
            </p:nvSpPr>
            <p:spPr>
              <a:xfrm>
                <a:off x="4669" y="3386"/>
                <a:ext cx="5" cy="0"/>
              </a:xfrm>
              <a:prstGeom prst="line">
                <a:avLst/>
              </a:prstGeom>
              <a:ln w="11113" cap="flat" cmpd="sng">
                <a:solidFill>
                  <a:srgbClr val="0000FF"/>
                </a:solidFill>
                <a:prstDash val="solid"/>
                <a:headEnd type="none" w="med" len="med"/>
                <a:tailEnd type="none" w="med" len="med"/>
              </a:ln>
            </p:spPr>
          </p:sp>
          <p:sp>
            <p:nvSpPr>
              <p:cNvPr id="89594" name="Line 5583"/>
              <p:cNvSpPr/>
              <p:nvPr/>
            </p:nvSpPr>
            <p:spPr>
              <a:xfrm>
                <a:off x="4671" y="3388"/>
                <a:ext cx="0" cy="2"/>
              </a:xfrm>
              <a:prstGeom prst="line">
                <a:avLst/>
              </a:prstGeom>
              <a:ln w="11113" cap="flat" cmpd="sng">
                <a:solidFill>
                  <a:srgbClr val="0000FF"/>
                </a:solidFill>
                <a:prstDash val="solid"/>
                <a:headEnd type="none" w="med" len="med"/>
                <a:tailEnd type="none" w="med" len="med"/>
              </a:ln>
            </p:spPr>
          </p:sp>
          <p:sp>
            <p:nvSpPr>
              <p:cNvPr id="89595" name="Line 5584"/>
              <p:cNvSpPr/>
              <p:nvPr/>
            </p:nvSpPr>
            <p:spPr>
              <a:xfrm>
                <a:off x="4669" y="3390"/>
                <a:ext cx="5" cy="0"/>
              </a:xfrm>
              <a:prstGeom prst="line">
                <a:avLst/>
              </a:prstGeom>
              <a:ln w="11113" cap="flat" cmpd="sng">
                <a:solidFill>
                  <a:srgbClr val="0000FF"/>
                </a:solidFill>
                <a:prstDash val="solid"/>
                <a:headEnd type="none" w="med" len="med"/>
                <a:tailEnd type="none" w="med" len="med"/>
              </a:ln>
            </p:spPr>
          </p:sp>
          <p:sp>
            <p:nvSpPr>
              <p:cNvPr id="89596" name="Line 5585"/>
              <p:cNvSpPr/>
              <p:nvPr/>
            </p:nvSpPr>
            <p:spPr>
              <a:xfrm flipV="1">
                <a:off x="4687" y="3386"/>
                <a:ext cx="0" cy="2"/>
              </a:xfrm>
              <a:prstGeom prst="line">
                <a:avLst/>
              </a:prstGeom>
              <a:ln w="11113" cap="flat" cmpd="sng">
                <a:solidFill>
                  <a:srgbClr val="0000FF"/>
                </a:solidFill>
                <a:prstDash val="solid"/>
                <a:headEnd type="none" w="med" len="med"/>
                <a:tailEnd type="none" w="med" len="med"/>
              </a:ln>
            </p:spPr>
          </p:sp>
          <p:sp>
            <p:nvSpPr>
              <p:cNvPr id="89597" name="Line 5586"/>
              <p:cNvSpPr/>
              <p:nvPr/>
            </p:nvSpPr>
            <p:spPr>
              <a:xfrm>
                <a:off x="4684" y="3386"/>
                <a:ext cx="4" cy="0"/>
              </a:xfrm>
              <a:prstGeom prst="line">
                <a:avLst/>
              </a:prstGeom>
              <a:ln w="11113" cap="flat" cmpd="sng">
                <a:solidFill>
                  <a:srgbClr val="0000FF"/>
                </a:solidFill>
                <a:prstDash val="solid"/>
                <a:headEnd type="none" w="med" len="med"/>
                <a:tailEnd type="none" w="med" len="med"/>
              </a:ln>
            </p:spPr>
          </p:sp>
          <p:sp>
            <p:nvSpPr>
              <p:cNvPr id="89598" name="Line 5587"/>
              <p:cNvSpPr/>
              <p:nvPr/>
            </p:nvSpPr>
            <p:spPr>
              <a:xfrm>
                <a:off x="4687" y="3388"/>
                <a:ext cx="0" cy="2"/>
              </a:xfrm>
              <a:prstGeom prst="line">
                <a:avLst/>
              </a:prstGeom>
              <a:ln w="11113" cap="flat" cmpd="sng">
                <a:solidFill>
                  <a:srgbClr val="0000FF"/>
                </a:solidFill>
                <a:prstDash val="solid"/>
                <a:headEnd type="none" w="med" len="med"/>
                <a:tailEnd type="none" w="med" len="med"/>
              </a:ln>
            </p:spPr>
          </p:sp>
          <p:sp>
            <p:nvSpPr>
              <p:cNvPr id="89599" name="Line 5588"/>
              <p:cNvSpPr/>
              <p:nvPr/>
            </p:nvSpPr>
            <p:spPr>
              <a:xfrm>
                <a:off x="4684" y="3390"/>
                <a:ext cx="4" cy="0"/>
              </a:xfrm>
              <a:prstGeom prst="line">
                <a:avLst/>
              </a:prstGeom>
              <a:ln w="11113" cap="flat" cmpd="sng">
                <a:solidFill>
                  <a:srgbClr val="0000FF"/>
                </a:solidFill>
                <a:prstDash val="solid"/>
                <a:headEnd type="none" w="med" len="med"/>
                <a:tailEnd type="none" w="med" len="med"/>
              </a:ln>
            </p:spPr>
          </p:sp>
          <p:sp>
            <p:nvSpPr>
              <p:cNvPr id="89600" name="Line 5589"/>
              <p:cNvSpPr/>
              <p:nvPr/>
            </p:nvSpPr>
            <p:spPr>
              <a:xfrm flipV="1">
                <a:off x="4704" y="3396"/>
                <a:ext cx="0" cy="2"/>
              </a:xfrm>
              <a:prstGeom prst="line">
                <a:avLst/>
              </a:prstGeom>
              <a:ln w="11113" cap="flat" cmpd="sng">
                <a:solidFill>
                  <a:srgbClr val="0000FF"/>
                </a:solidFill>
                <a:prstDash val="solid"/>
                <a:headEnd type="none" w="med" len="med"/>
                <a:tailEnd type="none" w="med" len="med"/>
              </a:ln>
            </p:spPr>
          </p:sp>
          <p:sp>
            <p:nvSpPr>
              <p:cNvPr id="89601" name="Line 5590"/>
              <p:cNvSpPr/>
              <p:nvPr/>
            </p:nvSpPr>
            <p:spPr>
              <a:xfrm>
                <a:off x="4702" y="3396"/>
                <a:ext cx="4" cy="0"/>
              </a:xfrm>
              <a:prstGeom prst="line">
                <a:avLst/>
              </a:prstGeom>
              <a:ln w="11113" cap="flat" cmpd="sng">
                <a:solidFill>
                  <a:srgbClr val="0000FF"/>
                </a:solidFill>
                <a:prstDash val="solid"/>
                <a:headEnd type="none" w="med" len="med"/>
                <a:tailEnd type="none" w="med" len="med"/>
              </a:ln>
            </p:spPr>
          </p:sp>
          <p:sp>
            <p:nvSpPr>
              <p:cNvPr id="89602" name="Line 5591"/>
              <p:cNvSpPr/>
              <p:nvPr/>
            </p:nvSpPr>
            <p:spPr>
              <a:xfrm>
                <a:off x="4704" y="3398"/>
                <a:ext cx="0" cy="2"/>
              </a:xfrm>
              <a:prstGeom prst="line">
                <a:avLst/>
              </a:prstGeom>
              <a:ln w="11113" cap="flat" cmpd="sng">
                <a:solidFill>
                  <a:srgbClr val="0000FF"/>
                </a:solidFill>
                <a:prstDash val="solid"/>
                <a:headEnd type="none" w="med" len="med"/>
                <a:tailEnd type="none" w="med" len="med"/>
              </a:ln>
            </p:spPr>
          </p:sp>
          <p:sp>
            <p:nvSpPr>
              <p:cNvPr id="89603" name="Line 5592"/>
              <p:cNvSpPr/>
              <p:nvPr/>
            </p:nvSpPr>
            <p:spPr>
              <a:xfrm>
                <a:off x="4702" y="3400"/>
                <a:ext cx="4" cy="0"/>
              </a:xfrm>
              <a:prstGeom prst="line">
                <a:avLst/>
              </a:prstGeom>
              <a:ln w="11113" cap="flat" cmpd="sng">
                <a:solidFill>
                  <a:srgbClr val="0000FF"/>
                </a:solidFill>
                <a:prstDash val="solid"/>
                <a:headEnd type="none" w="med" len="med"/>
                <a:tailEnd type="none" w="med" len="med"/>
              </a:ln>
            </p:spPr>
          </p:sp>
          <p:sp>
            <p:nvSpPr>
              <p:cNvPr id="89604" name="Line 5593"/>
              <p:cNvSpPr/>
              <p:nvPr/>
            </p:nvSpPr>
            <p:spPr>
              <a:xfrm flipV="1">
                <a:off x="4721" y="3404"/>
                <a:ext cx="0" cy="3"/>
              </a:xfrm>
              <a:prstGeom prst="line">
                <a:avLst/>
              </a:prstGeom>
              <a:ln w="11113" cap="flat" cmpd="sng">
                <a:solidFill>
                  <a:srgbClr val="0000FF"/>
                </a:solidFill>
                <a:prstDash val="solid"/>
                <a:headEnd type="none" w="med" len="med"/>
                <a:tailEnd type="none" w="med" len="med"/>
              </a:ln>
            </p:spPr>
          </p:sp>
          <p:sp>
            <p:nvSpPr>
              <p:cNvPr id="89605" name="Line 5594"/>
              <p:cNvSpPr/>
              <p:nvPr/>
            </p:nvSpPr>
            <p:spPr>
              <a:xfrm>
                <a:off x="4719" y="3404"/>
                <a:ext cx="5" cy="0"/>
              </a:xfrm>
              <a:prstGeom prst="line">
                <a:avLst/>
              </a:prstGeom>
              <a:ln w="11113" cap="flat" cmpd="sng">
                <a:solidFill>
                  <a:srgbClr val="0000FF"/>
                </a:solidFill>
                <a:prstDash val="solid"/>
                <a:headEnd type="none" w="med" len="med"/>
                <a:tailEnd type="none" w="med" len="med"/>
              </a:ln>
            </p:spPr>
          </p:sp>
          <p:sp>
            <p:nvSpPr>
              <p:cNvPr id="89606" name="Line 5595"/>
              <p:cNvSpPr/>
              <p:nvPr/>
            </p:nvSpPr>
            <p:spPr>
              <a:xfrm>
                <a:off x="4721" y="3407"/>
                <a:ext cx="0" cy="2"/>
              </a:xfrm>
              <a:prstGeom prst="line">
                <a:avLst/>
              </a:prstGeom>
              <a:ln w="11113" cap="flat" cmpd="sng">
                <a:solidFill>
                  <a:srgbClr val="0000FF"/>
                </a:solidFill>
                <a:prstDash val="solid"/>
                <a:headEnd type="none" w="med" len="med"/>
                <a:tailEnd type="none" w="med" len="med"/>
              </a:ln>
            </p:spPr>
          </p:sp>
          <p:sp>
            <p:nvSpPr>
              <p:cNvPr id="89607" name="Line 5596"/>
              <p:cNvSpPr/>
              <p:nvPr/>
            </p:nvSpPr>
            <p:spPr>
              <a:xfrm>
                <a:off x="4719" y="3409"/>
                <a:ext cx="5" cy="0"/>
              </a:xfrm>
              <a:prstGeom prst="line">
                <a:avLst/>
              </a:prstGeom>
              <a:ln w="11113" cap="flat" cmpd="sng">
                <a:solidFill>
                  <a:srgbClr val="0000FF"/>
                </a:solidFill>
                <a:prstDash val="solid"/>
                <a:headEnd type="none" w="med" len="med"/>
                <a:tailEnd type="none" w="med" len="med"/>
              </a:ln>
            </p:spPr>
          </p:sp>
          <p:sp>
            <p:nvSpPr>
              <p:cNvPr id="89608" name="Line 5597"/>
              <p:cNvSpPr/>
              <p:nvPr/>
            </p:nvSpPr>
            <p:spPr>
              <a:xfrm flipV="1">
                <a:off x="4737" y="3413"/>
                <a:ext cx="0" cy="2"/>
              </a:xfrm>
              <a:prstGeom prst="line">
                <a:avLst/>
              </a:prstGeom>
              <a:ln w="11113" cap="flat" cmpd="sng">
                <a:solidFill>
                  <a:srgbClr val="0000FF"/>
                </a:solidFill>
                <a:prstDash val="solid"/>
                <a:headEnd type="none" w="med" len="med"/>
                <a:tailEnd type="none" w="med" len="med"/>
              </a:ln>
            </p:spPr>
          </p:sp>
          <p:sp>
            <p:nvSpPr>
              <p:cNvPr id="89609" name="Line 5598"/>
              <p:cNvSpPr/>
              <p:nvPr/>
            </p:nvSpPr>
            <p:spPr>
              <a:xfrm>
                <a:off x="4735" y="3413"/>
                <a:ext cx="4" cy="0"/>
              </a:xfrm>
              <a:prstGeom prst="line">
                <a:avLst/>
              </a:prstGeom>
              <a:ln w="11113" cap="flat" cmpd="sng">
                <a:solidFill>
                  <a:srgbClr val="0000FF"/>
                </a:solidFill>
                <a:prstDash val="solid"/>
                <a:headEnd type="none" w="med" len="med"/>
                <a:tailEnd type="none" w="med" len="med"/>
              </a:ln>
            </p:spPr>
          </p:sp>
          <p:sp>
            <p:nvSpPr>
              <p:cNvPr id="89610" name="Line 5599"/>
              <p:cNvSpPr/>
              <p:nvPr/>
            </p:nvSpPr>
            <p:spPr>
              <a:xfrm>
                <a:off x="4737" y="3415"/>
                <a:ext cx="0" cy="2"/>
              </a:xfrm>
              <a:prstGeom prst="line">
                <a:avLst/>
              </a:prstGeom>
              <a:ln w="11113" cap="flat" cmpd="sng">
                <a:solidFill>
                  <a:srgbClr val="0000FF"/>
                </a:solidFill>
                <a:prstDash val="solid"/>
                <a:headEnd type="none" w="med" len="med"/>
                <a:tailEnd type="none" w="med" len="med"/>
              </a:ln>
            </p:spPr>
          </p:sp>
          <p:sp>
            <p:nvSpPr>
              <p:cNvPr id="89611" name="Line 5600"/>
              <p:cNvSpPr/>
              <p:nvPr/>
            </p:nvSpPr>
            <p:spPr>
              <a:xfrm>
                <a:off x="4735" y="3417"/>
                <a:ext cx="4" cy="0"/>
              </a:xfrm>
              <a:prstGeom prst="line">
                <a:avLst/>
              </a:prstGeom>
              <a:ln w="11113" cap="flat" cmpd="sng">
                <a:solidFill>
                  <a:srgbClr val="0000FF"/>
                </a:solidFill>
                <a:prstDash val="solid"/>
                <a:headEnd type="none" w="med" len="med"/>
                <a:tailEnd type="none" w="med" len="med"/>
              </a:ln>
            </p:spPr>
          </p:sp>
          <p:sp>
            <p:nvSpPr>
              <p:cNvPr id="89612" name="Line 5601"/>
              <p:cNvSpPr/>
              <p:nvPr/>
            </p:nvSpPr>
            <p:spPr>
              <a:xfrm flipV="1">
                <a:off x="4754" y="3411"/>
                <a:ext cx="0" cy="4"/>
              </a:xfrm>
              <a:prstGeom prst="line">
                <a:avLst/>
              </a:prstGeom>
              <a:ln w="11113" cap="flat" cmpd="sng">
                <a:solidFill>
                  <a:srgbClr val="0000FF"/>
                </a:solidFill>
                <a:prstDash val="solid"/>
                <a:headEnd type="none" w="med" len="med"/>
                <a:tailEnd type="none" w="med" len="med"/>
              </a:ln>
            </p:spPr>
          </p:sp>
          <p:sp>
            <p:nvSpPr>
              <p:cNvPr id="89613" name="Line 5602"/>
              <p:cNvSpPr/>
              <p:nvPr/>
            </p:nvSpPr>
            <p:spPr>
              <a:xfrm>
                <a:off x="4752" y="3411"/>
                <a:ext cx="4" cy="0"/>
              </a:xfrm>
              <a:prstGeom prst="line">
                <a:avLst/>
              </a:prstGeom>
              <a:ln w="11113" cap="flat" cmpd="sng">
                <a:solidFill>
                  <a:srgbClr val="0000FF"/>
                </a:solidFill>
                <a:prstDash val="solid"/>
                <a:headEnd type="none" w="med" len="med"/>
                <a:tailEnd type="none" w="med" len="med"/>
              </a:ln>
            </p:spPr>
          </p:sp>
          <p:sp>
            <p:nvSpPr>
              <p:cNvPr id="89614" name="Line 5603"/>
              <p:cNvSpPr/>
              <p:nvPr/>
            </p:nvSpPr>
            <p:spPr>
              <a:xfrm>
                <a:off x="4754" y="3415"/>
                <a:ext cx="0" cy="4"/>
              </a:xfrm>
              <a:prstGeom prst="line">
                <a:avLst/>
              </a:prstGeom>
              <a:ln w="11113" cap="flat" cmpd="sng">
                <a:solidFill>
                  <a:srgbClr val="0000FF"/>
                </a:solidFill>
                <a:prstDash val="solid"/>
                <a:headEnd type="none" w="med" len="med"/>
                <a:tailEnd type="none" w="med" len="med"/>
              </a:ln>
            </p:spPr>
          </p:sp>
          <p:sp>
            <p:nvSpPr>
              <p:cNvPr id="89615" name="Line 5604"/>
              <p:cNvSpPr/>
              <p:nvPr/>
            </p:nvSpPr>
            <p:spPr>
              <a:xfrm>
                <a:off x="4752" y="3419"/>
                <a:ext cx="4" cy="0"/>
              </a:xfrm>
              <a:prstGeom prst="line">
                <a:avLst/>
              </a:prstGeom>
              <a:ln w="11113" cap="flat" cmpd="sng">
                <a:solidFill>
                  <a:srgbClr val="0000FF"/>
                </a:solidFill>
                <a:prstDash val="solid"/>
                <a:headEnd type="none" w="med" len="med"/>
                <a:tailEnd type="none" w="med" len="med"/>
              </a:ln>
            </p:spPr>
          </p:sp>
          <p:sp>
            <p:nvSpPr>
              <p:cNvPr id="89616" name="Line 5605"/>
              <p:cNvSpPr/>
              <p:nvPr/>
            </p:nvSpPr>
            <p:spPr>
              <a:xfrm flipV="1">
                <a:off x="4771" y="3419"/>
                <a:ext cx="0" cy="2"/>
              </a:xfrm>
              <a:prstGeom prst="line">
                <a:avLst/>
              </a:prstGeom>
              <a:ln w="11113" cap="flat" cmpd="sng">
                <a:solidFill>
                  <a:srgbClr val="0000FF"/>
                </a:solidFill>
                <a:prstDash val="solid"/>
                <a:headEnd type="none" w="med" len="med"/>
                <a:tailEnd type="none" w="med" len="med"/>
              </a:ln>
            </p:spPr>
          </p:sp>
          <p:sp>
            <p:nvSpPr>
              <p:cNvPr id="89617" name="Line 5606"/>
              <p:cNvSpPr/>
              <p:nvPr/>
            </p:nvSpPr>
            <p:spPr>
              <a:xfrm>
                <a:off x="4769" y="3419"/>
                <a:ext cx="5" cy="0"/>
              </a:xfrm>
              <a:prstGeom prst="line">
                <a:avLst/>
              </a:prstGeom>
              <a:ln w="11113" cap="flat" cmpd="sng">
                <a:solidFill>
                  <a:srgbClr val="0000FF"/>
                </a:solidFill>
                <a:prstDash val="solid"/>
                <a:headEnd type="none" w="med" len="med"/>
                <a:tailEnd type="none" w="med" len="med"/>
              </a:ln>
            </p:spPr>
          </p:sp>
          <p:sp>
            <p:nvSpPr>
              <p:cNvPr id="89618" name="Line 5607"/>
              <p:cNvSpPr/>
              <p:nvPr/>
            </p:nvSpPr>
            <p:spPr>
              <a:xfrm>
                <a:off x="4771" y="3421"/>
                <a:ext cx="0" cy="2"/>
              </a:xfrm>
              <a:prstGeom prst="line">
                <a:avLst/>
              </a:prstGeom>
              <a:ln w="11113" cap="flat" cmpd="sng">
                <a:solidFill>
                  <a:srgbClr val="0000FF"/>
                </a:solidFill>
                <a:prstDash val="solid"/>
                <a:headEnd type="none" w="med" len="med"/>
                <a:tailEnd type="none" w="med" len="med"/>
              </a:ln>
            </p:spPr>
          </p:sp>
          <p:sp>
            <p:nvSpPr>
              <p:cNvPr id="89619" name="Line 5608"/>
              <p:cNvSpPr/>
              <p:nvPr/>
            </p:nvSpPr>
            <p:spPr>
              <a:xfrm>
                <a:off x="4769" y="3423"/>
                <a:ext cx="5" cy="0"/>
              </a:xfrm>
              <a:prstGeom prst="line">
                <a:avLst/>
              </a:prstGeom>
              <a:ln w="11113" cap="flat" cmpd="sng">
                <a:solidFill>
                  <a:srgbClr val="0000FF"/>
                </a:solidFill>
                <a:prstDash val="solid"/>
                <a:headEnd type="none" w="med" len="med"/>
                <a:tailEnd type="none" w="med" len="med"/>
              </a:ln>
            </p:spPr>
          </p:sp>
          <p:sp>
            <p:nvSpPr>
              <p:cNvPr id="89620" name="Line 5609"/>
              <p:cNvSpPr/>
              <p:nvPr/>
            </p:nvSpPr>
            <p:spPr>
              <a:xfrm flipV="1">
                <a:off x="4786" y="3415"/>
                <a:ext cx="0" cy="2"/>
              </a:xfrm>
              <a:prstGeom prst="line">
                <a:avLst/>
              </a:prstGeom>
              <a:ln w="11113" cap="flat" cmpd="sng">
                <a:solidFill>
                  <a:srgbClr val="0000FF"/>
                </a:solidFill>
                <a:prstDash val="solid"/>
                <a:headEnd type="none" w="med" len="med"/>
                <a:tailEnd type="none" w="med" len="med"/>
              </a:ln>
            </p:spPr>
          </p:sp>
          <p:sp>
            <p:nvSpPr>
              <p:cNvPr id="89621" name="Line 5610"/>
              <p:cNvSpPr/>
              <p:nvPr/>
            </p:nvSpPr>
            <p:spPr>
              <a:xfrm>
                <a:off x="4785" y="3415"/>
                <a:ext cx="4" cy="0"/>
              </a:xfrm>
              <a:prstGeom prst="line">
                <a:avLst/>
              </a:prstGeom>
              <a:ln w="11113" cap="flat" cmpd="sng">
                <a:solidFill>
                  <a:srgbClr val="0000FF"/>
                </a:solidFill>
                <a:prstDash val="solid"/>
                <a:headEnd type="none" w="med" len="med"/>
                <a:tailEnd type="none" w="med" len="med"/>
              </a:ln>
            </p:spPr>
          </p:sp>
          <p:sp>
            <p:nvSpPr>
              <p:cNvPr id="89622" name="Line 5611"/>
              <p:cNvSpPr/>
              <p:nvPr/>
            </p:nvSpPr>
            <p:spPr>
              <a:xfrm>
                <a:off x="4786" y="3417"/>
                <a:ext cx="0" cy="2"/>
              </a:xfrm>
              <a:prstGeom prst="line">
                <a:avLst/>
              </a:prstGeom>
              <a:ln w="11113" cap="flat" cmpd="sng">
                <a:solidFill>
                  <a:srgbClr val="0000FF"/>
                </a:solidFill>
                <a:prstDash val="solid"/>
                <a:headEnd type="none" w="med" len="med"/>
                <a:tailEnd type="none" w="med" len="med"/>
              </a:ln>
            </p:spPr>
          </p:sp>
          <p:sp>
            <p:nvSpPr>
              <p:cNvPr id="89623" name="Line 5612"/>
              <p:cNvSpPr/>
              <p:nvPr/>
            </p:nvSpPr>
            <p:spPr>
              <a:xfrm>
                <a:off x="4785" y="3419"/>
                <a:ext cx="4" cy="0"/>
              </a:xfrm>
              <a:prstGeom prst="line">
                <a:avLst/>
              </a:prstGeom>
              <a:ln w="11113" cap="flat" cmpd="sng">
                <a:solidFill>
                  <a:srgbClr val="0000FF"/>
                </a:solidFill>
                <a:prstDash val="solid"/>
                <a:headEnd type="none" w="med" len="med"/>
                <a:tailEnd type="none" w="med" len="med"/>
              </a:ln>
            </p:spPr>
          </p:sp>
          <p:sp>
            <p:nvSpPr>
              <p:cNvPr id="89624" name="Line 5613"/>
              <p:cNvSpPr/>
              <p:nvPr/>
            </p:nvSpPr>
            <p:spPr>
              <a:xfrm flipV="1">
                <a:off x="4804" y="3404"/>
                <a:ext cx="0" cy="3"/>
              </a:xfrm>
              <a:prstGeom prst="line">
                <a:avLst/>
              </a:prstGeom>
              <a:ln w="11113" cap="flat" cmpd="sng">
                <a:solidFill>
                  <a:srgbClr val="0000FF"/>
                </a:solidFill>
                <a:prstDash val="solid"/>
                <a:headEnd type="none" w="med" len="med"/>
                <a:tailEnd type="none" w="med" len="med"/>
              </a:ln>
            </p:spPr>
          </p:sp>
          <p:sp>
            <p:nvSpPr>
              <p:cNvPr id="89625" name="Line 5614"/>
              <p:cNvSpPr/>
              <p:nvPr/>
            </p:nvSpPr>
            <p:spPr>
              <a:xfrm>
                <a:off x="4802" y="3404"/>
                <a:ext cx="4" cy="0"/>
              </a:xfrm>
              <a:prstGeom prst="line">
                <a:avLst/>
              </a:prstGeom>
              <a:ln w="11113" cap="flat" cmpd="sng">
                <a:solidFill>
                  <a:srgbClr val="0000FF"/>
                </a:solidFill>
                <a:prstDash val="solid"/>
                <a:headEnd type="none" w="med" len="med"/>
                <a:tailEnd type="none" w="med" len="med"/>
              </a:ln>
            </p:spPr>
          </p:sp>
          <p:sp>
            <p:nvSpPr>
              <p:cNvPr id="89626" name="Line 5615"/>
              <p:cNvSpPr/>
              <p:nvPr/>
            </p:nvSpPr>
            <p:spPr>
              <a:xfrm>
                <a:off x="4804" y="3407"/>
                <a:ext cx="0" cy="2"/>
              </a:xfrm>
              <a:prstGeom prst="line">
                <a:avLst/>
              </a:prstGeom>
              <a:ln w="11113" cap="flat" cmpd="sng">
                <a:solidFill>
                  <a:srgbClr val="0000FF"/>
                </a:solidFill>
                <a:prstDash val="solid"/>
                <a:headEnd type="none" w="med" len="med"/>
                <a:tailEnd type="none" w="med" len="med"/>
              </a:ln>
            </p:spPr>
          </p:sp>
          <p:sp>
            <p:nvSpPr>
              <p:cNvPr id="89627" name="Line 5616"/>
              <p:cNvSpPr/>
              <p:nvPr/>
            </p:nvSpPr>
            <p:spPr>
              <a:xfrm>
                <a:off x="4802" y="3409"/>
                <a:ext cx="4" cy="0"/>
              </a:xfrm>
              <a:prstGeom prst="line">
                <a:avLst/>
              </a:prstGeom>
              <a:ln w="11113" cap="flat" cmpd="sng">
                <a:solidFill>
                  <a:srgbClr val="0000FF"/>
                </a:solidFill>
                <a:prstDash val="solid"/>
                <a:headEnd type="none" w="med" len="med"/>
                <a:tailEnd type="none" w="med" len="med"/>
              </a:ln>
            </p:spPr>
          </p:sp>
          <p:sp>
            <p:nvSpPr>
              <p:cNvPr id="89628" name="Line 5617"/>
              <p:cNvSpPr/>
              <p:nvPr/>
            </p:nvSpPr>
            <p:spPr>
              <a:xfrm flipV="1">
                <a:off x="4822" y="3380"/>
                <a:ext cx="0" cy="4"/>
              </a:xfrm>
              <a:prstGeom prst="line">
                <a:avLst/>
              </a:prstGeom>
              <a:ln w="11113" cap="flat" cmpd="sng">
                <a:solidFill>
                  <a:srgbClr val="0000FF"/>
                </a:solidFill>
                <a:prstDash val="solid"/>
                <a:headEnd type="none" w="med" len="med"/>
                <a:tailEnd type="none" w="med" len="med"/>
              </a:ln>
            </p:spPr>
          </p:sp>
          <p:sp>
            <p:nvSpPr>
              <p:cNvPr id="89629" name="Line 5618"/>
              <p:cNvSpPr/>
              <p:nvPr/>
            </p:nvSpPr>
            <p:spPr>
              <a:xfrm>
                <a:off x="4819" y="3380"/>
                <a:ext cx="5" cy="0"/>
              </a:xfrm>
              <a:prstGeom prst="line">
                <a:avLst/>
              </a:prstGeom>
              <a:ln w="11113" cap="flat" cmpd="sng">
                <a:solidFill>
                  <a:srgbClr val="0000FF"/>
                </a:solidFill>
                <a:prstDash val="solid"/>
                <a:headEnd type="none" w="med" len="med"/>
                <a:tailEnd type="none" w="med" len="med"/>
              </a:ln>
            </p:spPr>
          </p:sp>
          <p:sp>
            <p:nvSpPr>
              <p:cNvPr id="89630" name="Line 5619"/>
              <p:cNvSpPr/>
              <p:nvPr/>
            </p:nvSpPr>
            <p:spPr>
              <a:xfrm>
                <a:off x="4822" y="3384"/>
                <a:ext cx="0" cy="4"/>
              </a:xfrm>
              <a:prstGeom prst="line">
                <a:avLst/>
              </a:prstGeom>
              <a:ln w="11113" cap="flat" cmpd="sng">
                <a:solidFill>
                  <a:srgbClr val="0000FF"/>
                </a:solidFill>
                <a:prstDash val="solid"/>
                <a:headEnd type="none" w="med" len="med"/>
                <a:tailEnd type="none" w="med" len="med"/>
              </a:ln>
            </p:spPr>
          </p:sp>
          <p:sp>
            <p:nvSpPr>
              <p:cNvPr id="89631" name="Line 5620"/>
              <p:cNvSpPr/>
              <p:nvPr/>
            </p:nvSpPr>
            <p:spPr>
              <a:xfrm>
                <a:off x="4819" y="3388"/>
                <a:ext cx="5" cy="0"/>
              </a:xfrm>
              <a:prstGeom prst="line">
                <a:avLst/>
              </a:prstGeom>
              <a:ln w="11113" cap="flat" cmpd="sng">
                <a:solidFill>
                  <a:srgbClr val="0000FF"/>
                </a:solidFill>
                <a:prstDash val="solid"/>
                <a:headEnd type="none" w="med" len="med"/>
                <a:tailEnd type="none" w="med" len="med"/>
              </a:ln>
            </p:spPr>
          </p:sp>
          <p:sp>
            <p:nvSpPr>
              <p:cNvPr id="89632" name="Line 5621"/>
              <p:cNvSpPr/>
              <p:nvPr/>
            </p:nvSpPr>
            <p:spPr>
              <a:xfrm flipV="1">
                <a:off x="4837" y="3386"/>
                <a:ext cx="0" cy="4"/>
              </a:xfrm>
              <a:prstGeom prst="line">
                <a:avLst/>
              </a:prstGeom>
              <a:ln w="11113" cap="flat" cmpd="sng">
                <a:solidFill>
                  <a:srgbClr val="0000FF"/>
                </a:solidFill>
                <a:prstDash val="solid"/>
                <a:headEnd type="none" w="med" len="med"/>
                <a:tailEnd type="none" w="med" len="med"/>
              </a:ln>
            </p:spPr>
          </p:sp>
          <p:sp>
            <p:nvSpPr>
              <p:cNvPr id="89633" name="Line 5622"/>
              <p:cNvSpPr/>
              <p:nvPr/>
            </p:nvSpPr>
            <p:spPr>
              <a:xfrm>
                <a:off x="4835" y="3386"/>
                <a:ext cx="4" cy="0"/>
              </a:xfrm>
              <a:prstGeom prst="line">
                <a:avLst/>
              </a:prstGeom>
              <a:ln w="11113" cap="flat" cmpd="sng">
                <a:solidFill>
                  <a:srgbClr val="0000FF"/>
                </a:solidFill>
                <a:prstDash val="solid"/>
                <a:headEnd type="none" w="med" len="med"/>
                <a:tailEnd type="none" w="med" len="med"/>
              </a:ln>
            </p:spPr>
          </p:sp>
          <p:sp>
            <p:nvSpPr>
              <p:cNvPr id="89634" name="Line 5623"/>
              <p:cNvSpPr/>
              <p:nvPr/>
            </p:nvSpPr>
            <p:spPr>
              <a:xfrm>
                <a:off x="4837" y="3390"/>
                <a:ext cx="0" cy="4"/>
              </a:xfrm>
              <a:prstGeom prst="line">
                <a:avLst/>
              </a:prstGeom>
              <a:ln w="11113" cap="flat" cmpd="sng">
                <a:solidFill>
                  <a:srgbClr val="0000FF"/>
                </a:solidFill>
                <a:prstDash val="solid"/>
                <a:headEnd type="none" w="med" len="med"/>
                <a:tailEnd type="none" w="med" len="med"/>
              </a:ln>
            </p:spPr>
          </p:sp>
          <p:sp>
            <p:nvSpPr>
              <p:cNvPr id="89635" name="Line 5624"/>
              <p:cNvSpPr/>
              <p:nvPr/>
            </p:nvSpPr>
            <p:spPr>
              <a:xfrm>
                <a:off x="4835" y="3394"/>
                <a:ext cx="4" cy="0"/>
              </a:xfrm>
              <a:prstGeom prst="line">
                <a:avLst/>
              </a:prstGeom>
              <a:ln w="11113" cap="flat" cmpd="sng">
                <a:solidFill>
                  <a:srgbClr val="0000FF"/>
                </a:solidFill>
                <a:prstDash val="solid"/>
                <a:headEnd type="none" w="med" len="med"/>
                <a:tailEnd type="none" w="med" len="med"/>
              </a:ln>
            </p:spPr>
          </p:sp>
          <p:sp>
            <p:nvSpPr>
              <p:cNvPr id="89636" name="Line 5625"/>
              <p:cNvSpPr/>
              <p:nvPr/>
            </p:nvSpPr>
            <p:spPr>
              <a:xfrm flipV="1">
                <a:off x="4854" y="3373"/>
                <a:ext cx="0" cy="4"/>
              </a:xfrm>
              <a:prstGeom prst="line">
                <a:avLst/>
              </a:prstGeom>
              <a:ln w="11113" cap="flat" cmpd="sng">
                <a:solidFill>
                  <a:srgbClr val="0000FF"/>
                </a:solidFill>
                <a:prstDash val="solid"/>
                <a:headEnd type="none" w="med" len="med"/>
                <a:tailEnd type="none" w="med" len="med"/>
              </a:ln>
            </p:spPr>
          </p:sp>
          <p:sp>
            <p:nvSpPr>
              <p:cNvPr id="89637" name="Line 5626"/>
              <p:cNvSpPr/>
              <p:nvPr/>
            </p:nvSpPr>
            <p:spPr>
              <a:xfrm>
                <a:off x="4852" y="3373"/>
                <a:ext cx="4" cy="0"/>
              </a:xfrm>
              <a:prstGeom prst="line">
                <a:avLst/>
              </a:prstGeom>
              <a:ln w="11113" cap="flat" cmpd="sng">
                <a:solidFill>
                  <a:srgbClr val="0000FF"/>
                </a:solidFill>
                <a:prstDash val="solid"/>
                <a:headEnd type="none" w="med" len="med"/>
                <a:tailEnd type="none" w="med" len="med"/>
              </a:ln>
            </p:spPr>
          </p:sp>
          <p:sp>
            <p:nvSpPr>
              <p:cNvPr id="89638" name="Line 5627"/>
              <p:cNvSpPr/>
              <p:nvPr/>
            </p:nvSpPr>
            <p:spPr>
              <a:xfrm>
                <a:off x="4854" y="3377"/>
                <a:ext cx="0" cy="4"/>
              </a:xfrm>
              <a:prstGeom prst="line">
                <a:avLst/>
              </a:prstGeom>
              <a:ln w="11113" cap="flat" cmpd="sng">
                <a:solidFill>
                  <a:srgbClr val="0000FF"/>
                </a:solidFill>
                <a:prstDash val="solid"/>
                <a:headEnd type="none" w="med" len="med"/>
                <a:tailEnd type="none" w="med" len="med"/>
              </a:ln>
            </p:spPr>
          </p:sp>
          <p:sp>
            <p:nvSpPr>
              <p:cNvPr id="89639" name="Line 5628"/>
              <p:cNvSpPr/>
              <p:nvPr/>
            </p:nvSpPr>
            <p:spPr>
              <a:xfrm>
                <a:off x="4852" y="3381"/>
                <a:ext cx="4" cy="0"/>
              </a:xfrm>
              <a:prstGeom prst="line">
                <a:avLst/>
              </a:prstGeom>
              <a:ln w="11113" cap="flat" cmpd="sng">
                <a:solidFill>
                  <a:srgbClr val="0000FF"/>
                </a:solidFill>
                <a:prstDash val="solid"/>
                <a:headEnd type="none" w="med" len="med"/>
                <a:tailEnd type="none" w="med" len="med"/>
              </a:ln>
            </p:spPr>
          </p:sp>
          <p:sp>
            <p:nvSpPr>
              <p:cNvPr id="89640" name="Line 5629"/>
              <p:cNvSpPr/>
              <p:nvPr/>
            </p:nvSpPr>
            <p:spPr>
              <a:xfrm flipV="1">
                <a:off x="4872" y="3358"/>
                <a:ext cx="0" cy="7"/>
              </a:xfrm>
              <a:prstGeom prst="line">
                <a:avLst/>
              </a:prstGeom>
              <a:ln w="11113" cap="flat" cmpd="sng">
                <a:solidFill>
                  <a:srgbClr val="0000FF"/>
                </a:solidFill>
                <a:prstDash val="solid"/>
                <a:headEnd type="none" w="med" len="med"/>
                <a:tailEnd type="none" w="med" len="med"/>
              </a:ln>
            </p:spPr>
          </p:sp>
          <p:sp>
            <p:nvSpPr>
              <p:cNvPr id="89641" name="Line 5630"/>
              <p:cNvSpPr/>
              <p:nvPr/>
            </p:nvSpPr>
            <p:spPr>
              <a:xfrm>
                <a:off x="4869" y="3358"/>
                <a:ext cx="5" cy="0"/>
              </a:xfrm>
              <a:prstGeom prst="line">
                <a:avLst/>
              </a:prstGeom>
              <a:ln w="11113" cap="flat" cmpd="sng">
                <a:solidFill>
                  <a:srgbClr val="0000FF"/>
                </a:solidFill>
                <a:prstDash val="solid"/>
                <a:headEnd type="none" w="med" len="med"/>
                <a:tailEnd type="none" w="med" len="med"/>
              </a:ln>
            </p:spPr>
          </p:sp>
          <p:sp>
            <p:nvSpPr>
              <p:cNvPr id="89642" name="Line 5631"/>
              <p:cNvSpPr/>
              <p:nvPr/>
            </p:nvSpPr>
            <p:spPr>
              <a:xfrm>
                <a:off x="4872" y="3365"/>
                <a:ext cx="0" cy="6"/>
              </a:xfrm>
              <a:prstGeom prst="line">
                <a:avLst/>
              </a:prstGeom>
              <a:ln w="11113" cap="flat" cmpd="sng">
                <a:solidFill>
                  <a:srgbClr val="0000FF"/>
                </a:solidFill>
                <a:prstDash val="solid"/>
                <a:headEnd type="none" w="med" len="med"/>
                <a:tailEnd type="none" w="med" len="med"/>
              </a:ln>
            </p:spPr>
          </p:sp>
          <p:sp>
            <p:nvSpPr>
              <p:cNvPr id="89643" name="Line 5632"/>
              <p:cNvSpPr/>
              <p:nvPr/>
            </p:nvSpPr>
            <p:spPr>
              <a:xfrm>
                <a:off x="4869" y="3371"/>
                <a:ext cx="5" cy="0"/>
              </a:xfrm>
              <a:prstGeom prst="line">
                <a:avLst/>
              </a:prstGeom>
              <a:ln w="11113" cap="flat" cmpd="sng">
                <a:solidFill>
                  <a:srgbClr val="0000FF"/>
                </a:solidFill>
                <a:prstDash val="solid"/>
                <a:headEnd type="none" w="med" len="med"/>
                <a:tailEnd type="none" w="med" len="med"/>
              </a:ln>
            </p:spPr>
          </p:sp>
          <p:sp>
            <p:nvSpPr>
              <p:cNvPr id="89644" name="Line 5633"/>
              <p:cNvSpPr/>
              <p:nvPr/>
            </p:nvSpPr>
            <p:spPr>
              <a:xfrm flipV="1">
                <a:off x="4887" y="3340"/>
                <a:ext cx="0" cy="8"/>
              </a:xfrm>
              <a:prstGeom prst="line">
                <a:avLst/>
              </a:prstGeom>
              <a:ln w="11113" cap="flat" cmpd="sng">
                <a:solidFill>
                  <a:srgbClr val="0000FF"/>
                </a:solidFill>
                <a:prstDash val="solid"/>
                <a:headEnd type="none" w="med" len="med"/>
                <a:tailEnd type="none" w="med" len="med"/>
              </a:ln>
            </p:spPr>
          </p:sp>
          <p:sp>
            <p:nvSpPr>
              <p:cNvPr id="89645" name="Line 5634"/>
              <p:cNvSpPr/>
              <p:nvPr/>
            </p:nvSpPr>
            <p:spPr>
              <a:xfrm>
                <a:off x="4885" y="3340"/>
                <a:ext cx="4" cy="0"/>
              </a:xfrm>
              <a:prstGeom prst="line">
                <a:avLst/>
              </a:prstGeom>
              <a:ln w="11113" cap="flat" cmpd="sng">
                <a:solidFill>
                  <a:srgbClr val="0000FF"/>
                </a:solidFill>
                <a:prstDash val="solid"/>
                <a:headEnd type="none" w="med" len="med"/>
                <a:tailEnd type="none" w="med" len="med"/>
              </a:ln>
            </p:spPr>
          </p:sp>
          <p:sp>
            <p:nvSpPr>
              <p:cNvPr id="89646" name="Line 5635"/>
              <p:cNvSpPr/>
              <p:nvPr/>
            </p:nvSpPr>
            <p:spPr>
              <a:xfrm>
                <a:off x="4887" y="3348"/>
                <a:ext cx="0" cy="9"/>
              </a:xfrm>
              <a:prstGeom prst="line">
                <a:avLst/>
              </a:prstGeom>
              <a:ln w="11113" cap="flat" cmpd="sng">
                <a:solidFill>
                  <a:srgbClr val="0000FF"/>
                </a:solidFill>
                <a:prstDash val="solid"/>
                <a:headEnd type="none" w="med" len="med"/>
                <a:tailEnd type="none" w="med" len="med"/>
              </a:ln>
            </p:spPr>
          </p:sp>
        </p:grpSp>
        <p:grpSp>
          <p:nvGrpSpPr>
            <p:cNvPr id="85025" name="Group 5837"/>
            <p:cNvGrpSpPr/>
            <p:nvPr/>
          </p:nvGrpSpPr>
          <p:grpSpPr>
            <a:xfrm>
              <a:off x="4597" y="2767"/>
              <a:ext cx="843" cy="683"/>
              <a:chOff x="4597" y="2767"/>
              <a:chExt cx="843" cy="683"/>
            </a:xfrm>
          </p:grpSpPr>
          <p:sp>
            <p:nvSpPr>
              <p:cNvPr id="89247" name="Line 5637"/>
              <p:cNvSpPr/>
              <p:nvPr/>
            </p:nvSpPr>
            <p:spPr>
              <a:xfrm>
                <a:off x="4885" y="3357"/>
                <a:ext cx="4" cy="0"/>
              </a:xfrm>
              <a:prstGeom prst="line">
                <a:avLst/>
              </a:prstGeom>
              <a:ln w="11113" cap="flat" cmpd="sng">
                <a:solidFill>
                  <a:srgbClr val="0000FF"/>
                </a:solidFill>
                <a:prstDash val="solid"/>
                <a:headEnd type="none" w="med" len="med"/>
                <a:tailEnd type="none" w="med" len="med"/>
              </a:ln>
            </p:spPr>
          </p:sp>
          <p:sp>
            <p:nvSpPr>
              <p:cNvPr id="89248" name="Line 5638"/>
              <p:cNvSpPr/>
              <p:nvPr/>
            </p:nvSpPr>
            <p:spPr>
              <a:xfrm flipV="1">
                <a:off x="4905" y="3321"/>
                <a:ext cx="0" cy="12"/>
              </a:xfrm>
              <a:prstGeom prst="line">
                <a:avLst/>
              </a:prstGeom>
              <a:ln w="11113" cap="flat" cmpd="sng">
                <a:solidFill>
                  <a:srgbClr val="0000FF"/>
                </a:solidFill>
                <a:prstDash val="solid"/>
                <a:headEnd type="none" w="med" len="med"/>
                <a:tailEnd type="none" w="med" len="med"/>
              </a:ln>
            </p:spPr>
          </p:sp>
          <p:sp>
            <p:nvSpPr>
              <p:cNvPr id="89249" name="Line 5639"/>
              <p:cNvSpPr/>
              <p:nvPr/>
            </p:nvSpPr>
            <p:spPr>
              <a:xfrm>
                <a:off x="4902" y="3321"/>
                <a:ext cx="4" cy="0"/>
              </a:xfrm>
              <a:prstGeom prst="line">
                <a:avLst/>
              </a:prstGeom>
              <a:ln w="11113" cap="flat" cmpd="sng">
                <a:solidFill>
                  <a:srgbClr val="0000FF"/>
                </a:solidFill>
                <a:prstDash val="solid"/>
                <a:headEnd type="none" w="med" len="med"/>
                <a:tailEnd type="none" w="med" len="med"/>
              </a:ln>
            </p:spPr>
          </p:sp>
          <p:sp>
            <p:nvSpPr>
              <p:cNvPr id="89250" name="Line 5640"/>
              <p:cNvSpPr/>
              <p:nvPr/>
            </p:nvSpPr>
            <p:spPr>
              <a:xfrm>
                <a:off x="4905" y="3333"/>
                <a:ext cx="0" cy="13"/>
              </a:xfrm>
              <a:prstGeom prst="line">
                <a:avLst/>
              </a:prstGeom>
              <a:ln w="11113" cap="flat" cmpd="sng">
                <a:solidFill>
                  <a:srgbClr val="0000FF"/>
                </a:solidFill>
                <a:prstDash val="solid"/>
                <a:headEnd type="none" w="med" len="med"/>
                <a:tailEnd type="none" w="med" len="med"/>
              </a:ln>
            </p:spPr>
          </p:sp>
          <p:sp>
            <p:nvSpPr>
              <p:cNvPr id="89251" name="Line 5641"/>
              <p:cNvSpPr/>
              <p:nvPr/>
            </p:nvSpPr>
            <p:spPr>
              <a:xfrm>
                <a:off x="4902" y="3346"/>
                <a:ext cx="4" cy="0"/>
              </a:xfrm>
              <a:prstGeom prst="line">
                <a:avLst/>
              </a:prstGeom>
              <a:ln w="11113" cap="flat" cmpd="sng">
                <a:solidFill>
                  <a:srgbClr val="0000FF"/>
                </a:solidFill>
                <a:prstDash val="solid"/>
                <a:headEnd type="none" w="med" len="med"/>
                <a:tailEnd type="none" w="med" len="med"/>
              </a:ln>
            </p:spPr>
          </p:sp>
          <p:sp>
            <p:nvSpPr>
              <p:cNvPr id="89252" name="Line 5642"/>
              <p:cNvSpPr/>
              <p:nvPr/>
            </p:nvSpPr>
            <p:spPr>
              <a:xfrm flipV="1">
                <a:off x="4922" y="3298"/>
                <a:ext cx="0" cy="15"/>
              </a:xfrm>
              <a:prstGeom prst="line">
                <a:avLst/>
              </a:prstGeom>
              <a:ln w="11113" cap="flat" cmpd="sng">
                <a:solidFill>
                  <a:srgbClr val="0000FF"/>
                </a:solidFill>
                <a:prstDash val="solid"/>
                <a:headEnd type="none" w="med" len="med"/>
                <a:tailEnd type="none" w="med" len="med"/>
              </a:ln>
            </p:spPr>
          </p:sp>
          <p:sp>
            <p:nvSpPr>
              <p:cNvPr id="89253" name="Line 5643"/>
              <p:cNvSpPr/>
              <p:nvPr/>
            </p:nvSpPr>
            <p:spPr>
              <a:xfrm>
                <a:off x="4919" y="3298"/>
                <a:ext cx="5" cy="0"/>
              </a:xfrm>
              <a:prstGeom prst="line">
                <a:avLst/>
              </a:prstGeom>
              <a:ln w="11113" cap="flat" cmpd="sng">
                <a:solidFill>
                  <a:srgbClr val="0000FF"/>
                </a:solidFill>
                <a:prstDash val="solid"/>
                <a:headEnd type="none" w="med" len="med"/>
                <a:tailEnd type="none" w="med" len="med"/>
              </a:ln>
            </p:spPr>
          </p:sp>
          <p:sp>
            <p:nvSpPr>
              <p:cNvPr id="89254" name="Line 5644"/>
              <p:cNvSpPr/>
              <p:nvPr/>
            </p:nvSpPr>
            <p:spPr>
              <a:xfrm>
                <a:off x="4922" y="3313"/>
                <a:ext cx="0" cy="14"/>
              </a:xfrm>
              <a:prstGeom prst="line">
                <a:avLst/>
              </a:prstGeom>
              <a:ln w="11113" cap="flat" cmpd="sng">
                <a:solidFill>
                  <a:srgbClr val="0000FF"/>
                </a:solidFill>
                <a:prstDash val="solid"/>
                <a:headEnd type="none" w="med" len="med"/>
                <a:tailEnd type="none" w="med" len="med"/>
              </a:ln>
            </p:spPr>
          </p:sp>
          <p:sp>
            <p:nvSpPr>
              <p:cNvPr id="89255" name="Line 5645"/>
              <p:cNvSpPr/>
              <p:nvPr/>
            </p:nvSpPr>
            <p:spPr>
              <a:xfrm>
                <a:off x="4919" y="3327"/>
                <a:ext cx="5" cy="0"/>
              </a:xfrm>
              <a:prstGeom prst="line">
                <a:avLst/>
              </a:prstGeom>
              <a:ln w="11113" cap="flat" cmpd="sng">
                <a:solidFill>
                  <a:srgbClr val="0000FF"/>
                </a:solidFill>
                <a:prstDash val="solid"/>
                <a:headEnd type="none" w="med" len="med"/>
                <a:tailEnd type="none" w="med" len="med"/>
              </a:ln>
            </p:spPr>
          </p:sp>
          <p:sp>
            <p:nvSpPr>
              <p:cNvPr id="89256" name="Line 5646"/>
              <p:cNvSpPr/>
              <p:nvPr/>
            </p:nvSpPr>
            <p:spPr>
              <a:xfrm flipV="1">
                <a:off x="4937" y="3277"/>
                <a:ext cx="0" cy="10"/>
              </a:xfrm>
              <a:prstGeom prst="line">
                <a:avLst/>
              </a:prstGeom>
              <a:ln w="11113" cap="flat" cmpd="sng">
                <a:solidFill>
                  <a:srgbClr val="0000FF"/>
                </a:solidFill>
                <a:prstDash val="solid"/>
                <a:headEnd type="none" w="med" len="med"/>
                <a:tailEnd type="none" w="med" len="med"/>
              </a:ln>
            </p:spPr>
          </p:sp>
          <p:sp>
            <p:nvSpPr>
              <p:cNvPr id="89257" name="Line 5647"/>
              <p:cNvSpPr/>
              <p:nvPr/>
            </p:nvSpPr>
            <p:spPr>
              <a:xfrm>
                <a:off x="4934" y="3277"/>
                <a:ext cx="5" cy="0"/>
              </a:xfrm>
              <a:prstGeom prst="line">
                <a:avLst/>
              </a:prstGeom>
              <a:ln w="11113" cap="flat" cmpd="sng">
                <a:solidFill>
                  <a:srgbClr val="0000FF"/>
                </a:solidFill>
                <a:prstDash val="solid"/>
                <a:headEnd type="none" w="med" len="med"/>
                <a:tailEnd type="none" w="med" len="med"/>
              </a:ln>
            </p:spPr>
          </p:sp>
          <p:sp>
            <p:nvSpPr>
              <p:cNvPr id="89258" name="Line 5648"/>
              <p:cNvSpPr/>
              <p:nvPr/>
            </p:nvSpPr>
            <p:spPr>
              <a:xfrm>
                <a:off x="4937" y="3287"/>
                <a:ext cx="0" cy="11"/>
              </a:xfrm>
              <a:prstGeom prst="line">
                <a:avLst/>
              </a:prstGeom>
              <a:ln w="11113" cap="flat" cmpd="sng">
                <a:solidFill>
                  <a:srgbClr val="0000FF"/>
                </a:solidFill>
                <a:prstDash val="solid"/>
                <a:headEnd type="none" w="med" len="med"/>
                <a:tailEnd type="none" w="med" len="med"/>
              </a:ln>
            </p:spPr>
          </p:sp>
          <p:sp>
            <p:nvSpPr>
              <p:cNvPr id="89259" name="Line 5649"/>
              <p:cNvSpPr/>
              <p:nvPr/>
            </p:nvSpPr>
            <p:spPr>
              <a:xfrm>
                <a:off x="4934" y="3298"/>
                <a:ext cx="5" cy="0"/>
              </a:xfrm>
              <a:prstGeom prst="line">
                <a:avLst/>
              </a:prstGeom>
              <a:ln w="11113" cap="flat" cmpd="sng">
                <a:solidFill>
                  <a:srgbClr val="0000FF"/>
                </a:solidFill>
                <a:prstDash val="solid"/>
                <a:headEnd type="none" w="med" len="med"/>
                <a:tailEnd type="none" w="med" len="med"/>
              </a:ln>
            </p:spPr>
          </p:sp>
          <p:sp>
            <p:nvSpPr>
              <p:cNvPr id="89260" name="Line 5650"/>
              <p:cNvSpPr/>
              <p:nvPr/>
            </p:nvSpPr>
            <p:spPr>
              <a:xfrm flipV="1">
                <a:off x="4954" y="3260"/>
                <a:ext cx="0" cy="17"/>
              </a:xfrm>
              <a:prstGeom prst="line">
                <a:avLst/>
              </a:prstGeom>
              <a:ln w="11113" cap="flat" cmpd="sng">
                <a:solidFill>
                  <a:srgbClr val="0000FF"/>
                </a:solidFill>
                <a:prstDash val="solid"/>
                <a:headEnd type="none" w="med" len="med"/>
                <a:tailEnd type="none" w="med" len="med"/>
              </a:ln>
            </p:spPr>
          </p:sp>
          <p:sp>
            <p:nvSpPr>
              <p:cNvPr id="89261" name="Line 5651"/>
              <p:cNvSpPr/>
              <p:nvPr/>
            </p:nvSpPr>
            <p:spPr>
              <a:xfrm>
                <a:off x="4952" y="3260"/>
                <a:ext cx="4" cy="0"/>
              </a:xfrm>
              <a:prstGeom prst="line">
                <a:avLst/>
              </a:prstGeom>
              <a:ln w="11113" cap="flat" cmpd="sng">
                <a:solidFill>
                  <a:srgbClr val="0000FF"/>
                </a:solidFill>
                <a:prstDash val="solid"/>
                <a:headEnd type="none" w="med" len="med"/>
                <a:tailEnd type="none" w="med" len="med"/>
              </a:ln>
            </p:spPr>
          </p:sp>
          <p:sp>
            <p:nvSpPr>
              <p:cNvPr id="89262" name="Line 5652"/>
              <p:cNvSpPr/>
              <p:nvPr/>
            </p:nvSpPr>
            <p:spPr>
              <a:xfrm>
                <a:off x="4954" y="3277"/>
                <a:ext cx="0" cy="17"/>
              </a:xfrm>
              <a:prstGeom prst="line">
                <a:avLst/>
              </a:prstGeom>
              <a:ln w="11113" cap="flat" cmpd="sng">
                <a:solidFill>
                  <a:srgbClr val="0000FF"/>
                </a:solidFill>
                <a:prstDash val="solid"/>
                <a:headEnd type="none" w="med" len="med"/>
                <a:tailEnd type="none" w="med" len="med"/>
              </a:ln>
            </p:spPr>
          </p:sp>
          <p:sp>
            <p:nvSpPr>
              <p:cNvPr id="89263" name="Line 5653"/>
              <p:cNvSpPr/>
              <p:nvPr/>
            </p:nvSpPr>
            <p:spPr>
              <a:xfrm>
                <a:off x="4952" y="3294"/>
                <a:ext cx="4" cy="0"/>
              </a:xfrm>
              <a:prstGeom prst="line">
                <a:avLst/>
              </a:prstGeom>
              <a:ln w="11113" cap="flat" cmpd="sng">
                <a:solidFill>
                  <a:srgbClr val="0000FF"/>
                </a:solidFill>
                <a:prstDash val="solid"/>
                <a:headEnd type="none" w="med" len="med"/>
                <a:tailEnd type="none" w="med" len="med"/>
              </a:ln>
            </p:spPr>
          </p:sp>
          <p:sp>
            <p:nvSpPr>
              <p:cNvPr id="89264" name="Line 5654"/>
              <p:cNvSpPr/>
              <p:nvPr/>
            </p:nvSpPr>
            <p:spPr>
              <a:xfrm flipV="1">
                <a:off x="4972" y="3244"/>
                <a:ext cx="0" cy="1"/>
              </a:xfrm>
              <a:prstGeom prst="line">
                <a:avLst/>
              </a:prstGeom>
              <a:ln w="11113" cap="flat" cmpd="sng">
                <a:solidFill>
                  <a:srgbClr val="0000FF"/>
                </a:solidFill>
                <a:prstDash val="solid"/>
                <a:headEnd type="none" w="med" len="med"/>
                <a:tailEnd type="none" w="med" len="med"/>
              </a:ln>
            </p:spPr>
          </p:sp>
          <p:sp>
            <p:nvSpPr>
              <p:cNvPr id="89265" name="Line 5655"/>
              <p:cNvSpPr/>
              <p:nvPr/>
            </p:nvSpPr>
            <p:spPr>
              <a:xfrm>
                <a:off x="4970" y="3244"/>
                <a:ext cx="4" cy="0"/>
              </a:xfrm>
              <a:prstGeom prst="line">
                <a:avLst/>
              </a:prstGeom>
              <a:ln w="11113" cap="flat" cmpd="sng">
                <a:solidFill>
                  <a:srgbClr val="0000FF"/>
                </a:solidFill>
                <a:prstDash val="solid"/>
                <a:headEnd type="none" w="med" len="med"/>
                <a:tailEnd type="none" w="med" len="med"/>
              </a:ln>
            </p:spPr>
          </p:sp>
          <p:sp>
            <p:nvSpPr>
              <p:cNvPr id="89266" name="Line 5656"/>
              <p:cNvSpPr/>
              <p:nvPr/>
            </p:nvSpPr>
            <p:spPr>
              <a:xfrm>
                <a:off x="4972" y="3245"/>
                <a:ext cx="0" cy="3"/>
              </a:xfrm>
              <a:prstGeom prst="line">
                <a:avLst/>
              </a:prstGeom>
              <a:ln w="11113" cap="flat" cmpd="sng">
                <a:solidFill>
                  <a:srgbClr val="0000FF"/>
                </a:solidFill>
                <a:prstDash val="solid"/>
                <a:headEnd type="none" w="med" len="med"/>
                <a:tailEnd type="none" w="med" len="med"/>
              </a:ln>
            </p:spPr>
          </p:sp>
          <p:sp>
            <p:nvSpPr>
              <p:cNvPr id="89267" name="Line 5657"/>
              <p:cNvSpPr/>
              <p:nvPr/>
            </p:nvSpPr>
            <p:spPr>
              <a:xfrm>
                <a:off x="4970" y="3248"/>
                <a:ext cx="4" cy="0"/>
              </a:xfrm>
              <a:prstGeom prst="line">
                <a:avLst/>
              </a:prstGeom>
              <a:ln w="11113" cap="flat" cmpd="sng">
                <a:solidFill>
                  <a:srgbClr val="0000FF"/>
                </a:solidFill>
                <a:prstDash val="solid"/>
                <a:headEnd type="none" w="med" len="med"/>
                <a:tailEnd type="none" w="med" len="med"/>
              </a:ln>
            </p:spPr>
          </p:sp>
          <p:sp>
            <p:nvSpPr>
              <p:cNvPr id="89268" name="Line 5658"/>
              <p:cNvSpPr/>
              <p:nvPr/>
            </p:nvSpPr>
            <p:spPr>
              <a:xfrm flipV="1">
                <a:off x="4987" y="3229"/>
                <a:ext cx="0" cy="12"/>
              </a:xfrm>
              <a:prstGeom prst="line">
                <a:avLst/>
              </a:prstGeom>
              <a:ln w="11113" cap="flat" cmpd="sng">
                <a:solidFill>
                  <a:srgbClr val="0000FF"/>
                </a:solidFill>
                <a:prstDash val="solid"/>
                <a:headEnd type="none" w="med" len="med"/>
                <a:tailEnd type="none" w="med" len="med"/>
              </a:ln>
            </p:spPr>
          </p:sp>
          <p:sp>
            <p:nvSpPr>
              <p:cNvPr id="89269" name="Line 5659"/>
              <p:cNvSpPr/>
              <p:nvPr/>
            </p:nvSpPr>
            <p:spPr>
              <a:xfrm>
                <a:off x="4985" y="3229"/>
                <a:ext cx="4" cy="0"/>
              </a:xfrm>
              <a:prstGeom prst="line">
                <a:avLst/>
              </a:prstGeom>
              <a:ln w="11113" cap="flat" cmpd="sng">
                <a:solidFill>
                  <a:srgbClr val="0000FF"/>
                </a:solidFill>
                <a:prstDash val="solid"/>
                <a:headEnd type="none" w="med" len="med"/>
                <a:tailEnd type="none" w="med" len="med"/>
              </a:ln>
            </p:spPr>
          </p:sp>
          <p:sp>
            <p:nvSpPr>
              <p:cNvPr id="89270" name="Line 5660"/>
              <p:cNvSpPr/>
              <p:nvPr/>
            </p:nvSpPr>
            <p:spPr>
              <a:xfrm>
                <a:off x="4987" y="3241"/>
                <a:ext cx="0" cy="13"/>
              </a:xfrm>
              <a:prstGeom prst="line">
                <a:avLst/>
              </a:prstGeom>
              <a:ln w="11113" cap="flat" cmpd="sng">
                <a:solidFill>
                  <a:srgbClr val="0000FF"/>
                </a:solidFill>
                <a:prstDash val="solid"/>
                <a:headEnd type="none" w="med" len="med"/>
                <a:tailEnd type="none" w="med" len="med"/>
              </a:ln>
            </p:spPr>
          </p:sp>
          <p:sp>
            <p:nvSpPr>
              <p:cNvPr id="89271" name="Line 5661"/>
              <p:cNvSpPr/>
              <p:nvPr/>
            </p:nvSpPr>
            <p:spPr>
              <a:xfrm>
                <a:off x="4985" y="3254"/>
                <a:ext cx="4" cy="0"/>
              </a:xfrm>
              <a:prstGeom prst="line">
                <a:avLst/>
              </a:prstGeom>
              <a:ln w="11113" cap="flat" cmpd="sng">
                <a:solidFill>
                  <a:srgbClr val="0000FF"/>
                </a:solidFill>
                <a:prstDash val="solid"/>
                <a:headEnd type="none" w="med" len="med"/>
                <a:tailEnd type="none" w="med" len="med"/>
              </a:ln>
            </p:spPr>
          </p:sp>
          <p:sp>
            <p:nvSpPr>
              <p:cNvPr id="89272" name="Line 5662"/>
              <p:cNvSpPr/>
              <p:nvPr/>
            </p:nvSpPr>
            <p:spPr>
              <a:xfrm flipV="1">
                <a:off x="5004" y="3204"/>
                <a:ext cx="0" cy="4"/>
              </a:xfrm>
              <a:prstGeom prst="line">
                <a:avLst/>
              </a:prstGeom>
              <a:ln w="11113" cap="flat" cmpd="sng">
                <a:solidFill>
                  <a:srgbClr val="0000FF"/>
                </a:solidFill>
                <a:prstDash val="solid"/>
                <a:headEnd type="none" w="med" len="med"/>
                <a:tailEnd type="none" w="med" len="med"/>
              </a:ln>
            </p:spPr>
          </p:sp>
          <p:sp>
            <p:nvSpPr>
              <p:cNvPr id="89273" name="Line 5663"/>
              <p:cNvSpPr/>
              <p:nvPr/>
            </p:nvSpPr>
            <p:spPr>
              <a:xfrm>
                <a:off x="5002" y="3204"/>
                <a:ext cx="4" cy="0"/>
              </a:xfrm>
              <a:prstGeom prst="line">
                <a:avLst/>
              </a:prstGeom>
              <a:ln w="11113" cap="flat" cmpd="sng">
                <a:solidFill>
                  <a:srgbClr val="0000FF"/>
                </a:solidFill>
                <a:prstDash val="solid"/>
                <a:headEnd type="none" w="med" len="med"/>
                <a:tailEnd type="none" w="med" len="med"/>
              </a:ln>
            </p:spPr>
          </p:sp>
          <p:sp>
            <p:nvSpPr>
              <p:cNvPr id="89274" name="Line 5664"/>
              <p:cNvSpPr/>
              <p:nvPr/>
            </p:nvSpPr>
            <p:spPr>
              <a:xfrm>
                <a:off x="5004" y="3208"/>
                <a:ext cx="0" cy="4"/>
              </a:xfrm>
              <a:prstGeom prst="line">
                <a:avLst/>
              </a:prstGeom>
              <a:ln w="11113" cap="flat" cmpd="sng">
                <a:solidFill>
                  <a:srgbClr val="0000FF"/>
                </a:solidFill>
                <a:prstDash val="solid"/>
                <a:headEnd type="none" w="med" len="med"/>
                <a:tailEnd type="none" w="med" len="med"/>
              </a:ln>
            </p:spPr>
          </p:sp>
          <p:sp>
            <p:nvSpPr>
              <p:cNvPr id="89275" name="Line 5665"/>
              <p:cNvSpPr/>
              <p:nvPr/>
            </p:nvSpPr>
            <p:spPr>
              <a:xfrm>
                <a:off x="5002" y="3212"/>
                <a:ext cx="4" cy="0"/>
              </a:xfrm>
              <a:prstGeom prst="line">
                <a:avLst/>
              </a:prstGeom>
              <a:ln w="11113" cap="flat" cmpd="sng">
                <a:solidFill>
                  <a:srgbClr val="0000FF"/>
                </a:solidFill>
                <a:prstDash val="solid"/>
                <a:headEnd type="none" w="med" len="med"/>
                <a:tailEnd type="none" w="med" len="med"/>
              </a:ln>
            </p:spPr>
          </p:sp>
          <p:sp>
            <p:nvSpPr>
              <p:cNvPr id="89276" name="Line 5666"/>
              <p:cNvSpPr/>
              <p:nvPr/>
            </p:nvSpPr>
            <p:spPr>
              <a:xfrm flipV="1">
                <a:off x="5020" y="3191"/>
                <a:ext cx="0" cy="4"/>
              </a:xfrm>
              <a:prstGeom prst="line">
                <a:avLst/>
              </a:prstGeom>
              <a:ln w="11113" cap="flat" cmpd="sng">
                <a:solidFill>
                  <a:srgbClr val="0000FF"/>
                </a:solidFill>
                <a:prstDash val="solid"/>
                <a:headEnd type="none" w="med" len="med"/>
                <a:tailEnd type="none" w="med" len="med"/>
              </a:ln>
            </p:spPr>
          </p:sp>
          <p:sp>
            <p:nvSpPr>
              <p:cNvPr id="89277" name="Line 5667"/>
              <p:cNvSpPr/>
              <p:nvPr/>
            </p:nvSpPr>
            <p:spPr>
              <a:xfrm>
                <a:off x="5017" y="3191"/>
                <a:ext cx="5" cy="0"/>
              </a:xfrm>
              <a:prstGeom prst="line">
                <a:avLst/>
              </a:prstGeom>
              <a:ln w="11113" cap="flat" cmpd="sng">
                <a:solidFill>
                  <a:srgbClr val="0000FF"/>
                </a:solidFill>
                <a:prstDash val="solid"/>
                <a:headEnd type="none" w="med" len="med"/>
                <a:tailEnd type="none" w="med" len="med"/>
              </a:ln>
            </p:spPr>
          </p:sp>
          <p:sp>
            <p:nvSpPr>
              <p:cNvPr id="89278" name="Line 5668"/>
              <p:cNvSpPr/>
              <p:nvPr/>
            </p:nvSpPr>
            <p:spPr>
              <a:xfrm>
                <a:off x="5020" y="3195"/>
                <a:ext cx="0" cy="4"/>
              </a:xfrm>
              <a:prstGeom prst="line">
                <a:avLst/>
              </a:prstGeom>
              <a:ln w="11113" cap="flat" cmpd="sng">
                <a:solidFill>
                  <a:srgbClr val="0000FF"/>
                </a:solidFill>
                <a:prstDash val="solid"/>
                <a:headEnd type="none" w="med" len="med"/>
                <a:tailEnd type="none" w="med" len="med"/>
              </a:ln>
            </p:spPr>
          </p:sp>
          <p:sp>
            <p:nvSpPr>
              <p:cNvPr id="89279" name="Line 5669"/>
              <p:cNvSpPr/>
              <p:nvPr/>
            </p:nvSpPr>
            <p:spPr>
              <a:xfrm>
                <a:off x="5017" y="3199"/>
                <a:ext cx="5" cy="0"/>
              </a:xfrm>
              <a:prstGeom prst="line">
                <a:avLst/>
              </a:prstGeom>
              <a:ln w="11113" cap="flat" cmpd="sng">
                <a:solidFill>
                  <a:srgbClr val="0000FF"/>
                </a:solidFill>
                <a:prstDash val="solid"/>
                <a:headEnd type="none" w="med" len="med"/>
                <a:tailEnd type="none" w="med" len="med"/>
              </a:ln>
            </p:spPr>
          </p:sp>
          <p:sp>
            <p:nvSpPr>
              <p:cNvPr id="89280" name="Line 5670"/>
              <p:cNvSpPr/>
              <p:nvPr/>
            </p:nvSpPr>
            <p:spPr>
              <a:xfrm flipV="1">
                <a:off x="5037" y="3181"/>
                <a:ext cx="0" cy="40"/>
              </a:xfrm>
              <a:prstGeom prst="line">
                <a:avLst/>
              </a:prstGeom>
              <a:ln w="11113" cap="flat" cmpd="sng">
                <a:solidFill>
                  <a:srgbClr val="0000FF"/>
                </a:solidFill>
                <a:prstDash val="solid"/>
                <a:headEnd type="none" w="med" len="med"/>
                <a:tailEnd type="none" w="med" len="med"/>
              </a:ln>
            </p:spPr>
          </p:sp>
          <p:sp>
            <p:nvSpPr>
              <p:cNvPr id="89281" name="Line 5671"/>
              <p:cNvSpPr/>
              <p:nvPr/>
            </p:nvSpPr>
            <p:spPr>
              <a:xfrm>
                <a:off x="5035" y="3181"/>
                <a:ext cx="4" cy="0"/>
              </a:xfrm>
              <a:prstGeom prst="line">
                <a:avLst/>
              </a:prstGeom>
              <a:ln w="11113" cap="flat" cmpd="sng">
                <a:solidFill>
                  <a:srgbClr val="0000FF"/>
                </a:solidFill>
                <a:prstDash val="solid"/>
                <a:headEnd type="none" w="med" len="med"/>
                <a:tailEnd type="none" w="med" len="med"/>
              </a:ln>
            </p:spPr>
          </p:sp>
          <p:sp>
            <p:nvSpPr>
              <p:cNvPr id="89282" name="Line 5672"/>
              <p:cNvSpPr/>
              <p:nvPr/>
            </p:nvSpPr>
            <p:spPr>
              <a:xfrm>
                <a:off x="5037" y="3221"/>
                <a:ext cx="0" cy="39"/>
              </a:xfrm>
              <a:prstGeom prst="line">
                <a:avLst/>
              </a:prstGeom>
              <a:ln w="11113" cap="flat" cmpd="sng">
                <a:solidFill>
                  <a:srgbClr val="0000FF"/>
                </a:solidFill>
                <a:prstDash val="solid"/>
                <a:headEnd type="none" w="med" len="med"/>
                <a:tailEnd type="none" w="med" len="med"/>
              </a:ln>
            </p:spPr>
          </p:sp>
          <p:sp>
            <p:nvSpPr>
              <p:cNvPr id="89283" name="Line 5673"/>
              <p:cNvSpPr/>
              <p:nvPr/>
            </p:nvSpPr>
            <p:spPr>
              <a:xfrm>
                <a:off x="5035" y="3260"/>
                <a:ext cx="4" cy="0"/>
              </a:xfrm>
              <a:prstGeom prst="line">
                <a:avLst/>
              </a:prstGeom>
              <a:ln w="11113" cap="flat" cmpd="sng">
                <a:solidFill>
                  <a:srgbClr val="0000FF"/>
                </a:solidFill>
                <a:prstDash val="solid"/>
                <a:headEnd type="none" w="med" len="med"/>
                <a:tailEnd type="none" w="med" len="med"/>
              </a:ln>
            </p:spPr>
          </p:sp>
          <p:sp>
            <p:nvSpPr>
              <p:cNvPr id="89284" name="Line 5674"/>
              <p:cNvSpPr/>
              <p:nvPr/>
            </p:nvSpPr>
            <p:spPr>
              <a:xfrm flipV="1">
                <a:off x="5054" y="3168"/>
                <a:ext cx="0" cy="46"/>
              </a:xfrm>
              <a:prstGeom prst="line">
                <a:avLst/>
              </a:prstGeom>
              <a:ln w="11113" cap="flat" cmpd="sng">
                <a:solidFill>
                  <a:srgbClr val="0000FF"/>
                </a:solidFill>
                <a:prstDash val="solid"/>
                <a:headEnd type="none" w="med" len="med"/>
                <a:tailEnd type="none" w="med" len="med"/>
              </a:ln>
            </p:spPr>
          </p:sp>
          <p:sp>
            <p:nvSpPr>
              <p:cNvPr id="89285" name="Line 5675"/>
              <p:cNvSpPr/>
              <p:nvPr/>
            </p:nvSpPr>
            <p:spPr>
              <a:xfrm>
                <a:off x="5053" y="3168"/>
                <a:ext cx="4" cy="0"/>
              </a:xfrm>
              <a:prstGeom prst="line">
                <a:avLst/>
              </a:prstGeom>
              <a:ln w="11113" cap="flat" cmpd="sng">
                <a:solidFill>
                  <a:srgbClr val="0000FF"/>
                </a:solidFill>
                <a:prstDash val="solid"/>
                <a:headEnd type="none" w="med" len="med"/>
                <a:tailEnd type="none" w="med" len="med"/>
              </a:ln>
            </p:spPr>
          </p:sp>
          <p:sp>
            <p:nvSpPr>
              <p:cNvPr id="89286" name="Line 5676"/>
              <p:cNvSpPr/>
              <p:nvPr/>
            </p:nvSpPr>
            <p:spPr>
              <a:xfrm>
                <a:off x="5054" y="3214"/>
                <a:ext cx="0" cy="46"/>
              </a:xfrm>
              <a:prstGeom prst="line">
                <a:avLst/>
              </a:prstGeom>
              <a:ln w="11113" cap="flat" cmpd="sng">
                <a:solidFill>
                  <a:srgbClr val="0000FF"/>
                </a:solidFill>
                <a:prstDash val="solid"/>
                <a:headEnd type="none" w="med" len="med"/>
                <a:tailEnd type="none" w="med" len="med"/>
              </a:ln>
            </p:spPr>
          </p:sp>
          <p:sp>
            <p:nvSpPr>
              <p:cNvPr id="89287" name="Line 5677"/>
              <p:cNvSpPr/>
              <p:nvPr/>
            </p:nvSpPr>
            <p:spPr>
              <a:xfrm>
                <a:off x="5053" y="3260"/>
                <a:ext cx="4" cy="0"/>
              </a:xfrm>
              <a:prstGeom prst="line">
                <a:avLst/>
              </a:prstGeom>
              <a:ln w="11113" cap="flat" cmpd="sng">
                <a:solidFill>
                  <a:srgbClr val="0000FF"/>
                </a:solidFill>
                <a:prstDash val="solid"/>
                <a:headEnd type="none" w="med" len="med"/>
                <a:tailEnd type="none" w="med" len="med"/>
              </a:ln>
            </p:spPr>
          </p:sp>
          <p:sp>
            <p:nvSpPr>
              <p:cNvPr id="89288" name="Line 5678"/>
              <p:cNvSpPr/>
              <p:nvPr/>
            </p:nvSpPr>
            <p:spPr>
              <a:xfrm flipV="1">
                <a:off x="5070" y="3172"/>
                <a:ext cx="0" cy="53"/>
              </a:xfrm>
              <a:prstGeom prst="line">
                <a:avLst/>
              </a:prstGeom>
              <a:ln w="11113" cap="flat" cmpd="sng">
                <a:solidFill>
                  <a:srgbClr val="0000FF"/>
                </a:solidFill>
                <a:prstDash val="solid"/>
                <a:headEnd type="none" w="med" len="med"/>
                <a:tailEnd type="none" w="med" len="med"/>
              </a:ln>
            </p:spPr>
          </p:sp>
          <p:sp>
            <p:nvSpPr>
              <p:cNvPr id="89289" name="Line 5679"/>
              <p:cNvSpPr/>
              <p:nvPr/>
            </p:nvSpPr>
            <p:spPr>
              <a:xfrm>
                <a:off x="5068" y="3172"/>
                <a:ext cx="4" cy="0"/>
              </a:xfrm>
              <a:prstGeom prst="line">
                <a:avLst/>
              </a:prstGeom>
              <a:ln w="11113" cap="flat" cmpd="sng">
                <a:solidFill>
                  <a:srgbClr val="0000FF"/>
                </a:solidFill>
                <a:prstDash val="solid"/>
                <a:headEnd type="none" w="med" len="med"/>
                <a:tailEnd type="none" w="med" len="med"/>
              </a:ln>
            </p:spPr>
          </p:sp>
          <p:sp>
            <p:nvSpPr>
              <p:cNvPr id="89290" name="Line 5680"/>
              <p:cNvSpPr/>
              <p:nvPr/>
            </p:nvSpPr>
            <p:spPr>
              <a:xfrm>
                <a:off x="5070" y="3225"/>
                <a:ext cx="0" cy="52"/>
              </a:xfrm>
              <a:prstGeom prst="line">
                <a:avLst/>
              </a:prstGeom>
              <a:ln w="11113" cap="flat" cmpd="sng">
                <a:solidFill>
                  <a:srgbClr val="0000FF"/>
                </a:solidFill>
                <a:prstDash val="solid"/>
                <a:headEnd type="none" w="med" len="med"/>
                <a:tailEnd type="none" w="med" len="med"/>
              </a:ln>
            </p:spPr>
          </p:sp>
          <p:sp>
            <p:nvSpPr>
              <p:cNvPr id="89291" name="Line 5681"/>
              <p:cNvSpPr/>
              <p:nvPr/>
            </p:nvSpPr>
            <p:spPr>
              <a:xfrm>
                <a:off x="5068" y="3277"/>
                <a:ext cx="4" cy="0"/>
              </a:xfrm>
              <a:prstGeom prst="line">
                <a:avLst/>
              </a:prstGeom>
              <a:ln w="11113" cap="flat" cmpd="sng">
                <a:solidFill>
                  <a:srgbClr val="0000FF"/>
                </a:solidFill>
                <a:prstDash val="solid"/>
                <a:headEnd type="none" w="med" len="med"/>
                <a:tailEnd type="none" w="med" len="med"/>
              </a:ln>
            </p:spPr>
          </p:sp>
          <p:sp>
            <p:nvSpPr>
              <p:cNvPr id="89292" name="Line 5682"/>
              <p:cNvSpPr/>
              <p:nvPr/>
            </p:nvSpPr>
            <p:spPr>
              <a:xfrm flipV="1">
                <a:off x="5087" y="3206"/>
                <a:ext cx="0" cy="19"/>
              </a:xfrm>
              <a:prstGeom prst="line">
                <a:avLst/>
              </a:prstGeom>
              <a:ln w="11113" cap="flat" cmpd="sng">
                <a:solidFill>
                  <a:srgbClr val="0000FF"/>
                </a:solidFill>
                <a:prstDash val="solid"/>
                <a:headEnd type="none" w="med" len="med"/>
                <a:tailEnd type="none" w="med" len="med"/>
              </a:ln>
            </p:spPr>
          </p:sp>
          <p:sp>
            <p:nvSpPr>
              <p:cNvPr id="89293" name="Line 5683"/>
              <p:cNvSpPr/>
              <p:nvPr/>
            </p:nvSpPr>
            <p:spPr>
              <a:xfrm>
                <a:off x="5085" y="3206"/>
                <a:ext cx="4" cy="0"/>
              </a:xfrm>
              <a:prstGeom prst="line">
                <a:avLst/>
              </a:prstGeom>
              <a:ln w="11113" cap="flat" cmpd="sng">
                <a:solidFill>
                  <a:srgbClr val="0000FF"/>
                </a:solidFill>
                <a:prstDash val="solid"/>
                <a:headEnd type="none" w="med" len="med"/>
                <a:tailEnd type="none" w="med" len="med"/>
              </a:ln>
            </p:spPr>
          </p:sp>
          <p:sp>
            <p:nvSpPr>
              <p:cNvPr id="89294" name="Line 5684"/>
              <p:cNvSpPr/>
              <p:nvPr/>
            </p:nvSpPr>
            <p:spPr>
              <a:xfrm>
                <a:off x="5087" y="3225"/>
                <a:ext cx="0" cy="19"/>
              </a:xfrm>
              <a:prstGeom prst="line">
                <a:avLst/>
              </a:prstGeom>
              <a:ln w="11113" cap="flat" cmpd="sng">
                <a:solidFill>
                  <a:srgbClr val="0000FF"/>
                </a:solidFill>
                <a:prstDash val="solid"/>
                <a:headEnd type="none" w="med" len="med"/>
                <a:tailEnd type="none" w="med" len="med"/>
              </a:ln>
            </p:spPr>
          </p:sp>
          <p:sp>
            <p:nvSpPr>
              <p:cNvPr id="89295" name="Line 5685"/>
              <p:cNvSpPr/>
              <p:nvPr/>
            </p:nvSpPr>
            <p:spPr>
              <a:xfrm>
                <a:off x="5085" y="3244"/>
                <a:ext cx="4" cy="0"/>
              </a:xfrm>
              <a:prstGeom prst="line">
                <a:avLst/>
              </a:prstGeom>
              <a:ln w="11113" cap="flat" cmpd="sng">
                <a:solidFill>
                  <a:srgbClr val="0000FF"/>
                </a:solidFill>
                <a:prstDash val="solid"/>
                <a:headEnd type="none" w="med" len="med"/>
                <a:tailEnd type="none" w="med" len="med"/>
              </a:ln>
            </p:spPr>
          </p:sp>
          <p:sp>
            <p:nvSpPr>
              <p:cNvPr id="89296" name="Line 5686"/>
              <p:cNvSpPr/>
              <p:nvPr/>
            </p:nvSpPr>
            <p:spPr>
              <a:xfrm flipV="1">
                <a:off x="5104" y="3245"/>
                <a:ext cx="0" cy="9"/>
              </a:xfrm>
              <a:prstGeom prst="line">
                <a:avLst/>
              </a:prstGeom>
              <a:ln w="11113" cap="flat" cmpd="sng">
                <a:solidFill>
                  <a:srgbClr val="0000FF"/>
                </a:solidFill>
                <a:prstDash val="solid"/>
                <a:headEnd type="none" w="med" len="med"/>
                <a:tailEnd type="none" w="med" len="med"/>
              </a:ln>
            </p:spPr>
          </p:sp>
          <p:sp>
            <p:nvSpPr>
              <p:cNvPr id="89297" name="Line 5687"/>
              <p:cNvSpPr/>
              <p:nvPr/>
            </p:nvSpPr>
            <p:spPr>
              <a:xfrm>
                <a:off x="5102" y="3245"/>
                <a:ext cx="5" cy="0"/>
              </a:xfrm>
              <a:prstGeom prst="line">
                <a:avLst/>
              </a:prstGeom>
              <a:ln w="11113" cap="flat" cmpd="sng">
                <a:solidFill>
                  <a:srgbClr val="0000FF"/>
                </a:solidFill>
                <a:prstDash val="solid"/>
                <a:headEnd type="none" w="med" len="med"/>
                <a:tailEnd type="none" w="med" len="med"/>
              </a:ln>
            </p:spPr>
          </p:sp>
          <p:sp>
            <p:nvSpPr>
              <p:cNvPr id="89298" name="Line 5688"/>
              <p:cNvSpPr/>
              <p:nvPr/>
            </p:nvSpPr>
            <p:spPr>
              <a:xfrm>
                <a:off x="5104" y="3254"/>
                <a:ext cx="0" cy="8"/>
              </a:xfrm>
              <a:prstGeom prst="line">
                <a:avLst/>
              </a:prstGeom>
              <a:ln w="11113" cap="flat" cmpd="sng">
                <a:solidFill>
                  <a:srgbClr val="0000FF"/>
                </a:solidFill>
                <a:prstDash val="solid"/>
                <a:headEnd type="none" w="med" len="med"/>
                <a:tailEnd type="none" w="med" len="med"/>
              </a:ln>
            </p:spPr>
          </p:sp>
          <p:sp>
            <p:nvSpPr>
              <p:cNvPr id="89299" name="Line 5689"/>
              <p:cNvSpPr/>
              <p:nvPr/>
            </p:nvSpPr>
            <p:spPr>
              <a:xfrm>
                <a:off x="5102" y="3262"/>
                <a:ext cx="5" cy="0"/>
              </a:xfrm>
              <a:prstGeom prst="line">
                <a:avLst/>
              </a:prstGeom>
              <a:ln w="11113" cap="flat" cmpd="sng">
                <a:solidFill>
                  <a:srgbClr val="0000FF"/>
                </a:solidFill>
                <a:prstDash val="solid"/>
                <a:headEnd type="none" w="med" len="med"/>
                <a:tailEnd type="none" w="med" len="med"/>
              </a:ln>
            </p:spPr>
          </p:sp>
          <p:sp>
            <p:nvSpPr>
              <p:cNvPr id="89300" name="Line 5690"/>
              <p:cNvSpPr/>
              <p:nvPr/>
            </p:nvSpPr>
            <p:spPr>
              <a:xfrm flipV="1">
                <a:off x="5120" y="3260"/>
                <a:ext cx="0" cy="8"/>
              </a:xfrm>
              <a:prstGeom prst="line">
                <a:avLst/>
              </a:prstGeom>
              <a:ln w="11113" cap="flat" cmpd="sng">
                <a:solidFill>
                  <a:srgbClr val="0000FF"/>
                </a:solidFill>
                <a:prstDash val="solid"/>
                <a:headEnd type="none" w="med" len="med"/>
                <a:tailEnd type="none" w="med" len="med"/>
              </a:ln>
            </p:spPr>
          </p:sp>
          <p:sp>
            <p:nvSpPr>
              <p:cNvPr id="89301" name="Line 5691"/>
              <p:cNvSpPr/>
              <p:nvPr/>
            </p:nvSpPr>
            <p:spPr>
              <a:xfrm>
                <a:off x="5118" y="3260"/>
                <a:ext cx="4" cy="0"/>
              </a:xfrm>
              <a:prstGeom prst="line">
                <a:avLst/>
              </a:prstGeom>
              <a:ln w="11113" cap="flat" cmpd="sng">
                <a:solidFill>
                  <a:srgbClr val="0000FF"/>
                </a:solidFill>
                <a:prstDash val="solid"/>
                <a:headEnd type="none" w="med" len="med"/>
                <a:tailEnd type="none" w="med" len="med"/>
              </a:ln>
            </p:spPr>
          </p:sp>
          <p:sp>
            <p:nvSpPr>
              <p:cNvPr id="89302" name="Line 5692"/>
              <p:cNvSpPr/>
              <p:nvPr/>
            </p:nvSpPr>
            <p:spPr>
              <a:xfrm>
                <a:off x="5120" y="3268"/>
                <a:ext cx="0" cy="9"/>
              </a:xfrm>
              <a:prstGeom prst="line">
                <a:avLst/>
              </a:prstGeom>
              <a:ln w="11113" cap="flat" cmpd="sng">
                <a:solidFill>
                  <a:srgbClr val="0000FF"/>
                </a:solidFill>
                <a:prstDash val="solid"/>
                <a:headEnd type="none" w="med" len="med"/>
                <a:tailEnd type="none" w="med" len="med"/>
              </a:ln>
            </p:spPr>
          </p:sp>
          <p:sp>
            <p:nvSpPr>
              <p:cNvPr id="89303" name="Line 5693"/>
              <p:cNvSpPr/>
              <p:nvPr/>
            </p:nvSpPr>
            <p:spPr>
              <a:xfrm>
                <a:off x="5118" y="3277"/>
                <a:ext cx="4" cy="0"/>
              </a:xfrm>
              <a:prstGeom prst="line">
                <a:avLst/>
              </a:prstGeom>
              <a:ln w="11113" cap="flat" cmpd="sng">
                <a:solidFill>
                  <a:srgbClr val="0000FF"/>
                </a:solidFill>
                <a:prstDash val="solid"/>
                <a:headEnd type="none" w="med" len="med"/>
                <a:tailEnd type="none" w="med" len="med"/>
              </a:ln>
            </p:spPr>
          </p:sp>
          <p:sp>
            <p:nvSpPr>
              <p:cNvPr id="89304" name="Line 5694"/>
              <p:cNvSpPr/>
              <p:nvPr/>
            </p:nvSpPr>
            <p:spPr>
              <a:xfrm flipV="1">
                <a:off x="5137" y="3273"/>
                <a:ext cx="0" cy="4"/>
              </a:xfrm>
              <a:prstGeom prst="line">
                <a:avLst/>
              </a:prstGeom>
              <a:ln w="11113" cap="flat" cmpd="sng">
                <a:solidFill>
                  <a:srgbClr val="0000FF"/>
                </a:solidFill>
                <a:prstDash val="solid"/>
                <a:headEnd type="none" w="med" len="med"/>
                <a:tailEnd type="none" w="med" len="med"/>
              </a:ln>
            </p:spPr>
          </p:sp>
          <p:sp>
            <p:nvSpPr>
              <p:cNvPr id="89305" name="Line 5695"/>
              <p:cNvSpPr/>
              <p:nvPr/>
            </p:nvSpPr>
            <p:spPr>
              <a:xfrm>
                <a:off x="5135" y="3273"/>
                <a:ext cx="5" cy="0"/>
              </a:xfrm>
              <a:prstGeom prst="line">
                <a:avLst/>
              </a:prstGeom>
              <a:ln w="11113" cap="flat" cmpd="sng">
                <a:solidFill>
                  <a:srgbClr val="0000FF"/>
                </a:solidFill>
                <a:prstDash val="solid"/>
                <a:headEnd type="none" w="med" len="med"/>
                <a:tailEnd type="none" w="med" len="med"/>
              </a:ln>
            </p:spPr>
          </p:sp>
          <p:sp>
            <p:nvSpPr>
              <p:cNvPr id="89306" name="Line 5696"/>
              <p:cNvSpPr/>
              <p:nvPr/>
            </p:nvSpPr>
            <p:spPr>
              <a:xfrm>
                <a:off x="5137" y="3277"/>
                <a:ext cx="0" cy="4"/>
              </a:xfrm>
              <a:prstGeom prst="line">
                <a:avLst/>
              </a:prstGeom>
              <a:ln w="11113" cap="flat" cmpd="sng">
                <a:solidFill>
                  <a:srgbClr val="0000FF"/>
                </a:solidFill>
                <a:prstDash val="solid"/>
                <a:headEnd type="none" w="med" len="med"/>
                <a:tailEnd type="none" w="med" len="med"/>
              </a:ln>
            </p:spPr>
          </p:sp>
          <p:sp>
            <p:nvSpPr>
              <p:cNvPr id="89307" name="Line 5697"/>
              <p:cNvSpPr/>
              <p:nvPr/>
            </p:nvSpPr>
            <p:spPr>
              <a:xfrm>
                <a:off x="5135" y="3281"/>
                <a:ext cx="5" cy="0"/>
              </a:xfrm>
              <a:prstGeom prst="line">
                <a:avLst/>
              </a:prstGeom>
              <a:ln w="11113" cap="flat" cmpd="sng">
                <a:solidFill>
                  <a:srgbClr val="0000FF"/>
                </a:solidFill>
                <a:prstDash val="solid"/>
                <a:headEnd type="none" w="med" len="med"/>
                <a:tailEnd type="none" w="med" len="med"/>
              </a:ln>
            </p:spPr>
          </p:sp>
          <p:sp>
            <p:nvSpPr>
              <p:cNvPr id="89308" name="Line 5698"/>
              <p:cNvSpPr/>
              <p:nvPr/>
            </p:nvSpPr>
            <p:spPr>
              <a:xfrm flipV="1">
                <a:off x="5155" y="3279"/>
                <a:ext cx="0" cy="4"/>
              </a:xfrm>
              <a:prstGeom prst="line">
                <a:avLst/>
              </a:prstGeom>
              <a:ln w="11113" cap="flat" cmpd="sng">
                <a:solidFill>
                  <a:srgbClr val="0000FF"/>
                </a:solidFill>
                <a:prstDash val="solid"/>
                <a:headEnd type="none" w="med" len="med"/>
                <a:tailEnd type="none" w="med" len="med"/>
              </a:ln>
            </p:spPr>
          </p:sp>
          <p:sp>
            <p:nvSpPr>
              <p:cNvPr id="89309" name="Line 5699"/>
              <p:cNvSpPr/>
              <p:nvPr/>
            </p:nvSpPr>
            <p:spPr>
              <a:xfrm>
                <a:off x="5152" y="3279"/>
                <a:ext cx="5" cy="0"/>
              </a:xfrm>
              <a:prstGeom prst="line">
                <a:avLst/>
              </a:prstGeom>
              <a:ln w="11113" cap="flat" cmpd="sng">
                <a:solidFill>
                  <a:srgbClr val="0000FF"/>
                </a:solidFill>
                <a:prstDash val="solid"/>
                <a:headEnd type="none" w="med" len="med"/>
                <a:tailEnd type="none" w="med" len="med"/>
              </a:ln>
            </p:spPr>
          </p:sp>
          <p:sp>
            <p:nvSpPr>
              <p:cNvPr id="89310" name="Line 5700"/>
              <p:cNvSpPr/>
              <p:nvPr/>
            </p:nvSpPr>
            <p:spPr>
              <a:xfrm>
                <a:off x="5155" y="3283"/>
                <a:ext cx="0" cy="4"/>
              </a:xfrm>
              <a:prstGeom prst="line">
                <a:avLst/>
              </a:prstGeom>
              <a:ln w="11113" cap="flat" cmpd="sng">
                <a:solidFill>
                  <a:srgbClr val="0000FF"/>
                </a:solidFill>
                <a:prstDash val="solid"/>
                <a:headEnd type="none" w="med" len="med"/>
                <a:tailEnd type="none" w="med" len="med"/>
              </a:ln>
            </p:spPr>
          </p:sp>
          <p:sp>
            <p:nvSpPr>
              <p:cNvPr id="89311" name="Line 5701"/>
              <p:cNvSpPr/>
              <p:nvPr/>
            </p:nvSpPr>
            <p:spPr>
              <a:xfrm>
                <a:off x="5152" y="3287"/>
                <a:ext cx="5" cy="0"/>
              </a:xfrm>
              <a:prstGeom prst="line">
                <a:avLst/>
              </a:prstGeom>
              <a:ln w="11113" cap="flat" cmpd="sng">
                <a:solidFill>
                  <a:srgbClr val="0000FF"/>
                </a:solidFill>
                <a:prstDash val="solid"/>
                <a:headEnd type="none" w="med" len="med"/>
                <a:tailEnd type="none" w="med" len="med"/>
              </a:ln>
            </p:spPr>
          </p:sp>
          <p:sp>
            <p:nvSpPr>
              <p:cNvPr id="89312" name="Line 5702"/>
              <p:cNvSpPr/>
              <p:nvPr/>
            </p:nvSpPr>
            <p:spPr>
              <a:xfrm flipV="1">
                <a:off x="5170" y="3267"/>
                <a:ext cx="0" cy="4"/>
              </a:xfrm>
              <a:prstGeom prst="line">
                <a:avLst/>
              </a:prstGeom>
              <a:ln w="11113" cap="flat" cmpd="sng">
                <a:solidFill>
                  <a:srgbClr val="0000FF"/>
                </a:solidFill>
                <a:prstDash val="solid"/>
                <a:headEnd type="none" w="med" len="med"/>
                <a:tailEnd type="none" w="med" len="med"/>
              </a:ln>
            </p:spPr>
          </p:sp>
          <p:sp>
            <p:nvSpPr>
              <p:cNvPr id="89313" name="Line 5703"/>
              <p:cNvSpPr/>
              <p:nvPr/>
            </p:nvSpPr>
            <p:spPr>
              <a:xfrm>
                <a:off x="5168" y="3267"/>
                <a:ext cx="4" cy="0"/>
              </a:xfrm>
              <a:prstGeom prst="line">
                <a:avLst/>
              </a:prstGeom>
              <a:ln w="11113" cap="flat" cmpd="sng">
                <a:solidFill>
                  <a:srgbClr val="0000FF"/>
                </a:solidFill>
                <a:prstDash val="solid"/>
                <a:headEnd type="none" w="med" len="med"/>
                <a:tailEnd type="none" w="med" len="med"/>
              </a:ln>
            </p:spPr>
          </p:sp>
          <p:sp>
            <p:nvSpPr>
              <p:cNvPr id="89314" name="Line 5704"/>
              <p:cNvSpPr/>
              <p:nvPr/>
            </p:nvSpPr>
            <p:spPr>
              <a:xfrm>
                <a:off x="5170" y="3271"/>
                <a:ext cx="0" cy="4"/>
              </a:xfrm>
              <a:prstGeom prst="line">
                <a:avLst/>
              </a:prstGeom>
              <a:ln w="11113" cap="flat" cmpd="sng">
                <a:solidFill>
                  <a:srgbClr val="0000FF"/>
                </a:solidFill>
                <a:prstDash val="solid"/>
                <a:headEnd type="none" w="med" len="med"/>
                <a:tailEnd type="none" w="med" len="med"/>
              </a:ln>
            </p:spPr>
          </p:sp>
          <p:sp>
            <p:nvSpPr>
              <p:cNvPr id="89315" name="Line 5705"/>
              <p:cNvSpPr/>
              <p:nvPr/>
            </p:nvSpPr>
            <p:spPr>
              <a:xfrm>
                <a:off x="5168" y="3275"/>
                <a:ext cx="4" cy="0"/>
              </a:xfrm>
              <a:prstGeom prst="line">
                <a:avLst/>
              </a:prstGeom>
              <a:ln w="11113" cap="flat" cmpd="sng">
                <a:solidFill>
                  <a:srgbClr val="0000FF"/>
                </a:solidFill>
                <a:prstDash val="solid"/>
                <a:headEnd type="none" w="med" len="med"/>
                <a:tailEnd type="none" w="med" len="med"/>
              </a:ln>
            </p:spPr>
          </p:sp>
          <p:sp>
            <p:nvSpPr>
              <p:cNvPr id="89316" name="Line 5706"/>
              <p:cNvSpPr/>
              <p:nvPr/>
            </p:nvSpPr>
            <p:spPr>
              <a:xfrm flipV="1">
                <a:off x="5187" y="3281"/>
                <a:ext cx="0" cy="4"/>
              </a:xfrm>
              <a:prstGeom prst="line">
                <a:avLst/>
              </a:prstGeom>
              <a:ln w="11113" cap="flat" cmpd="sng">
                <a:solidFill>
                  <a:srgbClr val="0000FF"/>
                </a:solidFill>
                <a:prstDash val="solid"/>
                <a:headEnd type="none" w="med" len="med"/>
                <a:tailEnd type="none" w="med" len="med"/>
              </a:ln>
            </p:spPr>
          </p:sp>
          <p:sp>
            <p:nvSpPr>
              <p:cNvPr id="89317" name="Line 5707"/>
              <p:cNvSpPr/>
              <p:nvPr/>
            </p:nvSpPr>
            <p:spPr>
              <a:xfrm>
                <a:off x="5185" y="3281"/>
                <a:ext cx="5" cy="0"/>
              </a:xfrm>
              <a:prstGeom prst="line">
                <a:avLst/>
              </a:prstGeom>
              <a:ln w="11113" cap="flat" cmpd="sng">
                <a:solidFill>
                  <a:srgbClr val="0000FF"/>
                </a:solidFill>
                <a:prstDash val="solid"/>
                <a:headEnd type="none" w="med" len="med"/>
                <a:tailEnd type="none" w="med" len="med"/>
              </a:ln>
            </p:spPr>
          </p:sp>
          <p:sp>
            <p:nvSpPr>
              <p:cNvPr id="89318" name="Line 5708"/>
              <p:cNvSpPr/>
              <p:nvPr/>
            </p:nvSpPr>
            <p:spPr>
              <a:xfrm>
                <a:off x="5187" y="3285"/>
                <a:ext cx="0" cy="5"/>
              </a:xfrm>
              <a:prstGeom prst="line">
                <a:avLst/>
              </a:prstGeom>
              <a:ln w="11113" cap="flat" cmpd="sng">
                <a:solidFill>
                  <a:srgbClr val="0000FF"/>
                </a:solidFill>
                <a:prstDash val="solid"/>
                <a:headEnd type="none" w="med" len="med"/>
                <a:tailEnd type="none" w="med" len="med"/>
              </a:ln>
            </p:spPr>
          </p:sp>
          <p:sp>
            <p:nvSpPr>
              <p:cNvPr id="89319" name="Line 5709"/>
              <p:cNvSpPr/>
              <p:nvPr/>
            </p:nvSpPr>
            <p:spPr>
              <a:xfrm>
                <a:off x="5185" y="3290"/>
                <a:ext cx="5" cy="0"/>
              </a:xfrm>
              <a:prstGeom prst="line">
                <a:avLst/>
              </a:prstGeom>
              <a:ln w="11113" cap="flat" cmpd="sng">
                <a:solidFill>
                  <a:srgbClr val="0000FF"/>
                </a:solidFill>
                <a:prstDash val="solid"/>
                <a:headEnd type="none" w="med" len="med"/>
                <a:tailEnd type="none" w="med" len="med"/>
              </a:ln>
            </p:spPr>
          </p:sp>
          <p:sp>
            <p:nvSpPr>
              <p:cNvPr id="89320" name="Line 5710"/>
              <p:cNvSpPr/>
              <p:nvPr/>
            </p:nvSpPr>
            <p:spPr>
              <a:xfrm flipV="1">
                <a:off x="5205" y="3285"/>
                <a:ext cx="0" cy="5"/>
              </a:xfrm>
              <a:prstGeom prst="line">
                <a:avLst/>
              </a:prstGeom>
              <a:ln w="11113" cap="flat" cmpd="sng">
                <a:solidFill>
                  <a:srgbClr val="0000FF"/>
                </a:solidFill>
                <a:prstDash val="solid"/>
                <a:headEnd type="none" w="med" len="med"/>
                <a:tailEnd type="none" w="med" len="med"/>
              </a:ln>
            </p:spPr>
          </p:sp>
          <p:sp>
            <p:nvSpPr>
              <p:cNvPr id="89321" name="Line 5711"/>
              <p:cNvSpPr/>
              <p:nvPr/>
            </p:nvSpPr>
            <p:spPr>
              <a:xfrm>
                <a:off x="5202" y="3285"/>
                <a:ext cx="5" cy="0"/>
              </a:xfrm>
              <a:prstGeom prst="line">
                <a:avLst/>
              </a:prstGeom>
              <a:ln w="11113" cap="flat" cmpd="sng">
                <a:solidFill>
                  <a:srgbClr val="0000FF"/>
                </a:solidFill>
                <a:prstDash val="solid"/>
                <a:headEnd type="none" w="med" len="med"/>
                <a:tailEnd type="none" w="med" len="med"/>
              </a:ln>
            </p:spPr>
          </p:sp>
          <p:sp>
            <p:nvSpPr>
              <p:cNvPr id="89322" name="Line 5712"/>
              <p:cNvSpPr/>
              <p:nvPr/>
            </p:nvSpPr>
            <p:spPr>
              <a:xfrm>
                <a:off x="5205" y="3290"/>
                <a:ext cx="0" cy="4"/>
              </a:xfrm>
              <a:prstGeom prst="line">
                <a:avLst/>
              </a:prstGeom>
              <a:ln w="11113" cap="flat" cmpd="sng">
                <a:solidFill>
                  <a:srgbClr val="0000FF"/>
                </a:solidFill>
                <a:prstDash val="solid"/>
                <a:headEnd type="none" w="med" len="med"/>
                <a:tailEnd type="none" w="med" len="med"/>
              </a:ln>
            </p:spPr>
          </p:sp>
          <p:sp>
            <p:nvSpPr>
              <p:cNvPr id="89323" name="Line 5713"/>
              <p:cNvSpPr/>
              <p:nvPr/>
            </p:nvSpPr>
            <p:spPr>
              <a:xfrm>
                <a:off x="5202" y="3294"/>
                <a:ext cx="5" cy="0"/>
              </a:xfrm>
              <a:prstGeom prst="line">
                <a:avLst/>
              </a:prstGeom>
              <a:ln w="11113" cap="flat" cmpd="sng">
                <a:solidFill>
                  <a:srgbClr val="0000FF"/>
                </a:solidFill>
                <a:prstDash val="solid"/>
                <a:headEnd type="none" w="med" len="med"/>
                <a:tailEnd type="none" w="med" len="med"/>
              </a:ln>
            </p:spPr>
          </p:sp>
          <p:sp>
            <p:nvSpPr>
              <p:cNvPr id="89324" name="Line 5714"/>
              <p:cNvSpPr/>
              <p:nvPr/>
            </p:nvSpPr>
            <p:spPr>
              <a:xfrm flipV="1">
                <a:off x="5220" y="3283"/>
                <a:ext cx="0" cy="7"/>
              </a:xfrm>
              <a:prstGeom prst="line">
                <a:avLst/>
              </a:prstGeom>
              <a:ln w="11113" cap="flat" cmpd="sng">
                <a:solidFill>
                  <a:srgbClr val="0000FF"/>
                </a:solidFill>
                <a:prstDash val="solid"/>
                <a:headEnd type="none" w="med" len="med"/>
                <a:tailEnd type="none" w="med" len="med"/>
              </a:ln>
            </p:spPr>
          </p:sp>
          <p:sp>
            <p:nvSpPr>
              <p:cNvPr id="89325" name="Line 5715"/>
              <p:cNvSpPr/>
              <p:nvPr/>
            </p:nvSpPr>
            <p:spPr>
              <a:xfrm>
                <a:off x="5218" y="3283"/>
                <a:ext cx="4" cy="0"/>
              </a:xfrm>
              <a:prstGeom prst="line">
                <a:avLst/>
              </a:prstGeom>
              <a:ln w="11113" cap="flat" cmpd="sng">
                <a:solidFill>
                  <a:srgbClr val="0000FF"/>
                </a:solidFill>
                <a:prstDash val="solid"/>
                <a:headEnd type="none" w="med" len="med"/>
                <a:tailEnd type="none" w="med" len="med"/>
              </a:ln>
            </p:spPr>
          </p:sp>
          <p:sp>
            <p:nvSpPr>
              <p:cNvPr id="89326" name="Line 5716"/>
              <p:cNvSpPr/>
              <p:nvPr/>
            </p:nvSpPr>
            <p:spPr>
              <a:xfrm>
                <a:off x="5220" y="3290"/>
                <a:ext cx="0" cy="6"/>
              </a:xfrm>
              <a:prstGeom prst="line">
                <a:avLst/>
              </a:prstGeom>
              <a:ln w="11113" cap="flat" cmpd="sng">
                <a:solidFill>
                  <a:srgbClr val="0000FF"/>
                </a:solidFill>
                <a:prstDash val="solid"/>
                <a:headEnd type="none" w="med" len="med"/>
                <a:tailEnd type="none" w="med" len="med"/>
              </a:ln>
            </p:spPr>
          </p:sp>
          <p:sp>
            <p:nvSpPr>
              <p:cNvPr id="89327" name="Line 5717"/>
              <p:cNvSpPr/>
              <p:nvPr/>
            </p:nvSpPr>
            <p:spPr>
              <a:xfrm>
                <a:off x="5218" y="3296"/>
                <a:ext cx="4" cy="0"/>
              </a:xfrm>
              <a:prstGeom prst="line">
                <a:avLst/>
              </a:prstGeom>
              <a:ln w="11113" cap="flat" cmpd="sng">
                <a:solidFill>
                  <a:srgbClr val="0000FF"/>
                </a:solidFill>
                <a:prstDash val="solid"/>
                <a:headEnd type="none" w="med" len="med"/>
                <a:tailEnd type="none" w="med" len="med"/>
              </a:ln>
            </p:spPr>
          </p:sp>
          <p:sp>
            <p:nvSpPr>
              <p:cNvPr id="89328" name="Line 5718"/>
              <p:cNvSpPr/>
              <p:nvPr/>
            </p:nvSpPr>
            <p:spPr>
              <a:xfrm flipV="1">
                <a:off x="5237" y="3281"/>
                <a:ext cx="0" cy="6"/>
              </a:xfrm>
              <a:prstGeom prst="line">
                <a:avLst/>
              </a:prstGeom>
              <a:ln w="11113" cap="flat" cmpd="sng">
                <a:solidFill>
                  <a:srgbClr val="0000FF"/>
                </a:solidFill>
                <a:prstDash val="solid"/>
                <a:headEnd type="none" w="med" len="med"/>
                <a:tailEnd type="none" w="med" len="med"/>
              </a:ln>
            </p:spPr>
          </p:sp>
          <p:sp>
            <p:nvSpPr>
              <p:cNvPr id="89329" name="Line 5719"/>
              <p:cNvSpPr/>
              <p:nvPr/>
            </p:nvSpPr>
            <p:spPr>
              <a:xfrm>
                <a:off x="5235" y="3281"/>
                <a:ext cx="5" cy="0"/>
              </a:xfrm>
              <a:prstGeom prst="line">
                <a:avLst/>
              </a:prstGeom>
              <a:ln w="11113" cap="flat" cmpd="sng">
                <a:solidFill>
                  <a:srgbClr val="0000FF"/>
                </a:solidFill>
                <a:prstDash val="solid"/>
                <a:headEnd type="none" w="med" len="med"/>
                <a:tailEnd type="none" w="med" len="med"/>
              </a:ln>
            </p:spPr>
          </p:sp>
          <p:sp>
            <p:nvSpPr>
              <p:cNvPr id="89330" name="Line 5720"/>
              <p:cNvSpPr/>
              <p:nvPr/>
            </p:nvSpPr>
            <p:spPr>
              <a:xfrm>
                <a:off x="5237" y="3287"/>
                <a:ext cx="0" cy="7"/>
              </a:xfrm>
              <a:prstGeom prst="line">
                <a:avLst/>
              </a:prstGeom>
              <a:ln w="11113" cap="flat" cmpd="sng">
                <a:solidFill>
                  <a:srgbClr val="0000FF"/>
                </a:solidFill>
                <a:prstDash val="solid"/>
                <a:headEnd type="none" w="med" len="med"/>
                <a:tailEnd type="none" w="med" len="med"/>
              </a:ln>
            </p:spPr>
          </p:sp>
          <p:sp>
            <p:nvSpPr>
              <p:cNvPr id="89331" name="Line 5721"/>
              <p:cNvSpPr/>
              <p:nvPr/>
            </p:nvSpPr>
            <p:spPr>
              <a:xfrm>
                <a:off x="5235" y="3294"/>
                <a:ext cx="5" cy="0"/>
              </a:xfrm>
              <a:prstGeom prst="line">
                <a:avLst/>
              </a:prstGeom>
              <a:ln w="11113" cap="flat" cmpd="sng">
                <a:solidFill>
                  <a:srgbClr val="0000FF"/>
                </a:solidFill>
                <a:prstDash val="solid"/>
                <a:headEnd type="none" w="med" len="med"/>
                <a:tailEnd type="none" w="med" len="med"/>
              </a:ln>
            </p:spPr>
          </p:sp>
          <p:sp>
            <p:nvSpPr>
              <p:cNvPr id="89332" name="Line 5722"/>
              <p:cNvSpPr/>
              <p:nvPr/>
            </p:nvSpPr>
            <p:spPr>
              <a:xfrm flipV="1">
                <a:off x="5255" y="3275"/>
                <a:ext cx="0" cy="8"/>
              </a:xfrm>
              <a:prstGeom prst="line">
                <a:avLst/>
              </a:prstGeom>
              <a:ln w="11113" cap="flat" cmpd="sng">
                <a:solidFill>
                  <a:srgbClr val="0000FF"/>
                </a:solidFill>
                <a:prstDash val="solid"/>
                <a:headEnd type="none" w="med" len="med"/>
                <a:tailEnd type="none" w="med" len="med"/>
              </a:ln>
            </p:spPr>
          </p:sp>
          <p:sp>
            <p:nvSpPr>
              <p:cNvPr id="89333" name="Line 5723"/>
              <p:cNvSpPr/>
              <p:nvPr/>
            </p:nvSpPr>
            <p:spPr>
              <a:xfrm>
                <a:off x="5252" y="3275"/>
                <a:ext cx="5" cy="0"/>
              </a:xfrm>
              <a:prstGeom prst="line">
                <a:avLst/>
              </a:prstGeom>
              <a:ln w="11113" cap="flat" cmpd="sng">
                <a:solidFill>
                  <a:srgbClr val="0000FF"/>
                </a:solidFill>
                <a:prstDash val="solid"/>
                <a:headEnd type="none" w="med" len="med"/>
                <a:tailEnd type="none" w="med" len="med"/>
              </a:ln>
            </p:spPr>
          </p:sp>
          <p:sp>
            <p:nvSpPr>
              <p:cNvPr id="89334" name="Line 5724"/>
              <p:cNvSpPr/>
              <p:nvPr/>
            </p:nvSpPr>
            <p:spPr>
              <a:xfrm>
                <a:off x="5255" y="3283"/>
                <a:ext cx="0" cy="8"/>
              </a:xfrm>
              <a:prstGeom prst="line">
                <a:avLst/>
              </a:prstGeom>
              <a:ln w="11113" cap="flat" cmpd="sng">
                <a:solidFill>
                  <a:srgbClr val="0000FF"/>
                </a:solidFill>
                <a:prstDash val="solid"/>
                <a:headEnd type="none" w="med" len="med"/>
                <a:tailEnd type="none" w="med" len="med"/>
              </a:ln>
            </p:spPr>
          </p:sp>
          <p:sp>
            <p:nvSpPr>
              <p:cNvPr id="89335" name="Line 5725"/>
              <p:cNvSpPr/>
              <p:nvPr/>
            </p:nvSpPr>
            <p:spPr>
              <a:xfrm>
                <a:off x="5252" y="3291"/>
                <a:ext cx="5" cy="0"/>
              </a:xfrm>
              <a:prstGeom prst="line">
                <a:avLst/>
              </a:prstGeom>
              <a:ln w="11113" cap="flat" cmpd="sng">
                <a:solidFill>
                  <a:srgbClr val="0000FF"/>
                </a:solidFill>
                <a:prstDash val="solid"/>
                <a:headEnd type="none" w="med" len="med"/>
                <a:tailEnd type="none" w="med" len="med"/>
              </a:ln>
            </p:spPr>
          </p:sp>
          <p:sp>
            <p:nvSpPr>
              <p:cNvPr id="89336" name="Line 5726"/>
              <p:cNvSpPr/>
              <p:nvPr/>
            </p:nvSpPr>
            <p:spPr>
              <a:xfrm flipV="1">
                <a:off x="5270" y="3273"/>
                <a:ext cx="0" cy="6"/>
              </a:xfrm>
              <a:prstGeom prst="line">
                <a:avLst/>
              </a:prstGeom>
              <a:ln w="11113" cap="flat" cmpd="sng">
                <a:solidFill>
                  <a:srgbClr val="0000FF"/>
                </a:solidFill>
                <a:prstDash val="solid"/>
                <a:headEnd type="none" w="med" len="med"/>
                <a:tailEnd type="none" w="med" len="med"/>
              </a:ln>
            </p:spPr>
          </p:sp>
          <p:sp>
            <p:nvSpPr>
              <p:cNvPr id="89337" name="Line 5727"/>
              <p:cNvSpPr/>
              <p:nvPr/>
            </p:nvSpPr>
            <p:spPr>
              <a:xfrm>
                <a:off x="5268" y="3273"/>
                <a:ext cx="4" cy="0"/>
              </a:xfrm>
              <a:prstGeom prst="line">
                <a:avLst/>
              </a:prstGeom>
              <a:ln w="11113" cap="flat" cmpd="sng">
                <a:solidFill>
                  <a:srgbClr val="0000FF"/>
                </a:solidFill>
                <a:prstDash val="solid"/>
                <a:headEnd type="none" w="med" len="med"/>
                <a:tailEnd type="none" w="med" len="med"/>
              </a:ln>
            </p:spPr>
          </p:sp>
          <p:sp>
            <p:nvSpPr>
              <p:cNvPr id="89338" name="Line 5728"/>
              <p:cNvSpPr/>
              <p:nvPr/>
            </p:nvSpPr>
            <p:spPr>
              <a:xfrm>
                <a:off x="5270" y="3279"/>
                <a:ext cx="0" cy="6"/>
              </a:xfrm>
              <a:prstGeom prst="line">
                <a:avLst/>
              </a:prstGeom>
              <a:ln w="11113" cap="flat" cmpd="sng">
                <a:solidFill>
                  <a:srgbClr val="0000FF"/>
                </a:solidFill>
                <a:prstDash val="solid"/>
                <a:headEnd type="none" w="med" len="med"/>
                <a:tailEnd type="none" w="med" len="med"/>
              </a:ln>
            </p:spPr>
          </p:sp>
          <p:sp>
            <p:nvSpPr>
              <p:cNvPr id="89339" name="Line 5729"/>
              <p:cNvSpPr/>
              <p:nvPr/>
            </p:nvSpPr>
            <p:spPr>
              <a:xfrm>
                <a:off x="5268" y="3285"/>
                <a:ext cx="4" cy="0"/>
              </a:xfrm>
              <a:prstGeom prst="line">
                <a:avLst/>
              </a:prstGeom>
              <a:ln w="11113" cap="flat" cmpd="sng">
                <a:solidFill>
                  <a:srgbClr val="0000FF"/>
                </a:solidFill>
                <a:prstDash val="solid"/>
                <a:headEnd type="none" w="med" len="med"/>
                <a:tailEnd type="none" w="med" len="med"/>
              </a:ln>
            </p:spPr>
          </p:sp>
          <p:sp>
            <p:nvSpPr>
              <p:cNvPr id="89340" name="Line 5730"/>
              <p:cNvSpPr/>
              <p:nvPr/>
            </p:nvSpPr>
            <p:spPr>
              <a:xfrm flipV="1">
                <a:off x="5288" y="3268"/>
                <a:ext cx="0" cy="7"/>
              </a:xfrm>
              <a:prstGeom prst="line">
                <a:avLst/>
              </a:prstGeom>
              <a:ln w="11113" cap="flat" cmpd="sng">
                <a:solidFill>
                  <a:srgbClr val="0000FF"/>
                </a:solidFill>
                <a:prstDash val="solid"/>
                <a:headEnd type="none" w="med" len="med"/>
                <a:tailEnd type="none" w="med" len="med"/>
              </a:ln>
            </p:spPr>
          </p:sp>
          <p:sp>
            <p:nvSpPr>
              <p:cNvPr id="89341" name="Line 5731"/>
              <p:cNvSpPr/>
              <p:nvPr/>
            </p:nvSpPr>
            <p:spPr>
              <a:xfrm>
                <a:off x="5285" y="3268"/>
                <a:ext cx="5" cy="0"/>
              </a:xfrm>
              <a:prstGeom prst="line">
                <a:avLst/>
              </a:prstGeom>
              <a:ln w="11113" cap="flat" cmpd="sng">
                <a:solidFill>
                  <a:srgbClr val="0000FF"/>
                </a:solidFill>
                <a:prstDash val="solid"/>
                <a:headEnd type="none" w="med" len="med"/>
                <a:tailEnd type="none" w="med" len="med"/>
              </a:ln>
            </p:spPr>
          </p:sp>
          <p:sp>
            <p:nvSpPr>
              <p:cNvPr id="89342" name="Line 5732"/>
              <p:cNvSpPr/>
              <p:nvPr/>
            </p:nvSpPr>
            <p:spPr>
              <a:xfrm>
                <a:off x="5288" y="3275"/>
                <a:ext cx="0" cy="6"/>
              </a:xfrm>
              <a:prstGeom prst="line">
                <a:avLst/>
              </a:prstGeom>
              <a:ln w="11113" cap="flat" cmpd="sng">
                <a:solidFill>
                  <a:srgbClr val="0000FF"/>
                </a:solidFill>
                <a:prstDash val="solid"/>
                <a:headEnd type="none" w="med" len="med"/>
                <a:tailEnd type="none" w="med" len="med"/>
              </a:ln>
            </p:spPr>
          </p:sp>
          <p:sp>
            <p:nvSpPr>
              <p:cNvPr id="89343" name="Line 5733"/>
              <p:cNvSpPr/>
              <p:nvPr/>
            </p:nvSpPr>
            <p:spPr>
              <a:xfrm>
                <a:off x="5285" y="3281"/>
                <a:ext cx="5" cy="0"/>
              </a:xfrm>
              <a:prstGeom prst="line">
                <a:avLst/>
              </a:prstGeom>
              <a:ln w="11113" cap="flat" cmpd="sng">
                <a:solidFill>
                  <a:srgbClr val="0000FF"/>
                </a:solidFill>
                <a:prstDash val="solid"/>
                <a:headEnd type="none" w="med" len="med"/>
                <a:tailEnd type="none" w="med" len="med"/>
              </a:ln>
            </p:spPr>
          </p:sp>
          <p:sp>
            <p:nvSpPr>
              <p:cNvPr id="89344" name="Line 5734"/>
              <p:cNvSpPr/>
              <p:nvPr/>
            </p:nvSpPr>
            <p:spPr>
              <a:xfrm flipV="1">
                <a:off x="5305" y="3268"/>
                <a:ext cx="0" cy="7"/>
              </a:xfrm>
              <a:prstGeom prst="line">
                <a:avLst/>
              </a:prstGeom>
              <a:ln w="11113" cap="flat" cmpd="sng">
                <a:solidFill>
                  <a:srgbClr val="0000FF"/>
                </a:solidFill>
                <a:prstDash val="solid"/>
                <a:headEnd type="none" w="med" len="med"/>
                <a:tailEnd type="none" w="med" len="med"/>
              </a:ln>
            </p:spPr>
          </p:sp>
          <p:sp>
            <p:nvSpPr>
              <p:cNvPr id="89345" name="Line 5735"/>
              <p:cNvSpPr/>
              <p:nvPr/>
            </p:nvSpPr>
            <p:spPr>
              <a:xfrm>
                <a:off x="5303" y="3268"/>
                <a:ext cx="4" cy="0"/>
              </a:xfrm>
              <a:prstGeom prst="line">
                <a:avLst/>
              </a:prstGeom>
              <a:ln w="11113" cap="flat" cmpd="sng">
                <a:solidFill>
                  <a:srgbClr val="0000FF"/>
                </a:solidFill>
                <a:prstDash val="solid"/>
                <a:headEnd type="none" w="med" len="med"/>
                <a:tailEnd type="none" w="med" len="med"/>
              </a:ln>
            </p:spPr>
          </p:sp>
          <p:sp>
            <p:nvSpPr>
              <p:cNvPr id="89346" name="Line 5736"/>
              <p:cNvSpPr/>
              <p:nvPr/>
            </p:nvSpPr>
            <p:spPr>
              <a:xfrm>
                <a:off x="5305" y="3275"/>
                <a:ext cx="0" cy="6"/>
              </a:xfrm>
              <a:prstGeom prst="line">
                <a:avLst/>
              </a:prstGeom>
              <a:ln w="11113" cap="flat" cmpd="sng">
                <a:solidFill>
                  <a:srgbClr val="0000FF"/>
                </a:solidFill>
                <a:prstDash val="solid"/>
                <a:headEnd type="none" w="med" len="med"/>
                <a:tailEnd type="none" w="med" len="med"/>
              </a:ln>
            </p:spPr>
          </p:sp>
          <p:sp>
            <p:nvSpPr>
              <p:cNvPr id="89347" name="Line 5737"/>
              <p:cNvSpPr/>
              <p:nvPr/>
            </p:nvSpPr>
            <p:spPr>
              <a:xfrm>
                <a:off x="5303" y="3281"/>
                <a:ext cx="4" cy="0"/>
              </a:xfrm>
              <a:prstGeom prst="line">
                <a:avLst/>
              </a:prstGeom>
              <a:ln w="11113" cap="flat" cmpd="sng">
                <a:solidFill>
                  <a:srgbClr val="0000FF"/>
                </a:solidFill>
                <a:prstDash val="solid"/>
                <a:headEnd type="none" w="med" len="med"/>
                <a:tailEnd type="none" w="med" len="med"/>
              </a:ln>
            </p:spPr>
          </p:sp>
          <p:sp>
            <p:nvSpPr>
              <p:cNvPr id="89348" name="Line 5738"/>
              <p:cNvSpPr/>
              <p:nvPr/>
            </p:nvSpPr>
            <p:spPr>
              <a:xfrm flipV="1">
                <a:off x="5320" y="3254"/>
                <a:ext cx="0" cy="10"/>
              </a:xfrm>
              <a:prstGeom prst="line">
                <a:avLst/>
              </a:prstGeom>
              <a:ln w="11113" cap="flat" cmpd="sng">
                <a:solidFill>
                  <a:srgbClr val="0000FF"/>
                </a:solidFill>
                <a:prstDash val="solid"/>
                <a:headEnd type="none" w="med" len="med"/>
                <a:tailEnd type="none" w="med" len="med"/>
              </a:ln>
            </p:spPr>
          </p:sp>
          <p:sp>
            <p:nvSpPr>
              <p:cNvPr id="89349" name="Line 5739"/>
              <p:cNvSpPr/>
              <p:nvPr/>
            </p:nvSpPr>
            <p:spPr>
              <a:xfrm>
                <a:off x="5318" y="3254"/>
                <a:ext cx="4" cy="0"/>
              </a:xfrm>
              <a:prstGeom prst="line">
                <a:avLst/>
              </a:prstGeom>
              <a:ln w="11113" cap="flat" cmpd="sng">
                <a:solidFill>
                  <a:srgbClr val="0000FF"/>
                </a:solidFill>
                <a:prstDash val="solid"/>
                <a:headEnd type="none" w="med" len="med"/>
                <a:tailEnd type="none" w="med" len="med"/>
              </a:ln>
            </p:spPr>
          </p:sp>
          <p:sp>
            <p:nvSpPr>
              <p:cNvPr id="89350" name="Line 5740"/>
              <p:cNvSpPr/>
              <p:nvPr/>
            </p:nvSpPr>
            <p:spPr>
              <a:xfrm>
                <a:off x="5320" y="3264"/>
                <a:ext cx="0" cy="11"/>
              </a:xfrm>
              <a:prstGeom prst="line">
                <a:avLst/>
              </a:prstGeom>
              <a:ln w="11113" cap="flat" cmpd="sng">
                <a:solidFill>
                  <a:srgbClr val="0000FF"/>
                </a:solidFill>
                <a:prstDash val="solid"/>
                <a:headEnd type="none" w="med" len="med"/>
                <a:tailEnd type="none" w="med" len="med"/>
              </a:ln>
            </p:spPr>
          </p:sp>
          <p:sp>
            <p:nvSpPr>
              <p:cNvPr id="89351" name="Line 5741"/>
              <p:cNvSpPr/>
              <p:nvPr/>
            </p:nvSpPr>
            <p:spPr>
              <a:xfrm>
                <a:off x="5318" y="3275"/>
                <a:ext cx="4" cy="0"/>
              </a:xfrm>
              <a:prstGeom prst="line">
                <a:avLst/>
              </a:prstGeom>
              <a:ln w="11113" cap="flat" cmpd="sng">
                <a:solidFill>
                  <a:srgbClr val="0000FF"/>
                </a:solidFill>
                <a:prstDash val="solid"/>
                <a:headEnd type="none" w="med" len="med"/>
                <a:tailEnd type="none" w="med" len="med"/>
              </a:ln>
            </p:spPr>
          </p:sp>
          <p:sp>
            <p:nvSpPr>
              <p:cNvPr id="89352" name="Line 5742"/>
              <p:cNvSpPr/>
              <p:nvPr/>
            </p:nvSpPr>
            <p:spPr>
              <a:xfrm flipV="1">
                <a:off x="5338" y="3256"/>
                <a:ext cx="0" cy="11"/>
              </a:xfrm>
              <a:prstGeom prst="line">
                <a:avLst/>
              </a:prstGeom>
              <a:ln w="11113" cap="flat" cmpd="sng">
                <a:solidFill>
                  <a:srgbClr val="0000FF"/>
                </a:solidFill>
                <a:prstDash val="solid"/>
                <a:headEnd type="none" w="med" len="med"/>
                <a:tailEnd type="none" w="med" len="med"/>
              </a:ln>
            </p:spPr>
          </p:sp>
          <p:sp>
            <p:nvSpPr>
              <p:cNvPr id="89353" name="Line 5743"/>
              <p:cNvSpPr/>
              <p:nvPr/>
            </p:nvSpPr>
            <p:spPr>
              <a:xfrm>
                <a:off x="5335" y="3256"/>
                <a:ext cx="4" cy="0"/>
              </a:xfrm>
              <a:prstGeom prst="line">
                <a:avLst/>
              </a:prstGeom>
              <a:ln w="11113" cap="flat" cmpd="sng">
                <a:solidFill>
                  <a:srgbClr val="0000FF"/>
                </a:solidFill>
                <a:prstDash val="solid"/>
                <a:headEnd type="none" w="med" len="med"/>
                <a:tailEnd type="none" w="med" len="med"/>
              </a:ln>
            </p:spPr>
          </p:sp>
          <p:sp>
            <p:nvSpPr>
              <p:cNvPr id="89354" name="Line 5744"/>
              <p:cNvSpPr/>
              <p:nvPr/>
            </p:nvSpPr>
            <p:spPr>
              <a:xfrm>
                <a:off x="5338" y="3267"/>
                <a:ext cx="0" cy="10"/>
              </a:xfrm>
              <a:prstGeom prst="line">
                <a:avLst/>
              </a:prstGeom>
              <a:ln w="11113" cap="flat" cmpd="sng">
                <a:solidFill>
                  <a:srgbClr val="0000FF"/>
                </a:solidFill>
                <a:prstDash val="solid"/>
                <a:headEnd type="none" w="med" len="med"/>
                <a:tailEnd type="none" w="med" len="med"/>
              </a:ln>
            </p:spPr>
          </p:sp>
          <p:sp>
            <p:nvSpPr>
              <p:cNvPr id="89355" name="Line 5745"/>
              <p:cNvSpPr/>
              <p:nvPr/>
            </p:nvSpPr>
            <p:spPr>
              <a:xfrm>
                <a:off x="5335" y="3277"/>
                <a:ext cx="4" cy="0"/>
              </a:xfrm>
              <a:prstGeom prst="line">
                <a:avLst/>
              </a:prstGeom>
              <a:ln w="11113" cap="flat" cmpd="sng">
                <a:solidFill>
                  <a:srgbClr val="0000FF"/>
                </a:solidFill>
                <a:prstDash val="solid"/>
                <a:headEnd type="none" w="med" len="med"/>
                <a:tailEnd type="none" w="med" len="med"/>
              </a:ln>
            </p:spPr>
          </p:sp>
          <p:sp>
            <p:nvSpPr>
              <p:cNvPr id="89356" name="Line 5746"/>
              <p:cNvSpPr/>
              <p:nvPr/>
            </p:nvSpPr>
            <p:spPr>
              <a:xfrm flipV="1">
                <a:off x="5355" y="3262"/>
                <a:ext cx="0" cy="13"/>
              </a:xfrm>
              <a:prstGeom prst="line">
                <a:avLst/>
              </a:prstGeom>
              <a:ln w="11113" cap="flat" cmpd="sng">
                <a:solidFill>
                  <a:srgbClr val="0000FF"/>
                </a:solidFill>
                <a:prstDash val="solid"/>
                <a:headEnd type="none" w="med" len="med"/>
                <a:tailEnd type="none" w="med" len="med"/>
              </a:ln>
            </p:spPr>
          </p:sp>
          <p:sp>
            <p:nvSpPr>
              <p:cNvPr id="89357" name="Line 5747"/>
              <p:cNvSpPr/>
              <p:nvPr/>
            </p:nvSpPr>
            <p:spPr>
              <a:xfrm>
                <a:off x="5353" y="3262"/>
                <a:ext cx="4" cy="0"/>
              </a:xfrm>
              <a:prstGeom prst="line">
                <a:avLst/>
              </a:prstGeom>
              <a:ln w="11113" cap="flat" cmpd="sng">
                <a:solidFill>
                  <a:srgbClr val="0000FF"/>
                </a:solidFill>
                <a:prstDash val="solid"/>
                <a:headEnd type="none" w="med" len="med"/>
                <a:tailEnd type="none" w="med" len="med"/>
              </a:ln>
            </p:spPr>
          </p:sp>
          <p:sp>
            <p:nvSpPr>
              <p:cNvPr id="89358" name="Line 5748"/>
              <p:cNvSpPr/>
              <p:nvPr/>
            </p:nvSpPr>
            <p:spPr>
              <a:xfrm>
                <a:off x="5355" y="3275"/>
                <a:ext cx="0" cy="12"/>
              </a:xfrm>
              <a:prstGeom prst="line">
                <a:avLst/>
              </a:prstGeom>
              <a:ln w="11113" cap="flat" cmpd="sng">
                <a:solidFill>
                  <a:srgbClr val="0000FF"/>
                </a:solidFill>
                <a:prstDash val="solid"/>
                <a:headEnd type="none" w="med" len="med"/>
                <a:tailEnd type="none" w="med" len="med"/>
              </a:ln>
            </p:spPr>
          </p:sp>
          <p:sp>
            <p:nvSpPr>
              <p:cNvPr id="89359" name="Line 5749"/>
              <p:cNvSpPr/>
              <p:nvPr/>
            </p:nvSpPr>
            <p:spPr>
              <a:xfrm>
                <a:off x="5353" y="3287"/>
                <a:ext cx="4" cy="0"/>
              </a:xfrm>
              <a:prstGeom prst="line">
                <a:avLst/>
              </a:prstGeom>
              <a:ln w="11113" cap="flat" cmpd="sng">
                <a:solidFill>
                  <a:srgbClr val="0000FF"/>
                </a:solidFill>
                <a:prstDash val="solid"/>
                <a:headEnd type="none" w="med" len="med"/>
                <a:tailEnd type="none" w="med" len="med"/>
              </a:ln>
            </p:spPr>
          </p:sp>
          <p:sp>
            <p:nvSpPr>
              <p:cNvPr id="89360" name="Line 5750"/>
              <p:cNvSpPr/>
              <p:nvPr/>
            </p:nvSpPr>
            <p:spPr>
              <a:xfrm flipV="1">
                <a:off x="5370" y="3237"/>
                <a:ext cx="0" cy="13"/>
              </a:xfrm>
              <a:prstGeom prst="line">
                <a:avLst/>
              </a:prstGeom>
              <a:ln w="11113" cap="flat" cmpd="sng">
                <a:solidFill>
                  <a:srgbClr val="0000FF"/>
                </a:solidFill>
                <a:prstDash val="solid"/>
                <a:headEnd type="none" w="med" len="med"/>
                <a:tailEnd type="none" w="med" len="med"/>
              </a:ln>
            </p:spPr>
          </p:sp>
          <p:sp>
            <p:nvSpPr>
              <p:cNvPr id="89361" name="Line 5751"/>
              <p:cNvSpPr/>
              <p:nvPr/>
            </p:nvSpPr>
            <p:spPr>
              <a:xfrm>
                <a:off x="5368" y="3237"/>
                <a:ext cx="4" cy="0"/>
              </a:xfrm>
              <a:prstGeom prst="line">
                <a:avLst/>
              </a:prstGeom>
              <a:ln w="11113" cap="flat" cmpd="sng">
                <a:solidFill>
                  <a:srgbClr val="0000FF"/>
                </a:solidFill>
                <a:prstDash val="solid"/>
                <a:headEnd type="none" w="med" len="med"/>
                <a:tailEnd type="none" w="med" len="med"/>
              </a:ln>
            </p:spPr>
          </p:sp>
          <p:sp>
            <p:nvSpPr>
              <p:cNvPr id="89362" name="Line 5752"/>
              <p:cNvSpPr/>
              <p:nvPr/>
            </p:nvSpPr>
            <p:spPr>
              <a:xfrm>
                <a:off x="5370" y="3250"/>
                <a:ext cx="0" cy="12"/>
              </a:xfrm>
              <a:prstGeom prst="line">
                <a:avLst/>
              </a:prstGeom>
              <a:ln w="11113" cap="flat" cmpd="sng">
                <a:solidFill>
                  <a:srgbClr val="0000FF"/>
                </a:solidFill>
                <a:prstDash val="solid"/>
                <a:headEnd type="none" w="med" len="med"/>
                <a:tailEnd type="none" w="med" len="med"/>
              </a:ln>
            </p:spPr>
          </p:sp>
          <p:sp>
            <p:nvSpPr>
              <p:cNvPr id="89363" name="Line 5753"/>
              <p:cNvSpPr/>
              <p:nvPr/>
            </p:nvSpPr>
            <p:spPr>
              <a:xfrm>
                <a:off x="5368" y="3262"/>
                <a:ext cx="4" cy="0"/>
              </a:xfrm>
              <a:prstGeom prst="line">
                <a:avLst/>
              </a:prstGeom>
              <a:ln w="11113" cap="flat" cmpd="sng">
                <a:solidFill>
                  <a:srgbClr val="0000FF"/>
                </a:solidFill>
                <a:prstDash val="solid"/>
                <a:headEnd type="none" w="med" len="med"/>
                <a:tailEnd type="none" w="med" len="med"/>
              </a:ln>
            </p:spPr>
          </p:sp>
          <p:sp>
            <p:nvSpPr>
              <p:cNvPr id="89364" name="Line 5754"/>
              <p:cNvSpPr/>
              <p:nvPr/>
            </p:nvSpPr>
            <p:spPr>
              <a:xfrm flipV="1">
                <a:off x="5388" y="3216"/>
                <a:ext cx="0" cy="21"/>
              </a:xfrm>
              <a:prstGeom prst="line">
                <a:avLst/>
              </a:prstGeom>
              <a:ln w="11113" cap="flat" cmpd="sng">
                <a:solidFill>
                  <a:srgbClr val="0000FF"/>
                </a:solidFill>
                <a:prstDash val="solid"/>
                <a:headEnd type="none" w="med" len="med"/>
                <a:tailEnd type="none" w="med" len="med"/>
              </a:ln>
            </p:spPr>
          </p:sp>
          <p:sp>
            <p:nvSpPr>
              <p:cNvPr id="89365" name="Line 5755"/>
              <p:cNvSpPr/>
              <p:nvPr/>
            </p:nvSpPr>
            <p:spPr>
              <a:xfrm>
                <a:off x="5385" y="3216"/>
                <a:ext cx="5" cy="0"/>
              </a:xfrm>
              <a:prstGeom prst="line">
                <a:avLst/>
              </a:prstGeom>
              <a:ln w="11113" cap="flat" cmpd="sng">
                <a:solidFill>
                  <a:srgbClr val="0000FF"/>
                </a:solidFill>
                <a:prstDash val="solid"/>
                <a:headEnd type="none" w="med" len="med"/>
                <a:tailEnd type="none" w="med" len="med"/>
              </a:ln>
            </p:spPr>
          </p:sp>
          <p:sp>
            <p:nvSpPr>
              <p:cNvPr id="89366" name="Line 5756"/>
              <p:cNvSpPr/>
              <p:nvPr/>
            </p:nvSpPr>
            <p:spPr>
              <a:xfrm>
                <a:off x="5388" y="3237"/>
                <a:ext cx="0" cy="21"/>
              </a:xfrm>
              <a:prstGeom prst="line">
                <a:avLst/>
              </a:prstGeom>
              <a:ln w="11113" cap="flat" cmpd="sng">
                <a:solidFill>
                  <a:srgbClr val="0000FF"/>
                </a:solidFill>
                <a:prstDash val="solid"/>
                <a:headEnd type="none" w="med" len="med"/>
                <a:tailEnd type="none" w="med" len="med"/>
              </a:ln>
            </p:spPr>
          </p:sp>
          <p:sp>
            <p:nvSpPr>
              <p:cNvPr id="89367" name="Line 5757"/>
              <p:cNvSpPr/>
              <p:nvPr/>
            </p:nvSpPr>
            <p:spPr>
              <a:xfrm>
                <a:off x="5385" y="3258"/>
                <a:ext cx="5" cy="0"/>
              </a:xfrm>
              <a:prstGeom prst="line">
                <a:avLst/>
              </a:prstGeom>
              <a:ln w="11113" cap="flat" cmpd="sng">
                <a:solidFill>
                  <a:srgbClr val="0000FF"/>
                </a:solidFill>
                <a:prstDash val="solid"/>
                <a:headEnd type="none" w="med" len="med"/>
                <a:tailEnd type="none" w="med" len="med"/>
              </a:ln>
            </p:spPr>
          </p:sp>
          <p:sp>
            <p:nvSpPr>
              <p:cNvPr id="89368" name="Line 5758"/>
              <p:cNvSpPr/>
              <p:nvPr/>
            </p:nvSpPr>
            <p:spPr>
              <a:xfrm flipV="1">
                <a:off x="5405" y="3239"/>
                <a:ext cx="0" cy="32"/>
              </a:xfrm>
              <a:prstGeom prst="line">
                <a:avLst/>
              </a:prstGeom>
              <a:ln w="11113" cap="flat" cmpd="sng">
                <a:solidFill>
                  <a:srgbClr val="0000FF"/>
                </a:solidFill>
                <a:prstDash val="solid"/>
                <a:headEnd type="none" w="med" len="med"/>
                <a:tailEnd type="none" w="med" len="med"/>
              </a:ln>
            </p:spPr>
          </p:sp>
          <p:sp>
            <p:nvSpPr>
              <p:cNvPr id="89369" name="Line 5759"/>
              <p:cNvSpPr/>
              <p:nvPr/>
            </p:nvSpPr>
            <p:spPr>
              <a:xfrm>
                <a:off x="5403" y="3239"/>
                <a:ext cx="4" cy="0"/>
              </a:xfrm>
              <a:prstGeom prst="line">
                <a:avLst/>
              </a:prstGeom>
              <a:ln w="11113" cap="flat" cmpd="sng">
                <a:solidFill>
                  <a:srgbClr val="0000FF"/>
                </a:solidFill>
                <a:prstDash val="solid"/>
                <a:headEnd type="none" w="med" len="med"/>
                <a:tailEnd type="none" w="med" len="med"/>
              </a:ln>
            </p:spPr>
          </p:sp>
          <p:sp>
            <p:nvSpPr>
              <p:cNvPr id="89370" name="Line 5760"/>
              <p:cNvSpPr/>
              <p:nvPr/>
            </p:nvSpPr>
            <p:spPr>
              <a:xfrm>
                <a:off x="5405" y="3271"/>
                <a:ext cx="0" cy="31"/>
              </a:xfrm>
              <a:prstGeom prst="line">
                <a:avLst/>
              </a:prstGeom>
              <a:ln w="11113" cap="flat" cmpd="sng">
                <a:solidFill>
                  <a:srgbClr val="0000FF"/>
                </a:solidFill>
                <a:prstDash val="solid"/>
                <a:headEnd type="none" w="med" len="med"/>
                <a:tailEnd type="none" w="med" len="med"/>
              </a:ln>
            </p:spPr>
          </p:sp>
          <p:sp>
            <p:nvSpPr>
              <p:cNvPr id="89371" name="Line 5761"/>
              <p:cNvSpPr/>
              <p:nvPr/>
            </p:nvSpPr>
            <p:spPr>
              <a:xfrm>
                <a:off x="5403" y="3302"/>
                <a:ext cx="4" cy="0"/>
              </a:xfrm>
              <a:prstGeom prst="line">
                <a:avLst/>
              </a:prstGeom>
              <a:ln w="11113" cap="flat" cmpd="sng">
                <a:solidFill>
                  <a:srgbClr val="0000FF"/>
                </a:solidFill>
                <a:prstDash val="solid"/>
                <a:headEnd type="none" w="med" len="med"/>
                <a:tailEnd type="none" w="med" len="med"/>
              </a:ln>
            </p:spPr>
          </p:sp>
          <p:sp>
            <p:nvSpPr>
              <p:cNvPr id="89372" name="Line 5762"/>
              <p:cNvSpPr/>
              <p:nvPr/>
            </p:nvSpPr>
            <p:spPr>
              <a:xfrm flipV="1">
                <a:off x="5420" y="3235"/>
                <a:ext cx="0" cy="44"/>
              </a:xfrm>
              <a:prstGeom prst="line">
                <a:avLst/>
              </a:prstGeom>
              <a:ln w="11113" cap="flat" cmpd="sng">
                <a:solidFill>
                  <a:srgbClr val="0000FF"/>
                </a:solidFill>
                <a:prstDash val="solid"/>
                <a:headEnd type="none" w="med" len="med"/>
                <a:tailEnd type="none" w="med" len="med"/>
              </a:ln>
            </p:spPr>
          </p:sp>
          <p:sp>
            <p:nvSpPr>
              <p:cNvPr id="89373" name="Line 5763"/>
              <p:cNvSpPr/>
              <p:nvPr/>
            </p:nvSpPr>
            <p:spPr>
              <a:xfrm>
                <a:off x="5418" y="3235"/>
                <a:ext cx="4" cy="0"/>
              </a:xfrm>
              <a:prstGeom prst="line">
                <a:avLst/>
              </a:prstGeom>
              <a:ln w="11113" cap="flat" cmpd="sng">
                <a:solidFill>
                  <a:srgbClr val="0000FF"/>
                </a:solidFill>
                <a:prstDash val="solid"/>
                <a:headEnd type="none" w="med" len="med"/>
                <a:tailEnd type="none" w="med" len="med"/>
              </a:ln>
            </p:spPr>
          </p:sp>
          <p:sp>
            <p:nvSpPr>
              <p:cNvPr id="89374" name="Line 5764"/>
              <p:cNvSpPr/>
              <p:nvPr/>
            </p:nvSpPr>
            <p:spPr>
              <a:xfrm>
                <a:off x="5420" y="3279"/>
                <a:ext cx="0" cy="44"/>
              </a:xfrm>
              <a:prstGeom prst="line">
                <a:avLst/>
              </a:prstGeom>
              <a:ln w="11113" cap="flat" cmpd="sng">
                <a:solidFill>
                  <a:srgbClr val="0000FF"/>
                </a:solidFill>
                <a:prstDash val="solid"/>
                <a:headEnd type="none" w="med" len="med"/>
                <a:tailEnd type="none" w="med" len="med"/>
              </a:ln>
            </p:spPr>
          </p:sp>
          <p:sp>
            <p:nvSpPr>
              <p:cNvPr id="89375" name="Line 5765"/>
              <p:cNvSpPr/>
              <p:nvPr/>
            </p:nvSpPr>
            <p:spPr>
              <a:xfrm>
                <a:off x="5418" y="3323"/>
                <a:ext cx="4" cy="0"/>
              </a:xfrm>
              <a:prstGeom prst="line">
                <a:avLst/>
              </a:prstGeom>
              <a:ln w="11113" cap="flat" cmpd="sng">
                <a:solidFill>
                  <a:srgbClr val="0000FF"/>
                </a:solidFill>
                <a:prstDash val="solid"/>
                <a:headEnd type="none" w="med" len="med"/>
                <a:tailEnd type="none" w="med" len="med"/>
              </a:ln>
            </p:spPr>
          </p:sp>
          <p:sp>
            <p:nvSpPr>
              <p:cNvPr id="89376" name="Line 5766"/>
              <p:cNvSpPr/>
              <p:nvPr/>
            </p:nvSpPr>
            <p:spPr>
              <a:xfrm flipV="1">
                <a:off x="5438" y="3233"/>
                <a:ext cx="0" cy="109"/>
              </a:xfrm>
              <a:prstGeom prst="line">
                <a:avLst/>
              </a:prstGeom>
              <a:ln w="11113" cap="flat" cmpd="sng">
                <a:solidFill>
                  <a:srgbClr val="0000FF"/>
                </a:solidFill>
                <a:prstDash val="solid"/>
                <a:headEnd type="none" w="med" len="med"/>
                <a:tailEnd type="none" w="med" len="med"/>
              </a:ln>
            </p:spPr>
          </p:sp>
          <p:sp>
            <p:nvSpPr>
              <p:cNvPr id="89377" name="Line 5767"/>
              <p:cNvSpPr/>
              <p:nvPr/>
            </p:nvSpPr>
            <p:spPr>
              <a:xfrm>
                <a:off x="5436" y="3233"/>
                <a:ext cx="4" cy="0"/>
              </a:xfrm>
              <a:prstGeom prst="line">
                <a:avLst/>
              </a:prstGeom>
              <a:ln w="11113" cap="flat" cmpd="sng">
                <a:solidFill>
                  <a:srgbClr val="0000FF"/>
                </a:solidFill>
                <a:prstDash val="solid"/>
                <a:headEnd type="none" w="med" len="med"/>
                <a:tailEnd type="none" w="med" len="med"/>
              </a:ln>
            </p:spPr>
          </p:sp>
          <p:sp>
            <p:nvSpPr>
              <p:cNvPr id="89378" name="Line 5768"/>
              <p:cNvSpPr/>
              <p:nvPr/>
            </p:nvSpPr>
            <p:spPr>
              <a:xfrm>
                <a:off x="5438" y="3342"/>
                <a:ext cx="0" cy="108"/>
              </a:xfrm>
              <a:prstGeom prst="line">
                <a:avLst/>
              </a:prstGeom>
              <a:ln w="11113" cap="flat" cmpd="sng">
                <a:solidFill>
                  <a:srgbClr val="0000FF"/>
                </a:solidFill>
                <a:prstDash val="solid"/>
                <a:headEnd type="none" w="med" len="med"/>
                <a:tailEnd type="none" w="med" len="med"/>
              </a:ln>
            </p:spPr>
          </p:sp>
          <p:sp>
            <p:nvSpPr>
              <p:cNvPr id="89379" name="Line 5769"/>
              <p:cNvSpPr/>
              <p:nvPr/>
            </p:nvSpPr>
            <p:spPr>
              <a:xfrm>
                <a:off x="5436" y="3450"/>
                <a:ext cx="4" cy="0"/>
              </a:xfrm>
              <a:prstGeom prst="line">
                <a:avLst/>
              </a:prstGeom>
              <a:ln w="11113" cap="flat" cmpd="sng">
                <a:solidFill>
                  <a:srgbClr val="0000FF"/>
                </a:solidFill>
                <a:prstDash val="solid"/>
                <a:headEnd type="none" w="med" len="med"/>
                <a:tailEnd type="none" w="med" len="med"/>
              </a:ln>
            </p:spPr>
          </p:sp>
          <p:sp>
            <p:nvSpPr>
              <p:cNvPr id="89380" name="Line 5770"/>
              <p:cNvSpPr/>
              <p:nvPr/>
            </p:nvSpPr>
            <p:spPr>
              <a:xfrm flipH="1">
                <a:off x="5414" y="2907"/>
                <a:ext cx="17" cy="0"/>
              </a:xfrm>
              <a:prstGeom prst="line">
                <a:avLst/>
              </a:prstGeom>
              <a:ln w="22225" cap="flat" cmpd="sng">
                <a:solidFill>
                  <a:srgbClr val="FF0000"/>
                </a:solidFill>
                <a:prstDash val="sysDot"/>
                <a:headEnd type="none" w="med" len="med"/>
                <a:tailEnd type="none" w="med" len="med"/>
              </a:ln>
            </p:spPr>
          </p:sp>
          <p:sp>
            <p:nvSpPr>
              <p:cNvPr id="89381" name="Line 5771"/>
              <p:cNvSpPr/>
              <p:nvPr/>
            </p:nvSpPr>
            <p:spPr>
              <a:xfrm flipH="1">
                <a:off x="5399" y="2907"/>
                <a:ext cx="15" cy="0"/>
              </a:xfrm>
              <a:prstGeom prst="line">
                <a:avLst/>
              </a:prstGeom>
              <a:ln w="22225" cap="flat" cmpd="sng">
                <a:solidFill>
                  <a:srgbClr val="FF0000"/>
                </a:solidFill>
                <a:prstDash val="sysDot"/>
                <a:headEnd type="none" w="med" len="med"/>
                <a:tailEnd type="none" w="med" len="med"/>
              </a:ln>
            </p:spPr>
          </p:sp>
          <p:sp>
            <p:nvSpPr>
              <p:cNvPr id="89382" name="Line 5772"/>
              <p:cNvSpPr/>
              <p:nvPr/>
            </p:nvSpPr>
            <p:spPr>
              <a:xfrm flipH="1">
                <a:off x="5381" y="2907"/>
                <a:ext cx="18" cy="0"/>
              </a:xfrm>
              <a:prstGeom prst="line">
                <a:avLst/>
              </a:prstGeom>
              <a:ln w="22225" cap="flat" cmpd="sng">
                <a:solidFill>
                  <a:srgbClr val="FF0000"/>
                </a:solidFill>
                <a:prstDash val="sysDot"/>
                <a:headEnd type="none" w="med" len="med"/>
                <a:tailEnd type="none" w="med" len="med"/>
              </a:ln>
            </p:spPr>
          </p:sp>
          <p:sp>
            <p:nvSpPr>
              <p:cNvPr id="89383" name="Line 5773"/>
              <p:cNvSpPr/>
              <p:nvPr/>
            </p:nvSpPr>
            <p:spPr>
              <a:xfrm flipH="1">
                <a:off x="5364" y="2907"/>
                <a:ext cx="17" cy="0"/>
              </a:xfrm>
              <a:prstGeom prst="line">
                <a:avLst/>
              </a:prstGeom>
              <a:ln w="22225" cap="flat" cmpd="sng">
                <a:solidFill>
                  <a:srgbClr val="FF0000"/>
                </a:solidFill>
                <a:prstDash val="sysDot"/>
                <a:headEnd type="none" w="med" len="med"/>
                <a:tailEnd type="none" w="med" len="med"/>
              </a:ln>
            </p:spPr>
          </p:sp>
          <p:sp>
            <p:nvSpPr>
              <p:cNvPr id="89384" name="Line 5774"/>
              <p:cNvSpPr/>
              <p:nvPr/>
            </p:nvSpPr>
            <p:spPr>
              <a:xfrm flipH="1" flipV="1">
                <a:off x="5349" y="2898"/>
                <a:ext cx="15" cy="9"/>
              </a:xfrm>
              <a:prstGeom prst="line">
                <a:avLst/>
              </a:prstGeom>
              <a:ln w="22225" cap="flat" cmpd="sng">
                <a:solidFill>
                  <a:srgbClr val="FF0000"/>
                </a:solidFill>
                <a:prstDash val="sysDot"/>
                <a:headEnd type="none" w="med" len="med"/>
                <a:tailEnd type="none" w="med" len="med"/>
              </a:ln>
            </p:spPr>
          </p:sp>
          <p:sp>
            <p:nvSpPr>
              <p:cNvPr id="89385" name="Line 5775"/>
              <p:cNvSpPr/>
              <p:nvPr/>
            </p:nvSpPr>
            <p:spPr>
              <a:xfrm flipH="1" flipV="1">
                <a:off x="5331" y="2892"/>
                <a:ext cx="18" cy="6"/>
              </a:xfrm>
              <a:prstGeom prst="line">
                <a:avLst/>
              </a:prstGeom>
              <a:ln w="22225" cap="flat" cmpd="sng">
                <a:solidFill>
                  <a:srgbClr val="FF0000"/>
                </a:solidFill>
                <a:prstDash val="sysDot"/>
                <a:headEnd type="none" w="med" len="med"/>
                <a:tailEnd type="none" w="med" len="med"/>
              </a:ln>
            </p:spPr>
          </p:sp>
          <p:sp>
            <p:nvSpPr>
              <p:cNvPr id="89386" name="Line 5776"/>
              <p:cNvSpPr/>
              <p:nvPr/>
            </p:nvSpPr>
            <p:spPr>
              <a:xfrm flipH="1" flipV="1">
                <a:off x="5313" y="2888"/>
                <a:ext cx="18" cy="4"/>
              </a:xfrm>
              <a:prstGeom prst="line">
                <a:avLst/>
              </a:prstGeom>
              <a:ln w="22225" cap="flat" cmpd="sng">
                <a:solidFill>
                  <a:srgbClr val="FF0000"/>
                </a:solidFill>
                <a:prstDash val="sysDot"/>
                <a:headEnd type="none" w="med" len="med"/>
                <a:tailEnd type="none" w="med" len="med"/>
              </a:ln>
            </p:spPr>
          </p:sp>
          <p:sp>
            <p:nvSpPr>
              <p:cNvPr id="89387" name="Line 5777"/>
              <p:cNvSpPr/>
              <p:nvPr/>
            </p:nvSpPr>
            <p:spPr>
              <a:xfrm flipH="1" flipV="1">
                <a:off x="5299" y="2881"/>
                <a:ext cx="14" cy="7"/>
              </a:xfrm>
              <a:prstGeom prst="line">
                <a:avLst/>
              </a:prstGeom>
              <a:ln w="22225" cap="flat" cmpd="sng">
                <a:solidFill>
                  <a:srgbClr val="FF0000"/>
                </a:solidFill>
                <a:prstDash val="sysDot"/>
                <a:headEnd type="none" w="med" len="med"/>
                <a:tailEnd type="none" w="med" len="med"/>
              </a:ln>
            </p:spPr>
          </p:sp>
          <p:sp>
            <p:nvSpPr>
              <p:cNvPr id="89388" name="Line 5778"/>
              <p:cNvSpPr/>
              <p:nvPr/>
            </p:nvSpPr>
            <p:spPr>
              <a:xfrm flipH="1" flipV="1">
                <a:off x="5281" y="2877"/>
                <a:ext cx="18" cy="4"/>
              </a:xfrm>
              <a:prstGeom prst="line">
                <a:avLst/>
              </a:prstGeom>
              <a:ln w="22225" cap="flat" cmpd="sng">
                <a:solidFill>
                  <a:srgbClr val="FF0000"/>
                </a:solidFill>
                <a:prstDash val="sysDot"/>
                <a:headEnd type="none" w="med" len="med"/>
                <a:tailEnd type="none" w="med" len="med"/>
              </a:ln>
            </p:spPr>
          </p:sp>
          <p:sp>
            <p:nvSpPr>
              <p:cNvPr id="89389" name="Line 5779"/>
              <p:cNvSpPr/>
              <p:nvPr/>
            </p:nvSpPr>
            <p:spPr>
              <a:xfrm flipH="1" flipV="1">
                <a:off x="5263" y="2873"/>
                <a:ext cx="18" cy="4"/>
              </a:xfrm>
              <a:prstGeom prst="line">
                <a:avLst/>
              </a:prstGeom>
              <a:ln w="22225" cap="flat" cmpd="sng">
                <a:solidFill>
                  <a:srgbClr val="FF0000"/>
                </a:solidFill>
                <a:prstDash val="sysDot"/>
                <a:headEnd type="none" w="med" len="med"/>
                <a:tailEnd type="none" w="med" len="med"/>
              </a:ln>
            </p:spPr>
          </p:sp>
          <p:sp>
            <p:nvSpPr>
              <p:cNvPr id="89390" name="Line 5780"/>
              <p:cNvSpPr/>
              <p:nvPr/>
            </p:nvSpPr>
            <p:spPr>
              <a:xfrm flipH="1" flipV="1">
                <a:off x="5248" y="2869"/>
                <a:ext cx="15" cy="4"/>
              </a:xfrm>
              <a:prstGeom prst="line">
                <a:avLst/>
              </a:prstGeom>
              <a:ln w="22225" cap="flat" cmpd="sng">
                <a:solidFill>
                  <a:srgbClr val="FF0000"/>
                </a:solidFill>
                <a:prstDash val="sysDot"/>
                <a:headEnd type="none" w="med" len="med"/>
                <a:tailEnd type="none" w="med" len="med"/>
              </a:ln>
            </p:spPr>
          </p:sp>
          <p:sp>
            <p:nvSpPr>
              <p:cNvPr id="89391" name="Line 5781"/>
              <p:cNvSpPr/>
              <p:nvPr/>
            </p:nvSpPr>
            <p:spPr>
              <a:xfrm flipH="1" flipV="1">
                <a:off x="5231" y="2867"/>
                <a:ext cx="17" cy="2"/>
              </a:xfrm>
              <a:prstGeom prst="line">
                <a:avLst/>
              </a:prstGeom>
              <a:ln w="22225" cap="flat" cmpd="sng">
                <a:solidFill>
                  <a:srgbClr val="FF0000"/>
                </a:solidFill>
                <a:prstDash val="sysDot"/>
                <a:headEnd type="none" w="med" len="med"/>
                <a:tailEnd type="none" w="med" len="med"/>
              </a:ln>
            </p:spPr>
          </p:sp>
          <p:sp>
            <p:nvSpPr>
              <p:cNvPr id="89392" name="Line 5782"/>
              <p:cNvSpPr/>
              <p:nvPr/>
            </p:nvSpPr>
            <p:spPr>
              <a:xfrm flipH="1" flipV="1">
                <a:off x="5213" y="2863"/>
                <a:ext cx="18" cy="4"/>
              </a:xfrm>
              <a:prstGeom prst="line">
                <a:avLst/>
              </a:prstGeom>
              <a:ln w="22225" cap="flat" cmpd="sng">
                <a:solidFill>
                  <a:srgbClr val="FF0000"/>
                </a:solidFill>
                <a:prstDash val="sysDot"/>
                <a:headEnd type="none" w="med" len="med"/>
                <a:tailEnd type="none" w="med" len="med"/>
              </a:ln>
            </p:spPr>
          </p:sp>
          <p:sp>
            <p:nvSpPr>
              <p:cNvPr id="89393" name="Line 5783"/>
              <p:cNvSpPr/>
              <p:nvPr/>
            </p:nvSpPr>
            <p:spPr>
              <a:xfrm flipH="1" flipV="1">
                <a:off x="5198" y="2861"/>
                <a:ext cx="15" cy="2"/>
              </a:xfrm>
              <a:prstGeom prst="line">
                <a:avLst/>
              </a:prstGeom>
              <a:ln w="22225" cap="flat" cmpd="sng">
                <a:solidFill>
                  <a:srgbClr val="FF0000"/>
                </a:solidFill>
                <a:prstDash val="sysDot"/>
                <a:headEnd type="none" w="med" len="med"/>
                <a:tailEnd type="none" w="med" len="med"/>
              </a:ln>
            </p:spPr>
          </p:sp>
          <p:sp>
            <p:nvSpPr>
              <p:cNvPr id="89394" name="Line 5784"/>
              <p:cNvSpPr/>
              <p:nvPr/>
            </p:nvSpPr>
            <p:spPr>
              <a:xfrm flipH="1" flipV="1">
                <a:off x="5181" y="2858"/>
                <a:ext cx="17" cy="3"/>
              </a:xfrm>
              <a:prstGeom prst="line">
                <a:avLst/>
              </a:prstGeom>
              <a:ln w="22225" cap="flat" cmpd="sng">
                <a:solidFill>
                  <a:srgbClr val="FF0000"/>
                </a:solidFill>
                <a:prstDash val="sysDot"/>
                <a:headEnd type="none" w="med" len="med"/>
                <a:tailEnd type="none" w="med" len="med"/>
              </a:ln>
            </p:spPr>
          </p:sp>
          <p:sp>
            <p:nvSpPr>
              <p:cNvPr id="89395" name="Line 5785"/>
              <p:cNvSpPr/>
              <p:nvPr/>
            </p:nvSpPr>
            <p:spPr>
              <a:xfrm flipH="1" flipV="1">
                <a:off x="5163" y="2854"/>
                <a:ext cx="18" cy="4"/>
              </a:xfrm>
              <a:prstGeom prst="line">
                <a:avLst/>
              </a:prstGeom>
              <a:ln w="22225" cap="flat" cmpd="sng">
                <a:solidFill>
                  <a:srgbClr val="FF0000"/>
                </a:solidFill>
                <a:prstDash val="sysDot"/>
                <a:headEnd type="none" w="med" len="med"/>
                <a:tailEnd type="none" w="med" len="med"/>
              </a:ln>
            </p:spPr>
          </p:sp>
          <p:sp>
            <p:nvSpPr>
              <p:cNvPr id="89396" name="Line 5786"/>
              <p:cNvSpPr/>
              <p:nvPr/>
            </p:nvSpPr>
            <p:spPr>
              <a:xfrm flipH="1" flipV="1">
                <a:off x="5148" y="2850"/>
                <a:ext cx="15" cy="4"/>
              </a:xfrm>
              <a:prstGeom prst="line">
                <a:avLst/>
              </a:prstGeom>
              <a:ln w="22225" cap="flat" cmpd="sng">
                <a:solidFill>
                  <a:srgbClr val="FF0000"/>
                </a:solidFill>
                <a:prstDash val="sysDot"/>
                <a:headEnd type="none" w="med" len="med"/>
                <a:tailEnd type="none" w="med" len="med"/>
              </a:ln>
            </p:spPr>
          </p:sp>
          <p:sp>
            <p:nvSpPr>
              <p:cNvPr id="89397" name="Line 5787"/>
              <p:cNvSpPr/>
              <p:nvPr/>
            </p:nvSpPr>
            <p:spPr>
              <a:xfrm flipH="1" flipV="1">
                <a:off x="5131" y="2844"/>
                <a:ext cx="17" cy="6"/>
              </a:xfrm>
              <a:prstGeom prst="line">
                <a:avLst/>
              </a:prstGeom>
              <a:ln w="22225" cap="flat" cmpd="sng">
                <a:solidFill>
                  <a:srgbClr val="FF0000"/>
                </a:solidFill>
                <a:prstDash val="sysDot"/>
                <a:headEnd type="none" w="med" len="med"/>
                <a:tailEnd type="none" w="med" len="med"/>
              </a:ln>
            </p:spPr>
          </p:sp>
          <p:sp>
            <p:nvSpPr>
              <p:cNvPr id="89398" name="Line 5788"/>
              <p:cNvSpPr/>
              <p:nvPr/>
            </p:nvSpPr>
            <p:spPr>
              <a:xfrm flipH="1" flipV="1">
                <a:off x="5113" y="2836"/>
                <a:ext cx="18" cy="8"/>
              </a:xfrm>
              <a:prstGeom prst="line">
                <a:avLst/>
              </a:prstGeom>
              <a:ln w="22225" cap="flat" cmpd="sng">
                <a:solidFill>
                  <a:srgbClr val="FF0000"/>
                </a:solidFill>
                <a:prstDash val="sysDot"/>
                <a:headEnd type="none" w="med" len="med"/>
                <a:tailEnd type="none" w="med" len="med"/>
              </a:ln>
            </p:spPr>
          </p:sp>
          <p:sp>
            <p:nvSpPr>
              <p:cNvPr id="89399" name="Line 5789"/>
              <p:cNvSpPr/>
              <p:nvPr/>
            </p:nvSpPr>
            <p:spPr>
              <a:xfrm flipH="1" flipV="1">
                <a:off x="5098" y="2829"/>
                <a:ext cx="15" cy="7"/>
              </a:xfrm>
              <a:prstGeom prst="line">
                <a:avLst/>
              </a:prstGeom>
              <a:ln w="22225" cap="flat" cmpd="sng">
                <a:solidFill>
                  <a:srgbClr val="FF0000"/>
                </a:solidFill>
                <a:prstDash val="sysDot"/>
                <a:headEnd type="none" w="med" len="med"/>
                <a:tailEnd type="none" w="med" len="med"/>
              </a:ln>
            </p:spPr>
          </p:sp>
          <p:sp>
            <p:nvSpPr>
              <p:cNvPr id="89400" name="Line 5790"/>
              <p:cNvSpPr/>
              <p:nvPr/>
            </p:nvSpPr>
            <p:spPr>
              <a:xfrm flipH="1" flipV="1">
                <a:off x="5081" y="2818"/>
                <a:ext cx="17" cy="11"/>
              </a:xfrm>
              <a:prstGeom prst="line">
                <a:avLst/>
              </a:prstGeom>
              <a:ln w="22225" cap="flat" cmpd="sng">
                <a:solidFill>
                  <a:srgbClr val="FF0000"/>
                </a:solidFill>
                <a:prstDash val="sysDot"/>
                <a:headEnd type="none" w="med" len="med"/>
                <a:tailEnd type="none" w="med" len="med"/>
              </a:ln>
            </p:spPr>
          </p:sp>
          <p:sp>
            <p:nvSpPr>
              <p:cNvPr id="89401" name="Line 5791"/>
              <p:cNvSpPr/>
              <p:nvPr/>
            </p:nvSpPr>
            <p:spPr>
              <a:xfrm flipH="1" flipV="1">
                <a:off x="5063" y="2810"/>
                <a:ext cx="18" cy="8"/>
              </a:xfrm>
              <a:prstGeom prst="line">
                <a:avLst/>
              </a:prstGeom>
              <a:ln w="22225" cap="flat" cmpd="sng">
                <a:solidFill>
                  <a:srgbClr val="FF0000"/>
                </a:solidFill>
                <a:prstDash val="sysDot"/>
                <a:headEnd type="none" w="med" len="med"/>
                <a:tailEnd type="none" w="med" len="med"/>
              </a:ln>
            </p:spPr>
          </p:sp>
          <p:sp>
            <p:nvSpPr>
              <p:cNvPr id="89402" name="Line 5792"/>
              <p:cNvSpPr/>
              <p:nvPr/>
            </p:nvSpPr>
            <p:spPr>
              <a:xfrm flipH="1" flipV="1">
                <a:off x="5048" y="2804"/>
                <a:ext cx="15" cy="6"/>
              </a:xfrm>
              <a:prstGeom prst="line">
                <a:avLst/>
              </a:prstGeom>
              <a:ln w="22225" cap="flat" cmpd="sng">
                <a:solidFill>
                  <a:srgbClr val="FF0000"/>
                </a:solidFill>
                <a:prstDash val="sysDot"/>
                <a:headEnd type="none" w="med" len="med"/>
                <a:tailEnd type="none" w="med" len="med"/>
              </a:ln>
            </p:spPr>
          </p:sp>
          <p:sp>
            <p:nvSpPr>
              <p:cNvPr id="89403" name="Line 5793"/>
              <p:cNvSpPr/>
              <p:nvPr/>
            </p:nvSpPr>
            <p:spPr>
              <a:xfrm flipH="1" flipV="1">
                <a:off x="5031" y="2798"/>
                <a:ext cx="17" cy="6"/>
              </a:xfrm>
              <a:prstGeom prst="line">
                <a:avLst/>
              </a:prstGeom>
              <a:ln w="22225" cap="flat" cmpd="sng">
                <a:solidFill>
                  <a:srgbClr val="FF0000"/>
                </a:solidFill>
                <a:prstDash val="sysDot"/>
                <a:headEnd type="none" w="med" len="med"/>
                <a:tailEnd type="none" w="med" len="med"/>
              </a:ln>
            </p:spPr>
          </p:sp>
          <p:sp>
            <p:nvSpPr>
              <p:cNvPr id="89404" name="Line 5794"/>
              <p:cNvSpPr/>
              <p:nvPr/>
            </p:nvSpPr>
            <p:spPr>
              <a:xfrm flipH="1" flipV="1">
                <a:off x="5013" y="2794"/>
                <a:ext cx="18" cy="4"/>
              </a:xfrm>
              <a:prstGeom prst="line">
                <a:avLst/>
              </a:prstGeom>
              <a:ln w="22225" cap="flat" cmpd="sng">
                <a:solidFill>
                  <a:srgbClr val="FF0000"/>
                </a:solidFill>
                <a:prstDash val="sysDot"/>
                <a:headEnd type="none" w="med" len="med"/>
                <a:tailEnd type="none" w="med" len="med"/>
              </a:ln>
            </p:spPr>
          </p:sp>
          <p:sp>
            <p:nvSpPr>
              <p:cNvPr id="89405" name="Line 5795"/>
              <p:cNvSpPr/>
              <p:nvPr/>
            </p:nvSpPr>
            <p:spPr>
              <a:xfrm flipH="1" flipV="1">
                <a:off x="4998" y="2787"/>
                <a:ext cx="15" cy="7"/>
              </a:xfrm>
              <a:prstGeom prst="line">
                <a:avLst/>
              </a:prstGeom>
              <a:ln w="22225" cap="flat" cmpd="sng">
                <a:solidFill>
                  <a:srgbClr val="FF0000"/>
                </a:solidFill>
                <a:prstDash val="sysDot"/>
                <a:headEnd type="none" w="med" len="med"/>
                <a:tailEnd type="none" w="med" len="med"/>
              </a:ln>
            </p:spPr>
          </p:sp>
          <p:sp>
            <p:nvSpPr>
              <p:cNvPr id="89406" name="Line 5796"/>
              <p:cNvSpPr/>
              <p:nvPr/>
            </p:nvSpPr>
            <p:spPr>
              <a:xfrm flipH="1" flipV="1">
                <a:off x="4981" y="2781"/>
                <a:ext cx="17" cy="6"/>
              </a:xfrm>
              <a:prstGeom prst="line">
                <a:avLst/>
              </a:prstGeom>
              <a:ln w="22225" cap="flat" cmpd="sng">
                <a:solidFill>
                  <a:srgbClr val="FF0000"/>
                </a:solidFill>
                <a:prstDash val="sysDot"/>
                <a:headEnd type="none" w="med" len="med"/>
                <a:tailEnd type="none" w="med" len="med"/>
              </a:ln>
            </p:spPr>
          </p:sp>
          <p:sp>
            <p:nvSpPr>
              <p:cNvPr id="89407" name="Line 5797"/>
              <p:cNvSpPr/>
              <p:nvPr/>
            </p:nvSpPr>
            <p:spPr>
              <a:xfrm flipH="1" flipV="1">
                <a:off x="4965" y="2777"/>
                <a:ext cx="16" cy="4"/>
              </a:xfrm>
              <a:prstGeom prst="line">
                <a:avLst/>
              </a:prstGeom>
              <a:ln w="22225" cap="flat" cmpd="sng">
                <a:solidFill>
                  <a:srgbClr val="FF0000"/>
                </a:solidFill>
                <a:prstDash val="sysDot"/>
                <a:headEnd type="none" w="med" len="med"/>
                <a:tailEnd type="none" w="med" len="med"/>
              </a:ln>
            </p:spPr>
          </p:sp>
          <p:sp>
            <p:nvSpPr>
              <p:cNvPr id="89408" name="Line 5798"/>
              <p:cNvSpPr/>
              <p:nvPr/>
            </p:nvSpPr>
            <p:spPr>
              <a:xfrm flipH="1" flipV="1">
                <a:off x="4948" y="2771"/>
                <a:ext cx="17" cy="6"/>
              </a:xfrm>
              <a:prstGeom prst="line">
                <a:avLst/>
              </a:prstGeom>
              <a:ln w="22225" cap="flat" cmpd="sng">
                <a:solidFill>
                  <a:srgbClr val="FF0000"/>
                </a:solidFill>
                <a:prstDash val="sysDot"/>
                <a:headEnd type="none" w="med" len="med"/>
                <a:tailEnd type="none" w="med" len="med"/>
              </a:ln>
            </p:spPr>
          </p:sp>
          <p:sp>
            <p:nvSpPr>
              <p:cNvPr id="89409" name="Line 5799"/>
              <p:cNvSpPr/>
              <p:nvPr/>
            </p:nvSpPr>
            <p:spPr>
              <a:xfrm flipH="1" flipV="1">
                <a:off x="4930" y="2767"/>
                <a:ext cx="18" cy="4"/>
              </a:xfrm>
              <a:prstGeom prst="line">
                <a:avLst/>
              </a:prstGeom>
              <a:ln w="22225" cap="flat" cmpd="sng">
                <a:solidFill>
                  <a:srgbClr val="FF0000"/>
                </a:solidFill>
                <a:prstDash val="sysDot"/>
                <a:headEnd type="none" w="med" len="med"/>
                <a:tailEnd type="none" w="med" len="med"/>
              </a:ln>
            </p:spPr>
          </p:sp>
          <p:sp>
            <p:nvSpPr>
              <p:cNvPr id="89410" name="Line 5800"/>
              <p:cNvSpPr/>
              <p:nvPr/>
            </p:nvSpPr>
            <p:spPr>
              <a:xfrm flipH="1">
                <a:off x="4915" y="2767"/>
                <a:ext cx="15" cy="0"/>
              </a:xfrm>
              <a:prstGeom prst="line">
                <a:avLst/>
              </a:prstGeom>
              <a:ln w="22225" cap="flat" cmpd="sng">
                <a:solidFill>
                  <a:srgbClr val="FF0000"/>
                </a:solidFill>
                <a:prstDash val="sysDot"/>
                <a:headEnd type="none" w="med" len="med"/>
                <a:tailEnd type="none" w="med" len="med"/>
              </a:ln>
            </p:spPr>
          </p:sp>
          <p:sp>
            <p:nvSpPr>
              <p:cNvPr id="89411" name="Line 5801"/>
              <p:cNvSpPr/>
              <p:nvPr/>
            </p:nvSpPr>
            <p:spPr>
              <a:xfrm flipH="1">
                <a:off x="4898" y="2767"/>
                <a:ext cx="17" cy="1"/>
              </a:xfrm>
              <a:prstGeom prst="line">
                <a:avLst/>
              </a:prstGeom>
              <a:ln w="22225" cap="flat" cmpd="sng">
                <a:solidFill>
                  <a:srgbClr val="FF0000"/>
                </a:solidFill>
                <a:prstDash val="sysDot"/>
                <a:headEnd type="none" w="med" len="med"/>
                <a:tailEnd type="none" w="med" len="med"/>
              </a:ln>
            </p:spPr>
          </p:sp>
          <p:sp>
            <p:nvSpPr>
              <p:cNvPr id="89412" name="Line 5802"/>
              <p:cNvSpPr/>
              <p:nvPr/>
            </p:nvSpPr>
            <p:spPr>
              <a:xfrm flipH="1">
                <a:off x="4880" y="2768"/>
                <a:ext cx="18" cy="3"/>
              </a:xfrm>
              <a:prstGeom prst="line">
                <a:avLst/>
              </a:prstGeom>
              <a:ln w="22225" cap="flat" cmpd="sng">
                <a:solidFill>
                  <a:srgbClr val="FF0000"/>
                </a:solidFill>
                <a:prstDash val="sysDot"/>
                <a:headEnd type="none" w="med" len="med"/>
                <a:tailEnd type="none" w="med" len="med"/>
              </a:ln>
            </p:spPr>
          </p:sp>
          <p:sp>
            <p:nvSpPr>
              <p:cNvPr id="89413" name="Line 5803"/>
              <p:cNvSpPr/>
              <p:nvPr/>
            </p:nvSpPr>
            <p:spPr>
              <a:xfrm flipH="1">
                <a:off x="4865" y="2771"/>
                <a:ext cx="15" cy="4"/>
              </a:xfrm>
              <a:prstGeom prst="line">
                <a:avLst/>
              </a:prstGeom>
              <a:ln w="22225" cap="flat" cmpd="sng">
                <a:solidFill>
                  <a:srgbClr val="FF0000"/>
                </a:solidFill>
                <a:prstDash val="sysDot"/>
                <a:headEnd type="none" w="med" len="med"/>
                <a:tailEnd type="none" w="med" len="med"/>
              </a:ln>
            </p:spPr>
          </p:sp>
          <p:sp>
            <p:nvSpPr>
              <p:cNvPr id="89414" name="Line 5804"/>
              <p:cNvSpPr/>
              <p:nvPr/>
            </p:nvSpPr>
            <p:spPr>
              <a:xfrm flipH="1">
                <a:off x="4847" y="2775"/>
                <a:ext cx="18" cy="2"/>
              </a:xfrm>
              <a:prstGeom prst="line">
                <a:avLst/>
              </a:prstGeom>
              <a:ln w="22225" cap="flat" cmpd="sng">
                <a:solidFill>
                  <a:srgbClr val="FF0000"/>
                </a:solidFill>
                <a:prstDash val="sysDot"/>
                <a:headEnd type="none" w="med" len="med"/>
                <a:tailEnd type="none" w="med" len="med"/>
              </a:ln>
            </p:spPr>
          </p:sp>
          <p:sp>
            <p:nvSpPr>
              <p:cNvPr id="89415" name="Line 5805"/>
              <p:cNvSpPr/>
              <p:nvPr/>
            </p:nvSpPr>
            <p:spPr>
              <a:xfrm flipH="1">
                <a:off x="4830" y="2777"/>
                <a:ext cx="17" cy="4"/>
              </a:xfrm>
              <a:prstGeom prst="line">
                <a:avLst/>
              </a:prstGeom>
              <a:ln w="22225" cap="flat" cmpd="sng">
                <a:solidFill>
                  <a:srgbClr val="FF0000"/>
                </a:solidFill>
                <a:prstDash val="sysDot"/>
                <a:headEnd type="none" w="med" len="med"/>
                <a:tailEnd type="none" w="med" len="med"/>
              </a:ln>
            </p:spPr>
          </p:sp>
          <p:sp>
            <p:nvSpPr>
              <p:cNvPr id="89416" name="Line 5806"/>
              <p:cNvSpPr/>
              <p:nvPr/>
            </p:nvSpPr>
            <p:spPr>
              <a:xfrm flipH="1">
                <a:off x="4815" y="2781"/>
                <a:ext cx="15" cy="6"/>
              </a:xfrm>
              <a:prstGeom prst="line">
                <a:avLst/>
              </a:prstGeom>
              <a:ln w="22225" cap="flat" cmpd="sng">
                <a:solidFill>
                  <a:srgbClr val="FF0000"/>
                </a:solidFill>
                <a:prstDash val="sysDot"/>
                <a:headEnd type="none" w="med" len="med"/>
                <a:tailEnd type="none" w="med" len="med"/>
              </a:ln>
            </p:spPr>
          </p:sp>
          <p:sp>
            <p:nvSpPr>
              <p:cNvPr id="89417" name="Line 5807"/>
              <p:cNvSpPr/>
              <p:nvPr/>
            </p:nvSpPr>
            <p:spPr>
              <a:xfrm flipH="1">
                <a:off x="4797" y="2787"/>
                <a:ext cx="18" cy="4"/>
              </a:xfrm>
              <a:prstGeom prst="line">
                <a:avLst/>
              </a:prstGeom>
              <a:ln w="22225" cap="flat" cmpd="sng">
                <a:solidFill>
                  <a:srgbClr val="FF0000"/>
                </a:solidFill>
                <a:prstDash val="sysDot"/>
                <a:headEnd type="none" w="med" len="med"/>
                <a:tailEnd type="none" w="med" len="med"/>
              </a:ln>
            </p:spPr>
          </p:sp>
          <p:sp>
            <p:nvSpPr>
              <p:cNvPr id="89418" name="Line 5808"/>
              <p:cNvSpPr/>
              <p:nvPr/>
            </p:nvSpPr>
            <p:spPr>
              <a:xfrm flipH="1">
                <a:off x="4780" y="2791"/>
                <a:ext cx="17" cy="9"/>
              </a:xfrm>
              <a:prstGeom prst="line">
                <a:avLst/>
              </a:prstGeom>
              <a:ln w="22225" cap="flat" cmpd="sng">
                <a:solidFill>
                  <a:srgbClr val="FF0000"/>
                </a:solidFill>
                <a:prstDash val="sysDot"/>
                <a:headEnd type="none" w="med" len="med"/>
                <a:tailEnd type="none" w="med" len="med"/>
              </a:ln>
            </p:spPr>
          </p:sp>
          <p:sp>
            <p:nvSpPr>
              <p:cNvPr id="89419" name="Line 5809"/>
              <p:cNvSpPr/>
              <p:nvPr/>
            </p:nvSpPr>
            <p:spPr>
              <a:xfrm flipH="1">
                <a:off x="4765" y="2800"/>
                <a:ext cx="15" cy="8"/>
              </a:xfrm>
              <a:prstGeom prst="line">
                <a:avLst/>
              </a:prstGeom>
              <a:ln w="22225" cap="flat" cmpd="sng">
                <a:solidFill>
                  <a:srgbClr val="FF0000"/>
                </a:solidFill>
                <a:prstDash val="sysDot"/>
                <a:headEnd type="none" w="med" len="med"/>
                <a:tailEnd type="none" w="med" len="med"/>
              </a:ln>
            </p:spPr>
          </p:sp>
          <p:sp>
            <p:nvSpPr>
              <p:cNvPr id="89420" name="Line 5810"/>
              <p:cNvSpPr/>
              <p:nvPr/>
            </p:nvSpPr>
            <p:spPr>
              <a:xfrm flipH="1">
                <a:off x="4747" y="2808"/>
                <a:ext cx="18" cy="9"/>
              </a:xfrm>
              <a:prstGeom prst="line">
                <a:avLst/>
              </a:prstGeom>
              <a:ln w="22225" cap="flat" cmpd="sng">
                <a:solidFill>
                  <a:srgbClr val="FF0000"/>
                </a:solidFill>
                <a:prstDash val="sysDot"/>
                <a:headEnd type="none" w="med" len="med"/>
                <a:tailEnd type="none" w="med" len="med"/>
              </a:ln>
            </p:spPr>
          </p:sp>
          <p:sp>
            <p:nvSpPr>
              <p:cNvPr id="89421" name="Line 5811"/>
              <p:cNvSpPr/>
              <p:nvPr/>
            </p:nvSpPr>
            <p:spPr>
              <a:xfrm flipH="1">
                <a:off x="4730" y="2817"/>
                <a:ext cx="17" cy="6"/>
              </a:xfrm>
              <a:prstGeom prst="line">
                <a:avLst/>
              </a:prstGeom>
              <a:ln w="22225" cap="flat" cmpd="sng">
                <a:solidFill>
                  <a:srgbClr val="FF0000"/>
                </a:solidFill>
                <a:prstDash val="sysDot"/>
                <a:headEnd type="none" w="med" len="med"/>
                <a:tailEnd type="none" w="med" len="med"/>
              </a:ln>
            </p:spPr>
          </p:sp>
          <p:sp>
            <p:nvSpPr>
              <p:cNvPr id="89422" name="Line 5812"/>
              <p:cNvSpPr/>
              <p:nvPr/>
            </p:nvSpPr>
            <p:spPr>
              <a:xfrm flipH="1">
                <a:off x="4715" y="2823"/>
                <a:ext cx="15" cy="4"/>
              </a:xfrm>
              <a:prstGeom prst="line">
                <a:avLst/>
              </a:prstGeom>
              <a:ln w="22225" cap="flat" cmpd="sng">
                <a:solidFill>
                  <a:srgbClr val="FF0000"/>
                </a:solidFill>
                <a:prstDash val="sysDot"/>
                <a:headEnd type="none" w="med" len="med"/>
                <a:tailEnd type="none" w="med" len="med"/>
              </a:ln>
            </p:spPr>
          </p:sp>
          <p:sp>
            <p:nvSpPr>
              <p:cNvPr id="89423" name="Line 5813"/>
              <p:cNvSpPr/>
              <p:nvPr/>
            </p:nvSpPr>
            <p:spPr>
              <a:xfrm flipH="1">
                <a:off x="4697" y="2827"/>
                <a:ext cx="18" cy="2"/>
              </a:xfrm>
              <a:prstGeom prst="line">
                <a:avLst/>
              </a:prstGeom>
              <a:ln w="22225" cap="flat" cmpd="sng">
                <a:solidFill>
                  <a:srgbClr val="FF0000"/>
                </a:solidFill>
                <a:prstDash val="sysDot"/>
                <a:headEnd type="none" w="med" len="med"/>
                <a:tailEnd type="none" w="med" len="med"/>
              </a:ln>
            </p:spPr>
          </p:sp>
          <p:sp>
            <p:nvSpPr>
              <p:cNvPr id="89424" name="Line 5814"/>
              <p:cNvSpPr/>
              <p:nvPr/>
            </p:nvSpPr>
            <p:spPr>
              <a:xfrm flipH="1">
                <a:off x="4680" y="2829"/>
                <a:ext cx="17" cy="0"/>
              </a:xfrm>
              <a:prstGeom prst="line">
                <a:avLst/>
              </a:prstGeom>
              <a:ln w="22225" cap="flat" cmpd="sng">
                <a:solidFill>
                  <a:srgbClr val="FF0000"/>
                </a:solidFill>
                <a:prstDash val="sysDot"/>
                <a:headEnd type="none" w="med" len="med"/>
                <a:tailEnd type="none" w="med" len="med"/>
              </a:ln>
            </p:spPr>
          </p:sp>
          <p:sp>
            <p:nvSpPr>
              <p:cNvPr id="89425" name="Line 5815"/>
              <p:cNvSpPr/>
              <p:nvPr/>
            </p:nvSpPr>
            <p:spPr>
              <a:xfrm flipH="1">
                <a:off x="4665" y="2829"/>
                <a:ext cx="15" cy="0"/>
              </a:xfrm>
              <a:prstGeom prst="line">
                <a:avLst/>
              </a:prstGeom>
              <a:ln w="22225" cap="flat" cmpd="sng">
                <a:solidFill>
                  <a:srgbClr val="FF0000"/>
                </a:solidFill>
                <a:prstDash val="sysDot"/>
                <a:headEnd type="none" w="med" len="med"/>
                <a:tailEnd type="none" w="med" len="med"/>
              </a:ln>
            </p:spPr>
          </p:sp>
          <p:sp>
            <p:nvSpPr>
              <p:cNvPr id="89426" name="Line 5816"/>
              <p:cNvSpPr/>
              <p:nvPr/>
            </p:nvSpPr>
            <p:spPr>
              <a:xfrm flipH="1">
                <a:off x="4648" y="2829"/>
                <a:ext cx="17" cy="2"/>
              </a:xfrm>
              <a:prstGeom prst="line">
                <a:avLst/>
              </a:prstGeom>
              <a:ln w="22225" cap="flat" cmpd="sng">
                <a:solidFill>
                  <a:srgbClr val="FF0000"/>
                </a:solidFill>
                <a:prstDash val="sysDot"/>
                <a:headEnd type="none" w="med" len="med"/>
                <a:tailEnd type="none" w="med" len="med"/>
              </a:ln>
            </p:spPr>
          </p:sp>
          <p:sp>
            <p:nvSpPr>
              <p:cNvPr id="89427" name="Line 5817"/>
              <p:cNvSpPr/>
              <p:nvPr/>
            </p:nvSpPr>
            <p:spPr>
              <a:xfrm flipH="1">
                <a:off x="4630" y="2831"/>
                <a:ext cx="18" cy="0"/>
              </a:xfrm>
              <a:prstGeom prst="line">
                <a:avLst/>
              </a:prstGeom>
              <a:ln w="22225" cap="flat" cmpd="sng">
                <a:solidFill>
                  <a:srgbClr val="FF0000"/>
                </a:solidFill>
                <a:prstDash val="sysDot"/>
                <a:headEnd type="none" w="med" len="med"/>
                <a:tailEnd type="none" w="med" len="med"/>
              </a:ln>
            </p:spPr>
          </p:sp>
          <p:sp>
            <p:nvSpPr>
              <p:cNvPr id="89428" name="Line 5818"/>
              <p:cNvSpPr/>
              <p:nvPr/>
            </p:nvSpPr>
            <p:spPr>
              <a:xfrm flipH="1">
                <a:off x="4615" y="2831"/>
                <a:ext cx="15" cy="0"/>
              </a:xfrm>
              <a:prstGeom prst="line">
                <a:avLst/>
              </a:prstGeom>
              <a:ln w="22225" cap="flat" cmpd="sng">
                <a:solidFill>
                  <a:srgbClr val="FF0000"/>
                </a:solidFill>
                <a:prstDash val="sysDot"/>
                <a:headEnd type="none" w="med" len="med"/>
                <a:tailEnd type="none" w="med" len="med"/>
              </a:ln>
            </p:spPr>
          </p:sp>
          <p:sp>
            <p:nvSpPr>
              <p:cNvPr id="89429" name="Line 5819"/>
              <p:cNvSpPr/>
              <p:nvPr/>
            </p:nvSpPr>
            <p:spPr>
              <a:xfrm flipH="1">
                <a:off x="4597" y="2831"/>
                <a:ext cx="18" cy="0"/>
              </a:xfrm>
              <a:prstGeom prst="line">
                <a:avLst/>
              </a:prstGeom>
              <a:ln w="22225" cap="flat" cmpd="sng">
                <a:solidFill>
                  <a:srgbClr val="FF0000"/>
                </a:solidFill>
                <a:prstDash val="sysDot"/>
                <a:headEnd type="none" w="med" len="med"/>
                <a:tailEnd type="none" w="med" len="med"/>
              </a:ln>
            </p:spPr>
          </p:sp>
          <p:sp>
            <p:nvSpPr>
              <p:cNvPr id="89430" name="Line 5820"/>
              <p:cNvSpPr/>
              <p:nvPr/>
            </p:nvSpPr>
            <p:spPr>
              <a:xfrm flipH="1">
                <a:off x="5414" y="2913"/>
                <a:ext cx="17" cy="0"/>
              </a:xfrm>
              <a:prstGeom prst="line">
                <a:avLst/>
              </a:prstGeom>
              <a:ln w="22225" cap="flat" cmpd="sng">
                <a:solidFill>
                  <a:srgbClr val="0000FF"/>
                </a:solidFill>
                <a:prstDash val="sysDot"/>
                <a:headEnd type="none" w="med" len="med"/>
                <a:tailEnd type="none" w="med" len="med"/>
              </a:ln>
            </p:spPr>
          </p:sp>
          <p:sp>
            <p:nvSpPr>
              <p:cNvPr id="89431" name="Line 5821"/>
              <p:cNvSpPr/>
              <p:nvPr/>
            </p:nvSpPr>
            <p:spPr>
              <a:xfrm flipH="1">
                <a:off x="5399" y="2913"/>
                <a:ext cx="15" cy="0"/>
              </a:xfrm>
              <a:prstGeom prst="line">
                <a:avLst/>
              </a:prstGeom>
              <a:ln w="22225" cap="flat" cmpd="sng">
                <a:solidFill>
                  <a:srgbClr val="0000FF"/>
                </a:solidFill>
                <a:prstDash val="sysDot"/>
                <a:headEnd type="none" w="med" len="med"/>
                <a:tailEnd type="none" w="med" len="med"/>
              </a:ln>
            </p:spPr>
          </p:sp>
          <p:sp>
            <p:nvSpPr>
              <p:cNvPr id="89432" name="Line 5822"/>
              <p:cNvSpPr/>
              <p:nvPr/>
            </p:nvSpPr>
            <p:spPr>
              <a:xfrm flipH="1">
                <a:off x="5381" y="2913"/>
                <a:ext cx="18" cy="0"/>
              </a:xfrm>
              <a:prstGeom prst="line">
                <a:avLst/>
              </a:prstGeom>
              <a:ln w="22225" cap="flat" cmpd="sng">
                <a:solidFill>
                  <a:srgbClr val="0000FF"/>
                </a:solidFill>
                <a:prstDash val="sysDot"/>
                <a:headEnd type="none" w="med" len="med"/>
                <a:tailEnd type="none" w="med" len="med"/>
              </a:ln>
            </p:spPr>
          </p:sp>
          <p:sp>
            <p:nvSpPr>
              <p:cNvPr id="89433" name="Line 5823"/>
              <p:cNvSpPr/>
              <p:nvPr/>
            </p:nvSpPr>
            <p:spPr>
              <a:xfrm flipH="1" flipV="1">
                <a:off x="5364" y="2904"/>
                <a:ext cx="17" cy="9"/>
              </a:xfrm>
              <a:prstGeom prst="line">
                <a:avLst/>
              </a:prstGeom>
              <a:ln w="22225" cap="flat" cmpd="sng">
                <a:solidFill>
                  <a:srgbClr val="0000FF"/>
                </a:solidFill>
                <a:prstDash val="sysDot"/>
                <a:headEnd type="none" w="med" len="med"/>
                <a:tailEnd type="none" w="med" len="med"/>
              </a:ln>
            </p:spPr>
          </p:sp>
          <p:sp>
            <p:nvSpPr>
              <p:cNvPr id="89434" name="Line 5824"/>
              <p:cNvSpPr/>
              <p:nvPr/>
            </p:nvSpPr>
            <p:spPr>
              <a:xfrm flipH="1" flipV="1">
                <a:off x="5349" y="2898"/>
                <a:ext cx="15" cy="6"/>
              </a:xfrm>
              <a:prstGeom prst="line">
                <a:avLst/>
              </a:prstGeom>
              <a:ln w="22225" cap="flat" cmpd="sng">
                <a:solidFill>
                  <a:srgbClr val="0000FF"/>
                </a:solidFill>
                <a:prstDash val="sysDot"/>
                <a:headEnd type="none" w="med" len="med"/>
                <a:tailEnd type="none" w="med" len="med"/>
              </a:ln>
            </p:spPr>
          </p:sp>
          <p:sp>
            <p:nvSpPr>
              <p:cNvPr id="89435" name="Line 5825"/>
              <p:cNvSpPr/>
              <p:nvPr/>
            </p:nvSpPr>
            <p:spPr>
              <a:xfrm flipH="1" flipV="1">
                <a:off x="5331" y="2890"/>
                <a:ext cx="18" cy="8"/>
              </a:xfrm>
              <a:prstGeom prst="line">
                <a:avLst/>
              </a:prstGeom>
              <a:ln w="22225" cap="flat" cmpd="sng">
                <a:solidFill>
                  <a:srgbClr val="0000FF"/>
                </a:solidFill>
                <a:prstDash val="sysDot"/>
                <a:headEnd type="none" w="med" len="med"/>
                <a:tailEnd type="none" w="med" len="med"/>
              </a:ln>
            </p:spPr>
          </p:sp>
          <p:sp>
            <p:nvSpPr>
              <p:cNvPr id="89436" name="Line 5826"/>
              <p:cNvSpPr/>
              <p:nvPr/>
            </p:nvSpPr>
            <p:spPr>
              <a:xfrm flipH="1" flipV="1">
                <a:off x="5313" y="2886"/>
                <a:ext cx="18" cy="4"/>
              </a:xfrm>
              <a:prstGeom prst="line">
                <a:avLst/>
              </a:prstGeom>
              <a:ln w="22225" cap="flat" cmpd="sng">
                <a:solidFill>
                  <a:srgbClr val="0000FF"/>
                </a:solidFill>
                <a:prstDash val="sysDot"/>
                <a:headEnd type="none" w="med" len="med"/>
                <a:tailEnd type="none" w="med" len="med"/>
              </a:ln>
            </p:spPr>
          </p:sp>
          <p:sp>
            <p:nvSpPr>
              <p:cNvPr id="89437" name="Line 5827"/>
              <p:cNvSpPr/>
              <p:nvPr/>
            </p:nvSpPr>
            <p:spPr>
              <a:xfrm flipH="1" flipV="1">
                <a:off x="5299" y="2880"/>
                <a:ext cx="14" cy="6"/>
              </a:xfrm>
              <a:prstGeom prst="line">
                <a:avLst/>
              </a:prstGeom>
              <a:ln w="22225" cap="flat" cmpd="sng">
                <a:solidFill>
                  <a:srgbClr val="0000FF"/>
                </a:solidFill>
                <a:prstDash val="sysDot"/>
                <a:headEnd type="none" w="med" len="med"/>
                <a:tailEnd type="none" w="med" len="med"/>
              </a:ln>
            </p:spPr>
          </p:sp>
          <p:sp>
            <p:nvSpPr>
              <p:cNvPr id="89438" name="Line 5828"/>
              <p:cNvSpPr/>
              <p:nvPr/>
            </p:nvSpPr>
            <p:spPr>
              <a:xfrm flipH="1" flipV="1">
                <a:off x="5281" y="2876"/>
                <a:ext cx="18" cy="4"/>
              </a:xfrm>
              <a:prstGeom prst="line">
                <a:avLst/>
              </a:prstGeom>
              <a:ln w="22225" cap="flat" cmpd="sng">
                <a:solidFill>
                  <a:srgbClr val="0000FF"/>
                </a:solidFill>
                <a:prstDash val="sysDot"/>
                <a:headEnd type="none" w="med" len="med"/>
                <a:tailEnd type="none" w="med" len="med"/>
              </a:ln>
            </p:spPr>
          </p:sp>
          <p:sp>
            <p:nvSpPr>
              <p:cNvPr id="89439" name="Line 5829"/>
              <p:cNvSpPr/>
              <p:nvPr/>
            </p:nvSpPr>
            <p:spPr>
              <a:xfrm flipH="1" flipV="1">
                <a:off x="5263" y="2871"/>
                <a:ext cx="18" cy="5"/>
              </a:xfrm>
              <a:prstGeom prst="line">
                <a:avLst/>
              </a:prstGeom>
              <a:ln w="22225" cap="flat" cmpd="sng">
                <a:solidFill>
                  <a:srgbClr val="0000FF"/>
                </a:solidFill>
                <a:prstDash val="sysDot"/>
                <a:headEnd type="none" w="med" len="med"/>
                <a:tailEnd type="none" w="med" len="med"/>
              </a:ln>
            </p:spPr>
          </p:sp>
          <p:sp>
            <p:nvSpPr>
              <p:cNvPr id="89440" name="Line 5830"/>
              <p:cNvSpPr/>
              <p:nvPr/>
            </p:nvSpPr>
            <p:spPr>
              <a:xfrm flipH="1" flipV="1">
                <a:off x="5248" y="2867"/>
                <a:ext cx="15" cy="4"/>
              </a:xfrm>
              <a:prstGeom prst="line">
                <a:avLst/>
              </a:prstGeom>
              <a:ln w="22225" cap="flat" cmpd="sng">
                <a:solidFill>
                  <a:srgbClr val="0000FF"/>
                </a:solidFill>
                <a:prstDash val="sysDot"/>
                <a:headEnd type="none" w="med" len="med"/>
                <a:tailEnd type="none" w="med" len="med"/>
              </a:ln>
            </p:spPr>
          </p:sp>
          <p:sp>
            <p:nvSpPr>
              <p:cNvPr id="89441" name="Line 5831"/>
              <p:cNvSpPr/>
              <p:nvPr/>
            </p:nvSpPr>
            <p:spPr>
              <a:xfrm flipH="1" flipV="1">
                <a:off x="5231" y="2865"/>
                <a:ext cx="17" cy="2"/>
              </a:xfrm>
              <a:prstGeom prst="line">
                <a:avLst/>
              </a:prstGeom>
              <a:ln w="22225" cap="flat" cmpd="sng">
                <a:solidFill>
                  <a:srgbClr val="0000FF"/>
                </a:solidFill>
                <a:prstDash val="sysDot"/>
                <a:headEnd type="none" w="med" len="med"/>
                <a:tailEnd type="none" w="med" len="med"/>
              </a:ln>
            </p:spPr>
          </p:sp>
          <p:sp>
            <p:nvSpPr>
              <p:cNvPr id="89442" name="Line 5832"/>
              <p:cNvSpPr/>
              <p:nvPr/>
            </p:nvSpPr>
            <p:spPr>
              <a:xfrm flipH="1" flipV="1">
                <a:off x="5213" y="2863"/>
                <a:ext cx="18" cy="2"/>
              </a:xfrm>
              <a:prstGeom prst="line">
                <a:avLst/>
              </a:prstGeom>
              <a:ln w="22225" cap="flat" cmpd="sng">
                <a:solidFill>
                  <a:srgbClr val="0000FF"/>
                </a:solidFill>
                <a:prstDash val="sysDot"/>
                <a:headEnd type="none" w="med" len="med"/>
                <a:tailEnd type="none" w="med" len="med"/>
              </a:ln>
            </p:spPr>
          </p:sp>
          <p:sp>
            <p:nvSpPr>
              <p:cNvPr id="89443" name="Line 5833"/>
              <p:cNvSpPr/>
              <p:nvPr/>
            </p:nvSpPr>
            <p:spPr>
              <a:xfrm flipH="1" flipV="1">
                <a:off x="5198" y="2861"/>
                <a:ext cx="15" cy="2"/>
              </a:xfrm>
              <a:prstGeom prst="line">
                <a:avLst/>
              </a:prstGeom>
              <a:ln w="22225" cap="flat" cmpd="sng">
                <a:solidFill>
                  <a:srgbClr val="0000FF"/>
                </a:solidFill>
                <a:prstDash val="sysDot"/>
                <a:headEnd type="none" w="med" len="med"/>
                <a:tailEnd type="none" w="med" len="med"/>
              </a:ln>
            </p:spPr>
          </p:sp>
          <p:sp>
            <p:nvSpPr>
              <p:cNvPr id="89444" name="Line 5834"/>
              <p:cNvSpPr/>
              <p:nvPr/>
            </p:nvSpPr>
            <p:spPr>
              <a:xfrm flipH="1" flipV="1">
                <a:off x="5181" y="2858"/>
                <a:ext cx="17" cy="3"/>
              </a:xfrm>
              <a:prstGeom prst="line">
                <a:avLst/>
              </a:prstGeom>
              <a:ln w="22225" cap="flat" cmpd="sng">
                <a:solidFill>
                  <a:srgbClr val="0000FF"/>
                </a:solidFill>
                <a:prstDash val="sysDot"/>
                <a:headEnd type="none" w="med" len="med"/>
                <a:tailEnd type="none" w="med" len="med"/>
              </a:ln>
            </p:spPr>
          </p:sp>
          <p:sp>
            <p:nvSpPr>
              <p:cNvPr id="89445" name="Line 5835"/>
              <p:cNvSpPr/>
              <p:nvPr/>
            </p:nvSpPr>
            <p:spPr>
              <a:xfrm flipH="1" flipV="1">
                <a:off x="5163" y="2856"/>
                <a:ext cx="18" cy="2"/>
              </a:xfrm>
              <a:prstGeom prst="line">
                <a:avLst/>
              </a:prstGeom>
              <a:ln w="22225" cap="flat" cmpd="sng">
                <a:solidFill>
                  <a:srgbClr val="0000FF"/>
                </a:solidFill>
                <a:prstDash val="sysDot"/>
                <a:headEnd type="none" w="med" len="med"/>
                <a:tailEnd type="none" w="med" len="med"/>
              </a:ln>
            </p:spPr>
          </p:sp>
          <p:sp>
            <p:nvSpPr>
              <p:cNvPr id="89446" name="Line 5836"/>
              <p:cNvSpPr/>
              <p:nvPr/>
            </p:nvSpPr>
            <p:spPr>
              <a:xfrm flipH="1" flipV="1">
                <a:off x="5148" y="2854"/>
                <a:ext cx="15" cy="2"/>
              </a:xfrm>
              <a:prstGeom prst="line">
                <a:avLst/>
              </a:prstGeom>
              <a:ln w="22225" cap="flat" cmpd="sng">
                <a:solidFill>
                  <a:srgbClr val="0000FF"/>
                </a:solidFill>
                <a:prstDash val="sysDot"/>
                <a:headEnd type="none" w="med" len="med"/>
                <a:tailEnd type="none" w="med" len="med"/>
              </a:ln>
            </p:spPr>
          </p:sp>
        </p:grpSp>
        <p:grpSp>
          <p:nvGrpSpPr>
            <p:cNvPr id="85026" name="Group 6038"/>
            <p:cNvGrpSpPr/>
            <p:nvPr/>
          </p:nvGrpSpPr>
          <p:grpSpPr>
            <a:xfrm>
              <a:off x="4483" y="2565"/>
              <a:ext cx="1063" cy="1050"/>
              <a:chOff x="4483" y="2565"/>
              <a:chExt cx="1063" cy="1050"/>
            </a:xfrm>
          </p:grpSpPr>
          <p:sp>
            <p:nvSpPr>
              <p:cNvPr id="89047" name="Line 5838"/>
              <p:cNvSpPr/>
              <p:nvPr/>
            </p:nvSpPr>
            <p:spPr>
              <a:xfrm flipH="1" flipV="1">
                <a:off x="5131" y="2850"/>
                <a:ext cx="17" cy="4"/>
              </a:xfrm>
              <a:prstGeom prst="line">
                <a:avLst/>
              </a:prstGeom>
              <a:ln w="22225" cap="flat" cmpd="sng">
                <a:solidFill>
                  <a:srgbClr val="0000FF"/>
                </a:solidFill>
                <a:prstDash val="sysDot"/>
                <a:headEnd type="none" w="med" len="med"/>
                <a:tailEnd type="none" w="med" len="med"/>
              </a:ln>
            </p:spPr>
          </p:sp>
          <p:sp>
            <p:nvSpPr>
              <p:cNvPr id="89048" name="Line 5839"/>
              <p:cNvSpPr/>
              <p:nvPr/>
            </p:nvSpPr>
            <p:spPr>
              <a:xfrm flipH="1" flipV="1">
                <a:off x="5113" y="2844"/>
                <a:ext cx="18" cy="6"/>
              </a:xfrm>
              <a:prstGeom prst="line">
                <a:avLst/>
              </a:prstGeom>
              <a:ln w="22225" cap="flat" cmpd="sng">
                <a:solidFill>
                  <a:srgbClr val="0000FF"/>
                </a:solidFill>
                <a:prstDash val="sysDot"/>
                <a:headEnd type="none" w="med" len="med"/>
                <a:tailEnd type="none" w="med" len="med"/>
              </a:ln>
            </p:spPr>
          </p:sp>
          <p:sp>
            <p:nvSpPr>
              <p:cNvPr id="89049" name="Line 5840"/>
              <p:cNvSpPr/>
              <p:nvPr/>
            </p:nvSpPr>
            <p:spPr>
              <a:xfrm flipH="1" flipV="1">
                <a:off x="5098" y="2836"/>
                <a:ext cx="15" cy="8"/>
              </a:xfrm>
              <a:prstGeom prst="line">
                <a:avLst/>
              </a:prstGeom>
              <a:ln w="22225" cap="flat" cmpd="sng">
                <a:solidFill>
                  <a:srgbClr val="0000FF"/>
                </a:solidFill>
                <a:prstDash val="sysDot"/>
                <a:headEnd type="none" w="med" len="med"/>
                <a:tailEnd type="none" w="med" len="med"/>
              </a:ln>
            </p:spPr>
          </p:sp>
          <p:sp>
            <p:nvSpPr>
              <p:cNvPr id="89050" name="Line 5841"/>
              <p:cNvSpPr/>
              <p:nvPr/>
            </p:nvSpPr>
            <p:spPr>
              <a:xfrm flipH="1" flipV="1">
                <a:off x="5081" y="2827"/>
                <a:ext cx="17" cy="9"/>
              </a:xfrm>
              <a:prstGeom prst="line">
                <a:avLst/>
              </a:prstGeom>
              <a:ln w="22225" cap="flat" cmpd="sng">
                <a:solidFill>
                  <a:srgbClr val="0000FF"/>
                </a:solidFill>
                <a:prstDash val="sysDot"/>
                <a:headEnd type="none" w="med" len="med"/>
                <a:tailEnd type="none" w="med" len="med"/>
              </a:ln>
            </p:spPr>
          </p:sp>
          <p:sp>
            <p:nvSpPr>
              <p:cNvPr id="89051" name="Line 5842"/>
              <p:cNvSpPr/>
              <p:nvPr/>
            </p:nvSpPr>
            <p:spPr>
              <a:xfrm flipH="1" flipV="1">
                <a:off x="5063" y="2817"/>
                <a:ext cx="18" cy="10"/>
              </a:xfrm>
              <a:prstGeom prst="line">
                <a:avLst/>
              </a:prstGeom>
              <a:ln w="22225" cap="flat" cmpd="sng">
                <a:solidFill>
                  <a:srgbClr val="0000FF"/>
                </a:solidFill>
                <a:prstDash val="sysDot"/>
                <a:headEnd type="none" w="med" len="med"/>
                <a:tailEnd type="none" w="med" len="med"/>
              </a:ln>
            </p:spPr>
          </p:sp>
          <p:sp>
            <p:nvSpPr>
              <p:cNvPr id="89052" name="Line 5843"/>
              <p:cNvSpPr/>
              <p:nvPr/>
            </p:nvSpPr>
            <p:spPr>
              <a:xfrm flipH="1" flipV="1">
                <a:off x="5048" y="2806"/>
                <a:ext cx="15" cy="11"/>
              </a:xfrm>
              <a:prstGeom prst="line">
                <a:avLst/>
              </a:prstGeom>
              <a:ln w="22225" cap="flat" cmpd="sng">
                <a:solidFill>
                  <a:srgbClr val="0000FF"/>
                </a:solidFill>
                <a:prstDash val="sysDot"/>
                <a:headEnd type="none" w="med" len="med"/>
                <a:tailEnd type="none" w="med" len="med"/>
              </a:ln>
            </p:spPr>
          </p:sp>
          <p:sp>
            <p:nvSpPr>
              <p:cNvPr id="89053" name="Line 5844"/>
              <p:cNvSpPr/>
              <p:nvPr/>
            </p:nvSpPr>
            <p:spPr>
              <a:xfrm flipH="1" flipV="1">
                <a:off x="5031" y="2796"/>
                <a:ext cx="17" cy="10"/>
              </a:xfrm>
              <a:prstGeom prst="line">
                <a:avLst/>
              </a:prstGeom>
              <a:ln w="22225" cap="flat" cmpd="sng">
                <a:solidFill>
                  <a:srgbClr val="0000FF"/>
                </a:solidFill>
                <a:prstDash val="sysDot"/>
                <a:headEnd type="none" w="med" len="med"/>
                <a:tailEnd type="none" w="med" len="med"/>
              </a:ln>
            </p:spPr>
          </p:sp>
          <p:sp>
            <p:nvSpPr>
              <p:cNvPr id="89054" name="Line 5845"/>
              <p:cNvSpPr/>
              <p:nvPr/>
            </p:nvSpPr>
            <p:spPr>
              <a:xfrm flipH="1" flipV="1">
                <a:off x="5013" y="2783"/>
                <a:ext cx="18" cy="13"/>
              </a:xfrm>
              <a:prstGeom prst="line">
                <a:avLst/>
              </a:prstGeom>
              <a:ln w="22225" cap="flat" cmpd="sng">
                <a:solidFill>
                  <a:srgbClr val="0000FF"/>
                </a:solidFill>
                <a:prstDash val="sysDot"/>
                <a:headEnd type="none" w="med" len="med"/>
                <a:tailEnd type="none" w="med" len="med"/>
              </a:ln>
            </p:spPr>
          </p:sp>
          <p:sp>
            <p:nvSpPr>
              <p:cNvPr id="89055" name="Line 5846"/>
              <p:cNvSpPr/>
              <p:nvPr/>
            </p:nvSpPr>
            <p:spPr>
              <a:xfrm flipH="1" flipV="1">
                <a:off x="4998" y="2773"/>
                <a:ext cx="15" cy="10"/>
              </a:xfrm>
              <a:prstGeom prst="line">
                <a:avLst/>
              </a:prstGeom>
              <a:ln w="22225" cap="flat" cmpd="sng">
                <a:solidFill>
                  <a:srgbClr val="0000FF"/>
                </a:solidFill>
                <a:prstDash val="sysDot"/>
                <a:headEnd type="none" w="med" len="med"/>
                <a:tailEnd type="none" w="med" len="med"/>
              </a:ln>
            </p:spPr>
          </p:sp>
          <p:sp>
            <p:nvSpPr>
              <p:cNvPr id="89056" name="Line 5847"/>
              <p:cNvSpPr/>
              <p:nvPr/>
            </p:nvSpPr>
            <p:spPr>
              <a:xfrm flipH="1" flipV="1">
                <a:off x="4981" y="2762"/>
                <a:ext cx="17" cy="11"/>
              </a:xfrm>
              <a:prstGeom prst="line">
                <a:avLst/>
              </a:prstGeom>
              <a:ln w="22225" cap="flat" cmpd="sng">
                <a:solidFill>
                  <a:srgbClr val="0000FF"/>
                </a:solidFill>
                <a:prstDash val="sysDot"/>
                <a:headEnd type="none" w="med" len="med"/>
                <a:tailEnd type="none" w="med" len="med"/>
              </a:ln>
            </p:spPr>
          </p:sp>
          <p:sp>
            <p:nvSpPr>
              <p:cNvPr id="89057" name="Line 5848"/>
              <p:cNvSpPr/>
              <p:nvPr/>
            </p:nvSpPr>
            <p:spPr>
              <a:xfrm flipH="1" flipV="1">
                <a:off x="4965" y="2754"/>
                <a:ext cx="16" cy="8"/>
              </a:xfrm>
              <a:prstGeom prst="line">
                <a:avLst/>
              </a:prstGeom>
              <a:ln w="22225" cap="flat" cmpd="sng">
                <a:solidFill>
                  <a:srgbClr val="0000FF"/>
                </a:solidFill>
                <a:prstDash val="sysDot"/>
                <a:headEnd type="none" w="med" len="med"/>
                <a:tailEnd type="none" w="med" len="med"/>
              </a:ln>
            </p:spPr>
          </p:sp>
          <p:sp>
            <p:nvSpPr>
              <p:cNvPr id="89058" name="Line 5849"/>
              <p:cNvSpPr/>
              <p:nvPr/>
            </p:nvSpPr>
            <p:spPr>
              <a:xfrm flipH="1" flipV="1">
                <a:off x="4948" y="2745"/>
                <a:ext cx="17" cy="9"/>
              </a:xfrm>
              <a:prstGeom prst="line">
                <a:avLst/>
              </a:prstGeom>
              <a:ln w="22225" cap="flat" cmpd="sng">
                <a:solidFill>
                  <a:srgbClr val="0000FF"/>
                </a:solidFill>
                <a:prstDash val="sysDot"/>
                <a:headEnd type="none" w="med" len="med"/>
                <a:tailEnd type="none" w="med" len="med"/>
              </a:ln>
            </p:spPr>
          </p:sp>
          <p:sp>
            <p:nvSpPr>
              <p:cNvPr id="89059" name="Line 5850"/>
              <p:cNvSpPr/>
              <p:nvPr/>
            </p:nvSpPr>
            <p:spPr>
              <a:xfrm flipH="1" flipV="1">
                <a:off x="4930" y="2741"/>
                <a:ext cx="18" cy="4"/>
              </a:xfrm>
              <a:prstGeom prst="line">
                <a:avLst/>
              </a:prstGeom>
              <a:ln w="22225" cap="flat" cmpd="sng">
                <a:solidFill>
                  <a:srgbClr val="0000FF"/>
                </a:solidFill>
                <a:prstDash val="sysDot"/>
                <a:headEnd type="none" w="med" len="med"/>
                <a:tailEnd type="none" w="med" len="med"/>
              </a:ln>
            </p:spPr>
          </p:sp>
          <p:sp>
            <p:nvSpPr>
              <p:cNvPr id="89060" name="Line 5851"/>
              <p:cNvSpPr/>
              <p:nvPr/>
            </p:nvSpPr>
            <p:spPr>
              <a:xfrm flipH="1" flipV="1">
                <a:off x="4915" y="2739"/>
                <a:ext cx="15" cy="2"/>
              </a:xfrm>
              <a:prstGeom prst="line">
                <a:avLst/>
              </a:prstGeom>
              <a:ln w="22225" cap="flat" cmpd="sng">
                <a:solidFill>
                  <a:srgbClr val="0000FF"/>
                </a:solidFill>
                <a:prstDash val="sysDot"/>
                <a:headEnd type="none" w="med" len="med"/>
                <a:tailEnd type="none" w="med" len="med"/>
              </a:ln>
            </p:spPr>
          </p:sp>
          <p:sp>
            <p:nvSpPr>
              <p:cNvPr id="89061" name="Line 5852"/>
              <p:cNvSpPr/>
              <p:nvPr/>
            </p:nvSpPr>
            <p:spPr>
              <a:xfrm flipH="1">
                <a:off x="4898" y="2739"/>
                <a:ext cx="17" cy="2"/>
              </a:xfrm>
              <a:prstGeom prst="line">
                <a:avLst/>
              </a:prstGeom>
              <a:ln w="22225" cap="flat" cmpd="sng">
                <a:solidFill>
                  <a:srgbClr val="0000FF"/>
                </a:solidFill>
                <a:prstDash val="sysDot"/>
                <a:headEnd type="none" w="med" len="med"/>
                <a:tailEnd type="none" w="med" len="med"/>
              </a:ln>
            </p:spPr>
          </p:sp>
          <p:sp>
            <p:nvSpPr>
              <p:cNvPr id="89062" name="Line 5853"/>
              <p:cNvSpPr/>
              <p:nvPr/>
            </p:nvSpPr>
            <p:spPr>
              <a:xfrm flipH="1">
                <a:off x="4880" y="2741"/>
                <a:ext cx="18" cy="3"/>
              </a:xfrm>
              <a:prstGeom prst="line">
                <a:avLst/>
              </a:prstGeom>
              <a:ln w="22225" cap="flat" cmpd="sng">
                <a:solidFill>
                  <a:srgbClr val="0000FF"/>
                </a:solidFill>
                <a:prstDash val="sysDot"/>
                <a:headEnd type="none" w="med" len="med"/>
                <a:tailEnd type="none" w="med" len="med"/>
              </a:ln>
            </p:spPr>
          </p:sp>
          <p:sp>
            <p:nvSpPr>
              <p:cNvPr id="89063" name="Line 5854"/>
              <p:cNvSpPr/>
              <p:nvPr/>
            </p:nvSpPr>
            <p:spPr>
              <a:xfrm flipH="1">
                <a:off x="4865" y="2744"/>
                <a:ext cx="15" cy="4"/>
              </a:xfrm>
              <a:prstGeom prst="line">
                <a:avLst/>
              </a:prstGeom>
              <a:ln w="22225" cap="flat" cmpd="sng">
                <a:solidFill>
                  <a:srgbClr val="0000FF"/>
                </a:solidFill>
                <a:prstDash val="sysDot"/>
                <a:headEnd type="none" w="med" len="med"/>
                <a:tailEnd type="none" w="med" len="med"/>
              </a:ln>
            </p:spPr>
          </p:sp>
          <p:sp>
            <p:nvSpPr>
              <p:cNvPr id="89064" name="Line 5855"/>
              <p:cNvSpPr/>
              <p:nvPr/>
            </p:nvSpPr>
            <p:spPr>
              <a:xfrm flipH="1">
                <a:off x="4847" y="2748"/>
                <a:ext cx="18" cy="4"/>
              </a:xfrm>
              <a:prstGeom prst="line">
                <a:avLst/>
              </a:prstGeom>
              <a:ln w="22225" cap="flat" cmpd="sng">
                <a:solidFill>
                  <a:srgbClr val="0000FF"/>
                </a:solidFill>
                <a:prstDash val="sysDot"/>
                <a:headEnd type="none" w="med" len="med"/>
                <a:tailEnd type="none" w="med" len="med"/>
              </a:ln>
            </p:spPr>
          </p:sp>
          <p:sp>
            <p:nvSpPr>
              <p:cNvPr id="89065" name="Line 5856"/>
              <p:cNvSpPr/>
              <p:nvPr/>
            </p:nvSpPr>
            <p:spPr>
              <a:xfrm flipH="1">
                <a:off x="4830" y="2752"/>
                <a:ext cx="17" cy="6"/>
              </a:xfrm>
              <a:prstGeom prst="line">
                <a:avLst/>
              </a:prstGeom>
              <a:ln w="22225" cap="flat" cmpd="sng">
                <a:solidFill>
                  <a:srgbClr val="0000FF"/>
                </a:solidFill>
                <a:prstDash val="sysDot"/>
                <a:headEnd type="none" w="med" len="med"/>
                <a:tailEnd type="none" w="med" len="med"/>
              </a:ln>
            </p:spPr>
          </p:sp>
          <p:sp>
            <p:nvSpPr>
              <p:cNvPr id="89066" name="Line 5857"/>
              <p:cNvSpPr/>
              <p:nvPr/>
            </p:nvSpPr>
            <p:spPr>
              <a:xfrm flipH="1">
                <a:off x="4815" y="2758"/>
                <a:ext cx="15" cy="4"/>
              </a:xfrm>
              <a:prstGeom prst="line">
                <a:avLst/>
              </a:prstGeom>
              <a:ln w="22225" cap="flat" cmpd="sng">
                <a:solidFill>
                  <a:srgbClr val="0000FF"/>
                </a:solidFill>
                <a:prstDash val="sysDot"/>
                <a:headEnd type="none" w="med" len="med"/>
                <a:tailEnd type="none" w="med" len="med"/>
              </a:ln>
            </p:spPr>
          </p:sp>
          <p:sp>
            <p:nvSpPr>
              <p:cNvPr id="89067" name="Line 5858"/>
              <p:cNvSpPr/>
              <p:nvPr/>
            </p:nvSpPr>
            <p:spPr>
              <a:xfrm flipH="1">
                <a:off x="4797" y="2762"/>
                <a:ext cx="18" cy="9"/>
              </a:xfrm>
              <a:prstGeom prst="line">
                <a:avLst/>
              </a:prstGeom>
              <a:ln w="22225" cap="flat" cmpd="sng">
                <a:solidFill>
                  <a:srgbClr val="0000FF"/>
                </a:solidFill>
                <a:prstDash val="sysDot"/>
                <a:headEnd type="none" w="med" len="med"/>
                <a:tailEnd type="none" w="med" len="med"/>
              </a:ln>
            </p:spPr>
          </p:sp>
          <p:sp>
            <p:nvSpPr>
              <p:cNvPr id="89068" name="Line 5859"/>
              <p:cNvSpPr/>
              <p:nvPr/>
            </p:nvSpPr>
            <p:spPr>
              <a:xfrm flipH="1">
                <a:off x="4780" y="2771"/>
                <a:ext cx="17" cy="6"/>
              </a:xfrm>
              <a:prstGeom prst="line">
                <a:avLst/>
              </a:prstGeom>
              <a:ln w="22225" cap="flat" cmpd="sng">
                <a:solidFill>
                  <a:srgbClr val="0000FF"/>
                </a:solidFill>
                <a:prstDash val="sysDot"/>
                <a:headEnd type="none" w="med" len="med"/>
                <a:tailEnd type="none" w="med" len="med"/>
              </a:ln>
            </p:spPr>
          </p:sp>
          <p:sp>
            <p:nvSpPr>
              <p:cNvPr id="89069" name="Line 5860"/>
              <p:cNvSpPr/>
              <p:nvPr/>
            </p:nvSpPr>
            <p:spPr>
              <a:xfrm flipH="1">
                <a:off x="4765" y="2777"/>
                <a:ext cx="15" cy="8"/>
              </a:xfrm>
              <a:prstGeom prst="line">
                <a:avLst/>
              </a:prstGeom>
              <a:ln w="22225" cap="flat" cmpd="sng">
                <a:solidFill>
                  <a:srgbClr val="0000FF"/>
                </a:solidFill>
                <a:prstDash val="sysDot"/>
                <a:headEnd type="none" w="med" len="med"/>
                <a:tailEnd type="none" w="med" len="med"/>
              </a:ln>
            </p:spPr>
          </p:sp>
          <p:sp>
            <p:nvSpPr>
              <p:cNvPr id="89070" name="Line 5861"/>
              <p:cNvSpPr/>
              <p:nvPr/>
            </p:nvSpPr>
            <p:spPr>
              <a:xfrm flipH="1">
                <a:off x="4747" y="2785"/>
                <a:ext cx="18" cy="11"/>
              </a:xfrm>
              <a:prstGeom prst="line">
                <a:avLst/>
              </a:prstGeom>
              <a:ln w="22225" cap="flat" cmpd="sng">
                <a:solidFill>
                  <a:srgbClr val="0000FF"/>
                </a:solidFill>
                <a:prstDash val="sysDot"/>
                <a:headEnd type="none" w="med" len="med"/>
                <a:tailEnd type="none" w="med" len="med"/>
              </a:ln>
            </p:spPr>
          </p:sp>
          <p:sp>
            <p:nvSpPr>
              <p:cNvPr id="89071" name="Line 5862"/>
              <p:cNvSpPr/>
              <p:nvPr/>
            </p:nvSpPr>
            <p:spPr>
              <a:xfrm flipH="1">
                <a:off x="4730" y="2796"/>
                <a:ext cx="17" cy="8"/>
              </a:xfrm>
              <a:prstGeom prst="line">
                <a:avLst/>
              </a:prstGeom>
              <a:ln w="22225" cap="flat" cmpd="sng">
                <a:solidFill>
                  <a:srgbClr val="0000FF"/>
                </a:solidFill>
                <a:prstDash val="sysDot"/>
                <a:headEnd type="none" w="med" len="med"/>
                <a:tailEnd type="none" w="med" len="med"/>
              </a:ln>
            </p:spPr>
          </p:sp>
          <p:sp>
            <p:nvSpPr>
              <p:cNvPr id="89072" name="Line 5863"/>
              <p:cNvSpPr/>
              <p:nvPr/>
            </p:nvSpPr>
            <p:spPr>
              <a:xfrm flipH="1">
                <a:off x="4715" y="2804"/>
                <a:ext cx="15" cy="9"/>
              </a:xfrm>
              <a:prstGeom prst="line">
                <a:avLst/>
              </a:prstGeom>
              <a:ln w="22225" cap="flat" cmpd="sng">
                <a:solidFill>
                  <a:srgbClr val="0000FF"/>
                </a:solidFill>
                <a:prstDash val="sysDot"/>
                <a:headEnd type="none" w="med" len="med"/>
                <a:tailEnd type="none" w="med" len="med"/>
              </a:ln>
            </p:spPr>
          </p:sp>
          <p:sp>
            <p:nvSpPr>
              <p:cNvPr id="89073" name="Line 5864"/>
              <p:cNvSpPr/>
              <p:nvPr/>
            </p:nvSpPr>
            <p:spPr>
              <a:xfrm flipH="1">
                <a:off x="4697" y="2813"/>
                <a:ext cx="18" cy="5"/>
              </a:xfrm>
              <a:prstGeom prst="line">
                <a:avLst/>
              </a:prstGeom>
              <a:ln w="22225" cap="flat" cmpd="sng">
                <a:solidFill>
                  <a:srgbClr val="0000FF"/>
                </a:solidFill>
                <a:prstDash val="sysDot"/>
                <a:headEnd type="none" w="med" len="med"/>
                <a:tailEnd type="none" w="med" len="med"/>
              </a:ln>
            </p:spPr>
          </p:sp>
          <p:sp>
            <p:nvSpPr>
              <p:cNvPr id="89074" name="Line 5865"/>
              <p:cNvSpPr/>
              <p:nvPr/>
            </p:nvSpPr>
            <p:spPr>
              <a:xfrm flipH="1">
                <a:off x="4680" y="2818"/>
                <a:ext cx="17" cy="5"/>
              </a:xfrm>
              <a:prstGeom prst="line">
                <a:avLst/>
              </a:prstGeom>
              <a:ln w="22225" cap="flat" cmpd="sng">
                <a:solidFill>
                  <a:srgbClr val="0000FF"/>
                </a:solidFill>
                <a:prstDash val="sysDot"/>
                <a:headEnd type="none" w="med" len="med"/>
                <a:tailEnd type="none" w="med" len="med"/>
              </a:ln>
            </p:spPr>
          </p:sp>
          <p:sp>
            <p:nvSpPr>
              <p:cNvPr id="89075" name="Line 5866"/>
              <p:cNvSpPr/>
              <p:nvPr/>
            </p:nvSpPr>
            <p:spPr>
              <a:xfrm flipH="1">
                <a:off x="4665" y="2823"/>
                <a:ext cx="15" cy="4"/>
              </a:xfrm>
              <a:prstGeom prst="line">
                <a:avLst/>
              </a:prstGeom>
              <a:ln w="22225" cap="flat" cmpd="sng">
                <a:solidFill>
                  <a:srgbClr val="0000FF"/>
                </a:solidFill>
                <a:prstDash val="sysDot"/>
                <a:headEnd type="none" w="med" len="med"/>
                <a:tailEnd type="none" w="med" len="med"/>
              </a:ln>
            </p:spPr>
          </p:sp>
          <p:sp>
            <p:nvSpPr>
              <p:cNvPr id="89076" name="Line 5867"/>
              <p:cNvSpPr/>
              <p:nvPr/>
            </p:nvSpPr>
            <p:spPr>
              <a:xfrm flipH="1">
                <a:off x="4648" y="2827"/>
                <a:ext cx="17" cy="4"/>
              </a:xfrm>
              <a:prstGeom prst="line">
                <a:avLst/>
              </a:prstGeom>
              <a:ln w="22225" cap="flat" cmpd="sng">
                <a:solidFill>
                  <a:srgbClr val="0000FF"/>
                </a:solidFill>
                <a:prstDash val="sysDot"/>
                <a:headEnd type="none" w="med" len="med"/>
                <a:tailEnd type="none" w="med" len="med"/>
              </a:ln>
            </p:spPr>
          </p:sp>
          <p:sp>
            <p:nvSpPr>
              <p:cNvPr id="89077" name="Line 5868"/>
              <p:cNvSpPr/>
              <p:nvPr/>
            </p:nvSpPr>
            <p:spPr>
              <a:xfrm flipH="1">
                <a:off x="4630" y="2831"/>
                <a:ext cx="18" cy="0"/>
              </a:xfrm>
              <a:prstGeom prst="line">
                <a:avLst/>
              </a:prstGeom>
              <a:ln w="22225" cap="flat" cmpd="sng">
                <a:solidFill>
                  <a:srgbClr val="0000FF"/>
                </a:solidFill>
                <a:prstDash val="sysDot"/>
                <a:headEnd type="none" w="med" len="med"/>
                <a:tailEnd type="none" w="med" len="med"/>
              </a:ln>
            </p:spPr>
          </p:sp>
          <p:sp>
            <p:nvSpPr>
              <p:cNvPr id="89078" name="Line 5869"/>
              <p:cNvSpPr/>
              <p:nvPr/>
            </p:nvSpPr>
            <p:spPr>
              <a:xfrm flipH="1">
                <a:off x="4615" y="2831"/>
                <a:ext cx="15" cy="0"/>
              </a:xfrm>
              <a:prstGeom prst="line">
                <a:avLst/>
              </a:prstGeom>
              <a:ln w="22225" cap="flat" cmpd="sng">
                <a:solidFill>
                  <a:srgbClr val="0000FF"/>
                </a:solidFill>
                <a:prstDash val="sysDot"/>
                <a:headEnd type="none" w="med" len="med"/>
                <a:tailEnd type="none" w="med" len="med"/>
              </a:ln>
            </p:spPr>
          </p:sp>
          <p:sp>
            <p:nvSpPr>
              <p:cNvPr id="89079" name="Line 5870"/>
              <p:cNvSpPr/>
              <p:nvPr/>
            </p:nvSpPr>
            <p:spPr>
              <a:xfrm flipH="1">
                <a:off x="4597" y="2831"/>
                <a:ext cx="18" cy="0"/>
              </a:xfrm>
              <a:prstGeom prst="line">
                <a:avLst/>
              </a:prstGeom>
              <a:ln w="22225" cap="flat" cmpd="sng">
                <a:solidFill>
                  <a:srgbClr val="0000FF"/>
                </a:solidFill>
                <a:prstDash val="sysDot"/>
                <a:headEnd type="none" w="med" len="med"/>
                <a:tailEnd type="none" w="med" len="med"/>
              </a:ln>
            </p:spPr>
          </p:sp>
          <p:sp>
            <p:nvSpPr>
              <p:cNvPr id="89080" name="Line 5871"/>
              <p:cNvSpPr/>
              <p:nvPr/>
            </p:nvSpPr>
            <p:spPr>
              <a:xfrm flipH="1">
                <a:off x="5414" y="3250"/>
                <a:ext cx="17" cy="0"/>
              </a:xfrm>
              <a:prstGeom prst="line">
                <a:avLst/>
              </a:prstGeom>
              <a:ln w="22225" cap="flat" cmpd="sng">
                <a:solidFill>
                  <a:srgbClr val="FF0000"/>
                </a:solidFill>
                <a:prstDash val="sysDot"/>
                <a:headEnd type="none" w="med" len="med"/>
                <a:tailEnd type="none" w="med" len="med"/>
              </a:ln>
            </p:spPr>
          </p:sp>
          <p:sp>
            <p:nvSpPr>
              <p:cNvPr id="89081" name="Line 5872"/>
              <p:cNvSpPr/>
              <p:nvPr/>
            </p:nvSpPr>
            <p:spPr>
              <a:xfrm flipH="1">
                <a:off x="5399" y="3250"/>
                <a:ext cx="15" cy="0"/>
              </a:xfrm>
              <a:prstGeom prst="line">
                <a:avLst/>
              </a:prstGeom>
              <a:ln w="22225" cap="flat" cmpd="sng">
                <a:solidFill>
                  <a:srgbClr val="FF0000"/>
                </a:solidFill>
                <a:prstDash val="sysDot"/>
                <a:headEnd type="none" w="med" len="med"/>
                <a:tailEnd type="none" w="med" len="med"/>
              </a:ln>
            </p:spPr>
          </p:sp>
          <p:sp>
            <p:nvSpPr>
              <p:cNvPr id="89082" name="Line 5873"/>
              <p:cNvSpPr/>
              <p:nvPr/>
            </p:nvSpPr>
            <p:spPr>
              <a:xfrm flipH="1">
                <a:off x="5381" y="3250"/>
                <a:ext cx="18" cy="0"/>
              </a:xfrm>
              <a:prstGeom prst="line">
                <a:avLst/>
              </a:prstGeom>
              <a:ln w="22225" cap="flat" cmpd="sng">
                <a:solidFill>
                  <a:srgbClr val="FF0000"/>
                </a:solidFill>
                <a:prstDash val="sysDot"/>
                <a:headEnd type="none" w="med" len="med"/>
                <a:tailEnd type="none" w="med" len="med"/>
              </a:ln>
            </p:spPr>
          </p:sp>
          <p:sp>
            <p:nvSpPr>
              <p:cNvPr id="89083" name="Line 5874"/>
              <p:cNvSpPr/>
              <p:nvPr/>
            </p:nvSpPr>
            <p:spPr>
              <a:xfrm flipH="1">
                <a:off x="5364" y="3250"/>
                <a:ext cx="17" cy="0"/>
              </a:xfrm>
              <a:prstGeom prst="line">
                <a:avLst/>
              </a:prstGeom>
              <a:ln w="22225" cap="flat" cmpd="sng">
                <a:solidFill>
                  <a:srgbClr val="FF0000"/>
                </a:solidFill>
                <a:prstDash val="sysDot"/>
                <a:headEnd type="none" w="med" len="med"/>
                <a:tailEnd type="none" w="med" len="med"/>
              </a:ln>
            </p:spPr>
          </p:sp>
          <p:sp>
            <p:nvSpPr>
              <p:cNvPr id="89084" name="Line 5875"/>
              <p:cNvSpPr/>
              <p:nvPr/>
            </p:nvSpPr>
            <p:spPr>
              <a:xfrm flipH="1">
                <a:off x="5349" y="3250"/>
                <a:ext cx="15" cy="2"/>
              </a:xfrm>
              <a:prstGeom prst="line">
                <a:avLst/>
              </a:prstGeom>
              <a:ln w="22225" cap="flat" cmpd="sng">
                <a:solidFill>
                  <a:srgbClr val="FF0000"/>
                </a:solidFill>
                <a:prstDash val="sysDot"/>
                <a:headEnd type="none" w="med" len="med"/>
                <a:tailEnd type="none" w="med" len="med"/>
              </a:ln>
            </p:spPr>
          </p:sp>
          <p:sp>
            <p:nvSpPr>
              <p:cNvPr id="89085" name="Line 5876"/>
              <p:cNvSpPr/>
              <p:nvPr/>
            </p:nvSpPr>
            <p:spPr>
              <a:xfrm flipH="1">
                <a:off x="5331" y="3252"/>
                <a:ext cx="18" cy="4"/>
              </a:xfrm>
              <a:prstGeom prst="line">
                <a:avLst/>
              </a:prstGeom>
              <a:ln w="22225" cap="flat" cmpd="sng">
                <a:solidFill>
                  <a:srgbClr val="FF0000"/>
                </a:solidFill>
                <a:prstDash val="sysDot"/>
                <a:headEnd type="none" w="med" len="med"/>
                <a:tailEnd type="none" w="med" len="med"/>
              </a:ln>
            </p:spPr>
          </p:sp>
          <p:sp>
            <p:nvSpPr>
              <p:cNvPr id="89086" name="Line 5877"/>
              <p:cNvSpPr/>
              <p:nvPr/>
            </p:nvSpPr>
            <p:spPr>
              <a:xfrm flipH="1">
                <a:off x="5313" y="3256"/>
                <a:ext cx="18" cy="2"/>
              </a:xfrm>
              <a:prstGeom prst="line">
                <a:avLst/>
              </a:prstGeom>
              <a:ln w="22225" cap="flat" cmpd="sng">
                <a:solidFill>
                  <a:srgbClr val="FF0000"/>
                </a:solidFill>
                <a:prstDash val="sysDot"/>
                <a:headEnd type="none" w="med" len="med"/>
                <a:tailEnd type="none" w="med" len="med"/>
              </a:ln>
            </p:spPr>
          </p:sp>
          <p:sp>
            <p:nvSpPr>
              <p:cNvPr id="89087" name="Line 5878"/>
              <p:cNvSpPr/>
              <p:nvPr/>
            </p:nvSpPr>
            <p:spPr>
              <a:xfrm flipH="1">
                <a:off x="5299" y="3258"/>
                <a:ext cx="14" cy="4"/>
              </a:xfrm>
              <a:prstGeom prst="line">
                <a:avLst/>
              </a:prstGeom>
              <a:ln w="22225" cap="flat" cmpd="sng">
                <a:solidFill>
                  <a:srgbClr val="FF0000"/>
                </a:solidFill>
                <a:prstDash val="sysDot"/>
                <a:headEnd type="none" w="med" len="med"/>
                <a:tailEnd type="none" w="med" len="med"/>
              </a:ln>
            </p:spPr>
          </p:sp>
          <p:sp>
            <p:nvSpPr>
              <p:cNvPr id="89088" name="Line 5879"/>
              <p:cNvSpPr/>
              <p:nvPr/>
            </p:nvSpPr>
            <p:spPr>
              <a:xfrm flipH="1">
                <a:off x="5281" y="3262"/>
                <a:ext cx="18" cy="6"/>
              </a:xfrm>
              <a:prstGeom prst="line">
                <a:avLst/>
              </a:prstGeom>
              <a:ln w="22225" cap="flat" cmpd="sng">
                <a:solidFill>
                  <a:srgbClr val="FF0000"/>
                </a:solidFill>
                <a:prstDash val="sysDot"/>
                <a:headEnd type="none" w="med" len="med"/>
                <a:tailEnd type="none" w="med" len="med"/>
              </a:ln>
            </p:spPr>
          </p:sp>
          <p:sp>
            <p:nvSpPr>
              <p:cNvPr id="89089" name="Line 5880"/>
              <p:cNvSpPr/>
              <p:nvPr/>
            </p:nvSpPr>
            <p:spPr>
              <a:xfrm flipH="1">
                <a:off x="5263" y="3268"/>
                <a:ext cx="18" cy="5"/>
              </a:xfrm>
              <a:prstGeom prst="line">
                <a:avLst/>
              </a:prstGeom>
              <a:ln w="22225" cap="flat" cmpd="sng">
                <a:solidFill>
                  <a:srgbClr val="FF0000"/>
                </a:solidFill>
                <a:prstDash val="sysDot"/>
                <a:headEnd type="none" w="med" len="med"/>
                <a:tailEnd type="none" w="med" len="med"/>
              </a:ln>
            </p:spPr>
          </p:sp>
          <p:sp>
            <p:nvSpPr>
              <p:cNvPr id="89090" name="Line 5881"/>
              <p:cNvSpPr/>
              <p:nvPr/>
            </p:nvSpPr>
            <p:spPr>
              <a:xfrm flipH="1">
                <a:off x="5248" y="3273"/>
                <a:ext cx="15" cy="2"/>
              </a:xfrm>
              <a:prstGeom prst="line">
                <a:avLst/>
              </a:prstGeom>
              <a:ln w="22225" cap="flat" cmpd="sng">
                <a:solidFill>
                  <a:srgbClr val="FF0000"/>
                </a:solidFill>
                <a:prstDash val="sysDot"/>
                <a:headEnd type="none" w="med" len="med"/>
                <a:tailEnd type="none" w="med" len="med"/>
              </a:ln>
            </p:spPr>
          </p:sp>
          <p:sp>
            <p:nvSpPr>
              <p:cNvPr id="89091" name="Line 5882"/>
              <p:cNvSpPr/>
              <p:nvPr/>
            </p:nvSpPr>
            <p:spPr>
              <a:xfrm flipH="1">
                <a:off x="5231" y="3275"/>
                <a:ext cx="17" cy="2"/>
              </a:xfrm>
              <a:prstGeom prst="line">
                <a:avLst/>
              </a:prstGeom>
              <a:ln w="22225" cap="flat" cmpd="sng">
                <a:solidFill>
                  <a:srgbClr val="FF0000"/>
                </a:solidFill>
                <a:prstDash val="sysDot"/>
                <a:headEnd type="none" w="med" len="med"/>
                <a:tailEnd type="none" w="med" len="med"/>
              </a:ln>
            </p:spPr>
          </p:sp>
          <p:sp>
            <p:nvSpPr>
              <p:cNvPr id="89092" name="Line 5883"/>
              <p:cNvSpPr/>
              <p:nvPr/>
            </p:nvSpPr>
            <p:spPr>
              <a:xfrm flipH="1">
                <a:off x="5213" y="3277"/>
                <a:ext cx="18" cy="0"/>
              </a:xfrm>
              <a:prstGeom prst="line">
                <a:avLst/>
              </a:prstGeom>
              <a:ln w="22225" cap="flat" cmpd="sng">
                <a:solidFill>
                  <a:srgbClr val="FF0000"/>
                </a:solidFill>
                <a:prstDash val="sysDot"/>
                <a:headEnd type="none" w="med" len="med"/>
                <a:tailEnd type="none" w="med" len="med"/>
              </a:ln>
            </p:spPr>
          </p:sp>
          <p:sp>
            <p:nvSpPr>
              <p:cNvPr id="89093" name="Line 5884"/>
              <p:cNvSpPr/>
              <p:nvPr/>
            </p:nvSpPr>
            <p:spPr>
              <a:xfrm flipH="1" flipV="1">
                <a:off x="5198" y="3275"/>
                <a:ext cx="15" cy="2"/>
              </a:xfrm>
              <a:prstGeom prst="line">
                <a:avLst/>
              </a:prstGeom>
              <a:ln w="22225" cap="flat" cmpd="sng">
                <a:solidFill>
                  <a:srgbClr val="FF0000"/>
                </a:solidFill>
                <a:prstDash val="sysDot"/>
                <a:headEnd type="none" w="med" len="med"/>
                <a:tailEnd type="none" w="med" len="med"/>
              </a:ln>
            </p:spPr>
          </p:sp>
          <p:sp>
            <p:nvSpPr>
              <p:cNvPr id="89094" name="Line 5885"/>
              <p:cNvSpPr/>
              <p:nvPr/>
            </p:nvSpPr>
            <p:spPr>
              <a:xfrm flipH="1" flipV="1">
                <a:off x="5181" y="3271"/>
                <a:ext cx="17" cy="4"/>
              </a:xfrm>
              <a:prstGeom prst="line">
                <a:avLst/>
              </a:prstGeom>
              <a:ln w="22225" cap="flat" cmpd="sng">
                <a:solidFill>
                  <a:srgbClr val="FF0000"/>
                </a:solidFill>
                <a:prstDash val="sysDot"/>
                <a:headEnd type="none" w="med" len="med"/>
                <a:tailEnd type="none" w="med" len="med"/>
              </a:ln>
            </p:spPr>
          </p:sp>
          <p:sp>
            <p:nvSpPr>
              <p:cNvPr id="89095" name="Line 5886"/>
              <p:cNvSpPr/>
              <p:nvPr/>
            </p:nvSpPr>
            <p:spPr>
              <a:xfrm flipH="1" flipV="1">
                <a:off x="5163" y="3264"/>
                <a:ext cx="18" cy="7"/>
              </a:xfrm>
              <a:prstGeom prst="line">
                <a:avLst/>
              </a:prstGeom>
              <a:ln w="22225" cap="flat" cmpd="sng">
                <a:solidFill>
                  <a:srgbClr val="FF0000"/>
                </a:solidFill>
                <a:prstDash val="sysDot"/>
                <a:headEnd type="none" w="med" len="med"/>
                <a:tailEnd type="none" w="med" len="med"/>
              </a:ln>
            </p:spPr>
          </p:sp>
          <p:sp>
            <p:nvSpPr>
              <p:cNvPr id="89096" name="Line 5887"/>
              <p:cNvSpPr/>
              <p:nvPr/>
            </p:nvSpPr>
            <p:spPr>
              <a:xfrm flipH="1" flipV="1">
                <a:off x="5148" y="3256"/>
                <a:ext cx="15" cy="8"/>
              </a:xfrm>
              <a:prstGeom prst="line">
                <a:avLst/>
              </a:prstGeom>
              <a:ln w="22225" cap="flat" cmpd="sng">
                <a:solidFill>
                  <a:srgbClr val="FF0000"/>
                </a:solidFill>
                <a:prstDash val="sysDot"/>
                <a:headEnd type="none" w="med" len="med"/>
                <a:tailEnd type="none" w="med" len="med"/>
              </a:ln>
            </p:spPr>
          </p:sp>
          <p:sp>
            <p:nvSpPr>
              <p:cNvPr id="89097" name="Line 5888"/>
              <p:cNvSpPr/>
              <p:nvPr/>
            </p:nvSpPr>
            <p:spPr>
              <a:xfrm flipH="1" flipV="1">
                <a:off x="5131" y="3248"/>
                <a:ext cx="17" cy="8"/>
              </a:xfrm>
              <a:prstGeom prst="line">
                <a:avLst/>
              </a:prstGeom>
              <a:ln w="22225" cap="flat" cmpd="sng">
                <a:solidFill>
                  <a:srgbClr val="FF0000"/>
                </a:solidFill>
                <a:prstDash val="sysDot"/>
                <a:headEnd type="none" w="med" len="med"/>
                <a:tailEnd type="none" w="med" len="med"/>
              </a:ln>
            </p:spPr>
          </p:sp>
          <p:sp>
            <p:nvSpPr>
              <p:cNvPr id="89098" name="Line 5889"/>
              <p:cNvSpPr/>
              <p:nvPr/>
            </p:nvSpPr>
            <p:spPr>
              <a:xfrm flipH="1" flipV="1">
                <a:off x="5113" y="3241"/>
                <a:ext cx="18" cy="7"/>
              </a:xfrm>
              <a:prstGeom prst="line">
                <a:avLst/>
              </a:prstGeom>
              <a:ln w="22225" cap="flat" cmpd="sng">
                <a:solidFill>
                  <a:srgbClr val="FF0000"/>
                </a:solidFill>
                <a:prstDash val="sysDot"/>
                <a:headEnd type="none" w="med" len="med"/>
                <a:tailEnd type="none" w="med" len="med"/>
              </a:ln>
            </p:spPr>
          </p:sp>
          <p:sp>
            <p:nvSpPr>
              <p:cNvPr id="89099" name="Line 5890"/>
              <p:cNvSpPr/>
              <p:nvPr/>
            </p:nvSpPr>
            <p:spPr>
              <a:xfrm flipH="1" flipV="1">
                <a:off x="5098" y="3235"/>
                <a:ext cx="15" cy="6"/>
              </a:xfrm>
              <a:prstGeom prst="line">
                <a:avLst/>
              </a:prstGeom>
              <a:ln w="22225" cap="flat" cmpd="sng">
                <a:solidFill>
                  <a:srgbClr val="FF0000"/>
                </a:solidFill>
                <a:prstDash val="sysDot"/>
                <a:headEnd type="none" w="med" len="med"/>
                <a:tailEnd type="none" w="med" len="med"/>
              </a:ln>
            </p:spPr>
          </p:sp>
          <p:sp>
            <p:nvSpPr>
              <p:cNvPr id="89100" name="Line 5891"/>
              <p:cNvSpPr/>
              <p:nvPr/>
            </p:nvSpPr>
            <p:spPr>
              <a:xfrm flipH="1" flipV="1">
                <a:off x="5081" y="3231"/>
                <a:ext cx="17" cy="4"/>
              </a:xfrm>
              <a:prstGeom prst="line">
                <a:avLst/>
              </a:prstGeom>
              <a:ln w="22225" cap="flat" cmpd="sng">
                <a:solidFill>
                  <a:srgbClr val="FF0000"/>
                </a:solidFill>
                <a:prstDash val="sysDot"/>
                <a:headEnd type="none" w="med" len="med"/>
                <a:tailEnd type="none" w="med" len="med"/>
              </a:ln>
            </p:spPr>
          </p:sp>
          <p:sp>
            <p:nvSpPr>
              <p:cNvPr id="89101" name="Line 5892"/>
              <p:cNvSpPr/>
              <p:nvPr/>
            </p:nvSpPr>
            <p:spPr>
              <a:xfrm flipH="1">
                <a:off x="5063" y="3231"/>
                <a:ext cx="18" cy="0"/>
              </a:xfrm>
              <a:prstGeom prst="line">
                <a:avLst/>
              </a:prstGeom>
              <a:ln w="22225" cap="flat" cmpd="sng">
                <a:solidFill>
                  <a:srgbClr val="FF0000"/>
                </a:solidFill>
                <a:prstDash val="sysDot"/>
                <a:headEnd type="none" w="med" len="med"/>
                <a:tailEnd type="none" w="med" len="med"/>
              </a:ln>
            </p:spPr>
          </p:sp>
          <p:sp>
            <p:nvSpPr>
              <p:cNvPr id="89102" name="Line 5893"/>
              <p:cNvSpPr/>
              <p:nvPr/>
            </p:nvSpPr>
            <p:spPr>
              <a:xfrm flipH="1">
                <a:off x="5048" y="3231"/>
                <a:ext cx="15" cy="13"/>
              </a:xfrm>
              <a:prstGeom prst="line">
                <a:avLst/>
              </a:prstGeom>
              <a:ln w="22225" cap="flat" cmpd="sng">
                <a:solidFill>
                  <a:srgbClr val="FF0000"/>
                </a:solidFill>
                <a:prstDash val="sysDot"/>
                <a:headEnd type="none" w="med" len="med"/>
                <a:tailEnd type="none" w="med" len="med"/>
              </a:ln>
            </p:spPr>
          </p:sp>
          <p:sp>
            <p:nvSpPr>
              <p:cNvPr id="89103" name="Line 5894"/>
              <p:cNvSpPr/>
              <p:nvPr/>
            </p:nvSpPr>
            <p:spPr>
              <a:xfrm flipH="1">
                <a:off x="5031" y="3244"/>
                <a:ext cx="17" cy="10"/>
              </a:xfrm>
              <a:prstGeom prst="line">
                <a:avLst/>
              </a:prstGeom>
              <a:ln w="22225" cap="flat" cmpd="sng">
                <a:solidFill>
                  <a:srgbClr val="FF0000"/>
                </a:solidFill>
                <a:prstDash val="sysDot"/>
                <a:headEnd type="none" w="med" len="med"/>
                <a:tailEnd type="none" w="med" len="med"/>
              </a:ln>
            </p:spPr>
          </p:sp>
          <p:sp>
            <p:nvSpPr>
              <p:cNvPr id="89104" name="Line 5895"/>
              <p:cNvSpPr/>
              <p:nvPr/>
            </p:nvSpPr>
            <p:spPr>
              <a:xfrm flipH="1">
                <a:off x="5013" y="3254"/>
                <a:ext cx="18" cy="13"/>
              </a:xfrm>
              <a:prstGeom prst="line">
                <a:avLst/>
              </a:prstGeom>
              <a:ln w="22225" cap="flat" cmpd="sng">
                <a:solidFill>
                  <a:srgbClr val="FF0000"/>
                </a:solidFill>
                <a:prstDash val="sysDot"/>
                <a:headEnd type="none" w="med" len="med"/>
                <a:tailEnd type="none" w="med" len="med"/>
              </a:ln>
            </p:spPr>
          </p:sp>
          <p:sp>
            <p:nvSpPr>
              <p:cNvPr id="89105" name="Line 5896"/>
              <p:cNvSpPr/>
              <p:nvPr/>
            </p:nvSpPr>
            <p:spPr>
              <a:xfrm flipH="1">
                <a:off x="4998" y="3267"/>
                <a:ext cx="15" cy="12"/>
              </a:xfrm>
              <a:prstGeom prst="line">
                <a:avLst/>
              </a:prstGeom>
              <a:ln w="22225" cap="flat" cmpd="sng">
                <a:solidFill>
                  <a:srgbClr val="FF0000"/>
                </a:solidFill>
                <a:prstDash val="sysDot"/>
                <a:headEnd type="none" w="med" len="med"/>
                <a:tailEnd type="none" w="med" len="med"/>
              </a:ln>
            </p:spPr>
          </p:sp>
          <p:sp>
            <p:nvSpPr>
              <p:cNvPr id="89106" name="Line 5897"/>
              <p:cNvSpPr/>
              <p:nvPr/>
            </p:nvSpPr>
            <p:spPr>
              <a:xfrm flipH="1">
                <a:off x="4981" y="3279"/>
                <a:ext cx="17" cy="12"/>
              </a:xfrm>
              <a:prstGeom prst="line">
                <a:avLst/>
              </a:prstGeom>
              <a:ln w="22225" cap="flat" cmpd="sng">
                <a:solidFill>
                  <a:srgbClr val="FF0000"/>
                </a:solidFill>
                <a:prstDash val="sysDot"/>
                <a:headEnd type="none" w="med" len="med"/>
                <a:tailEnd type="none" w="med" len="med"/>
              </a:ln>
            </p:spPr>
          </p:sp>
          <p:sp>
            <p:nvSpPr>
              <p:cNvPr id="89107" name="Line 5898"/>
              <p:cNvSpPr/>
              <p:nvPr/>
            </p:nvSpPr>
            <p:spPr>
              <a:xfrm flipH="1">
                <a:off x="4965" y="3291"/>
                <a:ext cx="16" cy="11"/>
              </a:xfrm>
              <a:prstGeom prst="line">
                <a:avLst/>
              </a:prstGeom>
              <a:ln w="22225" cap="flat" cmpd="sng">
                <a:solidFill>
                  <a:srgbClr val="FF0000"/>
                </a:solidFill>
                <a:prstDash val="sysDot"/>
                <a:headEnd type="none" w="med" len="med"/>
                <a:tailEnd type="none" w="med" len="med"/>
              </a:ln>
            </p:spPr>
          </p:sp>
          <p:sp>
            <p:nvSpPr>
              <p:cNvPr id="89108" name="Line 5899"/>
              <p:cNvSpPr/>
              <p:nvPr/>
            </p:nvSpPr>
            <p:spPr>
              <a:xfrm flipH="1">
                <a:off x="4948" y="3302"/>
                <a:ext cx="17" cy="12"/>
              </a:xfrm>
              <a:prstGeom prst="line">
                <a:avLst/>
              </a:prstGeom>
              <a:ln w="22225" cap="flat" cmpd="sng">
                <a:solidFill>
                  <a:srgbClr val="FF0000"/>
                </a:solidFill>
                <a:prstDash val="sysDot"/>
                <a:headEnd type="none" w="med" len="med"/>
                <a:tailEnd type="none" w="med" len="med"/>
              </a:ln>
            </p:spPr>
          </p:sp>
          <p:sp>
            <p:nvSpPr>
              <p:cNvPr id="89109" name="Line 5900"/>
              <p:cNvSpPr/>
              <p:nvPr/>
            </p:nvSpPr>
            <p:spPr>
              <a:xfrm flipH="1">
                <a:off x="4930" y="3314"/>
                <a:ext cx="18" cy="13"/>
              </a:xfrm>
              <a:prstGeom prst="line">
                <a:avLst/>
              </a:prstGeom>
              <a:ln w="22225" cap="flat" cmpd="sng">
                <a:solidFill>
                  <a:srgbClr val="FF0000"/>
                </a:solidFill>
                <a:prstDash val="sysDot"/>
                <a:headEnd type="none" w="med" len="med"/>
                <a:tailEnd type="none" w="med" len="med"/>
              </a:ln>
            </p:spPr>
          </p:sp>
          <p:sp>
            <p:nvSpPr>
              <p:cNvPr id="89110" name="Line 5901"/>
              <p:cNvSpPr/>
              <p:nvPr/>
            </p:nvSpPr>
            <p:spPr>
              <a:xfrm flipH="1">
                <a:off x="4915" y="3327"/>
                <a:ext cx="15" cy="10"/>
              </a:xfrm>
              <a:prstGeom prst="line">
                <a:avLst/>
              </a:prstGeom>
              <a:ln w="22225" cap="flat" cmpd="sng">
                <a:solidFill>
                  <a:srgbClr val="FF0000"/>
                </a:solidFill>
                <a:prstDash val="sysDot"/>
                <a:headEnd type="none" w="med" len="med"/>
                <a:tailEnd type="none" w="med" len="med"/>
              </a:ln>
            </p:spPr>
          </p:sp>
          <p:sp>
            <p:nvSpPr>
              <p:cNvPr id="89111" name="Line 5902"/>
              <p:cNvSpPr/>
              <p:nvPr/>
            </p:nvSpPr>
            <p:spPr>
              <a:xfrm flipH="1">
                <a:off x="4898" y="3337"/>
                <a:ext cx="17" cy="11"/>
              </a:xfrm>
              <a:prstGeom prst="line">
                <a:avLst/>
              </a:prstGeom>
              <a:ln w="22225" cap="flat" cmpd="sng">
                <a:solidFill>
                  <a:srgbClr val="FF0000"/>
                </a:solidFill>
                <a:prstDash val="sysDot"/>
                <a:headEnd type="none" w="med" len="med"/>
                <a:tailEnd type="none" w="med" len="med"/>
              </a:ln>
            </p:spPr>
          </p:sp>
          <p:sp>
            <p:nvSpPr>
              <p:cNvPr id="89112" name="Line 5903"/>
              <p:cNvSpPr/>
              <p:nvPr/>
            </p:nvSpPr>
            <p:spPr>
              <a:xfrm flipH="1">
                <a:off x="4880" y="3348"/>
                <a:ext cx="18" cy="9"/>
              </a:xfrm>
              <a:prstGeom prst="line">
                <a:avLst/>
              </a:prstGeom>
              <a:ln w="22225" cap="flat" cmpd="sng">
                <a:solidFill>
                  <a:srgbClr val="FF0000"/>
                </a:solidFill>
                <a:prstDash val="sysDot"/>
                <a:headEnd type="none" w="med" len="med"/>
                <a:tailEnd type="none" w="med" len="med"/>
              </a:ln>
            </p:spPr>
          </p:sp>
          <p:sp>
            <p:nvSpPr>
              <p:cNvPr id="89113" name="Line 5904"/>
              <p:cNvSpPr/>
              <p:nvPr/>
            </p:nvSpPr>
            <p:spPr>
              <a:xfrm flipH="1">
                <a:off x="4865" y="3357"/>
                <a:ext cx="15" cy="8"/>
              </a:xfrm>
              <a:prstGeom prst="line">
                <a:avLst/>
              </a:prstGeom>
              <a:ln w="22225" cap="flat" cmpd="sng">
                <a:solidFill>
                  <a:srgbClr val="FF0000"/>
                </a:solidFill>
                <a:prstDash val="sysDot"/>
                <a:headEnd type="none" w="med" len="med"/>
                <a:tailEnd type="none" w="med" len="med"/>
              </a:ln>
            </p:spPr>
          </p:sp>
          <p:sp>
            <p:nvSpPr>
              <p:cNvPr id="89114" name="Line 5905"/>
              <p:cNvSpPr/>
              <p:nvPr/>
            </p:nvSpPr>
            <p:spPr>
              <a:xfrm flipH="1">
                <a:off x="4847" y="3365"/>
                <a:ext cx="18" cy="8"/>
              </a:xfrm>
              <a:prstGeom prst="line">
                <a:avLst/>
              </a:prstGeom>
              <a:ln w="22225" cap="flat" cmpd="sng">
                <a:solidFill>
                  <a:srgbClr val="FF0000"/>
                </a:solidFill>
                <a:prstDash val="sysDot"/>
                <a:headEnd type="none" w="med" len="med"/>
                <a:tailEnd type="none" w="med" len="med"/>
              </a:ln>
            </p:spPr>
          </p:sp>
          <p:sp>
            <p:nvSpPr>
              <p:cNvPr id="89115" name="Line 5906"/>
              <p:cNvSpPr/>
              <p:nvPr/>
            </p:nvSpPr>
            <p:spPr>
              <a:xfrm flipH="1">
                <a:off x="4830" y="3373"/>
                <a:ext cx="17" cy="8"/>
              </a:xfrm>
              <a:prstGeom prst="line">
                <a:avLst/>
              </a:prstGeom>
              <a:ln w="22225" cap="flat" cmpd="sng">
                <a:solidFill>
                  <a:srgbClr val="FF0000"/>
                </a:solidFill>
                <a:prstDash val="sysDot"/>
                <a:headEnd type="none" w="med" len="med"/>
                <a:tailEnd type="none" w="med" len="med"/>
              </a:ln>
            </p:spPr>
          </p:sp>
          <p:sp>
            <p:nvSpPr>
              <p:cNvPr id="89116" name="Line 5907"/>
              <p:cNvSpPr/>
              <p:nvPr/>
            </p:nvSpPr>
            <p:spPr>
              <a:xfrm flipH="1">
                <a:off x="4815" y="3381"/>
                <a:ext cx="15" cy="9"/>
              </a:xfrm>
              <a:prstGeom prst="line">
                <a:avLst/>
              </a:prstGeom>
              <a:ln w="22225" cap="flat" cmpd="sng">
                <a:solidFill>
                  <a:srgbClr val="FF0000"/>
                </a:solidFill>
                <a:prstDash val="sysDot"/>
                <a:headEnd type="none" w="med" len="med"/>
                <a:tailEnd type="none" w="med" len="med"/>
              </a:ln>
            </p:spPr>
          </p:sp>
          <p:sp>
            <p:nvSpPr>
              <p:cNvPr id="89117" name="Line 5908"/>
              <p:cNvSpPr/>
              <p:nvPr/>
            </p:nvSpPr>
            <p:spPr>
              <a:xfrm flipH="1">
                <a:off x="4797" y="3390"/>
                <a:ext cx="18" cy="6"/>
              </a:xfrm>
              <a:prstGeom prst="line">
                <a:avLst/>
              </a:prstGeom>
              <a:ln w="22225" cap="flat" cmpd="sng">
                <a:solidFill>
                  <a:srgbClr val="FF0000"/>
                </a:solidFill>
                <a:prstDash val="sysDot"/>
                <a:headEnd type="none" w="med" len="med"/>
                <a:tailEnd type="none" w="med" len="med"/>
              </a:ln>
            </p:spPr>
          </p:sp>
          <p:sp>
            <p:nvSpPr>
              <p:cNvPr id="89118" name="Line 5909"/>
              <p:cNvSpPr/>
              <p:nvPr/>
            </p:nvSpPr>
            <p:spPr>
              <a:xfrm flipH="1">
                <a:off x="4780" y="3396"/>
                <a:ext cx="17" cy="4"/>
              </a:xfrm>
              <a:prstGeom prst="line">
                <a:avLst/>
              </a:prstGeom>
              <a:ln w="22225" cap="flat" cmpd="sng">
                <a:solidFill>
                  <a:srgbClr val="FF0000"/>
                </a:solidFill>
                <a:prstDash val="sysDot"/>
                <a:headEnd type="none" w="med" len="med"/>
                <a:tailEnd type="none" w="med" len="med"/>
              </a:ln>
            </p:spPr>
          </p:sp>
          <p:sp>
            <p:nvSpPr>
              <p:cNvPr id="89119" name="Line 5910"/>
              <p:cNvSpPr/>
              <p:nvPr/>
            </p:nvSpPr>
            <p:spPr>
              <a:xfrm flipH="1">
                <a:off x="4765" y="3400"/>
                <a:ext cx="15" cy="3"/>
              </a:xfrm>
              <a:prstGeom prst="line">
                <a:avLst/>
              </a:prstGeom>
              <a:ln w="22225" cap="flat" cmpd="sng">
                <a:solidFill>
                  <a:srgbClr val="FF0000"/>
                </a:solidFill>
                <a:prstDash val="sysDot"/>
                <a:headEnd type="none" w="med" len="med"/>
                <a:tailEnd type="none" w="med" len="med"/>
              </a:ln>
            </p:spPr>
          </p:sp>
          <p:sp>
            <p:nvSpPr>
              <p:cNvPr id="89120" name="Line 5911"/>
              <p:cNvSpPr/>
              <p:nvPr/>
            </p:nvSpPr>
            <p:spPr>
              <a:xfrm flipH="1" flipV="1">
                <a:off x="4747" y="3396"/>
                <a:ext cx="18" cy="7"/>
              </a:xfrm>
              <a:prstGeom prst="line">
                <a:avLst/>
              </a:prstGeom>
              <a:ln w="22225" cap="flat" cmpd="sng">
                <a:solidFill>
                  <a:srgbClr val="FF0000"/>
                </a:solidFill>
                <a:prstDash val="sysDot"/>
                <a:headEnd type="none" w="med" len="med"/>
                <a:tailEnd type="none" w="med" len="med"/>
              </a:ln>
            </p:spPr>
          </p:sp>
          <p:sp>
            <p:nvSpPr>
              <p:cNvPr id="89121" name="Line 5912"/>
              <p:cNvSpPr/>
              <p:nvPr/>
            </p:nvSpPr>
            <p:spPr>
              <a:xfrm flipH="1" flipV="1">
                <a:off x="4730" y="3388"/>
                <a:ext cx="17" cy="8"/>
              </a:xfrm>
              <a:prstGeom prst="line">
                <a:avLst/>
              </a:prstGeom>
              <a:ln w="22225" cap="flat" cmpd="sng">
                <a:solidFill>
                  <a:srgbClr val="FF0000"/>
                </a:solidFill>
                <a:prstDash val="sysDot"/>
                <a:headEnd type="none" w="med" len="med"/>
                <a:tailEnd type="none" w="med" len="med"/>
              </a:ln>
            </p:spPr>
          </p:sp>
          <p:sp>
            <p:nvSpPr>
              <p:cNvPr id="89122" name="Line 5913"/>
              <p:cNvSpPr/>
              <p:nvPr/>
            </p:nvSpPr>
            <p:spPr>
              <a:xfrm flipH="1" flipV="1">
                <a:off x="4715" y="3376"/>
                <a:ext cx="15" cy="12"/>
              </a:xfrm>
              <a:prstGeom prst="line">
                <a:avLst/>
              </a:prstGeom>
              <a:ln w="22225" cap="flat" cmpd="sng">
                <a:solidFill>
                  <a:srgbClr val="FF0000"/>
                </a:solidFill>
                <a:prstDash val="sysDot"/>
                <a:headEnd type="none" w="med" len="med"/>
                <a:tailEnd type="none" w="med" len="med"/>
              </a:ln>
            </p:spPr>
          </p:sp>
          <p:sp>
            <p:nvSpPr>
              <p:cNvPr id="89123" name="Line 5914"/>
              <p:cNvSpPr/>
              <p:nvPr/>
            </p:nvSpPr>
            <p:spPr>
              <a:xfrm flipH="1" flipV="1">
                <a:off x="4697" y="3365"/>
                <a:ext cx="18" cy="11"/>
              </a:xfrm>
              <a:prstGeom prst="line">
                <a:avLst/>
              </a:prstGeom>
              <a:ln w="22225" cap="flat" cmpd="sng">
                <a:solidFill>
                  <a:srgbClr val="FF0000"/>
                </a:solidFill>
                <a:prstDash val="sysDot"/>
                <a:headEnd type="none" w="med" len="med"/>
                <a:tailEnd type="none" w="med" len="med"/>
              </a:ln>
            </p:spPr>
          </p:sp>
          <p:sp>
            <p:nvSpPr>
              <p:cNvPr id="89124" name="Line 5915"/>
              <p:cNvSpPr/>
              <p:nvPr/>
            </p:nvSpPr>
            <p:spPr>
              <a:xfrm flipH="1" flipV="1">
                <a:off x="4680" y="3358"/>
                <a:ext cx="17" cy="7"/>
              </a:xfrm>
              <a:prstGeom prst="line">
                <a:avLst/>
              </a:prstGeom>
              <a:ln w="22225" cap="flat" cmpd="sng">
                <a:solidFill>
                  <a:srgbClr val="FF0000"/>
                </a:solidFill>
                <a:prstDash val="sysDot"/>
                <a:headEnd type="none" w="med" len="med"/>
                <a:tailEnd type="none" w="med" len="med"/>
              </a:ln>
            </p:spPr>
          </p:sp>
          <p:sp>
            <p:nvSpPr>
              <p:cNvPr id="89125" name="Line 5916"/>
              <p:cNvSpPr/>
              <p:nvPr/>
            </p:nvSpPr>
            <p:spPr>
              <a:xfrm flipH="1">
                <a:off x="4665" y="3358"/>
                <a:ext cx="15" cy="0"/>
              </a:xfrm>
              <a:prstGeom prst="line">
                <a:avLst/>
              </a:prstGeom>
              <a:ln w="22225" cap="flat" cmpd="sng">
                <a:solidFill>
                  <a:srgbClr val="FF0000"/>
                </a:solidFill>
                <a:prstDash val="sysDot"/>
                <a:headEnd type="none" w="med" len="med"/>
                <a:tailEnd type="none" w="med" len="med"/>
              </a:ln>
            </p:spPr>
          </p:sp>
          <p:sp>
            <p:nvSpPr>
              <p:cNvPr id="89126" name="Line 5917"/>
              <p:cNvSpPr/>
              <p:nvPr/>
            </p:nvSpPr>
            <p:spPr>
              <a:xfrm flipH="1" flipV="1">
                <a:off x="4648" y="3357"/>
                <a:ext cx="17" cy="1"/>
              </a:xfrm>
              <a:prstGeom prst="line">
                <a:avLst/>
              </a:prstGeom>
              <a:ln w="22225" cap="flat" cmpd="sng">
                <a:solidFill>
                  <a:srgbClr val="FF0000"/>
                </a:solidFill>
                <a:prstDash val="sysDot"/>
                <a:headEnd type="none" w="med" len="med"/>
                <a:tailEnd type="none" w="med" len="med"/>
              </a:ln>
            </p:spPr>
          </p:sp>
          <p:sp>
            <p:nvSpPr>
              <p:cNvPr id="89127" name="Line 5918"/>
              <p:cNvSpPr/>
              <p:nvPr/>
            </p:nvSpPr>
            <p:spPr>
              <a:xfrm flipH="1">
                <a:off x="4630" y="3357"/>
                <a:ext cx="18" cy="0"/>
              </a:xfrm>
              <a:prstGeom prst="line">
                <a:avLst/>
              </a:prstGeom>
              <a:ln w="22225" cap="flat" cmpd="sng">
                <a:solidFill>
                  <a:srgbClr val="FF0000"/>
                </a:solidFill>
                <a:prstDash val="sysDot"/>
                <a:headEnd type="none" w="med" len="med"/>
                <a:tailEnd type="none" w="med" len="med"/>
              </a:ln>
            </p:spPr>
          </p:sp>
          <p:sp>
            <p:nvSpPr>
              <p:cNvPr id="89128" name="Line 5919"/>
              <p:cNvSpPr/>
              <p:nvPr/>
            </p:nvSpPr>
            <p:spPr>
              <a:xfrm flipH="1">
                <a:off x="4615" y="3357"/>
                <a:ext cx="15" cy="0"/>
              </a:xfrm>
              <a:prstGeom prst="line">
                <a:avLst/>
              </a:prstGeom>
              <a:ln w="22225" cap="flat" cmpd="sng">
                <a:solidFill>
                  <a:srgbClr val="FF0000"/>
                </a:solidFill>
                <a:prstDash val="sysDot"/>
                <a:headEnd type="none" w="med" len="med"/>
                <a:tailEnd type="none" w="med" len="med"/>
              </a:ln>
            </p:spPr>
          </p:sp>
          <p:sp>
            <p:nvSpPr>
              <p:cNvPr id="89129" name="Line 5920"/>
              <p:cNvSpPr/>
              <p:nvPr/>
            </p:nvSpPr>
            <p:spPr>
              <a:xfrm flipH="1">
                <a:off x="4597" y="3357"/>
                <a:ext cx="18" cy="0"/>
              </a:xfrm>
              <a:prstGeom prst="line">
                <a:avLst/>
              </a:prstGeom>
              <a:ln w="22225" cap="flat" cmpd="sng">
                <a:solidFill>
                  <a:srgbClr val="FF0000"/>
                </a:solidFill>
                <a:prstDash val="sysDot"/>
                <a:headEnd type="none" w="med" len="med"/>
                <a:tailEnd type="none" w="med" len="med"/>
              </a:ln>
            </p:spPr>
          </p:sp>
          <p:sp>
            <p:nvSpPr>
              <p:cNvPr id="89130" name="Line 5921"/>
              <p:cNvSpPr/>
              <p:nvPr/>
            </p:nvSpPr>
            <p:spPr>
              <a:xfrm flipH="1">
                <a:off x="5414" y="3252"/>
                <a:ext cx="17" cy="0"/>
              </a:xfrm>
              <a:prstGeom prst="line">
                <a:avLst/>
              </a:prstGeom>
              <a:ln w="22225" cap="flat" cmpd="sng">
                <a:solidFill>
                  <a:srgbClr val="0000FF"/>
                </a:solidFill>
                <a:prstDash val="sysDot"/>
                <a:headEnd type="none" w="med" len="med"/>
                <a:tailEnd type="none" w="med" len="med"/>
              </a:ln>
            </p:spPr>
          </p:sp>
          <p:sp>
            <p:nvSpPr>
              <p:cNvPr id="89131" name="Line 5922"/>
              <p:cNvSpPr/>
              <p:nvPr/>
            </p:nvSpPr>
            <p:spPr>
              <a:xfrm flipH="1">
                <a:off x="5399" y="3252"/>
                <a:ext cx="15" cy="0"/>
              </a:xfrm>
              <a:prstGeom prst="line">
                <a:avLst/>
              </a:prstGeom>
              <a:ln w="22225" cap="flat" cmpd="sng">
                <a:solidFill>
                  <a:srgbClr val="0000FF"/>
                </a:solidFill>
                <a:prstDash val="sysDot"/>
                <a:headEnd type="none" w="med" len="med"/>
                <a:tailEnd type="none" w="med" len="med"/>
              </a:ln>
            </p:spPr>
          </p:sp>
          <p:sp>
            <p:nvSpPr>
              <p:cNvPr id="89132" name="Line 5923"/>
              <p:cNvSpPr/>
              <p:nvPr/>
            </p:nvSpPr>
            <p:spPr>
              <a:xfrm flipH="1">
                <a:off x="5381" y="3252"/>
                <a:ext cx="18" cy="0"/>
              </a:xfrm>
              <a:prstGeom prst="line">
                <a:avLst/>
              </a:prstGeom>
              <a:ln w="22225" cap="flat" cmpd="sng">
                <a:solidFill>
                  <a:srgbClr val="0000FF"/>
                </a:solidFill>
                <a:prstDash val="sysDot"/>
                <a:headEnd type="none" w="med" len="med"/>
                <a:tailEnd type="none" w="med" len="med"/>
              </a:ln>
            </p:spPr>
          </p:sp>
          <p:sp>
            <p:nvSpPr>
              <p:cNvPr id="89133" name="Line 5924"/>
              <p:cNvSpPr/>
              <p:nvPr/>
            </p:nvSpPr>
            <p:spPr>
              <a:xfrm flipH="1">
                <a:off x="5364" y="3252"/>
                <a:ext cx="17" cy="0"/>
              </a:xfrm>
              <a:prstGeom prst="line">
                <a:avLst/>
              </a:prstGeom>
              <a:ln w="22225" cap="flat" cmpd="sng">
                <a:solidFill>
                  <a:srgbClr val="0000FF"/>
                </a:solidFill>
                <a:prstDash val="sysDot"/>
                <a:headEnd type="none" w="med" len="med"/>
                <a:tailEnd type="none" w="med" len="med"/>
              </a:ln>
            </p:spPr>
          </p:sp>
          <p:sp>
            <p:nvSpPr>
              <p:cNvPr id="89134" name="Line 5925"/>
              <p:cNvSpPr/>
              <p:nvPr/>
            </p:nvSpPr>
            <p:spPr>
              <a:xfrm flipH="1">
                <a:off x="5349" y="3252"/>
                <a:ext cx="15" cy="0"/>
              </a:xfrm>
              <a:prstGeom prst="line">
                <a:avLst/>
              </a:prstGeom>
              <a:ln w="22225" cap="flat" cmpd="sng">
                <a:solidFill>
                  <a:srgbClr val="0000FF"/>
                </a:solidFill>
                <a:prstDash val="sysDot"/>
                <a:headEnd type="none" w="med" len="med"/>
                <a:tailEnd type="none" w="med" len="med"/>
              </a:ln>
            </p:spPr>
          </p:sp>
          <p:sp>
            <p:nvSpPr>
              <p:cNvPr id="89135" name="Line 5926"/>
              <p:cNvSpPr/>
              <p:nvPr/>
            </p:nvSpPr>
            <p:spPr>
              <a:xfrm flipH="1">
                <a:off x="5331" y="3252"/>
                <a:ext cx="18" cy="4"/>
              </a:xfrm>
              <a:prstGeom prst="line">
                <a:avLst/>
              </a:prstGeom>
              <a:ln w="22225" cap="flat" cmpd="sng">
                <a:solidFill>
                  <a:srgbClr val="0000FF"/>
                </a:solidFill>
                <a:prstDash val="sysDot"/>
                <a:headEnd type="none" w="med" len="med"/>
                <a:tailEnd type="none" w="med" len="med"/>
              </a:ln>
            </p:spPr>
          </p:sp>
          <p:sp>
            <p:nvSpPr>
              <p:cNvPr id="89136" name="Line 5927"/>
              <p:cNvSpPr/>
              <p:nvPr/>
            </p:nvSpPr>
            <p:spPr>
              <a:xfrm flipH="1">
                <a:off x="5313" y="3256"/>
                <a:ext cx="18" cy="4"/>
              </a:xfrm>
              <a:prstGeom prst="line">
                <a:avLst/>
              </a:prstGeom>
              <a:ln w="22225" cap="flat" cmpd="sng">
                <a:solidFill>
                  <a:srgbClr val="0000FF"/>
                </a:solidFill>
                <a:prstDash val="sysDot"/>
                <a:headEnd type="none" w="med" len="med"/>
                <a:tailEnd type="none" w="med" len="med"/>
              </a:ln>
            </p:spPr>
          </p:sp>
          <p:sp>
            <p:nvSpPr>
              <p:cNvPr id="89137" name="Line 5928"/>
              <p:cNvSpPr/>
              <p:nvPr/>
            </p:nvSpPr>
            <p:spPr>
              <a:xfrm flipH="1">
                <a:off x="5299" y="3260"/>
                <a:ext cx="14" cy="4"/>
              </a:xfrm>
              <a:prstGeom prst="line">
                <a:avLst/>
              </a:prstGeom>
              <a:ln w="22225" cap="flat" cmpd="sng">
                <a:solidFill>
                  <a:srgbClr val="0000FF"/>
                </a:solidFill>
                <a:prstDash val="sysDot"/>
                <a:headEnd type="none" w="med" len="med"/>
                <a:tailEnd type="none" w="med" len="med"/>
              </a:ln>
            </p:spPr>
          </p:sp>
          <p:sp>
            <p:nvSpPr>
              <p:cNvPr id="89138" name="Line 5929"/>
              <p:cNvSpPr/>
              <p:nvPr/>
            </p:nvSpPr>
            <p:spPr>
              <a:xfrm flipH="1">
                <a:off x="5281" y="3264"/>
                <a:ext cx="18" cy="4"/>
              </a:xfrm>
              <a:prstGeom prst="line">
                <a:avLst/>
              </a:prstGeom>
              <a:ln w="22225" cap="flat" cmpd="sng">
                <a:solidFill>
                  <a:srgbClr val="0000FF"/>
                </a:solidFill>
                <a:prstDash val="sysDot"/>
                <a:headEnd type="none" w="med" len="med"/>
                <a:tailEnd type="none" w="med" len="med"/>
              </a:ln>
            </p:spPr>
          </p:sp>
          <p:sp>
            <p:nvSpPr>
              <p:cNvPr id="89139" name="Line 5930"/>
              <p:cNvSpPr/>
              <p:nvPr/>
            </p:nvSpPr>
            <p:spPr>
              <a:xfrm flipH="1">
                <a:off x="5263" y="3268"/>
                <a:ext cx="18" cy="7"/>
              </a:xfrm>
              <a:prstGeom prst="line">
                <a:avLst/>
              </a:prstGeom>
              <a:ln w="22225" cap="flat" cmpd="sng">
                <a:solidFill>
                  <a:srgbClr val="0000FF"/>
                </a:solidFill>
                <a:prstDash val="sysDot"/>
                <a:headEnd type="none" w="med" len="med"/>
                <a:tailEnd type="none" w="med" len="med"/>
              </a:ln>
            </p:spPr>
          </p:sp>
          <p:sp>
            <p:nvSpPr>
              <p:cNvPr id="89140" name="Line 5931"/>
              <p:cNvSpPr/>
              <p:nvPr/>
            </p:nvSpPr>
            <p:spPr>
              <a:xfrm flipH="1">
                <a:off x="5248" y="3275"/>
                <a:ext cx="15" cy="4"/>
              </a:xfrm>
              <a:prstGeom prst="line">
                <a:avLst/>
              </a:prstGeom>
              <a:ln w="22225" cap="flat" cmpd="sng">
                <a:solidFill>
                  <a:srgbClr val="0000FF"/>
                </a:solidFill>
                <a:prstDash val="sysDot"/>
                <a:headEnd type="none" w="med" len="med"/>
                <a:tailEnd type="none" w="med" len="med"/>
              </a:ln>
            </p:spPr>
          </p:sp>
          <p:sp>
            <p:nvSpPr>
              <p:cNvPr id="89141" name="Line 5932"/>
              <p:cNvSpPr/>
              <p:nvPr/>
            </p:nvSpPr>
            <p:spPr>
              <a:xfrm flipH="1">
                <a:off x="5231" y="3279"/>
                <a:ext cx="17" cy="4"/>
              </a:xfrm>
              <a:prstGeom prst="line">
                <a:avLst/>
              </a:prstGeom>
              <a:ln w="22225" cap="flat" cmpd="sng">
                <a:solidFill>
                  <a:srgbClr val="0000FF"/>
                </a:solidFill>
                <a:prstDash val="sysDot"/>
                <a:headEnd type="none" w="med" len="med"/>
                <a:tailEnd type="none" w="med" len="med"/>
              </a:ln>
            </p:spPr>
          </p:sp>
          <p:sp>
            <p:nvSpPr>
              <p:cNvPr id="89142" name="Line 5933"/>
              <p:cNvSpPr/>
              <p:nvPr/>
            </p:nvSpPr>
            <p:spPr>
              <a:xfrm flipH="1">
                <a:off x="5213" y="3283"/>
                <a:ext cx="18" cy="2"/>
              </a:xfrm>
              <a:prstGeom prst="line">
                <a:avLst/>
              </a:prstGeom>
              <a:ln w="22225" cap="flat" cmpd="sng">
                <a:solidFill>
                  <a:srgbClr val="0000FF"/>
                </a:solidFill>
                <a:prstDash val="sysDot"/>
                <a:headEnd type="none" w="med" len="med"/>
                <a:tailEnd type="none" w="med" len="med"/>
              </a:ln>
            </p:spPr>
          </p:sp>
          <p:sp>
            <p:nvSpPr>
              <p:cNvPr id="89143" name="Line 5934"/>
              <p:cNvSpPr/>
              <p:nvPr/>
            </p:nvSpPr>
            <p:spPr>
              <a:xfrm flipH="1">
                <a:off x="5198" y="3285"/>
                <a:ext cx="15" cy="0"/>
              </a:xfrm>
              <a:prstGeom prst="line">
                <a:avLst/>
              </a:prstGeom>
              <a:ln w="22225" cap="flat" cmpd="sng">
                <a:solidFill>
                  <a:srgbClr val="0000FF"/>
                </a:solidFill>
                <a:prstDash val="sysDot"/>
                <a:headEnd type="none" w="med" len="med"/>
                <a:tailEnd type="none" w="med" len="med"/>
              </a:ln>
            </p:spPr>
          </p:sp>
          <p:sp>
            <p:nvSpPr>
              <p:cNvPr id="89144" name="Line 5935"/>
              <p:cNvSpPr/>
              <p:nvPr/>
            </p:nvSpPr>
            <p:spPr>
              <a:xfrm flipH="1" flipV="1">
                <a:off x="5181" y="3283"/>
                <a:ext cx="17" cy="2"/>
              </a:xfrm>
              <a:prstGeom prst="line">
                <a:avLst/>
              </a:prstGeom>
              <a:ln w="22225" cap="flat" cmpd="sng">
                <a:solidFill>
                  <a:srgbClr val="0000FF"/>
                </a:solidFill>
                <a:prstDash val="sysDot"/>
                <a:headEnd type="none" w="med" len="med"/>
                <a:tailEnd type="none" w="med" len="med"/>
              </a:ln>
            </p:spPr>
          </p:sp>
          <p:sp>
            <p:nvSpPr>
              <p:cNvPr id="89145" name="Line 5936"/>
              <p:cNvSpPr/>
              <p:nvPr/>
            </p:nvSpPr>
            <p:spPr>
              <a:xfrm flipH="1" flipV="1">
                <a:off x="5163" y="3277"/>
                <a:ext cx="18" cy="6"/>
              </a:xfrm>
              <a:prstGeom prst="line">
                <a:avLst/>
              </a:prstGeom>
              <a:ln w="22225" cap="flat" cmpd="sng">
                <a:solidFill>
                  <a:srgbClr val="0000FF"/>
                </a:solidFill>
                <a:prstDash val="sysDot"/>
                <a:headEnd type="none" w="med" len="med"/>
                <a:tailEnd type="none" w="med" len="med"/>
              </a:ln>
            </p:spPr>
          </p:sp>
          <p:sp>
            <p:nvSpPr>
              <p:cNvPr id="89146" name="Line 5937"/>
              <p:cNvSpPr/>
              <p:nvPr/>
            </p:nvSpPr>
            <p:spPr>
              <a:xfrm flipH="1" flipV="1">
                <a:off x="5148" y="3268"/>
                <a:ext cx="15" cy="9"/>
              </a:xfrm>
              <a:prstGeom prst="line">
                <a:avLst/>
              </a:prstGeom>
              <a:ln w="22225" cap="flat" cmpd="sng">
                <a:solidFill>
                  <a:srgbClr val="0000FF"/>
                </a:solidFill>
                <a:prstDash val="sysDot"/>
                <a:headEnd type="none" w="med" len="med"/>
                <a:tailEnd type="none" w="med" len="med"/>
              </a:ln>
            </p:spPr>
          </p:sp>
          <p:sp>
            <p:nvSpPr>
              <p:cNvPr id="89147" name="Line 5938"/>
              <p:cNvSpPr/>
              <p:nvPr/>
            </p:nvSpPr>
            <p:spPr>
              <a:xfrm flipH="1" flipV="1">
                <a:off x="5131" y="3258"/>
                <a:ext cx="17" cy="10"/>
              </a:xfrm>
              <a:prstGeom prst="line">
                <a:avLst/>
              </a:prstGeom>
              <a:ln w="22225" cap="flat" cmpd="sng">
                <a:solidFill>
                  <a:srgbClr val="0000FF"/>
                </a:solidFill>
                <a:prstDash val="sysDot"/>
                <a:headEnd type="none" w="med" len="med"/>
                <a:tailEnd type="none" w="med" len="med"/>
              </a:ln>
            </p:spPr>
          </p:sp>
          <p:sp>
            <p:nvSpPr>
              <p:cNvPr id="89148" name="Line 5939"/>
              <p:cNvSpPr/>
              <p:nvPr/>
            </p:nvSpPr>
            <p:spPr>
              <a:xfrm flipH="1" flipV="1">
                <a:off x="5113" y="3245"/>
                <a:ext cx="18" cy="13"/>
              </a:xfrm>
              <a:prstGeom prst="line">
                <a:avLst/>
              </a:prstGeom>
              <a:ln w="22225" cap="flat" cmpd="sng">
                <a:solidFill>
                  <a:srgbClr val="0000FF"/>
                </a:solidFill>
                <a:prstDash val="sysDot"/>
                <a:headEnd type="none" w="med" len="med"/>
                <a:tailEnd type="none" w="med" len="med"/>
              </a:ln>
            </p:spPr>
          </p:sp>
          <p:sp>
            <p:nvSpPr>
              <p:cNvPr id="89149" name="Line 5940"/>
              <p:cNvSpPr/>
              <p:nvPr/>
            </p:nvSpPr>
            <p:spPr>
              <a:xfrm flipH="1" flipV="1">
                <a:off x="5098" y="3235"/>
                <a:ext cx="15" cy="10"/>
              </a:xfrm>
              <a:prstGeom prst="line">
                <a:avLst/>
              </a:prstGeom>
              <a:ln w="22225" cap="flat" cmpd="sng">
                <a:solidFill>
                  <a:srgbClr val="0000FF"/>
                </a:solidFill>
                <a:prstDash val="sysDot"/>
                <a:headEnd type="none" w="med" len="med"/>
                <a:tailEnd type="none" w="med" len="med"/>
              </a:ln>
            </p:spPr>
          </p:sp>
          <p:sp>
            <p:nvSpPr>
              <p:cNvPr id="89150" name="Line 5941"/>
              <p:cNvSpPr/>
              <p:nvPr/>
            </p:nvSpPr>
            <p:spPr>
              <a:xfrm flipH="1" flipV="1">
                <a:off x="5081" y="3225"/>
                <a:ext cx="17" cy="10"/>
              </a:xfrm>
              <a:prstGeom prst="line">
                <a:avLst/>
              </a:prstGeom>
              <a:ln w="22225" cap="flat" cmpd="sng">
                <a:solidFill>
                  <a:srgbClr val="0000FF"/>
                </a:solidFill>
                <a:prstDash val="sysDot"/>
                <a:headEnd type="none" w="med" len="med"/>
                <a:tailEnd type="none" w="med" len="med"/>
              </a:ln>
            </p:spPr>
          </p:sp>
          <p:sp>
            <p:nvSpPr>
              <p:cNvPr id="89151" name="Line 5942"/>
              <p:cNvSpPr/>
              <p:nvPr/>
            </p:nvSpPr>
            <p:spPr>
              <a:xfrm flipH="1" flipV="1">
                <a:off x="5063" y="3216"/>
                <a:ext cx="18" cy="9"/>
              </a:xfrm>
              <a:prstGeom prst="line">
                <a:avLst/>
              </a:prstGeom>
              <a:ln w="22225" cap="flat" cmpd="sng">
                <a:solidFill>
                  <a:srgbClr val="0000FF"/>
                </a:solidFill>
                <a:prstDash val="sysDot"/>
                <a:headEnd type="none" w="med" len="med"/>
                <a:tailEnd type="none" w="med" len="med"/>
              </a:ln>
            </p:spPr>
          </p:sp>
          <p:sp>
            <p:nvSpPr>
              <p:cNvPr id="89152" name="Line 5943"/>
              <p:cNvSpPr/>
              <p:nvPr/>
            </p:nvSpPr>
            <p:spPr>
              <a:xfrm flipH="1">
                <a:off x="5048" y="3216"/>
                <a:ext cx="15" cy="0"/>
              </a:xfrm>
              <a:prstGeom prst="line">
                <a:avLst/>
              </a:prstGeom>
              <a:ln w="22225" cap="flat" cmpd="sng">
                <a:solidFill>
                  <a:srgbClr val="0000FF"/>
                </a:solidFill>
                <a:prstDash val="sysDot"/>
                <a:headEnd type="none" w="med" len="med"/>
                <a:tailEnd type="none" w="med" len="med"/>
              </a:ln>
            </p:spPr>
          </p:sp>
          <p:sp>
            <p:nvSpPr>
              <p:cNvPr id="89153" name="Line 5944"/>
              <p:cNvSpPr/>
              <p:nvPr/>
            </p:nvSpPr>
            <p:spPr>
              <a:xfrm flipH="1">
                <a:off x="5031" y="3216"/>
                <a:ext cx="17" cy="0"/>
              </a:xfrm>
              <a:prstGeom prst="line">
                <a:avLst/>
              </a:prstGeom>
              <a:ln w="22225" cap="flat" cmpd="sng">
                <a:solidFill>
                  <a:srgbClr val="0000FF"/>
                </a:solidFill>
                <a:prstDash val="sysDot"/>
                <a:headEnd type="none" w="med" len="med"/>
                <a:tailEnd type="none" w="med" len="med"/>
              </a:ln>
            </p:spPr>
          </p:sp>
          <p:sp>
            <p:nvSpPr>
              <p:cNvPr id="89154" name="Line 5945"/>
              <p:cNvSpPr/>
              <p:nvPr/>
            </p:nvSpPr>
            <p:spPr>
              <a:xfrm flipH="1">
                <a:off x="5013" y="3216"/>
                <a:ext cx="18" cy="0"/>
              </a:xfrm>
              <a:prstGeom prst="line">
                <a:avLst/>
              </a:prstGeom>
              <a:ln w="22225" cap="flat" cmpd="sng">
                <a:solidFill>
                  <a:srgbClr val="0000FF"/>
                </a:solidFill>
                <a:prstDash val="sysDot"/>
                <a:headEnd type="none" w="med" len="med"/>
                <a:tailEnd type="none" w="med" len="med"/>
              </a:ln>
            </p:spPr>
          </p:sp>
          <p:sp>
            <p:nvSpPr>
              <p:cNvPr id="89155" name="Line 5946"/>
              <p:cNvSpPr/>
              <p:nvPr/>
            </p:nvSpPr>
            <p:spPr>
              <a:xfrm flipH="1">
                <a:off x="4998" y="3216"/>
                <a:ext cx="15" cy="6"/>
              </a:xfrm>
              <a:prstGeom prst="line">
                <a:avLst/>
              </a:prstGeom>
              <a:ln w="22225" cap="flat" cmpd="sng">
                <a:solidFill>
                  <a:srgbClr val="0000FF"/>
                </a:solidFill>
                <a:prstDash val="sysDot"/>
                <a:headEnd type="none" w="med" len="med"/>
                <a:tailEnd type="none" w="med" len="med"/>
              </a:ln>
            </p:spPr>
          </p:sp>
          <p:sp>
            <p:nvSpPr>
              <p:cNvPr id="89156" name="Line 5947"/>
              <p:cNvSpPr/>
              <p:nvPr/>
            </p:nvSpPr>
            <p:spPr>
              <a:xfrm flipH="1">
                <a:off x="4981" y="3222"/>
                <a:ext cx="17" cy="13"/>
              </a:xfrm>
              <a:prstGeom prst="line">
                <a:avLst/>
              </a:prstGeom>
              <a:ln w="22225" cap="flat" cmpd="sng">
                <a:solidFill>
                  <a:srgbClr val="0000FF"/>
                </a:solidFill>
                <a:prstDash val="sysDot"/>
                <a:headEnd type="none" w="med" len="med"/>
                <a:tailEnd type="none" w="med" len="med"/>
              </a:ln>
            </p:spPr>
          </p:sp>
          <p:sp>
            <p:nvSpPr>
              <p:cNvPr id="89157" name="Line 5948"/>
              <p:cNvSpPr/>
              <p:nvPr/>
            </p:nvSpPr>
            <p:spPr>
              <a:xfrm flipH="1">
                <a:off x="4965" y="3235"/>
                <a:ext cx="16" cy="15"/>
              </a:xfrm>
              <a:prstGeom prst="line">
                <a:avLst/>
              </a:prstGeom>
              <a:ln w="22225" cap="flat" cmpd="sng">
                <a:solidFill>
                  <a:srgbClr val="0000FF"/>
                </a:solidFill>
                <a:prstDash val="sysDot"/>
                <a:headEnd type="none" w="med" len="med"/>
                <a:tailEnd type="none" w="med" len="med"/>
              </a:ln>
            </p:spPr>
          </p:sp>
          <p:sp>
            <p:nvSpPr>
              <p:cNvPr id="89158" name="Line 5949"/>
              <p:cNvSpPr/>
              <p:nvPr/>
            </p:nvSpPr>
            <p:spPr>
              <a:xfrm flipH="1">
                <a:off x="4948" y="3250"/>
                <a:ext cx="17" cy="18"/>
              </a:xfrm>
              <a:prstGeom prst="line">
                <a:avLst/>
              </a:prstGeom>
              <a:ln w="22225" cap="flat" cmpd="sng">
                <a:solidFill>
                  <a:srgbClr val="0000FF"/>
                </a:solidFill>
                <a:prstDash val="sysDot"/>
                <a:headEnd type="none" w="med" len="med"/>
                <a:tailEnd type="none" w="med" len="med"/>
              </a:ln>
            </p:spPr>
          </p:sp>
          <p:sp>
            <p:nvSpPr>
              <p:cNvPr id="89159" name="Line 5950"/>
              <p:cNvSpPr/>
              <p:nvPr/>
            </p:nvSpPr>
            <p:spPr>
              <a:xfrm flipH="1">
                <a:off x="4930" y="3268"/>
                <a:ext cx="18" cy="23"/>
              </a:xfrm>
              <a:prstGeom prst="line">
                <a:avLst/>
              </a:prstGeom>
              <a:ln w="22225" cap="flat" cmpd="sng">
                <a:solidFill>
                  <a:srgbClr val="0000FF"/>
                </a:solidFill>
                <a:prstDash val="sysDot"/>
                <a:headEnd type="none" w="med" len="med"/>
                <a:tailEnd type="none" w="med" len="med"/>
              </a:ln>
            </p:spPr>
          </p:sp>
          <p:sp>
            <p:nvSpPr>
              <p:cNvPr id="89160" name="Line 5951"/>
              <p:cNvSpPr/>
              <p:nvPr/>
            </p:nvSpPr>
            <p:spPr>
              <a:xfrm flipH="1">
                <a:off x="4915" y="3291"/>
                <a:ext cx="15" cy="22"/>
              </a:xfrm>
              <a:prstGeom prst="line">
                <a:avLst/>
              </a:prstGeom>
              <a:ln w="22225" cap="flat" cmpd="sng">
                <a:solidFill>
                  <a:srgbClr val="0000FF"/>
                </a:solidFill>
                <a:prstDash val="sysDot"/>
                <a:headEnd type="none" w="med" len="med"/>
                <a:tailEnd type="none" w="med" len="med"/>
              </a:ln>
            </p:spPr>
          </p:sp>
          <p:sp>
            <p:nvSpPr>
              <p:cNvPr id="89161" name="Line 5952"/>
              <p:cNvSpPr/>
              <p:nvPr/>
            </p:nvSpPr>
            <p:spPr>
              <a:xfrm flipH="1">
                <a:off x="4898" y="3313"/>
                <a:ext cx="17" cy="20"/>
              </a:xfrm>
              <a:prstGeom prst="line">
                <a:avLst/>
              </a:prstGeom>
              <a:ln w="22225" cap="flat" cmpd="sng">
                <a:solidFill>
                  <a:srgbClr val="0000FF"/>
                </a:solidFill>
                <a:prstDash val="sysDot"/>
                <a:headEnd type="none" w="med" len="med"/>
                <a:tailEnd type="none" w="med" len="med"/>
              </a:ln>
            </p:spPr>
          </p:sp>
          <p:sp>
            <p:nvSpPr>
              <p:cNvPr id="89162" name="Line 5953"/>
              <p:cNvSpPr/>
              <p:nvPr/>
            </p:nvSpPr>
            <p:spPr>
              <a:xfrm flipH="1">
                <a:off x="4880" y="3333"/>
                <a:ext cx="18" cy="19"/>
              </a:xfrm>
              <a:prstGeom prst="line">
                <a:avLst/>
              </a:prstGeom>
              <a:ln w="22225" cap="flat" cmpd="sng">
                <a:solidFill>
                  <a:srgbClr val="0000FF"/>
                </a:solidFill>
                <a:prstDash val="sysDot"/>
                <a:headEnd type="none" w="med" len="med"/>
                <a:tailEnd type="none" w="med" len="med"/>
              </a:ln>
            </p:spPr>
          </p:sp>
          <p:sp>
            <p:nvSpPr>
              <p:cNvPr id="89163" name="Line 5954"/>
              <p:cNvSpPr/>
              <p:nvPr/>
            </p:nvSpPr>
            <p:spPr>
              <a:xfrm flipH="1">
                <a:off x="4865" y="3352"/>
                <a:ext cx="15" cy="15"/>
              </a:xfrm>
              <a:prstGeom prst="line">
                <a:avLst/>
              </a:prstGeom>
              <a:ln w="22225" cap="flat" cmpd="sng">
                <a:solidFill>
                  <a:srgbClr val="0000FF"/>
                </a:solidFill>
                <a:prstDash val="sysDot"/>
                <a:headEnd type="none" w="med" len="med"/>
                <a:tailEnd type="none" w="med" len="med"/>
              </a:ln>
            </p:spPr>
          </p:sp>
          <p:sp>
            <p:nvSpPr>
              <p:cNvPr id="89164" name="Line 5955"/>
              <p:cNvSpPr/>
              <p:nvPr/>
            </p:nvSpPr>
            <p:spPr>
              <a:xfrm flipH="1">
                <a:off x="4847" y="3367"/>
                <a:ext cx="18" cy="13"/>
              </a:xfrm>
              <a:prstGeom prst="line">
                <a:avLst/>
              </a:prstGeom>
              <a:ln w="22225" cap="flat" cmpd="sng">
                <a:solidFill>
                  <a:srgbClr val="0000FF"/>
                </a:solidFill>
                <a:prstDash val="sysDot"/>
                <a:headEnd type="none" w="med" len="med"/>
                <a:tailEnd type="none" w="med" len="med"/>
              </a:ln>
            </p:spPr>
          </p:sp>
          <p:sp>
            <p:nvSpPr>
              <p:cNvPr id="89165" name="Line 5956"/>
              <p:cNvSpPr/>
              <p:nvPr/>
            </p:nvSpPr>
            <p:spPr>
              <a:xfrm flipH="1">
                <a:off x="4830" y="3380"/>
                <a:ext cx="17" cy="8"/>
              </a:xfrm>
              <a:prstGeom prst="line">
                <a:avLst/>
              </a:prstGeom>
              <a:ln w="22225" cap="flat" cmpd="sng">
                <a:solidFill>
                  <a:srgbClr val="0000FF"/>
                </a:solidFill>
                <a:prstDash val="sysDot"/>
                <a:headEnd type="none" w="med" len="med"/>
                <a:tailEnd type="none" w="med" len="med"/>
              </a:ln>
            </p:spPr>
          </p:sp>
          <p:sp>
            <p:nvSpPr>
              <p:cNvPr id="89166" name="Line 5957"/>
              <p:cNvSpPr/>
              <p:nvPr/>
            </p:nvSpPr>
            <p:spPr>
              <a:xfrm flipH="1">
                <a:off x="4815" y="3388"/>
                <a:ext cx="15" cy="10"/>
              </a:xfrm>
              <a:prstGeom prst="line">
                <a:avLst/>
              </a:prstGeom>
              <a:ln w="22225" cap="flat" cmpd="sng">
                <a:solidFill>
                  <a:srgbClr val="0000FF"/>
                </a:solidFill>
                <a:prstDash val="sysDot"/>
                <a:headEnd type="none" w="med" len="med"/>
                <a:tailEnd type="none" w="med" len="med"/>
              </a:ln>
            </p:spPr>
          </p:sp>
          <p:sp>
            <p:nvSpPr>
              <p:cNvPr id="89167" name="Line 5958"/>
              <p:cNvSpPr/>
              <p:nvPr/>
            </p:nvSpPr>
            <p:spPr>
              <a:xfrm flipH="1">
                <a:off x="4797" y="3398"/>
                <a:ext cx="18" cy="9"/>
              </a:xfrm>
              <a:prstGeom prst="line">
                <a:avLst/>
              </a:prstGeom>
              <a:ln w="22225" cap="flat" cmpd="sng">
                <a:solidFill>
                  <a:srgbClr val="0000FF"/>
                </a:solidFill>
                <a:prstDash val="sysDot"/>
                <a:headEnd type="none" w="med" len="med"/>
                <a:tailEnd type="none" w="med" len="med"/>
              </a:ln>
            </p:spPr>
          </p:sp>
          <p:sp>
            <p:nvSpPr>
              <p:cNvPr id="89168" name="Line 5959"/>
              <p:cNvSpPr/>
              <p:nvPr/>
            </p:nvSpPr>
            <p:spPr>
              <a:xfrm flipH="1">
                <a:off x="4780" y="3407"/>
                <a:ext cx="17" cy="6"/>
              </a:xfrm>
              <a:prstGeom prst="line">
                <a:avLst/>
              </a:prstGeom>
              <a:ln w="22225" cap="flat" cmpd="sng">
                <a:solidFill>
                  <a:srgbClr val="0000FF"/>
                </a:solidFill>
                <a:prstDash val="sysDot"/>
                <a:headEnd type="none" w="med" len="med"/>
                <a:tailEnd type="none" w="med" len="med"/>
              </a:ln>
            </p:spPr>
          </p:sp>
          <p:sp>
            <p:nvSpPr>
              <p:cNvPr id="89169" name="Line 5960"/>
              <p:cNvSpPr/>
              <p:nvPr/>
            </p:nvSpPr>
            <p:spPr>
              <a:xfrm flipH="1">
                <a:off x="4765" y="3413"/>
                <a:ext cx="15" cy="6"/>
              </a:xfrm>
              <a:prstGeom prst="line">
                <a:avLst/>
              </a:prstGeom>
              <a:ln w="22225" cap="flat" cmpd="sng">
                <a:solidFill>
                  <a:srgbClr val="0000FF"/>
                </a:solidFill>
                <a:prstDash val="sysDot"/>
                <a:headEnd type="none" w="med" len="med"/>
                <a:tailEnd type="none" w="med" len="med"/>
              </a:ln>
            </p:spPr>
          </p:sp>
          <p:sp>
            <p:nvSpPr>
              <p:cNvPr id="89170" name="Line 5961"/>
              <p:cNvSpPr/>
              <p:nvPr/>
            </p:nvSpPr>
            <p:spPr>
              <a:xfrm flipH="1">
                <a:off x="4747" y="3419"/>
                <a:ext cx="18" cy="0"/>
              </a:xfrm>
              <a:prstGeom prst="line">
                <a:avLst/>
              </a:prstGeom>
              <a:ln w="22225" cap="flat" cmpd="sng">
                <a:solidFill>
                  <a:srgbClr val="0000FF"/>
                </a:solidFill>
                <a:prstDash val="sysDot"/>
                <a:headEnd type="none" w="med" len="med"/>
                <a:tailEnd type="none" w="med" len="med"/>
              </a:ln>
            </p:spPr>
          </p:sp>
          <p:sp>
            <p:nvSpPr>
              <p:cNvPr id="89171" name="Line 5962"/>
              <p:cNvSpPr/>
              <p:nvPr/>
            </p:nvSpPr>
            <p:spPr>
              <a:xfrm flipH="1" flipV="1">
                <a:off x="4730" y="3415"/>
                <a:ext cx="17" cy="4"/>
              </a:xfrm>
              <a:prstGeom prst="line">
                <a:avLst/>
              </a:prstGeom>
              <a:ln w="22225" cap="flat" cmpd="sng">
                <a:solidFill>
                  <a:srgbClr val="0000FF"/>
                </a:solidFill>
                <a:prstDash val="sysDot"/>
                <a:headEnd type="none" w="med" len="med"/>
                <a:tailEnd type="none" w="med" len="med"/>
              </a:ln>
            </p:spPr>
          </p:sp>
          <p:sp>
            <p:nvSpPr>
              <p:cNvPr id="89172" name="Line 5963"/>
              <p:cNvSpPr/>
              <p:nvPr/>
            </p:nvSpPr>
            <p:spPr>
              <a:xfrm flipH="1" flipV="1">
                <a:off x="4715" y="3409"/>
                <a:ext cx="15" cy="6"/>
              </a:xfrm>
              <a:prstGeom prst="line">
                <a:avLst/>
              </a:prstGeom>
              <a:ln w="22225" cap="flat" cmpd="sng">
                <a:solidFill>
                  <a:srgbClr val="0000FF"/>
                </a:solidFill>
                <a:prstDash val="sysDot"/>
                <a:headEnd type="none" w="med" len="med"/>
                <a:tailEnd type="none" w="med" len="med"/>
              </a:ln>
            </p:spPr>
          </p:sp>
          <p:sp>
            <p:nvSpPr>
              <p:cNvPr id="89173" name="Line 5964"/>
              <p:cNvSpPr/>
              <p:nvPr/>
            </p:nvSpPr>
            <p:spPr>
              <a:xfrm flipH="1" flipV="1">
                <a:off x="4697" y="3400"/>
                <a:ext cx="18" cy="9"/>
              </a:xfrm>
              <a:prstGeom prst="line">
                <a:avLst/>
              </a:prstGeom>
              <a:ln w="22225" cap="flat" cmpd="sng">
                <a:solidFill>
                  <a:srgbClr val="0000FF"/>
                </a:solidFill>
                <a:prstDash val="sysDot"/>
                <a:headEnd type="none" w="med" len="med"/>
                <a:tailEnd type="none" w="med" len="med"/>
              </a:ln>
            </p:spPr>
          </p:sp>
          <p:sp>
            <p:nvSpPr>
              <p:cNvPr id="89174" name="Line 5965"/>
              <p:cNvSpPr/>
              <p:nvPr/>
            </p:nvSpPr>
            <p:spPr>
              <a:xfrm flipH="1" flipV="1">
                <a:off x="4680" y="3392"/>
                <a:ext cx="17" cy="8"/>
              </a:xfrm>
              <a:prstGeom prst="line">
                <a:avLst/>
              </a:prstGeom>
              <a:ln w="22225" cap="flat" cmpd="sng">
                <a:solidFill>
                  <a:srgbClr val="0000FF"/>
                </a:solidFill>
                <a:prstDash val="sysDot"/>
                <a:headEnd type="none" w="med" len="med"/>
                <a:tailEnd type="none" w="med" len="med"/>
              </a:ln>
            </p:spPr>
          </p:sp>
          <p:sp>
            <p:nvSpPr>
              <p:cNvPr id="89175" name="Line 5966"/>
              <p:cNvSpPr/>
              <p:nvPr/>
            </p:nvSpPr>
            <p:spPr>
              <a:xfrm flipH="1" flipV="1">
                <a:off x="4665" y="3384"/>
                <a:ext cx="15" cy="8"/>
              </a:xfrm>
              <a:prstGeom prst="line">
                <a:avLst/>
              </a:prstGeom>
              <a:ln w="22225" cap="flat" cmpd="sng">
                <a:solidFill>
                  <a:srgbClr val="0000FF"/>
                </a:solidFill>
                <a:prstDash val="sysDot"/>
                <a:headEnd type="none" w="med" len="med"/>
                <a:tailEnd type="none" w="med" len="med"/>
              </a:ln>
            </p:spPr>
          </p:sp>
          <p:sp>
            <p:nvSpPr>
              <p:cNvPr id="89176" name="Line 5967"/>
              <p:cNvSpPr/>
              <p:nvPr/>
            </p:nvSpPr>
            <p:spPr>
              <a:xfrm flipH="1" flipV="1">
                <a:off x="4648" y="3377"/>
                <a:ext cx="17" cy="7"/>
              </a:xfrm>
              <a:prstGeom prst="line">
                <a:avLst/>
              </a:prstGeom>
              <a:ln w="22225" cap="flat" cmpd="sng">
                <a:solidFill>
                  <a:srgbClr val="0000FF"/>
                </a:solidFill>
                <a:prstDash val="sysDot"/>
                <a:headEnd type="none" w="med" len="med"/>
                <a:tailEnd type="none" w="med" len="med"/>
              </a:ln>
            </p:spPr>
          </p:sp>
          <p:sp>
            <p:nvSpPr>
              <p:cNvPr id="89177" name="Line 5968"/>
              <p:cNvSpPr/>
              <p:nvPr/>
            </p:nvSpPr>
            <p:spPr>
              <a:xfrm flipH="1">
                <a:off x="4630" y="3377"/>
                <a:ext cx="18" cy="0"/>
              </a:xfrm>
              <a:prstGeom prst="line">
                <a:avLst/>
              </a:prstGeom>
              <a:ln w="22225" cap="flat" cmpd="sng">
                <a:solidFill>
                  <a:srgbClr val="0000FF"/>
                </a:solidFill>
                <a:prstDash val="sysDot"/>
                <a:headEnd type="none" w="med" len="med"/>
                <a:tailEnd type="none" w="med" len="med"/>
              </a:ln>
            </p:spPr>
          </p:sp>
          <p:sp>
            <p:nvSpPr>
              <p:cNvPr id="89178" name="Line 5969"/>
              <p:cNvSpPr/>
              <p:nvPr/>
            </p:nvSpPr>
            <p:spPr>
              <a:xfrm flipH="1">
                <a:off x="4615" y="3377"/>
                <a:ext cx="15" cy="0"/>
              </a:xfrm>
              <a:prstGeom prst="line">
                <a:avLst/>
              </a:prstGeom>
              <a:ln w="22225" cap="flat" cmpd="sng">
                <a:solidFill>
                  <a:srgbClr val="0000FF"/>
                </a:solidFill>
                <a:prstDash val="sysDot"/>
                <a:headEnd type="none" w="med" len="med"/>
                <a:tailEnd type="none" w="med" len="med"/>
              </a:ln>
            </p:spPr>
          </p:sp>
          <p:sp>
            <p:nvSpPr>
              <p:cNvPr id="89179" name="Line 5970"/>
              <p:cNvSpPr/>
              <p:nvPr/>
            </p:nvSpPr>
            <p:spPr>
              <a:xfrm flipH="1">
                <a:off x="4597" y="3377"/>
                <a:ext cx="18" cy="0"/>
              </a:xfrm>
              <a:prstGeom prst="line">
                <a:avLst/>
              </a:prstGeom>
              <a:ln w="22225" cap="flat" cmpd="sng">
                <a:solidFill>
                  <a:srgbClr val="0000FF"/>
                </a:solidFill>
                <a:prstDash val="sysDot"/>
                <a:headEnd type="none" w="med" len="med"/>
                <a:tailEnd type="none" w="med" len="med"/>
              </a:ln>
            </p:spPr>
          </p:sp>
          <p:sp>
            <p:nvSpPr>
              <p:cNvPr id="89180" name="Rectangle 5971"/>
              <p:cNvSpPr/>
              <p:nvPr/>
            </p:nvSpPr>
            <p:spPr>
              <a:xfrm>
                <a:off x="4862" y="2565"/>
                <a:ext cx="39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2D-Fit for site Arsh01</a:t>
                </a:r>
                <a:endParaRPr lang="zh-CN" altLang="zh-CN" sz="1800" dirty="0">
                  <a:latin typeface="Arial" panose="020B0604020202020204" pitchFamily="34" charset="0"/>
                </a:endParaRPr>
              </a:p>
            </p:txBody>
          </p:sp>
          <p:sp>
            <p:nvSpPr>
              <p:cNvPr id="89181" name="Rectangle 5972"/>
              <p:cNvSpPr/>
              <p:nvPr/>
            </p:nvSpPr>
            <p:spPr>
              <a:xfrm>
                <a:off x="5462" y="3525"/>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1e-4</a:t>
                </a:r>
                <a:endParaRPr lang="zh-CN" altLang="zh-CN" sz="1800" dirty="0">
                  <a:latin typeface="Arial" panose="020B0604020202020204" pitchFamily="34" charset="0"/>
                </a:endParaRPr>
              </a:p>
            </p:txBody>
          </p:sp>
          <p:sp>
            <p:nvSpPr>
              <p:cNvPr id="89182" name="Rectangle 5973"/>
              <p:cNvSpPr/>
              <p:nvPr/>
            </p:nvSpPr>
            <p:spPr>
              <a:xfrm>
                <a:off x="5196" y="3524"/>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89183" name="Rectangle 5974"/>
              <p:cNvSpPr/>
              <p:nvPr/>
            </p:nvSpPr>
            <p:spPr>
              <a:xfrm>
                <a:off x="5066" y="3524"/>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89184" name="Rectangle 5975"/>
              <p:cNvSpPr/>
              <p:nvPr/>
            </p:nvSpPr>
            <p:spPr>
              <a:xfrm>
                <a:off x="4934" y="3524"/>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1e0</a:t>
                </a:r>
                <a:endParaRPr lang="zh-CN" altLang="zh-CN" sz="1800" dirty="0">
                  <a:latin typeface="Arial" panose="020B0604020202020204" pitchFamily="34" charset="0"/>
                </a:endParaRPr>
              </a:p>
            </p:txBody>
          </p:sp>
          <p:sp>
            <p:nvSpPr>
              <p:cNvPr id="89185" name="Rectangle 5976"/>
              <p:cNvSpPr/>
              <p:nvPr/>
            </p:nvSpPr>
            <p:spPr>
              <a:xfrm>
                <a:off x="4808" y="3525"/>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89186" name="Rectangle 5977"/>
              <p:cNvSpPr/>
              <p:nvPr/>
            </p:nvSpPr>
            <p:spPr>
              <a:xfrm>
                <a:off x="4672" y="3527"/>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89187" name="Rectangle 5978"/>
              <p:cNvSpPr/>
              <p:nvPr/>
            </p:nvSpPr>
            <p:spPr>
              <a:xfrm>
                <a:off x="4901" y="3562"/>
                <a:ext cx="28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Frequency / Hz</a:t>
                </a:r>
                <a:endParaRPr lang="zh-CN" altLang="zh-CN" sz="1800" dirty="0">
                  <a:latin typeface="Arial" panose="020B0604020202020204" pitchFamily="34" charset="0"/>
                </a:endParaRPr>
              </a:p>
            </p:txBody>
          </p:sp>
          <p:sp>
            <p:nvSpPr>
              <p:cNvPr id="89188" name="Rectangle 5979"/>
              <p:cNvSpPr/>
              <p:nvPr/>
            </p:nvSpPr>
            <p:spPr>
              <a:xfrm>
                <a:off x="5326" y="3524"/>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89189" name="Rectangle 5980"/>
              <p:cNvSpPr/>
              <p:nvPr/>
            </p:nvSpPr>
            <p:spPr>
              <a:xfrm>
                <a:off x="4543" y="3526"/>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89190" name="Rectangle 5981"/>
              <p:cNvSpPr/>
              <p:nvPr/>
            </p:nvSpPr>
            <p:spPr>
              <a:xfrm rot="-5400000">
                <a:off x="4496" y="3011"/>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9191" name="Rectangle 5982"/>
              <p:cNvSpPr/>
              <p:nvPr/>
            </p:nvSpPr>
            <p:spPr>
              <a:xfrm rot="-5400000">
                <a:off x="4498" y="299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9192" name="Rectangle 5983"/>
              <p:cNvSpPr/>
              <p:nvPr/>
            </p:nvSpPr>
            <p:spPr>
              <a:xfrm rot="-5400000">
                <a:off x="4498" y="297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9193" name="Rectangle 5984"/>
              <p:cNvSpPr/>
              <p:nvPr/>
            </p:nvSpPr>
            <p:spPr>
              <a:xfrm rot="-5400000">
                <a:off x="4498" y="295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9194" name="Rectangle 5985"/>
              <p:cNvSpPr/>
              <p:nvPr/>
            </p:nvSpPr>
            <p:spPr>
              <a:xfrm rot="-5400000">
                <a:off x="4502" y="2941"/>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9195" name="Rectangle 5986"/>
              <p:cNvSpPr/>
              <p:nvPr/>
            </p:nvSpPr>
            <p:spPr>
              <a:xfrm rot="-5400000">
                <a:off x="4498" y="292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196" name="Rectangle 5987"/>
              <p:cNvSpPr/>
              <p:nvPr/>
            </p:nvSpPr>
            <p:spPr>
              <a:xfrm rot="-5400000">
                <a:off x="4498" y="290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89197" name="Rectangle 5988"/>
              <p:cNvSpPr/>
              <p:nvPr/>
            </p:nvSpPr>
            <p:spPr>
              <a:xfrm rot="-5400000">
                <a:off x="4502" y="2895"/>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9198" name="Rectangle 5989"/>
              <p:cNvSpPr/>
              <p:nvPr/>
            </p:nvSpPr>
            <p:spPr>
              <a:xfrm rot="-5400000">
                <a:off x="4502" y="2886"/>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9199" name="Rectangle 5990"/>
              <p:cNvSpPr/>
              <p:nvPr/>
            </p:nvSpPr>
            <p:spPr>
              <a:xfrm rot="-5400000">
                <a:off x="4495" y="2870"/>
                <a:ext cx="38"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9200" name="Rectangle 5991"/>
              <p:cNvSpPr/>
              <p:nvPr/>
            </p:nvSpPr>
            <p:spPr>
              <a:xfrm rot="-5400000">
                <a:off x="4498" y="284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01" name="Rectangle 5992"/>
              <p:cNvSpPr/>
              <p:nvPr/>
            </p:nvSpPr>
            <p:spPr>
              <a:xfrm rot="-5400000">
                <a:off x="4499" y="2831"/>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9202" name="Rectangle 5993"/>
              <p:cNvSpPr/>
              <p:nvPr/>
            </p:nvSpPr>
            <p:spPr>
              <a:xfrm rot="-5400000">
                <a:off x="4503" y="2820"/>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9203" name="Rectangle 5994"/>
              <p:cNvSpPr/>
              <p:nvPr/>
            </p:nvSpPr>
            <p:spPr>
              <a:xfrm rot="-5400000">
                <a:off x="4499" y="2808"/>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9204" name="Rectangle 5995"/>
              <p:cNvSpPr/>
              <p:nvPr/>
            </p:nvSpPr>
            <p:spPr>
              <a:xfrm rot="-5400000">
                <a:off x="4502" y="2796"/>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9205" name="Rectangle 5996"/>
              <p:cNvSpPr/>
              <p:nvPr/>
            </p:nvSpPr>
            <p:spPr>
              <a:xfrm rot="-5400000">
                <a:off x="4503" y="2787"/>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9206" name="Rectangle 5997"/>
              <p:cNvSpPr/>
              <p:nvPr/>
            </p:nvSpPr>
            <p:spPr>
              <a:xfrm rot="-5400000">
                <a:off x="4499" y="2775"/>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89207" name="Rectangle 5998"/>
              <p:cNvSpPr/>
              <p:nvPr/>
            </p:nvSpPr>
            <p:spPr>
              <a:xfrm rot="-5400000">
                <a:off x="4503" y="2764"/>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9208" name="Rectangle 5999"/>
              <p:cNvSpPr/>
              <p:nvPr/>
            </p:nvSpPr>
            <p:spPr>
              <a:xfrm rot="-5400000">
                <a:off x="4502" y="2755"/>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9209" name="Rectangle 6000"/>
              <p:cNvSpPr/>
              <p:nvPr/>
            </p:nvSpPr>
            <p:spPr>
              <a:xfrm rot="-5400000">
                <a:off x="4499" y="2742"/>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y</a:t>
                </a:r>
                <a:endParaRPr lang="zh-CN" altLang="zh-CN" sz="1800" dirty="0">
                  <a:latin typeface="Arial" panose="020B0604020202020204" pitchFamily="34" charset="0"/>
                </a:endParaRPr>
              </a:p>
            </p:txBody>
          </p:sp>
          <p:sp>
            <p:nvSpPr>
              <p:cNvPr id="89210" name="Rectangle 6001"/>
              <p:cNvSpPr/>
              <p:nvPr/>
            </p:nvSpPr>
            <p:spPr>
              <a:xfrm rot="-5400000">
                <a:off x="4502" y="273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9211" name="Rectangle 6002"/>
              <p:cNvSpPr/>
              <p:nvPr/>
            </p:nvSpPr>
            <p:spPr>
              <a:xfrm rot="-5400000">
                <a:off x="4502" y="2721"/>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9212" name="Rectangle 6003"/>
              <p:cNvSpPr/>
              <p:nvPr/>
            </p:nvSpPr>
            <p:spPr>
              <a:xfrm rot="-5400000">
                <a:off x="4502" y="271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9213" name="Rectangle 6004"/>
              <p:cNvSpPr/>
              <p:nvPr/>
            </p:nvSpPr>
            <p:spPr>
              <a:xfrm rot="-5400000">
                <a:off x="4494" y="2694"/>
                <a:ext cx="40"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89214" name="Rectangle 6005"/>
              <p:cNvSpPr/>
              <p:nvPr/>
            </p:nvSpPr>
            <p:spPr>
              <a:xfrm rot="-5400000">
                <a:off x="4498" y="267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89215" name="Rectangle 6006"/>
              <p:cNvSpPr/>
              <p:nvPr/>
            </p:nvSpPr>
            <p:spPr>
              <a:xfrm rot="-5400000">
                <a:off x="4494" y="2650"/>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89216" name="Rectangle 6007"/>
              <p:cNvSpPr/>
              <p:nvPr/>
            </p:nvSpPr>
            <p:spPr>
              <a:xfrm rot="-5400000">
                <a:off x="4502" y="2631"/>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9217" name="Rectangle 6008"/>
              <p:cNvSpPr/>
              <p:nvPr/>
            </p:nvSpPr>
            <p:spPr>
              <a:xfrm rot="-5400000">
                <a:off x="4494" y="2612"/>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89218" name="Rectangle 6009"/>
              <p:cNvSpPr/>
              <p:nvPr/>
            </p:nvSpPr>
            <p:spPr>
              <a:xfrm rot="-5400000">
                <a:off x="4536" y="305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9219" name="Rectangle 6010"/>
              <p:cNvSpPr/>
              <p:nvPr/>
            </p:nvSpPr>
            <p:spPr>
              <a:xfrm rot="-5400000">
                <a:off x="4536" y="303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20" name="Rectangle 6011"/>
              <p:cNvSpPr/>
              <p:nvPr/>
            </p:nvSpPr>
            <p:spPr>
              <a:xfrm rot="-5400000">
                <a:off x="4536" y="301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9221" name="Rectangle 6012"/>
              <p:cNvSpPr/>
              <p:nvPr/>
            </p:nvSpPr>
            <p:spPr>
              <a:xfrm rot="-5400000">
                <a:off x="4535" y="294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9222" name="Rectangle 6013"/>
              <p:cNvSpPr/>
              <p:nvPr/>
            </p:nvSpPr>
            <p:spPr>
              <a:xfrm rot="-5400000">
                <a:off x="4535" y="292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23" name="Rectangle 6014"/>
              <p:cNvSpPr/>
              <p:nvPr/>
            </p:nvSpPr>
            <p:spPr>
              <a:xfrm rot="-5400000">
                <a:off x="4535" y="290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89224" name="Rectangle 6015"/>
              <p:cNvSpPr/>
              <p:nvPr/>
            </p:nvSpPr>
            <p:spPr>
              <a:xfrm rot="-5400000">
                <a:off x="4537" y="283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9225" name="Rectangle 6016"/>
              <p:cNvSpPr/>
              <p:nvPr/>
            </p:nvSpPr>
            <p:spPr>
              <a:xfrm rot="-5400000">
                <a:off x="4537" y="281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26" name="Rectangle 6017"/>
              <p:cNvSpPr/>
              <p:nvPr/>
            </p:nvSpPr>
            <p:spPr>
              <a:xfrm rot="-5400000">
                <a:off x="4537" y="279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89227" name="Rectangle 6018"/>
              <p:cNvSpPr/>
              <p:nvPr/>
            </p:nvSpPr>
            <p:spPr>
              <a:xfrm rot="-5400000">
                <a:off x="4537" y="271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9228" name="Rectangle 6019"/>
              <p:cNvSpPr/>
              <p:nvPr/>
            </p:nvSpPr>
            <p:spPr>
              <a:xfrm rot="-5400000">
                <a:off x="4537" y="270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29" name="Rectangle 6020"/>
              <p:cNvSpPr/>
              <p:nvPr/>
            </p:nvSpPr>
            <p:spPr>
              <a:xfrm rot="-5400000">
                <a:off x="4537" y="268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89230" name="Rectangle 6021"/>
              <p:cNvSpPr/>
              <p:nvPr/>
            </p:nvSpPr>
            <p:spPr>
              <a:xfrm rot="-5400000">
                <a:off x="4491" y="3397"/>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9231" name="Rectangle 6022"/>
              <p:cNvSpPr/>
              <p:nvPr/>
            </p:nvSpPr>
            <p:spPr>
              <a:xfrm rot="-5400000">
                <a:off x="4493" y="337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89232" name="Rectangle 6023"/>
              <p:cNvSpPr/>
              <p:nvPr/>
            </p:nvSpPr>
            <p:spPr>
              <a:xfrm rot="-5400000">
                <a:off x="4493" y="336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9233" name="Rectangle 6024"/>
              <p:cNvSpPr/>
              <p:nvPr/>
            </p:nvSpPr>
            <p:spPr>
              <a:xfrm rot="-5400000">
                <a:off x="4494" y="3342"/>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9234" name="Rectangle 6025"/>
              <p:cNvSpPr/>
              <p:nvPr/>
            </p:nvSpPr>
            <p:spPr>
              <a:xfrm rot="-5400000">
                <a:off x="4493" y="332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35" name="Rectangle 6026"/>
              <p:cNvSpPr/>
              <p:nvPr/>
            </p:nvSpPr>
            <p:spPr>
              <a:xfrm rot="-5400000">
                <a:off x="4497" y="331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9236" name="Rectangle 6027"/>
              <p:cNvSpPr/>
              <p:nvPr/>
            </p:nvSpPr>
            <p:spPr>
              <a:xfrm rot="-5400000">
                <a:off x="4497" y="330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9237" name="Rectangle 6028"/>
              <p:cNvSpPr/>
              <p:nvPr/>
            </p:nvSpPr>
            <p:spPr>
              <a:xfrm rot="-5400000">
                <a:off x="4497" y="329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9238" name="Rectangle 6029"/>
              <p:cNvSpPr/>
              <p:nvPr/>
            </p:nvSpPr>
            <p:spPr>
              <a:xfrm rot="-5400000">
                <a:off x="4493" y="328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d</a:t>
                </a:r>
                <a:endParaRPr lang="zh-CN" altLang="zh-CN" sz="1800" dirty="0">
                  <a:latin typeface="Arial" panose="020B0604020202020204" pitchFamily="34" charset="0"/>
                </a:endParaRPr>
              </a:p>
            </p:txBody>
          </p:sp>
          <p:sp>
            <p:nvSpPr>
              <p:cNvPr id="89239" name="Rectangle 6030"/>
              <p:cNvSpPr/>
              <p:nvPr/>
            </p:nvSpPr>
            <p:spPr>
              <a:xfrm rot="-5400000">
                <a:off x="4493" y="326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40" name="Rectangle 6031"/>
              <p:cNvSpPr/>
              <p:nvPr/>
            </p:nvSpPr>
            <p:spPr>
              <a:xfrm rot="-5400000">
                <a:off x="4493" y="324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g</a:t>
                </a:r>
                <a:endParaRPr lang="zh-CN" altLang="zh-CN" sz="1800" dirty="0">
                  <a:latin typeface="Arial" panose="020B0604020202020204" pitchFamily="34" charset="0"/>
                </a:endParaRPr>
              </a:p>
            </p:txBody>
          </p:sp>
          <p:sp>
            <p:nvSpPr>
              <p:cNvPr id="89241" name="Rectangle 6032"/>
              <p:cNvSpPr/>
              <p:nvPr/>
            </p:nvSpPr>
            <p:spPr>
              <a:xfrm rot="-5400000">
                <a:off x="4497" y="3230"/>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9242" name="Rectangle 6033"/>
              <p:cNvSpPr/>
              <p:nvPr/>
            </p:nvSpPr>
            <p:spPr>
              <a:xfrm rot="-5400000">
                <a:off x="4493" y="321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43" name="Rectangle 6034"/>
              <p:cNvSpPr/>
              <p:nvPr/>
            </p:nvSpPr>
            <p:spPr>
              <a:xfrm rot="-5400000">
                <a:off x="4493" y="319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9244" name="Rectangle 6035"/>
              <p:cNvSpPr/>
              <p:nvPr/>
            </p:nvSpPr>
            <p:spPr>
              <a:xfrm rot="-5400000">
                <a:off x="4537" y="311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89245" name="Rectangle 6036"/>
              <p:cNvSpPr/>
              <p:nvPr/>
            </p:nvSpPr>
            <p:spPr>
              <a:xfrm rot="-5400000">
                <a:off x="4537" y="310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9246" name="Rectangle 6037"/>
              <p:cNvSpPr/>
              <p:nvPr/>
            </p:nvSpPr>
            <p:spPr>
              <a:xfrm rot="-5400000">
                <a:off x="4537" y="318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7</a:t>
                </a:r>
                <a:endParaRPr lang="zh-CN" altLang="zh-CN" sz="1800" dirty="0">
                  <a:latin typeface="Arial" panose="020B0604020202020204" pitchFamily="34" charset="0"/>
                </a:endParaRPr>
              </a:p>
            </p:txBody>
          </p:sp>
        </p:grpSp>
        <p:grpSp>
          <p:nvGrpSpPr>
            <p:cNvPr id="85027" name="Group 6239"/>
            <p:cNvGrpSpPr/>
            <p:nvPr/>
          </p:nvGrpSpPr>
          <p:grpSpPr>
            <a:xfrm>
              <a:off x="4516" y="420"/>
              <a:ext cx="1029" cy="3108"/>
              <a:chOff x="4516" y="420"/>
              <a:chExt cx="1029" cy="3108"/>
            </a:xfrm>
          </p:grpSpPr>
          <p:sp>
            <p:nvSpPr>
              <p:cNvPr id="88847" name="Rectangle 6039"/>
              <p:cNvSpPr/>
              <p:nvPr/>
            </p:nvSpPr>
            <p:spPr>
              <a:xfrm rot="-5400000">
                <a:off x="4537" y="316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8848" name="Rectangle 6040"/>
              <p:cNvSpPr/>
              <p:nvPr/>
            </p:nvSpPr>
            <p:spPr>
              <a:xfrm rot="-5400000">
                <a:off x="4535" y="324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88849" name="Rectangle 6041"/>
              <p:cNvSpPr/>
              <p:nvPr/>
            </p:nvSpPr>
            <p:spPr>
              <a:xfrm rot="-5400000">
                <a:off x="4535" y="322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8850" name="Rectangle 6042"/>
              <p:cNvSpPr/>
              <p:nvPr/>
            </p:nvSpPr>
            <p:spPr>
              <a:xfrm rot="-5400000">
                <a:off x="4535" y="330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88851" name="Rectangle 6043"/>
              <p:cNvSpPr/>
              <p:nvPr/>
            </p:nvSpPr>
            <p:spPr>
              <a:xfrm rot="-5400000">
                <a:off x="4535" y="328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8852" name="Rectangle 6044"/>
              <p:cNvSpPr/>
              <p:nvPr/>
            </p:nvSpPr>
            <p:spPr>
              <a:xfrm rot="-5400000">
                <a:off x="4536" y="336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88853" name="Rectangle 6045"/>
              <p:cNvSpPr/>
              <p:nvPr/>
            </p:nvSpPr>
            <p:spPr>
              <a:xfrm rot="-5400000">
                <a:off x="4536" y="335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8854" name="Rectangle 6046"/>
              <p:cNvSpPr/>
              <p:nvPr/>
            </p:nvSpPr>
            <p:spPr>
              <a:xfrm rot="-5400000">
                <a:off x="4537" y="343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8855" name="Rectangle 6047"/>
              <p:cNvSpPr/>
              <p:nvPr/>
            </p:nvSpPr>
            <p:spPr>
              <a:xfrm rot="-5400000">
                <a:off x="4537" y="341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8856" name="Rectangle 6048"/>
              <p:cNvSpPr/>
              <p:nvPr/>
            </p:nvSpPr>
            <p:spPr>
              <a:xfrm rot="-5400000">
                <a:off x="4536" y="348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8857" name="Rectangle 6049"/>
              <p:cNvSpPr/>
              <p:nvPr/>
            </p:nvSpPr>
            <p:spPr>
              <a:xfrm rot="-5400000">
                <a:off x="4533" y="260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8858" name="Rectangle 6050"/>
              <p:cNvSpPr/>
              <p:nvPr/>
            </p:nvSpPr>
            <p:spPr>
              <a:xfrm rot="-5400000">
                <a:off x="4533" y="258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8859" name="Rectangle 6051"/>
              <p:cNvSpPr/>
              <p:nvPr/>
            </p:nvSpPr>
            <p:spPr>
              <a:xfrm rot="-5400000">
                <a:off x="4533" y="257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8860" name="Rectangle 6052"/>
              <p:cNvSpPr/>
              <p:nvPr/>
            </p:nvSpPr>
            <p:spPr>
              <a:xfrm>
                <a:off x="5446" y="2640"/>
                <a:ext cx="34"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TE</a:t>
                </a:r>
                <a:endParaRPr lang="zh-CN" altLang="zh-CN" sz="1800" dirty="0">
                  <a:latin typeface="Arial" panose="020B0604020202020204" pitchFamily="34" charset="0"/>
                </a:endParaRPr>
              </a:p>
            </p:txBody>
          </p:sp>
          <p:sp>
            <p:nvSpPr>
              <p:cNvPr id="88861" name="Line 6053"/>
              <p:cNvSpPr/>
              <p:nvPr/>
            </p:nvSpPr>
            <p:spPr>
              <a:xfrm>
                <a:off x="5422" y="2654"/>
                <a:ext cx="15" cy="0"/>
              </a:xfrm>
              <a:prstGeom prst="line">
                <a:avLst/>
              </a:prstGeom>
              <a:ln w="11113" cap="flat" cmpd="sng">
                <a:solidFill>
                  <a:srgbClr val="FF0000"/>
                </a:solidFill>
                <a:prstDash val="solid"/>
                <a:headEnd type="none" w="med" len="med"/>
                <a:tailEnd type="none" w="med" len="med"/>
              </a:ln>
            </p:spPr>
          </p:sp>
          <p:sp>
            <p:nvSpPr>
              <p:cNvPr id="88862" name="Rectangle 6054"/>
              <p:cNvSpPr/>
              <p:nvPr/>
            </p:nvSpPr>
            <p:spPr>
              <a:xfrm>
                <a:off x="5446" y="2666"/>
                <a:ext cx="37"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TM</a:t>
                </a:r>
                <a:endParaRPr lang="zh-CN" altLang="zh-CN" sz="1800" dirty="0">
                  <a:latin typeface="Arial" panose="020B0604020202020204" pitchFamily="34" charset="0"/>
                </a:endParaRPr>
              </a:p>
            </p:txBody>
          </p:sp>
          <p:sp>
            <p:nvSpPr>
              <p:cNvPr id="88863" name="Line 6055"/>
              <p:cNvSpPr/>
              <p:nvPr/>
            </p:nvSpPr>
            <p:spPr>
              <a:xfrm>
                <a:off x="5422" y="2679"/>
                <a:ext cx="15" cy="0"/>
              </a:xfrm>
              <a:prstGeom prst="line">
                <a:avLst/>
              </a:prstGeom>
              <a:ln w="11113" cap="flat" cmpd="sng">
                <a:solidFill>
                  <a:srgbClr val="0000FF"/>
                </a:solidFill>
                <a:prstDash val="solid"/>
                <a:headEnd type="none" w="med" len="med"/>
                <a:tailEnd type="none" w="med" len="med"/>
              </a:ln>
            </p:spPr>
          </p:sp>
          <p:sp>
            <p:nvSpPr>
              <p:cNvPr id="88864" name="Rectangle 6056"/>
              <p:cNvSpPr/>
              <p:nvPr/>
            </p:nvSpPr>
            <p:spPr>
              <a:xfrm>
                <a:off x="4516" y="420"/>
                <a:ext cx="1029" cy="1009"/>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865" name="Rectangle 6057"/>
              <p:cNvSpPr/>
              <p:nvPr/>
            </p:nvSpPr>
            <p:spPr>
              <a:xfrm>
                <a:off x="4583" y="462"/>
                <a:ext cx="923" cy="904"/>
              </a:xfrm>
              <a:prstGeom prst="rect">
                <a:avLst/>
              </a:prstGeom>
              <a:noFill/>
              <a:ln w="11113" cap="flat" cmpd="sng">
                <a:solidFill>
                  <a:srgbClr val="0000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866" name="Line 6058"/>
              <p:cNvSpPr/>
              <p:nvPr/>
            </p:nvSpPr>
            <p:spPr>
              <a:xfrm>
                <a:off x="4583" y="914"/>
                <a:ext cx="921" cy="0"/>
              </a:xfrm>
              <a:prstGeom prst="line">
                <a:avLst/>
              </a:prstGeom>
              <a:ln w="11113" cap="flat" cmpd="sng">
                <a:solidFill>
                  <a:srgbClr val="000000"/>
                </a:solidFill>
                <a:prstDash val="solid"/>
                <a:headEnd type="none" w="med" len="med"/>
                <a:tailEnd type="none" w="med" len="med"/>
              </a:ln>
            </p:spPr>
          </p:sp>
          <p:sp>
            <p:nvSpPr>
              <p:cNvPr id="88867" name="Line 6059"/>
              <p:cNvSpPr/>
              <p:nvPr/>
            </p:nvSpPr>
            <p:spPr>
              <a:xfrm>
                <a:off x="5504" y="916"/>
                <a:ext cx="0" cy="6"/>
              </a:xfrm>
              <a:prstGeom prst="line">
                <a:avLst/>
              </a:prstGeom>
              <a:ln w="11113" cap="flat" cmpd="sng">
                <a:solidFill>
                  <a:srgbClr val="000000"/>
                </a:solidFill>
                <a:prstDash val="solid"/>
                <a:headEnd type="none" w="med" len="med"/>
                <a:tailEnd type="none" w="med" len="med"/>
              </a:ln>
            </p:spPr>
          </p:sp>
          <p:sp>
            <p:nvSpPr>
              <p:cNvPr id="88868" name="Line 6060"/>
              <p:cNvSpPr/>
              <p:nvPr/>
            </p:nvSpPr>
            <p:spPr>
              <a:xfrm>
                <a:off x="5373" y="916"/>
                <a:ext cx="0" cy="6"/>
              </a:xfrm>
              <a:prstGeom prst="line">
                <a:avLst/>
              </a:prstGeom>
              <a:ln w="11113" cap="flat" cmpd="sng">
                <a:solidFill>
                  <a:srgbClr val="000000"/>
                </a:solidFill>
                <a:prstDash val="solid"/>
                <a:headEnd type="none" w="med" len="med"/>
                <a:tailEnd type="none" w="med" len="med"/>
              </a:ln>
            </p:spPr>
          </p:sp>
          <p:sp>
            <p:nvSpPr>
              <p:cNvPr id="88869" name="Line 6061"/>
              <p:cNvSpPr/>
              <p:nvPr/>
            </p:nvSpPr>
            <p:spPr>
              <a:xfrm>
                <a:off x="5241" y="916"/>
                <a:ext cx="0" cy="6"/>
              </a:xfrm>
              <a:prstGeom prst="line">
                <a:avLst/>
              </a:prstGeom>
              <a:ln w="11113" cap="flat" cmpd="sng">
                <a:solidFill>
                  <a:srgbClr val="000000"/>
                </a:solidFill>
                <a:prstDash val="solid"/>
                <a:headEnd type="none" w="med" len="med"/>
                <a:tailEnd type="none" w="med" len="med"/>
              </a:ln>
            </p:spPr>
          </p:sp>
          <p:sp>
            <p:nvSpPr>
              <p:cNvPr id="88870" name="Line 6062"/>
              <p:cNvSpPr/>
              <p:nvPr/>
            </p:nvSpPr>
            <p:spPr>
              <a:xfrm>
                <a:off x="5110" y="916"/>
                <a:ext cx="0" cy="6"/>
              </a:xfrm>
              <a:prstGeom prst="line">
                <a:avLst/>
              </a:prstGeom>
              <a:ln w="11113" cap="flat" cmpd="sng">
                <a:solidFill>
                  <a:srgbClr val="000000"/>
                </a:solidFill>
                <a:prstDash val="solid"/>
                <a:headEnd type="none" w="med" len="med"/>
                <a:tailEnd type="none" w="med" len="med"/>
              </a:ln>
            </p:spPr>
          </p:sp>
          <p:sp>
            <p:nvSpPr>
              <p:cNvPr id="88871" name="Line 6063"/>
              <p:cNvSpPr/>
              <p:nvPr/>
            </p:nvSpPr>
            <p:spPr>
              <a:xfrm>
                <a:off x="4977" y="916"/>
                <a:ext cx="0" cy="6"/>
              </a:xfrm>
              <a:prstGeom prst="line">
                <a:avLst/>
              </a:prstGeom>
              <a:ln w="11113" cap="flat" cmpd="sng">
                <a:solidFill>
                  <a:srgbClr val="000000"/>
                </a:solidFill>
                <a:prstDash val="solid"/>
                <a:headEnd type="none" w="med" len="med"/>
                <a:tailEnd type="none" w="med" len="med"/>
              </a:ln>
            </p:spPr>
          </p:sp>
          <p:sp>
            <p:nvSpPr>
              <p:cNvPr id="88872" name="Line 6064"/>
              <p:cNvSpPr/>
              <p:nvPr/>
            </p:nvSpPr>
            <p:spPr>
              <a:xfrm>
                <a:off x="4846" y="916"/>
                <a:ext cx="0" cy="6"/>
              </a:xfrm>
              <a:prstGeom prst="line">
                <a:avLst/>
              </a:prstGeom>
              <a:ln w="11113" cap="flat" cmpd="sng">
                <a:solidFill>
                  <a:srgbClr val="000000"/>
                </a:solidFill>
                <a:prstDash val="solid"/>
                <a:headEnd type="none" w="med" len="med"/>
                <a:tailEnd type="none" w="med" len="med"/>
              </a:ln>
            </p:spPr>
          </p:sp>
          <p:sp>
            <p:nvSpPr>
              <p:cNvPr id="88873" name="Line 6065"/>
              <p:cNvSpPr/>
              <p:nvPr/>
            </p:nvSpPr>
            <p:spPr>
              <a:xfrm>
                <a:off x="4714" y="916"/>
                <a:ext cx="0" cy="6"/>
              </a:xfrm>
              <a:prstGeom prst="line">
                <a:avLst/>
              </a:prstGeom>
              <a:ln w="11113" cap="flat" cmpd="sng">
                <a:solidFill>
                  <a:srgbClr val="000000"/>
                </a:solidFill>
                <a:prstDash val="solid"/>
                <a:headEnd type="none" w="med" len="med"/>
                <a:tailEnd type="none" w="med" len="med"/>
              </a:ln>
            </p:spPr>
          </p:sp>
          <p:sp>
            <p:nvSpPr>
              <p:cNvPr id="88874" name="Line 6066"/>
              <p:cNvSpPr/>
              <p:nvPr/>
            </p:nvSpPr>
            <p:spPr>
              <a:xfrm>
                <a:off x="4583" y="916"/>
                <a:ext cx="0" cy="6"/>
              </a:xfrm>
              <a:prstGeom prst="line">
                <a:avLst/>
              </a:prstGeom>
              <a:ln w="11113" cap="flat" cmpd="sng">
                <a:solidFill>
                  <a:srgbClr val="000000"/>
                </a:solidFill>
                <a:prstDash val="solid"/>
                <a:headEnd type="none" w="med" len="med"/>
                <a:tailEnd type="none" w="med" len="med"/>
              </a:ln>
            </p:spPr>
          </p:sp>
          <p:sp>
            <p:nvSpPr>
              <p:cNvPr id="88875" name="Line 6067"/>
              <p:cNvSpPr/>
              <p:nvPr/>
            </p:nvSpPr>
            <p:spPr>
              <a:xfrm>
                <a:off x="5504" y="462"/>
                <a:ext cx="0" cy="901"/>
              </a:xfrm>
              <a:prstGeom prst="line">
                <a:avLst/>
              </a:prstGeom>
              <a:ln w="11113" cap="flat" cmpd="sng">
                <a:solidFill>
                  <a:srgbClr val="000000"/>
                </a:solidFill>
                <a:prstDash val="solid"/>
                <a:headEnd type="none" w="med" len="med"/>
                <a:tailEnd type="none" w="med" len="med"/>
              </a:ln>
            </p:spPr>
          </p:sp>
          <p:sp>
            <p:nvSpPr>
              <p:cNvPr id="88876" name="Line 6068"/>
              <p:cNvSpPr/>
              <p:nvPr/>
            </p:nvSpPr>
            <p:spPr>
              <a:xfrm>
                <a:off x="5373" y="462"/>
                <a:ext cx="0" cy="901"/>
              </a:xfrm>
              <a:prstGeom prst="line">
                <a:avLst/>
              </a:prstGeom>
              <a:ln w="0" cap="flat" cmpd="sng">
                <a:solidFill>
                  <a:srgbClr val="000000"/>
                </a:solidFill>
                <a:prstDash val="solid"/>
                <a:headEnd type="none" w="med" len="med"/>
                <a:tailEnd type="none" w="med" len="med"/>
              </a:ln>
            </p:spPr>
          </p:sp>
          <p:sp>
            <p:nvSpPr>
              <p:cNvPr id="88877" name="Line 6069"/>
              <p:cNvSpPr/>
              <p:nvPr/>
            </p:nvSpPr>
            <p:spPr>
              <a:xfrm>
                <a:off x="5241" y="462"/>
                <a:ext cx="0" cy="901"/>
              </a:xfrm>
              <a:prstGeom prst="line">
                <a:avLst/>
              </a:prstGeom>
              <a:ln w="0" cap="flat" cmpd="sng">
                <a:solidFill>
                  <a:srgbClr val="000000"/>
                </a:solidFill>
                <a:prstDash val="solid"/>
                <a:headEnd type="none" w="med" len="med"/>
                <a:tailEnd type="none" w="med" len="med"/>
              </a:ln>
            </p:spPr>
          </p:sp>
          <p:sp>
            <p:nvSpPr>
              <p:cNvPr id="88878" name="Line 6070"/>
              <p:cNvSpPr/>
              <p:nvPr/>
            </p:nvSpPr>
            <p:spPr>
              <a:xfrm>
                <a:off x="5110" y="462"/>
                <a:ext cx="0" cy="901"/>
              </a:xfrm>
              <a:prstGeom prst="line">
                <a:avLst/>
              </a:prstGeom>
              <a:ln w="0" cap="flat" cmpd="sng">
                <a:solidFill>
                  <a:srgbClr val="000000"/>
                </a:solidFill>
                <a:prstDash val="solid"/>
                <a:headEnd type="none" w="med" len="med"/>
                <a:tailEnd type="none" w="med" len="med"/>
              </a:ln>
            </p:spPr>
          </p:sp>
          <p:sp>
            <p:nvSpPr>
              <p:cNvPr id="88879" name="Line 6071"/>
              <p:cNvSpPr/>
              <p:nvPr/>
            </p:nvSpPr>
            <p:spPr>
              <a:xfrm>
                <a:off x="4977" y="462"/>
                <a:ext cx="0" cy="901"/>
              </a:xfrm>
              <a:prstGeom prst="line">
                <a:avLst/>
              </a:prstGeom>
              <a:ln w="0" cap="flat" cmpd="sng">
                <a:solidFill>
                  <a:srgbClr val="000000"/>
                </a:solidFill>
                <a:prstDash val="solid"/>
                <a:headEnd type="none" w="med" len="med"/>
                <a:tailEnd type="none" w="med" len="med"/>
              </a:ln>
            </p:spPr>
          </p:sp>
          <p:sp>
            <p:nvSpPr>
              <p:cNvPr id="88880" name="Line 6072"/>
              <p:cNvSpPr/>
              <p:nvPr/>
            </p:nvSpPr>
            <p:spPr>
              <a:xfrm>
                <a:off x="4846" y="462"/>
                <a:ext cx="0" cy="901"/>
              </a:xfrm>
              <a:prstGeom prst="line">
                <a:avLst/>
              </a:prstGeom>
              <a:ln w="0" cap="flat" cmpd="sng">
                <a:solidFill>
                  <a:srgbClr val="000000"/>
                </a:solidFill>
                <a:prstDash val="solid"/>
                <a:headEnd type="none" w="med" len="med"/>
                <a:tailEnd type="none" w="med" len="med"/>
              </a:ln>
            </p:spPr>
          </p:sp>
          <p:sp>
            <p:nvSpPr>
              <p:cNvPr id="88881" name="Line 6073"/>
              <p:cNvSpPr/>
              <p:nvPr/>
            </p:nvSpPr>
            <p:spPr>
              <a:xfrm>
                <a:off x="4714" y="462"/>
                <a:ext cx="0" cy="901"/>
              </a:xfrm>
              <a:prstGeom prst="line">
                <a:avLst/>
              </a:prstGeom>
              <a:ln w="0" cap="flat" cmpd="sng">
                <a:solidFill>
                  <a:srgbClr val="000000"/>
                </a:solidFill>
                <a:prstDash val="solid"/>
                <a:headEnd type="none" w="med" len="med"/>
                <a:tailEnd type="none" w="med" len="med"/>
              </a:ln>
            </p:spPr>
          </p:sp>
          <p:sp>
            <p:nvSpPr>
              <p:cNvPr id="88882" name="Line 6074"/>
              <p:cNvSpPr/>
              <p:nvPr/>
            </p:nvSpPr>
            <p:spPr>
              <a:xfrm>
                <a:off x="4583" y="462"/>
                <a:ext cx="0" cy="901"/>
              </a:xfrm>
              <a:prstGeom prst="line">
                <a:avLst/>
              </a:prstGeom>
              <a:ln w="11113" cap="flat" cmpd="sng">
                <a:solidFill>
                  <a:srgbClr val="000000"/>
                </a:solidFill>
                <a:prstDash val="solid"/>
                <a:headEnd type="none" w="med" len="med"/>
                <a:tailEnd type="none" w="med" len="med"/>
              </a:ln>
            </p:spPr>
          </p:sp>
          <p:sp>
            <p:nvSpPr>
              <p:cNvPr id="88883" name="Line 6075"/>
              <p:cNvSpPr/>
              <p:nvPr/>
            </p:nvSpPr>
            <p:spPr>
              <a:xfrm flipV="1">
                <a:off x="5504" y="905"/>
                <a:ext cx="0" cy="7"/>
              </a:xfrm>
              <a:prstGeom prst="line">
                <a:avLst/>
              </a:prstGeom>
              <a:ln w="11113" cap="flat" cmpd="sng">
                <a:solidFill>
                  <a:srgbClr val="000000"/>
                </a:solidFill>
                <a:prstDash val="solid"/>
                <a:headEnd type="none" w="med" len="med"/>
                <a:tailEnd type="none" w="med" len="med"/>
              </a:ln>
            </p:spPr>
          </p:sp>
          <p:sp>
            <p:nvSpPr>
              <p:cNvPr id="88884" name="Line 6076"/>
              <p:cNvSpPr/>
              <p:nvPr/>
            </p:nvSpPr>
            <p:spPr>
              <a:xfrm flipV="1">
                <a:off x="5373" y="905"/>
                <a:ext cx="0" cy="7"/>
              </a:xfrm>
              <a:prstGeom prst="line">
                <a:avLst/>
              </a:prstGeom>
              <a:ln w="11113" cap="flat" cmpd="sng">
                <a:solidFill>
                  <a:srgbClr val="000000"/>
                </a:solidFill>
                <a:prstDash val="solid"/>
                <a:headEnd type="none" w="med" len="med"/>
                <a:tailEnd type="none" w="med" len="med"/>
              </a:ln>
            </p:spPr>
          </p:sp>
          <p:sp>
            <p:nvSpPr>
              <p:cNvPr id="88885" name="Line 6077"/>
              <p:cNvSpPr/>
              <p:nvPr/>
            </p:nvSpPr>
            <p:spPr>
              <a:xfrm flipV="1">
                <a:off x="5241" y="905"/>
                <a:ext cx="0" cy="7"/>
              </a:xfrm>
              <a:prstGeom prst="line">
                <a:avLst/>
              </a:prstGeom>
              <a:ln w="11113" cap="flat" cmpd="sng">
                <a:solidFill>
                  <a:srgbClr val="000000"/>
                </a:solidFill>
                <a:prstDash val="solid"/>
                <a:headEnd type="none" w="med" len="med"/>
                <a:tailEnd type="none" w="med" len="med"/>
              </a:ln>
            </p:spPr>
          </p:sp>
          <p:sp>
            <p:nvSpPr>
              <p:cNvPr id="88886" name="Line 6078"/>
              <p:cNvSpPr/>
              <p:nvPr/>
            </p:nvSpPr>
            <p:spPr>
              <a:xfrm flipV="1">
                <a:off x="5110" y="905"/>
                <a:ext cx="0" cy="7"/>
              </a:xfrm>
              <a:prstGeom prst="line">
                <a:avLst/>
              </a:prstGeom>
              <a:ln w="11113" cap="flat" cmpd="sng">
                <a:solidFill>
                  <a:srgbClr val="000000"/>
                </a:solidFill>
                <a:prstDash val="solid"/>
                <a:headEnd type="none" w="med" len="med"/>
                <a:tailEnd type="none" w="med" len="med"/>
              </a:ln>
            </p:spPr>
          </p:sp>
          <p:sp>
            <p:nvSpPr>
              <p:cNvPr id="88887" name="Line 6079"/>
              <p:cNvSpPr/>
              <p:nvPr/>
            </p:nvSpPr>
            <p:spPr>
              <a:xfrm flipV="1">
                <a:off x="4977" y="905"/>
                <a:ext cx="0" cy="7"/>
              </a:xfrm>
              <a:prstGeom prst="line">
                <a:avLst/>
              </a:prstGeom>
              <a:ln w="11113" cap="flat" cmpd="sng">
                <a:solidFill>
                  <a:srgbClr val="000000"/>
                </a:solidFill>
                <a:prstDash val="solid"/>
                <a:headEnd type="none" w="med" len="med"/>
                <a:tailEnd type="none" w="med" len="med"/>
              </a:ln>
            </p:spPr>
          </p:sp>
          <p:sp>
            <p:nvSpPr>
              <p:cNvPr id="88888" name="Line 6080"/>
              <p:cNvSpPr/>
              <p:nvPr/>
            </p:nvSpPr>
            <p:spPr>
              <a:xfrm flipV="1">
                <a:off x="4846" y="905"/>
                <a:ext cx="0" cy="7"/>
              </a:xfrm>
              <a:prstGeom prst="line">
                <a:avLst/>
              </a:prstGeom>
              <a:ln w="11113" cap="flat" cmpd="sng">
                <a:solidFill>
                  <a:srgbClr val="000000"/>
                </a:solidFill>
                <a:prstDash val="solid"/>
                <a:headEnd type="none" w="med" len="med"/>
                <a:tailEnd type="none" w="med" len="med"/>
              </a:ln>
            </p:spPr>
          </p:sp>
          <p:sp>
            <p:nvSpPr>
              <p:cNvPr id="88889" name="Line 6081"/>
              <p:cNvSpPr/>
              <p:nvPr/>
            </p:nvSpPr>
            <p:spPr>
              <a:xfrm flipV="1">
                <a:off x="4714" y="905"/>
                <a:ext cx="0" cy="7"/>
              </a:xfrm>
              <a:prstGeom prst="line">
                <a:avLst/>
              </a:prstGeom>
              <a:ln w="11113" cap="flat" cmpd="sng">
                <a:solidFill>
                  <a:srgbClr val="000000"/>
                </a:solidFill>
                <a:prstDash val="solid"/>
                <a:headEnd type="none" w="med" len="med"/>
                <a:tailEnd type="none" w="med" len="med"/>
              </a:ln>
            </p:spPr>
          </p:sp>
          <p:sp>
            <p:nvSpPr>
              <p:cNvPr id="88890" name="Line 6082"/>
              <p:cNvSpPr/>
              <p:nvPr/>
            </p:nvSpPr>
            <p:spPr>
              <a:xfrm flipV="1">
                <a:off x="4583" y="905"/>
                <a:ext cx="0" cy="7"/>
              </a:xfrm>
              <a:prstGeom prst="line">
                <a:avLst/>
              </a:prstGeom>
              <a:ln w="11113" cap="flat" cmpd="sng">
                <a:solidFill>
                  <a:srgbClr val="000000"/>
                </a:solidFill>
                <a:prstDash val="solid"/>
                <a:headEnd type="none" w="med" len="med"/>
                <a:tailEnd type="none" w="med" len="med"/>
              </a:ln>
            </p:spPr>
          </p:sp>
          <p:sp>
            <p:nvSpPr>
              <p:cNvPr id="88891" name="Line 6083"/>
              <p:cNvSpPr/>
              <p:nvPr/>
            </p:nvSpPr>
            <p:spPr>
              <a:xfrm>
                <a:off x="5464" y="916"/>
                <a:ext cx="0" cy="8"/>
              </a:xfrm>
              <a:prstGeom prst="line">
                <a:avLst/>
              </a:prstGeom>
              <a:ln w="11113" cap="flat" cmpd="sng">
                <a:solidFill>
                  <a:srgbClr val="000000"/>
                </a:solidFill>
                <a:prstDash val="solid"/>
                <a:headEnd type="none" w="med" len="med"/>
                <a:tailEnd type="none" w="med" len="med"/>
              </a:ln>
            </p:spPr>
          </p:sp>
          <p:sp>
            <p:nvSpPr>
              <p:cNvPr id="88892" name="Line 6084"/>
              <p:cNvSpPr/>
              <p:nvPr/>
            </p:nvSpPr>
            <p:spPr>
              <a:xfrm>
                <a:off x="5440" y="916"/>
                <a:ext cx="0" cy="8"/>
              </a:xfrm>
              <a:prstGeom prst="line">
                <a:avLst/>
              </a:prstGeom>
              <a:ln w="11113" cap="flat" cmpd="sng">
                <a:solidFill>
                  <a:srgbClr val="000000"/>
                </a:solidFill>
                <a:prstDash val="solid"/>
                <a:headEnd type="none" w="med" len="med"/>
                <a:tailEnd type="none" w="med" len="med"/>
              </a:ln>
            </p:spPr>
          </p:sp>
          <p:sp>
            <p:nvSpPr>
              <p:cNvPr id="88893" name="Line 6085"/>
              <p:cNvSpPr/>
              <p:nvPr/>
            </p:nvSpPr>
            <p:spPr>
              <a:xfrm>
                <a:off x="5425" y="916"/>
                <a:ext cx="0" cy="8"/>
              </a:xfrm>
              <a:prstGeom prst="line">
                <a:avLst/>
              </a:prstGeom>
              <a:ln w="11113" cap="flat" cmpd="sng">
                <a:solidFill>
                  <a:srgbClr val="000000"/>
                </a:solidFill>
                <a:prstDash val="solid"/>
                <a:headEnd type="none" w="med" len="med"/>
                <a:tailEnd type="none" w="med" len="med"/>
              </a:ln>
            </p:spPr>
          </p:sp>
          <p:sp>
            <p:nvSpPr>
              <p:cNvPr id="88894" name="Line 6086"/>
              <p:cNvSpPr/>
              <p:nvPr/>
            </p:nvSpPr>
            <p:spPr>
              <a:xfrm>
                <a:off x="5412" y="916"/>
                <a:ext cx="0" cy="8"/>
              </a:xfrm>
              <a:prstGeom prst="line">
                <a:avLst/>
              </a:prstGeom>
              <a:ln w="11113" cap="flat" cmpd="sng">
                <a:solidFill>
                  <a:srgbClr val="000000"/>
                </a:solidFill>
                <a:prstDash val="solid"/>
                <a:headEnd type="none" w="med" len="med"/>
                <a:tailEnd type="none" w="med" len="med"/>
              </a:ln>
            </p:spPr>
          </p:sp>
          <p:sp>
            <p:nvSpPr>
              <p:cNvPr id="88895" name="Line 6087"/>
              <p:cNvSpPr/>
              <p:nvPr/>
            </p:nvSpPr>
            <p:spPr>
              <a:xfrm>
                <a:off x="5401" y="916"/>
                <a:ext cx="0" cy="8"/>
              </a:xfrm>
              <a:prstGeom prst="line">
                <a:avLst/>
              </a:prstGeom>
              <a:ln w="11113" cap="flat" cmpd="sng">
                <a:solidFill>
                  <a:srgbClr val="000000"/>
                </a:solidFill>
                <a:prstDash val="solid"/>
                <a:headEnd type="none" w="med" len="med"/>
                <a:tailEnd type="none" w="med" len="med"/>
              </a:ln>
            </p:spPr>
          </p:sp>
          <p:sp>
            <p:nvSpPr>
              <p:cNvPr id="88896" name="Line 6088"/>
              <p:cNvSpPr/>
              <p:nvPr/>
            </p:nvSpPr>
            <p:spPr>
              <a:xfrm>
                <a:off x="5392" y="916"/>
                <a:ext cx="0" cy="8"/>
              </a:xfrm>
              <a:prstGeom prst="line">
                <a:avLst/>
              </a:prstGeom>
              <a:ln w="11113" cap="flat" cmpd="sng">
                <a:solidFill>
                  <a:srgbClr val="000000"/>
                </a:solidFill>
                <a:prstDash val="solid"/>
                <a:headEnd type="none" w="med" len="med"/>
                <a:tailEnd type="none" w="med" len="med"/>
              </a:ln>
            </p:spPr>
          </p:sp>
          <p:sp>
            <p:nvSpPr>
              <p:cNvPr id="88897" name="Line 6089"/>
              <p:cNvSpPr/>
              <p:nvPr/>
            </p:nvSpPr>
            <p:spPr>
              <a:xfrm>
                <a:off x="5385" y="916"/>
                <a:ext cx="0" cy="8"/>
              </a:xfrm>
              <a:prstGeom prst="line">
                <a:avLst/>
              </a:prstGeom>
              <a:ln w="11113" cap="flat" cmpd="sng">
                <a:solidFill>
                  <a:srgbClr val="000000"/>
                </a:solidFill>
                <a:prstDash val="solid"/>
                <a:headEnd type="none" w="med" len="med"/>
                <a:tailEnd type="none" w="med" len="med"/>
              </a:ln>
            </p:spPr>
          </p:sp>
          <p:sp>
            <p:nvSpPr>
              <p:cNvPr id="88898" name="Line 6090"/>
              <p:cNvSpPr/>
              <p:nvPr/>
            </p:nvSpPr>
            <p:spPr>
              <a:xfrm>
                <a:off x="5379" y="916"/>
                <a:ext cx="0" cy="8"/>
              </a:xfrm>
              <a:prstGeom prst="line">
                <a:avLst/>
              </a:prstGeom>
              <a:ln w="11113" cap="flat" cmpd="sng">
                <a:solidFill>
                  <a:srgbClr val="000000"/>
                </a:solidFill>
                <a:prstDash val="solid"/>
                <a:headEnd type="none" w="med" len="med"/>
                <a:tailEnd type="none" w="med" len="med"/>
              </a:ln>
            </p:spPr>
          </p:sp>
          <p:sp>
            <p:nvSpPr>
              <p:cNvPr id="88899" name="Line 6091"/>
              <p:cNvSpPr/>
              <p:nvPr/>
            </p:nvSpPr>
            <p:spPr>
              <a:xfrm>
                <a:off x="5333" y="916"/>
                <a:ext cx="0" cy="8"/>
              </a:xfrm>
              <a:prstGeom prst="line">
                <a:avLst/>
              </a:prstGeom>
              <a:ln w="11113" cap="flat" cmpd="sng">
                <a:solidFill>
                  <a:srgbClr val="000000"/>
                </a:solidFill>
                <a:prstDash val="solid"/>
                <a:headEnd type="none" w="med" len="med"/>
                <a:tailEnd type="none" w="med" len="med"/>
              </a:ln>
            </p:spPr>
          </p:sp>
          <p:sp>
            <p:nvSpPr>
              <p:cNvPr id="88900" name="Line 6092"/>
              <p:cNvSpPr/>
              <p:nvPr/>
            </p:nvSpPr>
            <p:spPr>
              <a:xfrm>
                <a:off x="5309" y="916"/>
                <a:ext cx="0" cy="8"/>
              </a:xfrm>
              <a:prstGeom prst="line">
                <a:avLst/>
              </a:prstGeom>
              <a:ln w="11113" cap="flat" cmpd="sng">
                <a:solidFill>
                  <a:srgbClr val="000000"/>
                </a:solidFill>
                <a:prstDash val="solid"/>
                <a:headEnd type="none" w="med" len="med"/>
                <a:tailEnd type="none" w="med" len="med"/>
              </a:ln>
            </p:spPr>
          </p:sp>
          <p:sp>
            <p:nvSpPr>
              <p:cNvPr id="88901" name="Line 6093"/>
              <p:cNvSpPr/>
              <p:nvPr/>
            </p:nvSpPr>
            <p:spPr>
              <a:xfrm>
                <a:off x="5294" y="916"/>
                <a:ext cx="0" cy="8"/>
              </a:xfrm>
              <a:prstGeom prst="line">
                <a:avLst/>
              </a:prstGeom>
              <a:ln w="11113" cap="flat" cmpd="sng">
                <a:solidFill>
                  <a:srgbClr val="000000"/>
                </a:solidFill>
                <a:prstDash val="solid"/>
                <a:headEnd type="none" w="med" len="med"/>
                <a:tailEnd type="none" w="med" len="med"/>
              </a:ln>
            </p:spPr>
          </p:sp>
          <p:sp>
            <p:nvSpPr>
              <p:cNvPr id="88902" name="Line 6094"/>
              <p:cNvSpPr/>
              <p:nvPr/>
            </p:nvSpPr>
            <p:spPr>
              <a:xfrm>
                <a:off x="5281" y="916"/>
                <a:ext cx="0" cy="8"/>
              </a:xfrm>
              <a:prstGeom prst="line">
                <a:avLst/>
              </a:prstGeom>
              <a:ln w="11113" cap="flat" cmpd="sng">
                <a:solidFill>
                  <a:srgbClr val="000000"/>
                </a:solidFill>
                <a:prstDash val="solid"/>
                <a:headEnd type="none" w="med" len="med"/>
                <a:tailEnd type="none" w="med" len="med"/>
              </a:ln>
            </p:spPr>
          </p:sp>
          <p:sp>
            <p:nvSpPr>
              <p:cNvPr id="88903" name="Line 6095"/>
              <p:cNvSpPr/>
              <p:nvPr/>
            </p:nvSpPr>
            <p:spPr>
              <a:xfrm>
                <a:off x="5270" y="916"/>
                <a:ext cx="0" cy="8"/>
              </a:xfrm>
              <a:prstGeom prst="line">
                <a:avLst/>
              </a:prstGeom>
              <a:ln w="11113" cap="flat" cmpd="sng">
                <a:solidFill>
                  <a:srgbClr val="000000"/>
                </a:solidFill>
                <a:prstDash val="solid"/>
                <a:headEnd type="none" w="med" len="med"/>
                <a:tailEnd type="none" w="med" len="med"/>
              </a:ln>
            </p:spPr>
          </p:sp>
          <p:sp>
            <p:nvSpPr>
              <p:cNvPr id="88904" name="Line 6096"/>
              <p:cNvSpPr/>
              <p:nvPr/>
            </p:nvSpPr>
            <p:spPr>
              <a:xfrm>
                <a:off x="5261" y="916"/>
                <a:ext cx="0" cy="8"/>
              </a:xfrm>
              <a:prstGeom prst="line">
                <a:avLst/>
              </a:prstGeom>
              <a:ln w="11113" cap="flat" cmpd="sng">
                <a:solidFill>
                  <a:srgbClr val="000000"/>
                </a:solidFill>
                <a:prstDash val="solid"/>
                <a:headEnd type="none" w="med" len="med"/>
                <a:tailEnd type="none" w="med" len="med"/>
              </a:ln>
            </p:spPr>
          </p:sp>
          <p:sp>
            <p:nvSpPr>
              <p:cNvPr id="88905" name="Line 6097"/>
              <p:cNvSpPr/>
              <p:nvPr/>
            </p:nvSpPr>
            <p:spPr>
              <a:xfrm>
                <a:off x="5255" y="916"/>
                <a:ext cx="0" cy="8"/>
              </a:xfrm>
              <a:prstGeom prst="line">
                <a:avLst/>
              </a:prstGeom>
              <a:ln w="11113" cap="flat" cmpd="sng">
                <a:solidFill>
                  <a:srgbClr val="000000"/>
                </a:solidFill>
                <a:prstDash val="solid"/>
                <a:headEnd type="none" w="med" len="med"/>
                <a:tailEnd type="none" w="med" len="med"/>
              </a:ln>
            </p:spPr>
          </p:sp>
          <p:sp>
            <p:nvSpPr>
              <p:cNvPr id="88906" name="Line 6098"/>
              <p:cNvSpPr/>
              <p:nvPr/>
            </p:nvSpPr>
            <p:spPr>
              <a:xfrm>
                <a:off x="5248" y="916"/>
                <a:ext cx="0" cy="8"/>
              </a:xfrm>
              <a:prstGeom prst="line">
                <a:avLst/>
              </a:prstGeom>
              <a:ln w="11113" cap="flat" cmpd="sng">
                <a:solidFill>
                  <a:srgbClr val="000000"/>
                </a:solidFill>
                <a:prstDash val="solid"/>
                <a:headEnd type="none" w="med" len="med"/>
                <a:tailEnd type="none" w="med" len="med"/>
              </a:ln>
            </p:spPr>
          </p:sp>
          <p:sp>
            <p:nvSpPr>
              <p:cNvPr id="88907" name="Line 6099"/>
              <p:cNvSpPr/>
              <p:nvPr/>
            </p:nvSpPr>
            <p:spPr>
              <a:xfrm>
                <a:off x="5202" y="916"/>
                <a:ext cx="0" cy="8"/>
              </a:xfrm>
              <a:prstGeom prst="line">
                <a:avLst/>
              </a:prstGeom>
              <a:ln w="11113" cap="flat" cmpd="sng">
                <a:solidFill>
                  <a:srgbClr val="000000"/>
                </a:solidFill>
                <a:prstDash val="solid"/>
                <a:headEnd type="none" w="med" len="med"/>
                <a:tailEnd type="none" w="med" len="med"/>
              </a:ln>
            </p:spPr>
          </p:sp>
          <p:sp>
            <p:nvSpPr>
              <p:cNvPr id="88908" name="Line 6100"/>
              <p:cNvSpPr/>
              <p:nvPr/>
            </p:nvSpPr>
            <p:spPr>
              <a:xfrm>
                <a:off x="5178" y="916"/>
                <a:ext cx="0" cy="8"/>
              </a:xfrm>
              <a:prstGeom prst="line">
                <a:avLst/>
              </a:prstGeom>
              <a:ln w="11113" cap="flat" cmpd="sng">
                <a:solidFill>
                  <a:srgbClr val="000000"/>
                </a:solidFill>
                <a:prstDash val="solid"/>
                <a:headEnd type="none" w="med" len="med"/>
                <a:tailEnd type="none" w="med" len="med"/>
              </a:ln>
            </p:spPr>
          </p:sp>
          <p:sp>
            <p:nvSpPr>
              <p:cNvPr id="88909" name="Line 6101"/>
              <p:cNvSpPr/>
              <p:nvPr/>
            </p:nvSpPr>
            <p:spPr>
              <a:xfrm>
                <a:off x="5163" y="916"/>
                <a:ext cx="0" cy="8"/>
              </a:xfrm>
              <a:prstGeom prst="line">
                <a:avLst/>
              </a:prstGeom>
              <a:ln w="11113" cap="flat" cmpd="sng">
                <a:solidFill>
                  <a:srgbClr val="000000"/>
                </a:solidFill>
                <a:prstDash val="solid"/>
                <a:headEnd type="none" w="med" len="med"/>
                <a:tailEnd type="none" w="med" len="med"/>
              </a:ln>
            </p:spPr>
          </p:sp>
          <p:sp>
            <p:nvSpPr>
              <p:cNvPr id="88910" name="Line 6102"/>
              <p:cNvSpPr/>
              <p:nvPr/>
            </p:nvSpPr>
            <p:spPr>
              <a:xfrm>
                <a:off x="5149" y="916"/>
                <a:ext cx="0" cy="8"/>
              </a:xfrm>
              <a:prstGeom prst="line">
                <a:avLst/>
              </a:prstGeom>
              <a:ln w="11113" cap="flat" cmpd="sng">
                <a:solidFill>
                  <a:srgbClr val="000000"/>
                </a:solidFill>
                <a:prstDash val="solid"/>
                <a:headEnd type="none" w="med" len="med"/>
                <a:tailEnd type="none" w="med" len="med"/>
              </a:ln>
            </p:spPr>
          </p:sp>
          <p:sp>
            <p:nvSpPr>
              <p:cNvPr id="88911" name="Line 6103"/>
              <p:cNvSpPr/>
              <p:nvPr/>
            </p:nvSpPr>
            <p:spPr>
              <a:xfrm>
                <a:off x="5138" y="916"/>
                <a:ext cx="0" cy="8"/>
              </a:xfrm>
              <a:prstGeom prst="line">
                <a:avLst/>
              </a:prstGeom>
              <a:ln w="11113" cap="flat" cmpd="sng">
                <a:solidFill>
                  <a:srgbClr val="000000"/>
                </a:solidFill>
                <a:prstDash val="solid"/>
                <a:headEnd type="none" w="med" len="med"/>
                <a:tailEnd type="none" w="med" len="med"/>
              </a:ln>
            </p:spPr>
          </p:sp>
          <p:sp>
            <p:nvSpPr>
              <p:cNvPr id="88912" name="Line 6104"/>
              <p:cNvSpPr/>
              <p:nvPr/>
            </p:nvSpPr>
            <p:spPr>
              <a:xfrm>
                <a:off x="5130" y="916"/>
                <a:ext cx="0" cy="8"/>
              </a:xfrm>
              <a:prstGeom prst="line">
                <a:avLst/>
              </a:prstGeom>
              <a:ln w="11113" cap="flat" cmpd="sng">
                <a:solidFill>
                  <a:srgbClr val="000000"/>
                </a:solidFill>
                <a:prstDash val="solid"/>
                <a:headEnd type="none" w="med" len="med"/>
                <a:tailEnd type="none" w="med" len="med"/>
              </a:ln>
            </p:spPr>
          </p:sp>
          <p:sp>
            <p:nvSpPr>
              <p:cNvPr id="88913" name="Line 6105"/>
              <p:cNvSpPr/>
              <p:nvPr/>
            </p:nvSpPr>
            <p:spPr>
              <a:xfrm>
                <a:off x="5123" y="916"/>
                <a:ext cx="0" cy="8"/>
              </a:xfrm>
              <a:prstGeom prst="line">
                <a:avLst/>
              </a:prstGeom>
              <a:ln w="11113" cap="flat" cmpd="sng">
                <a:solidFill>
                  <a:srgbClr val="000000"/>
                </a:solidFill>
                <a:prstDash val="solid"/>
                <a:headEnd type="none" w="med" len="med"/>
                <a:tailEnd type="none" w="med" len="med"/>
              </a:ln>
            </p:spPr>
          </p:sp>
          <p:sp>
            <p:nvSpPr>
              <p:cNvPr id="88914" name="Line 6106"/>
              <p:cNvSpPr/>
              <p:nvPr/>
            </p:nvSpPr>
            <p:spPr>
              <a:xfrm>
                <a:off x="5116" y="916"/>
                <a:ext cx="0" cy="8"/>
              </a:xfrm>
              <a:prstGeom prst="line">
                <a:avLst/>
              </a:prstGeom>
              <a:ln w="11113" cap="flat" cmpd="sng">
                <a:solidFill>
                  <a:srgbClr val="000000"/>
                </a:solidFill>
                <a:prstDash val="solid"/>
                <a:headEnd type="none" w="med" len="med"/>
                <a:tailEnd type="none" w="med" len="med"/>
              </a:ln>
            </p:spPr>
          </p:sp>
          <p:sp>
            <p:nvSpPr>
              <p:cNvPr id="88915" name="Line 6107"/>
              <p:cNvSpPr/>
              <p:nvPr/>
            </p:nvSpPr>
            <p:spPr>
              <a:xfrm>
                <a:off x="5071" y="916"/>
                <a:ext cx="0" cy="8"/>
              </a:xfrm>
              <a:prstGeom prst="line">
                <a:avLst/>
              </a:prstGeom>
              <a:ln w="11113" cap="flat" cmpd="sng">
                <a:solidFill>
                  <a:srgbClr val="000000"/>
                </a:solidFill>
                <a:prstDash val="solid"/>
                <a:headEnd type="none" w="med" len="med"/>
                <a:tailEnd type="none" w="med" len="med"/>
              </a:ln>
            </p:spPr>
          </p:sp>
          <p:sp>
            <p:nvSpPr>
              <p:cNvPr id="88916" name="Line 6108"/>
              <p:cNvSpPr/>
              <p:nvPr/>
            </p:nvSpPr>
            <p:spPr>
              <a:xfrm>
                <a:off x="5047" y="916"/>
                <a:ext cx="0" cy="8"/>
              </a:xfrm>
              <a:prstGeom prst="line">
                <a:avLst/>
              </a:prstGeom>
              <a:ln w="11113" cap="flat" cmpd="sng">
                <a:solidFill>
                  <a:srgbClr val="000000"/>
                </a:solidFill>
                <a:prstDash val="solid"/>
                <a:headEnd type="none" w="med" len="med"/>
                <a:tailEnd type="none" w="med" len="med"/>
              </a:ln>
            </p:spPr>
          </p:sp>
          <p:sp>
            <p:nvSpPr>
              <p:cNvPr id="88917" name="Line 6109"/>
              <p:cNvSpPr/>
              <p:nvPr/>
            </p:nvSpPr>
            <p:spPr>
              <a:xfrm>
                <a:off x="5031" y="916"/>
                <a:ext cx="0" cy="8"/>
              </a:xfrm>
              <a:prstGeom prst="line">
                <a:avLst/>
              </a:prstGeom>
              <a:ln w="11113" cap="flat" cmpd="sng">
                <a:solidFill>
                  <a:srgbClr val="000000"/>
                </a:solidFill>
                <a:prstDash val="solid"/>
                <a:headEnd type="none" w="med" len="med"/>
                <a:tailEnd type="none" w="med" len="med"/>
              </a:ln>
            </p:spPr>
          </p:sp>
          <p:sp>
            <p:nvSpPr>
              <p:cNvPr id="88918" name="Line 6110"/>
              <p:cNvSpPr/>
              <p:nvPr/>
            </p:nvSpPr>
            <p:spPr>
              <a:xfrm>
                <a:off x="5019" y="916"/>
                <a:ext cx="0" cy="8"/>
              </a:xfrm>
              <a:prstGeom prst="line">
                <a:avLst/>
              </a:prstGeom>
              <a:ln w="11113" cap="flat" cmpd="sng">
                <a:solidFill>
                  <a:srgbClr val="000000"/>
                </a:solidFill>
                <a:prstDash val="solid"/>
                <a:headEnd type="none" w="med" len="med"/>
                <a:tailEnd type="none" w="med" len="med"/>
              </a:ln>
            </p:spPr>
          </p:sp>
          <p:sp>
            <p:nvSpPr>
              <p:cNvPr id="88919" name="Line 6111"/>
              <p:cNvSpPr/>
              <p:nvPr/>
            </p:nvSpPr>
            <p:spPr>
              <a:xfrm>
                <a:off x="5008" y="916"/>
                <a:ext cx="0" cy="8"/>
              </a:xfrm>
              <a:prstGeom prst="line">
                <a:avLst/>
              </a:prstGeom>
              <a:ln w="11113" cap="flat" cmpd="sng">
                <a:solidFill>
                  <a:srgbClr val="000000"/>
                </a:solidFill>
                <a:prstDash val="solid"/>
                <a:headEnd type="none" w="med" len="med"/>
                <a:tailEnd type="none" w="med" len="med"/>
              </a:ln>
            </p:spPr>
          </p:sp>
          <p:sp>
            <p:nvSpPr>
              <p:cNvPr id="88920" name="Line 6112"/>
              <p:cNvSpPr/>
              <p:nvPr/>
            </p:nvSpPr>
            <p:spPr>
              <a:xfrm>
                <a:off x="4999" y="916"/>
                <a:ext cx="0" cy="8"/>
              </a:xfrm>
              <a:prstGeom prst="line">
                <a:avLst/>
              </a:prstGeom>
              <a:ln w="11113" cap="flat" cmpd="sng">
                <a:solidFill>
                  <a:srgbClr val="000000"/>
                </a:solidFill>
                <a:prstDash val="solid"/>
                <a:headEnd type="none" w="med" len="med"/>
                <a:tailEnd type="none" w="med" len="med"/>
              </a:ln>
            </p:spPr>
          </p:sp>
          <p:sp>
            <p:nvSpPr>
              <p:cNvPr id="88921" name="Line 6113"/>
              <p:cNvSpPr/>
              <p:nvPr/>
            </p:nvSpPr>
            <p:spPr>
              <a:xfrm>
                <a:off x="4992" y="916"/>
                <a:ext cx="0" cy="8"/>
              </a:xfrm>
              <a:prstGeom prst="line">
                <a:avLst/>
              </a:prstGeom>
              <a:ln w="11113" cap="flat" cmpd="sng">
                <a:solidFill>
                  <a:srgbClr val="000000"/>
                </a:solidFill>
                <a:prstDash val="solid"/>
                <a:headEnd type="none" w="med" len="med"/>
                <a:tailEnd type="none" w="med" len="med"/>
              </a:ln>
            </p:spPr>
          </p:sp>
          <p:sp>
            <p:nvSpPr>
              <p:cNvPr id="88922" name="Line 6114"/>
              <p:cNvSpPr/>
              <p:nvPr/>
            </p:nvSpPr>
            <p:spPr>
              <a:xfrm>
                <a:off x="4986" y="916"/>
                <a:ext cx="0" cy="8"/>
              </a:xfrm>
              <a:prstGeom prst="line">
                <a:avLst/>
              </a:prstGeom>
              <a:ln w="11113" cap="flat" cmpd="sng">
                <a:solidFill>
                  <a:srgbClr val="000000"/>
                </a:solidFill>
                <a:prstDash val="solid"/>
                <a:headEnd type="none" w="med" len="med"/>
                <a:tailEnd type="none" w="med" len="med"/>
              </a:ln>
            </p:spPr>
          </p:sp>
          <p:sp>
            <p:nvSpPr>
              <p:cNvPr id="88923" name="Line 6115"/>
              <p:cNvSpPr/>
              <p:nvPr/>
            </p:nvSpPr>
            <p:spPr>
              <a:xfrm>
                <a:off x="4937" y="916"/>
                <a:ext cx="0" cy="8"/>
              </a:xfrm>
              <a:prstGeom prst="line">
                <a:avLst/>
              </a:prstGeom>
              <a:ln w="11113" cap="flat" cmpd="sng">
                <a:solidFill>
                  <a:srgbClr val="000000"/>
                </a:solidFill>
                <a:prstDash val="solid"/>
                <a:headEnd type="none" w="med" len="med"/>
                <a:tailEnd type="none" w="med" len="med"/>
              </a:ln>
            </p:spPr>
          </p:sp>
          <p:sp>
            <p:nvSpPr>
              <p:cNvPr id="88924" name="Line 6116"/>
              <p:cNvSpPr/>
              <p:nvPr/>
            </p:nvSpPr>
            <p:spPr>
              <a:xfrm>
                <a:off x="4913" y="916"/>
                <a:ext cx="0" cy="8"/>
              </a:xfrm>
              <a:prstGeom prst="line">
                <a:avLst/>
              </a:prstGeom>
              <a:ln w="11113" cap="flat" cmpd="sng">
                <a:solidFill>
                  <a:srgbClr val="000000"/>
                </a:solidFill>
                <a:prstDash val="solid"/>
                <a:headEnd type="none" w="med" len="med"/>
                <a:tailEnd type="none" w="med" len="med"/>
              </a:ln>
            </p:spPr>
          </p:sp>
          <p:sp>
            <p:nvSpPr>
              <p:cNvPr id="88925" name="Line 6117"/>
              <p:cNvSpPr/>
              <p:nvPr/>
            </p:nvSpPr>
            <p:spPr>
              <a:xfrm>
                <a:off x="4898" y="916"/>
                <a:ext cx="0" cy="8"/>
              </a:xfrm>
              <a:prstGeom prst="line">
                <a:avLst/>
              </a:prstGeom>
              <a:ln w="11113" cap="flat" cmpd="sng">
                <a:solidFill>
                  <a:srgbClr val="000000"/>
                </a:solidFill>
                <a:prstDash val="solid"/>
                <a:headEnd type="none" w="med" len="med"/>
                <a:tailEnd type="none" w="med" len="med"/>
              </a:ln>
            </p:spPr>
          </p:sp>
          <p:sp>
            <p:nvSpPr>
              <p:cNvPr id="88926" name="Line 6118"/>
              <p:cNvSpPr/>
              <p:nvPr/>
            </p:nvSpPr>
            <p:spPr>
              <a:xfrm>
                <a:off x="4885" y="916"/>
                <a:ext cx="0" cy="8"/>
              </a:xfrm>
              <a:prstGeom prst="line">
                <a:avLst/>
              </a:prstGeom>
              <a:ln w="11113" cap="flat" cmpd="sng">
                <a:solidFill>
                  <a:srgbClr val="000000"/>
                </a:solidFill>
                <a:prstDash val="solid"/>
                <a:headEnd type="none" w="med" len="med"/>
                <a:tailEnd type="none" w="med" len="med"/>
              </a:ln>
            </p:spPr>
          </p:sp>
          <p:sp>
            <p:nvSpPr>
              <p:cNvPr id="88927" name="Line 6119"/>
              <p:cNvSpPr/>
              <p:nvPr/>
            </p:nvSpPr>
            <p:spPr>
              <a:xfrm>
                <a:off x="4874" y="916"/>
                <a:ext cx="0" cy="8"/>
              </a:xfrm>
              <a:prstGeom prst="line">
                <a:avLst/>
              </a:prstGeom>
              <a:ln w="11113" cap="flat" cmpd="sng">
                <a:solidFill>
                  <a:srgbClr val="000000"/>
                </a:solidFill>
                <a:prstDash val="solid"/>
                <a:headEnd type="none" w="med" len="med"/>
                <a:tailEnd type="none" w="med" len="med"/>
              </a:ln>
            </p:spPr>
          </p:sp>
          <p:sp>
            <p:nvSpPr>
              <p:cNvPr id="88928" name="Line 6120"/>
              <p:cNvSpPr/>
              <p:nvPr/>
            </p:nvSpPr>
            <p:spPr>
              <a:xfrm>
                <a:off x="4865" y="916"/>
                <a:ext cx="0" cy="8"/>
              </a:xfrm>
              <a:prstGeom prst="line">
                <a:avLst/>
              </a:prstGeom>
              <a:ln w="11113" cap="flat" cmpd="sng">
                <a:solidFill>
                  <a:srgbClr val="000000"/>
                </a:solidFill>
                <a:prstDash val="solid"/>
                <a:headEnd type="none" w="med" len="med"/>
                <a:tailEnd type="none" w="med" len="med"/>
              </a:ln>
            </p:spPr>
          </p:sp>
          <p:sp>
            <p:nvSpPr>
              <p:cNvPr id="88929" name="Line 6121"/>
              <p:cNvSpPr/>
              <p:nvPr/>
            </p:nvSpPr>
            <p:spPr>
              <a:xfrm>
                <a:off x="4859" y="916"/>
                <a:ext cx="0" cy="8"/>
              </a:xfrm>
              <a:prstGeom prst="line">
                <a:avLst/>
              </a:prstGeom>
              <a:ln w="11113" cap="flat" cmpd="sng">
                <a:solidFill>
                  <a:srgbClr val="000000"/>
                </a:solidFill>
                <a:prstDash val="solid"/>
                <a:headEnd type="none" w="med" len="med"/>
                <a:tailEnd type="none" w="med" len="med"/>
              </a:ln>
            </p:spPr>
          </p:sp>
          <p:sp>
            <p:nvSpPr>
              <p:cNvPr id="88930" name="Line 6122"/>
              <p:cNvSpPr/>
              <p:nvPr/>
            </p:nvSpPr>
            <p:spPr>
              <a:xfrm>
                <a:off x="4852" y="916"/>
                <a:ext cx="0" cy="8"/>
              </a:xfrm>
              <a:prstGeom prst="line">
                <a:avLst/>
              </a:prstGeom>
              <a:ln w="11113" cap="flat" cmpd="sng">
                <a:solidFill>
                  <a:srgbClr val="000000"/>
                </a:solidFill>
                <a:prstDash val="solid"/>
                <a:headEnd type="none" w="med" len="med"/>
                <a:tailEnd type="none" w="med" len="med"/>
              </a:ln>
            </p:spPr>
          </p:sp>
          <p:sp>
            <p:nvSpPr>
              <p:cNvPr id="88931" name="Line 6123"/>
              <p:cNvSpPr/>
              <p:nvPr/>
            </p:nvSpPr>
            <p:spPr>
              <a:xfrm>
                <a:off x="4807" y="916"/>
                <a:ext cx="0" cy="8"/>
              </a:xfrm>
              <a:prstGeom prst="line">
                <a:avLst/>
              </a:prstGeom>
              <a:ln w="11113" cap="flat" cmpd="sng">
                <a:solidFill>
                  <a:srgbClr val="000000"/>
                </a:solidFill>
                <a:prstDash val="solid"/>
                <a:headEnd type="none" w="med" len="med"/>
                <a:tailEnd type="none" w="med" len="med"/>
              </a:ln>
            </p:spPr>
          </p:sp>
          <p:sp>
            <p:nvSpPr>
              <p:cNvPr id="88932" name="Line 6124"/>
              <p:cNvSpPr/>
              <p:nvPr/>
            </p:nvSpPr>
            <p:spPr>
              <a:xfrm>
                <a:off x="4782" y="916"/>
                <a:ext cx="0" cy="8"/>
              </a:xfrm>
              <a:prstGeom prst="line">
                <a:avLst/>
              </a:prstGeom>
              <a:ln w="11113" cap="flat" cmpd="sng">
                <a:solidFill>
                  <a:srgbClr val="000000"/>
                </a:solidFill>
                <a:prstDash val="solid"/>
                <a:headEnd type="none" w="med" len="med"/>
                <a:tailEnd type="none" w="med" len="med"/>
              </a:ln>
            </p:spPr>
          </p:sp>
          <p:sp>
            <p:nvSpPr>
              <p:cNvPr id="88933" name="Line 6125"/>
              <p:cNvSpPr/>
              <p:nvPr/>
            </p:nvSpPr>
            <p:spPr>
              <a:xfrm>
                <a:off x="4767" y="916"/>
                <a:ext cx="0" cy="8"/>
              </a:xfrm>
              <a:prstGeom prst="line">
                <a:avLst/>
              </a:prstGeom>
              <a:ln w="11113" cap="flat" cmpd="sng">
                <a:solidFill>
                  <a:srgbClr val="000000"/>
                </a:solidFill>
                <a:prstDash val="solid"/>
                <a:headEnd type="none" w="med" len="med"/>
                <a:tailEnd type="none" w="med" len="med"/>
              </a:ln>
            </p:spPr>
          </p:sp>
          <p:sp>
            <p:nvSpPr>
              <p:cNvPr id="88934" name="Line 6126"/>
              <p:cNvSpPr/>
              <p:nvPr/>
            </p:nvSpPr>
            <p:spPr>
              <a:xfrm>
                <a:off x="4754" y="916"/>
                <a:ext cx="0" cy="8"/>
              </a:xfrm>
              <a:prstGeom prst="line">
                <a:avLst/>
              </a:prstGeom>
              <a:ln w="11113" cap="flat" cmpd="sng">
                <a:solidFill>
                  <a:srgbClr val="000000"/>
                </a:solidFill>
                <a:prstDash val="solid"/>
                <a:headEnd type="none" w="med" len="med"/>
                <a:tailEnd type="none" w="med" len="med"/>
              </a:ln>
            </p:spPr>
          </p:sp>
          <p:sp>
            <p:nvSpPr>
              <p:cNvPr id="88935" name="Line 6127"/>
              <p:cNvSpPr/>
              <p:nvPr/>
            </p:nvSpPr>
            <p:spPr>
              <a:xfrm>
                <a:off x="4743" y="916"/>
                <a:ext cx="0" cy="8"/>
              </a:xfrm>
              <a:prstGeom prst="line">
                <a:avLst/>
              </a:prstGeom>
              <a:ln w="11113" cap="flat" cmpd="sng">
                <a:solidFill>
                  <a:srgbClr val="000000"/>
                </a:solidFill>
                <a:prstDash val="solid"/>
                <a:headEnd type="none" w="med" len="med"/>
                <a:tailEnd type="none" w="med" len="med"/>
              </a:ln>
            </p:spPr>
          </p:sp>
          <p:sp>
            <p:nvSpPr>
              <p:cNvPr id="88936" name="Line 6128"/>
              <p:cNvSpPr/>
              <p:nvPr/>
            </p:nvSpPr>
            <p:spPr>
              <a:xfrm>
                <a:off x="4734" y="916"/>
                <a:ext cx="0" cy="8"/>
              </a:xfrm>
              <a:prstGeom prst="line">
                <a:avLst/>
              </a:prstGeom>
              <a:ln w="11113" cap="flat" cmpd="sng">
                <a:solidFill>
                  <a:srgbClr val="000000"/>
                </a:solidFill>
                <a:prstDash val="solid"/>
                <a:headEnd type="none" w="med" len="med"/>
                <a:tailEnd type="none" w="med" len="med"/>
              </a:ln>
            </p:spPr>
          </p:sp>
          <p:sp>
            <p:nvSpPr>
              <p:cNvPr id="88937" name="Line 6129"/>
              <p:cNvSpPr/>
              <p:nvPr/>
            </p:nvSpPr>
            <p:spPr>
              <a:xfrm>
                <a:off x="4728" y="916"/>
                <a:ext cx="0" cy="8"/>
              </a:xfrm>
              <a:prstGeom prst="line">
                <a:avLst/>
              </a:prstGeom>
              <a:ln w="11113" cap="flat" cmpd="sng">
                <a:solidFill>
                  <a:srgbClr val="000000"/>
                </a:solidFill>
                <a:prstDash val="solid"/>
                <a:headEnd type="none" w="med" len="med"/>
                <a:tailEnd type="none" w="med" len="med"/>
              </a:ln>
            </p:spPr>
          </p:sp>
          <p:sp>
            <p:nvSpPr>
              <p:cNvPr id="88938" name="Line 6130"/>
              <p:cNvSpPr/>
              <p:nvPr/>
            </p:nvSpPr>
            <p:spPr>
              <a:xfrm>
                <a:off x="4721" y="916"/>
                <a:ext cx="0" cy="8"/>
              </a:xfrm>
              <a:prstGeom prst="line">
                <a:avLst/>
              </a:prstGeom>
              <a:ln w="11113" cap="flat" cmpd="sng">
                <a:solidFill>
                  <a:srgbClr val="000000"/>
                </a:solidFill>
                <a:prstDash val="solid"/>
                <a:headEnd type="none" w="med" len="med"/>
                <a:tailEnd type="none" w="med" len="med"/>
              </a:ln>
            </p:spPr>
          </p:sp>
          <p:sp>
            <p:nvSpPr>
              <p:cNvPr id="88939" name="Line 6131"/>
              <p:cNvSpPr/>
              <p:nvPr/>
            </p:nvSpPr>
            <p:spPr>
              <a:xfrm>
                <a:off x="4675" y="916"/>
                <a:ext cx="0" cy="8"/>
              </a:xfrm>
              <a:prstGeom prst="line">
                <a:avLst/>
              </a:prstGeom>
              <a:ln w="11113" cap="flat" cmpd="sng">
                <a:solidFill>
                  <a:srgbClr val="000000"/>
                </a:solidFill>
                <a:prstDash val="solid"/>
                <a:headEnd type="none" w="med" len="med"/>
                <a:tailEnd type="none" w="med" len="med"/>
              </a:ln>
            </p:spPr>
          </p:sp>
          <p:sp>
            <p:nvSpPr>
              <p:cNvPr id="88940" name="Line 6132"/>
              <p:cNvSpPr/>
              <p:nvPr/>
            </p:nvSpPr>
            <p:spPr>
              <a:xfrm>
                <a:off x="4651" y="916"/>
                <a:ext cx="0" cy="8"/>
              </a:xfrm>
              <a:prstGeom prst="line">
                <a:avLst/>
              </a:prstGeom>
              <a:ln w="11113" cap="flat" cmpd="sng">
                <a:solidFill>
                  <a:srgbClr val="000000"/>
                </a:solidFill>
                <a:prstDash val="solid"/>
                <a:headEnd type="none" w="med" len="med"/>
                <a:tailEnd type="none" w="med" len="med"/>
              </a:ln>
            </p:spPr>
          </p:sp>
          <p:sp>
            <p:nvSpPr>
              <p:cNvPr id="88941" name="Line 6133"/>
              <p:cNvSpPr/>
              <p:nvPr/>
            </p:nvSpPr>
            <p:spPr>
              <a:xfrm>
                <a:off x="4636" y="916"/>
                <a:ext cx="0" cy="8"/>
              </a:xfrm>
              <a:prstGeom prst="line">
                <a:avLst/>
              </a:prstGeom>
              <a:ln w="11113" cap="flat" cmpd="sng">
                <a:solidFill>
                  <a:srgbClr val="000000"/>
                </a:solidFill>
                <a:prstDash val="solid"/>
                <a:headEnd type="none" w="med" len="med"/>
                <a:tailEnd type="none" w="med" len="med"/>
              </a:ln>
            </p:spPr>
          </p:sp>
          <p:sp>
            <p:nvSpPr>
              <p:cNvPr id="88942" name="Line 6134"/>
              <p:cNvSpPr/>
              <p:nvPr/>
            </p:nvSpPr>
            <p:spPr>
              <a:xfrm>
                <a:off x="4623" y="916"/>
                <a:ext cx="0" cy="8"/>
              </a:xfrm>
              <a:prstGeom prst="line">
                <a:avLst/>
              </a:prstGeom>
              <a:ln w="11113" cap="flat" cmpd="sng">
                <a:solidFill>
                  <a:srgbClr val="000000"/>
                </a:solidFill>
                <a:prstDash val="solid"/>
                <a:headEnd type="none" w="med" len="med"/>
                <a:tailEnd type="none" w="med" len="med"/>
              </a:ln>
            </p:spPr>
          </p:sp>
          <p:sp>
            <p:nvSpPr>
              <p:cNvPr id="88943" name="Line 6135"/>
              <p:cNvSpPr/>
              <p:nvPr/>
            </p:nvSpPr>
            <p:spPr>
              <a:xfrm>
                <a:off x="4612" y="916"/>
                <a:ext cx="0" cy="8"/>
              </a:xfrm>
              <a:prstGeom prst="line">
                <a:avLst/>
              </a:prstGeom>
              <a:ln w="11113" cap="flat" cmpd="sng">
                <a:solidFill>
                  <a:srgbClr val="000000"/>
                </a:solidFill>
                <a:prstDash val="solid"/>
                <a:headEnd type="none" w="med" len="med"/>
                <a:tailEnd type="none" w="med" len="med"/>
              </a:ln>
            </p:spPr>
          </p:sp>
          <p:sp>
            <p:nvSpPr>
              <p:cNvPr id="88944" name="Line 6136"/>
              <p:cNvSpPr/>
              <p:nvPr/>
            </p:nvSpPr>
            <p:spPr>
              <a:xfrm>
                <a:off x="4603" y="916"/>
                <a:ext cx="0" cy="8"/>
              </a:xfrm>
              <a:prstGeom prst="line">
                <a:avLst/>
              </a:prstGeom>
              <a:ln w="11113" cap="flat" cmpd="sng">
                <a:solidFill>
                  <a:srgbClr val="000000"/>
                </a:solidFill>
                <a:prstDash val="solid"/>
                <a:headEnd type="none" w="med" len="med"/>
                <a:tailEnd type="none" w="med" len="med"/>
              </a:ln>
            </p:spPr>
          </p:sp>
          <p:sp>
            <p:nvSpPr>
              <p:cNvPr id="88945" name="Line 6137"/>
              <p:cNvSpPr/>
              <p:nvPr/>
            </p:nvSpPr>
            <p:spPr>
              <a:xfrm>
                <a:off x="4596" y="916"/>
                <a:ext cx="0" cy="8"/>
              </a:xfrm>
              <a:prstGeom prst="line">
                <a:avLst/>
              </a:prstGeom>
              <a:ln w="11113" cap="flat" cmpd="sng">
                <a:solidFill>
                  <a:srgbClr val="000000"/>
                </a:solidFill>
                <a:prstDash val="solid"/>
                <a:headEnd type="none" w="med" len="med"/>
                <a:tailEnd type="none" w="med" len="med"/>
              </a:ln>
            </p:spPr>
          </p:sp>
          <p:sp>
            <p:nvSpPr>
              <p:cNvPr id="88946" name="Line 6138"/>
              <p:cNvSpPr/>
              <p:nvPr/>
            </p:nvSpPr>
            <p:spPr>
              <a:xfrm>
                <a:off x="4590" y="916"/>
                <a:ext cx="0" cy="8"/>
              </a:xfrm>
              <a:prstGeom prst="line">
                <a:avLst/>
              </a:prstGeom>
              <a:ln w="11113" cap="flat" cmpd="sng">
                <a:solidFill>
                  <a:srgbClr val="000000"/>
                </a:solidFill>
                <a:prstDash val="solid"/>
                <a:headEnd type="none" w="med" len="med"/>
                <a:tailEnd type="none" w="med" len="med"/>
              </a:ln>
            </p:spPr>
          </p:sp>
          <p:sp>
            <p:nvSpPr>
              <p:cNvPr id="88947" name="Line 6139"/>
              <p:cNvSpPr/>
              <p:nvPr/>
            </p:nvSpPr>
            <p:spPr>
              <a:xfrm flipH="1">
                <a:off x="4570" y="912"/>
                <a:ext cx="11" cy="0"/>
              </a:xfrm>
              <a:prstGeom prst="line">
                <a:avLst/>
              </a:prstGeom>
              <a:ln w="11113" cap="flat" cmpd="sng">
                <a:solidFill>
                  <a:srgbClr val="000000"/>
                </a:solidFill>
                <a:prstDash val="solid"/>
                <a:headEnd type="none" w="med" len="med"/>
                <a:tailEnd type="none" w="med" len="med"/>
              </a:ln>
            </p:spPr>
          </p:sp>
          <p:sp>
            <p:nvSpPr>
              <p:cNvPr id="88948" name="Line 6140"/>
              <p:cNvSpPr/>
              <p:nvPr/>
            </p:nvSpPr>
            <p:spPr>
              <a:xfrm flipH="1">
                <a:off x="4570" y="800"/>
                <a:ext cx="11" cy="0"/>
              </a:xfrm>
              <a:prstGeom prst="line">
                <a:avLst/>
              </a:prstGeom>
              <a:ln w="11113" cap="flat" cmpd="sng">
                <a:solidFill>
                  <a:srgbClr val="000000"/>
                </a:solidFill>
                <a:prstDash val="solid"/>
                <a:headEnd type="none" w="med" len="med"/>
                <a:tailEnd type="none" w="med" len="med"/>
              </a:ln>
            </p:spPr>
          </p:sp>
          <p:sp>
            <p:nvSpPr>
              <p:cNvPr id="88949" name="Line 6141"/>
              <p:cNvSpPr/>
              <p:nvPr/>
            </p:nvSpPr>
            <p:spPr>
              <a:xfrm flipH="1">
                <a:off x="4570" y="687"/>
                <a:ext cx="11" cy="0"/>
              </a:xfrm>
              <a:prstGeom prst="line">
                <a:avLst/>
              </a:prstGeom>
              <a:ln w="11113" cap="flat" cmpd="sng">
                <a:solidFill>
                  <a:srgbClr val="000000"/>
                </a:solidFill>
                <a:prstDash val="solid"/>
                <a:headEnd type="none" w="med" len="med"/>
                <a:tailEnd type="none" w="med" len="med"/>
              </a:ln>
            </p:spPr>
          </p:sp>
          <p:sp>
            <p:nvSpPr>
              <p:cNvPr id="88950" name="Line 6142"/>
              <p:cNvSpPr/>
              <p:nvPr/>
            </p:nvSpPr>
            <p:spPr>
              <a:xfrm flipH="1">
                <a:off x="4570" y="575"/>
                <a:ext cx="11" cy="0"/>
              </a:xfrm>
              <a:prstGeom prst="line">
                <a:avLst/>
              </a:prstGeom>
              <a:ln w="11113" cap="flat" cmpd="sng">
                <a:solidFill>
                  <a:srgbClr val="000000"/>
                </a:solidFill>
                <a:prstDash val="solid"/>
                <a:headEnd type="none" w="med" len="med"/>
                <a:tailEnd type="none" w="med" len="med"/>
              </a:ln>
            </p:spPr>
          </p:sp>
          <p:sp>
            <p:nvSpPr>
              <p:cNvPr id="88951" name="Line 6143"/>
              <p:cNvSpPr/>
              <p:nvPr/>
            </p:nvSpPr>
            <p:spPr>
              <a:xfrm flipH="1">
                <a:off x="4570" y="462"/>
                <a:ext cx="11" cy="0"/>
              </a:xfrm>
              <a:prstGeom prst="line">
                <a:avLst/>
              </a:prstGeom>
              <a:ln w="11113" cap="flat" cmpd="sng">
                <a:solidFill>
                  <a:srgbClr val="000000"/>
                </a:solidFill>
                <a:prstDash val="solid"/>
                <a:headEnd type="none" w="med" len="med"/>
                <a:tailEnd type="none" w="med" len="med"/>
              </a:ln>
            </p:spPr>
          </p:sp>
          <p:sp>
            <p:nvSpPr>
              <p:cNvPr id="88952" name="Line 6144"/>
              <p:cNvSpPr/>
              <p:nvPr/>
            </p:nvSpPr>
            <p:spPr>
              <a:xfrm>
                <a:off x="4583" y="912"/>
                <a:ext cx="921" cy="0"/>
              </a:xfrm>
              <a:prstGeom prst="line">
                <a:avLst/>
              </a:prstGeom>
              <a:ln w="7938" cap="flat" cmpd="sng">
                <a:solidFill>
                  <a:srgbClr val="000000"/>
                </a:solidFill>
                <a:prstDash val="solid"/>
                <a:headEnd type="none" w="med" len="med"/>
                <a:tailEnd type="none" w="med" len="med"/>
              </a:ln>
            </p:spPr>
          </p:sp>
          <p:sp>
            <p:nvSpPr>
              <p:cNvPr id="88953" name="Line 6145"/>
              <p:cNvSpPr/>
              <p:nvPr/>
            </p:nvSpPr>
            <p:spPr>
              <a:xfrm>
                <a:off x="4583" y="800"/>
                <a:ext cx="921" cy="0"/>
              </a:xfrm>
              <a:prstGeom prst="line">
                <a:avLst/>
              </a:prstGeom>
              <a:ln w="0" cap="flat" cmpd="sng">
                <a:solidFill>
                  <a:srgbClr val="000000"/>
                </a:solidFill>
                <a:prstDash val="solid"/>
                <a:headEnd type="none" w="med" len="med"/>
                <a:tailEnd type="none" w="med" len="med"/>
              </a:ln>
            </p:spPr>
          </p:sp>
          <p:sp>
            <p:nvSpPr>
              <p:cNvPr id="88954" name="Line 6146"/>
              <p:cNvSpPr/>
              <p:nvPr/>
            </p:nvSpPr>
            <p:spPr>
              <a:xfrm>
                <a:off x="4583" y="687"/>
                <a:ext cx="921" cy="0"/>
              </a:xfrm>
              <a:prstGeom prst="line">
                <a:avLst/>
              </a:prstGeom>
              <a:ln w="0" cap="flat" cmpd="sng">
                <a:solidFill>
                  <a:srgbClr val="000000"/>
                </a:solidFill>
                <a:prstDash val="solid"/>
                <a:headEnd type="none" w="med" len="med"/>
                <a:tailEnd type="none" w="med" len="med"/>
              </a:ln>
            </p:spPr>
          </p:sp>
          <p:sp>
            <p:nvSpPr>
              <p:cNvPr id="88955" name="Line 6147"/>
              <p:cNvSpPr/>
              <p:nvPr/>
            </p:nvSpPr>
            <p:spPr>
              <a:xfrm>
                <a:off x="4583" y="575"/>
                <a:ext cx="921" cy="0"/>
              </a:xfrm>
              <a:prstGeom prst="line">
                <a:avLst/>
              </a:prstGeom>
              <a:ln w="0" cap="flat" cmpd="sng">
                <a:solidFill>
                  <a:srgbClr val="000000"/>
                </a:solidFill>
                <a:prstDash val="solid"/>
                <a:headEnd type="none" w="med" len="med"/>
                <a:tailEnd type="none" w="med" len="med"/>
              </a:ln>
            </p:spPr>
          </p:sp>
          <p:sp>
            <p:nvSpPr>
              <p:cNvPr id="88956" name="Line 6148"/>
              <p:cNvSpPr/>
              <p:nvPr/>
            </p:nvSpPr>
            <p:spPr>
              <a:xfrm>
                <a:off x="4583" y="462"/>
                <a:ext cx="921" cy="0"/>
              </a:xfrm>
              <a:prstGeom prst="line">
                <a:avLst/>
              </a:prstGeom>
              <a:ln w="11113" cap="flat" cmpd="sng">
                <a:solidFill>
                  <a:srgbClr val="000000"/>
                </a:solidFill>
                <a:prstDash val="solid"/>
                <a:headEnd type="none" w="med" len="med"/>
                <a:tailEnd type="none" w="med" len="med"/>
              </a:ln>
            </p:spPr>
          </p:sp>
          <p:sp>
            <p:nvSpPr>
              <p:cNvPr id="88957" name="Line 6149"/>
              <p:cNvSpPr/>
              <p:nvPr/>
            </p:nvSpPr>
            <p:spPr>
              <a:xfrm>
                <a:off x="4585" y="912"/>
                <a:ext cx="0" cy="0"/>
              </a:xfrm>
              <a:prstGeom prst="line">
                <a:avLst/>
              </a:prstGeom>
              <a:ln w="11113" cap="flat" cmpd="sng">
                <a:solidFill>
                  <a:srgbClr val="000000"/>
                </a:solidFill>
                <a:prstDash val="solid"/>
                <a:headEnd type="none" w="med" len="med"/>
                <a:tailEnd type="none" w="med" len="med"/>
              </a:ln>
            </p:spPr>
          </p:sp>
          <p:sp>
            <p:nvSpPr>
              <p:cNvPr id="88958" name="Line 6150"/>
              <p:cNvSpPr/>
              <p:nvPr/>
            </p:nvSpPr>
            <p:spPr>
              <a:xfrm>
                <a:off x="4585" y="800"/>
                <a:ext cx="0" cy="0"/>
              </a:xfrm>
              <a:prstGeom prst="line">
                <a:avLst/>
              </a:prstGeom>
              <a:ln w="11113" cap="flat" cmpd="sng">
                <a:solidFill>
                  <a:srgbClr val="000000"/>
                </a:solidFill>
                <a:prstDash val="solid"/>
                <a:headEnd type="none" w="med" len="med"/>
                <a:tailEnd type="none" w="med" len="med"/>
              </a:ln>
            </p:spPr>
          </p:sp>
          <p:sp>
            <p:nvSpPr>
              <p:cNvPr id="88959" name="Line 6151"/>
              <p:cNvSpPr/>
              <p:nvPr/>
            </p:nvSpPr>
            <p:spPr>
              <a:xfrm>
                <a:off x="4585" y="687"/>
                <a:ext cx="0" cy="0"/>
              </a:xfrm>
              <a:prstGeom prst="line">
                <a:avLst/>
              </a:prstGeom>
              <a:ln w="11113" cap="flat" cmpd="sng">
                <a:solidFill>
                  <a:srgbClr val="000000"/>
                </a:solidFill>
                <a:prstDash val="solid"/>
                <a:headEnd type="none" w="med" len="med"/>
                <a:tailEnd type="none" w="med" len="med"/>
              </a:ln>
            </p:spPr>
          </p:sp>
          <p:sp>
            <p:nvSpPr>
              <p:cNvPr id="88960" name="Line 6152"/>
              <p:cNvSpPr/>
              <p:nvPr/>
            </p:nvSpPr>
            <p:spPr>
              <a:xfrm>
                <a:off x="4585" y="575"/>
                <a:ext cx="0" cy="0"/>
              </a:xfrm>
              <a:prstGeom prst="line">
                <a:avLst/>
              </a:prstGeom>
              <a:ln w="11113" cap="flat" cmpd="sng">
                <a:solidFill>
                  <a:srgbClr val="000000"/>
                </a:solidFill>
                <a:prstDash val="solid"/>
                <a:headEnd type="none" w="med" len="med"/>
                <a:tailEnd type="none" w="med" len="med"/>
              </a:ln>
            </p:spPr>
          </p:sp>
          <p:sp>
            <p:nvSpPr>
              <p:cNvPr id="88961" name="Line 6153"/>
              <p:cNvSpPr/>
              <p:nvPr/>
            </p:nvSpPr>
            <p:spPr>
              <a:xfrm>
                <a:off x="4585" y="462"/>
                <a:ext cx="0" cy="0"/>
              </a:xfrm>
              <a:prstGeom prst="line">
                <a:avLst/>
              </a:prstGeom>
              <a:ln w="11113" cap="flat" cmpd="sng">
                <a:solidFill>
                  <a:srgbClr val="000000"/>
                </a:solidFill>
                <a:prstDash val="solid"/>
                <a:headEnd type="none" w="med" len="med"/>
                <a:tailEnd type="none" w="med" len="med"/>
              </a:ln>
            </p:spPr>
          </p:sp>
          <p:sp>
            <p:nvSpPr>
              <p:cNvPr id="88962" name="Line 6154"/>
              <p:cNvSpPr/>
              <p:nvPr/>
            </p:nvSpPr>
            <p:spPr>
              <a:xfrm flipH="1">
                <a:off x="4574" y="878"/>
                <a:ext cx="7" cy="0"/>
              </a:xfrm>
              <a:prstGeom prst="line">
                <a:avLst/>
              </a:prstGeom>
              <a:ln w="11113" cap="flat" cmpd="sng">
                <a:solidFill>
                  <a:srgbClr val="000000"/>
                </a:solidFill>
                <a:prstDash val="solid"/>
                <a:headEnd type="none" w="med" len="med"/>
                <a:tailEnd type="none" w="med" len="med"/>
              </a:ln>
            </p:spPr>
          </p:sp>
          <p:sp>
            <p:nvSpPr>
              <p:cNvPr id="88963" name="Line 6155"/>
              <p:cNvSpPr/>
              <p:nvPr/>
            </p:nvSpPr>
            <p:spPr>
              <a:xfrm flipH="1">
                <a:off x="4574" y="857"/>
                <a:ext cx="7" cy="0"/>
              </a:xfrm>
              <a:prstGeom prst="line">
                <a:avLst/>
              </a:prstGeom>
              <a:ln w="11113" cap="flat" cmpd="sng">
                <a:solidFill>
                  <a:srgbClr val="000000"/>
                </a:solidFill>
                <a:prstDash val="solid"/>
                <a:headEnd type="none" w="med" len="med"/>
                <a:tailEnd type="none" w="med" len="med"/>
              </a:ln>
            </p:spPr>
          </p:sp>
          <p:sp>
            <p:nvSpPr>
              <p:cNvPr id="88964" name="Line 6156"/>
              <p:cNvSpPr/>
              <p:nvPr/>
            </p:nvSpPr>
            <p:spPr>
              <a:xfrm flipH="1">
                <a:off x="4574" y="844"/>
                <a:ext cx="7" cy="0"/>
              </a:xfrm>
              <a:prstGeom prst="line">
                <a:avLst/>
              </a:prstGeom>
              <a:ln w="11113" cap="flat" cmpd="sng">
                <a:solidFill>
                  <a:srgbClr val="000000"/>
                </a:solidFill>
                <a:prstDash val="solid"/>
                <a:headEnd type="none" w="med" len="med"/>
                <a:tailEnd type="none" w="med" len="med"/>
              </a:ln>
            </p:spPr>
          </p:sp>
          <p:sp>
            <p:nvSpPr>
              <p:cNvPr id="88965" name="Line 6157"/>
              <p:cNvSpPr/>
              <p:nvPr/>
            </p:nvSpPr>
            <p:spPr>
              <a:xfrm flipH="1">
                <a:off x="4574" y="834"/>
                <a:ext cx="7" cy="0"/>
              </a:xfrm>
              <a:prstGeom prst="line">
                <a:avLst/>
              </a:prstGeom>
              <a:ln w="11113" cap="flat" cmpd="sng">
                <a:solidFill>
                  <a:srgbClr val="000000"/>
                </a:solidFill>
                <a:prstDash val="solid"/>
                <a:headEnd type="none" w="med" len="med"/>
                <a:tailEnd type="none" w="med" len="med"/>
              </a:ln>
            </p:spPr>
          </p:sp>
          <p:sp>
            <p:nvSpPr>
              <p:cNvPr id="88966" name="Line 6158"/>
              <p:cNvSpPr/>
              <p:nvPr/>
            </p:nvSpPr>
            <p:spPr>
              <a:xfrm flipH="1">
                <a:off x="4574" y="823"/>
                <a:ext cx="7" cy="0"/>
              </a:xfrm>
              <a:prstGeom prst="line">
                <a:avLst/>
              </a:prstGeom>
              <a:ln w="11113" cap="flat" cmpd="sng">
                <a:solidFill>
                  <a:srgbClr val="000000"/>
                </a:solidFill>
                <a:prstDash val="solid"/>
                <a:headEnd type="none" w="med" len="med"/>
                <a:tailEnd type="none" w="med" len="med"/>
              </a:ln>
            </p:spPr>
          </p:sp>
          <p:sp>
            <p:nvSpPr>
              <p:cNvPr id="88967" name="Line 6159"/>
              <p:cNvSpPr/>
              <p:nvPr/>
            </p:nvSpPr>
            <p:spPr>
              <a:xfrm flipH="1">
                <a:off x="4574" y="817"/>
                <a:ext cx="7" cy="0"/>
              </a:xfrm>
              <a:prstGeom prst="line">
                <a:avLst/>
              </a:prstGeom>
              <a:ln w="11113" cap="flat" cmpd="sng">
                <a:solidFill>
                  <a:srgbClr val="000000"/>
                </a:solidFill>
                <a:prstDash val="solid"/>
                <a:headEnd type="none" w="med" len="med"/>
                <a:tailEnd type="none" w="med" len="med"/>
              </a:ln>
            </p:spPr>
          </p:sp>
          <p:sp>
            <p:nvSpPr>
              <p:cNvPr id="88968" name="Line 6160"/>
              <p:cNvSpPr/>
              <p:nvPr/>
            </p:nvSpPr>
            <p:spPr>
              <a:xfrm flipH="1">
                <a:off x="4574" y="811"/>
                <a:ext cx="7" cy="0"/>
              </a:xfrm>
              <a:prstGeom prst="line">
                <a:avLst/>
              </a:prstGeom>
              <a:ln w="11113" cap="flat" cmpd="sng">
                <a:solidFill>
                  <a:srgbClr val="000000"/>
                </a:solidFill>
                <a:prstDash val="solid"/>
                <a:headEnd type="none" w="med" len="med"/>
                <a:tailEnd type="none" w="med" len="med"/>
              </a:ln>
            </p:spPr>
          </p:sp>
          <p:sp>
            <p:nvSpPr>
              <p:cNvPr id="88969" name="Line 6161"/>
              <p:cNvSpPr/>
              <p:nvPr/>
            </p:nvSpPr>
            <p:spPr>
              <a:xfrm flipH="1">
                <a:off x="4574" y="805"/>
                <a:ext cx="7" cy="0"/>
              </a:xfrm>
              <a:prstGeom prst="line">
                <a:avLst/>
              </a:prstGeom>
              <a:ln w="11113" cap="flat" cmpd="sng">
                <a:solidFill>
                  <a:srgbClr val="000000"/>
                </a:solidFill>
                <a:prstDash val="solid"/>
                <a:headEnd type="none" w="med" len="med"/>
                <a:tailEnd type="none" w="med" len="med"/>
              </a:ln>
            </p:spPr>
          </p:sp>
          <p:sp>
            <p:nvSpPr>
              <p:cNvPr id="88970" name="Line 6162"/>
              <p:cNvSpPr/>
              <p:nvPr/>
            </p:nvSpPr>
            <p:spPr>
              <a:xfrm flipH="1">
                <a:off x="4574" y="767"/>
                <a:ext cx="7" cy="0"/>
              </a:xfrm>
              <a:prstGeom prst="line">
                <a:avLst/>
              </a:prstGeom>
              <a:ln w="11113" cap="flat" cmpd="sng">
                <a:solidFill>
                  <a:srgbClr val="000000"/>
                </a:solidFill>
                <a:prstDash val="solid"/>
                <a:headEnd type="none" w="med" len="med"/>
                <a:tailEnd type="none" w="med" len="med"/>
              </a:ln>
            </p:spPr>
          </p:sp>
          <p:sp>
            <p:nvSpPr>
              <p:cNvPr id="88971" name="Line 6163"/>
              <p:cNvSpPr/>
              <p:nvPr/>
            </p:nvSpPr>
            <p:spPr>
              <a:xfrm flipH="1">
                <a:off x="4574" y="745"/>
                <a:ext cx="7" cy="0"/>
              </a:xfrm>
              <a:prstGeom prst="line">
                <a:avLst/>
              </a:prstGeom>
              <a:ln w="11113" cap="flat" cmpd="sng">
                <a:solidFill>
                  <a:srgbClr val="000000"/>
                </a:solidFill>
                <a:prstDash val="solid"/>
                <a:headEnd type="none" w="med" len="med"/>
                <a:tailEnd type="none" w="med" len="med"/>
              </a:ln>
            </p:spPr>
          </p:sp>
          <p:sp>
            <p:nvSpPr>
              <p:cNvPr id="88972" name="Line 6164"/>
              <p:cNvSpPr/>
              <p:nvPr/>
            </p:nvSpPr>
            <p:spPr>
              <a:xfrm flipH="1">
                <a:off x="4574" y="733"/>
                <a:ext cx="7" cy="0"/>
              </a:xfrm>
              <a:prstGeom prst="line">
                <a:avLst/>
              </a:prstGeom>
              <a:ln w="11113" cap="flat" cmpd="sng">
                <a:solidFill>
                  <a:srgbClr val="000000"/>
                </a:solidFill>
                <a:prstDash val="solid"/>
                <a:headEnd type="none" w="med" len="med"/>
                <a:tailEnd type="none" w="med" len="med"/>
              </a:ln>
            </p:spPr>
          </p:sp>
          <p:sp>
            <p:nvSpPr>
              <p:cNvPr id="88973" name="Line 6165"/>
              <p:cNvSpPr/>
              <p:nvPr/>
            </p:nvSpPr>
            <p:spPr>
              <a:xfrm flipH="1">
                <a:off x="4574" y="722"/>
                <a:ext cx="7" cy="0"/>
              </a:xfrm>
              <a:prstGeom prst="line">
                <a:avLst/>
              </a:prstGeom>
              <a:ln w="11113" cap="flat" cmpd="sng">
                <a:solidFill>
                  <a:srgbClr val="000000"/>
                </a:solidFill>
                <a:prstDash val="solid"/>
                <a:headEnd type="none" w="med" len="med"/>
                <a:tailEnd type="none" w="med" len="med"/>
              </a:ln>
            </p:spPr>
          </p:sp>
          <p:sp>
            <p:nvSpPr>
              <p:cNvPr id="88974" name="Line 6166"/>
              <p:cNvSpPr/>
              <p:nvPr/>
            </p:nvSpPr>
            <p:spPr>
              <a:xfrm flipH="1">
                <a:off x="4574" y="712"/>
                <a:ext cx="7" cy="0"/>
              </a:xfrm>
              <a:prstGeom prst="line">
                <a:avLst/>
              </a:prstGeom>
              <a:ln w="11113" cap="flat" cmpd="sng">
                <a:solidFill>
                  <a:srgbClr val="000000"/>
                </a:solidFill>
                <a:prstDash val="solid"/>
                <a:headEnd type="none" w="med" len="med"/>
                <a:tailEnd type="none" w="med" len="med"/>
              </a:ln>
            </p:spPr>
          </p:sp>
          <p:sp>
            <p:nvSpPr>
              <p:cNvPr id="88975" name="Line 6167"/>
              <p:cNvSpPr/>
              <p:nvPr/>
            </p:nvSpPr>
            <p:spPr>
              <a:xfrm flipH="1">
                <a:off x="4574" y="706"/>
                <a:ext cx="7" cy="0"/>
              </a:xfrm>
              <a:prstGeom prst="line">
                <a:avLst/>
              </a:prstGeom>
              <a:ln w="11113" cap="flat" cmpd="sng">
                <a:solidFill>
                  <a:srgbClr val="000000"/>
                </a:solidFill>
                <a:prstDash val="solid"/>
                <a:headEnd type="none" w="med" len="med"/>
                <a:tailEnd type="none" w="med" len="med"/>
              </a:ln>
            </p:spPr>
          </p:sp>
          <p:sp>
            <p:nvSpPr>
              <p:cNvPr id="88976" name="Line 6168"/>
              <p:cNvSpPr/>
              <p:nvPr/>
            </p:nvSpPr>
            <p:spPr>
              <a:xfrm flipH="1">
                <a:off x="4574" y="699"/>
                <a:ext cx="7" cy="0"/>
              </a:xfrm>
              <a:prstGeom prst="line">
                <a:avLst/>
              </a:prstGeom>
              <a:ln w="11113" cap="flat" cmpd="sng">
                <a:solidFill>
                  <a:srgbClr val="000000"/>
                </a:solidFill>
                <a:prstDash val="solid"/>
                <a:headEnd type="none" w="med" len="med"/>
                <a:tailEnd type="none" w="med" len="med"/>
              </a:ln>
            </p:spPr>
          </p:sp>
          <p:sp>
            <p:nvSpPr>
              <p:cNvPr id="88977" name="Line 6169"/>
              <p:cNvSpPr/>
              <p:nvPr/>
            </p:nvSpPr>
            <p:spPr>
              <a:xfrm flipH="1">
                <a:off x="4574" y="693"/>
                <a:ext cx="7" cy="0"/>
              </a:xfrm>
              <a:prstGeom prst="line">
                <a:avLst/>
              </a:prstGeom>
              <a:ln w="11113" cap="flat" cmpd="sng">
                <a:solidFill>
                  <a:srgbClr val="000000"/>
                </a:solidFill>
                <a:prstDash val="solid"/>
                <a:headEnd type="none" w="med" len="med"/>
                <a:tailEnd type="none" w="med" len="med"/>
              </a:ln>
            </p:spPr>
          </p:sp>
          <p:sp>
            <p:nvSpPr>
              <p:cNvPr id="88978" name="Line 6170"/>
              <p:cNvSpPr/>
              <p:nvPr/>
            </p:nvSpPr>
            <p:spPr>
              <a:xfrm flipH="1">
                <a:off x="4574" y="653"/>
                <a:ext cx="7" cy="0"/>
              </a:xfrm>
              <a:prstGeom prst="line">
                <a:avLst/>
              </a:prstGeom>
              <a:ln w="11113" cap="flat" cmpd="sng">
                <a:solidFill>
                  <a:srgbClr val="000000"/>
                </a:solidFill>
                <a:prstDash val="solid"/>
                <a:headEnd type="none" w="med" len="med"/>
                <a:tailEnd type="none" w="med" len="med"/>
              </a:ln>
            </p:spPr>
          </p:sp>
          <p:sp>
            <p:nvSpPr>
              <p:cNvPr id="88979" name="Line 6171"/>
              <p:cNvSpPr/>
              <p:nvPr/>
            </p:nvSpPr>
            <p:spPr>
              <a:xfrm flipH="1">
                <a:off x="4574" y="632"/>
                <a:ext cx="7" cy="0"/>
              </a:xfrm>
              <a:prstGeom prst="line">
                <a:avLst/>
              </a:prstGeom>
              <a:ln w="11113" cap="flat" cmpd="sng">
                <a:solidFill>
                  <a:srgbClr val="000000"/>
                </a:solidFill>
                <a:prstDash val="solid"/>
                <a:headEnd type="none" w="med" len="med"/>
                <a:tailEnd type="none" w="med" len="med"/>
              </a:ln>
            </p:spPr>
          </p:sp>
          <p:sp>
            <p:nvSpPr>
              <p:cNvPr id="88980" name="Line 6172"/>
              <p:cNvSpPr/>
              <p:nvPr/>
            </p:nvSpPr>
            <p:spPr>
              <a:xfrm flipH="1">
                <a:off x="4574" y="619"/>
                <a:ext cx="7" cy="0"/>
              </a:xfrm>
              <a:prstGeom prst="line">
                <a:avLst/>
              </a:prstGeom>
              <a:ln w="11113" cap="flat" cmpd="sng">
                <a:solidFill>
                  <a:srgbClr val="000000"/>
                </a:solidFill>
                <a:prstDash val="solid"/>
                <a:headEnd type="none" w="med" len="med"/>
                <a:tailEnd type="none" w="med" len="med"/>
              </a:ln>
            </p:spPr>
          </p:sp>
          <p:sp>
            <p:nvSpPr>
              <p:cNvPr id="88981" name="Line 6173"/>
              <p:cNvSpPr/>
              <p:nvPr/>
            </p:nvSpPr>
            <p:spPr>
              <a:xfrm flipH="1">
                <a:off x="4574" y="609"/>
                <a:ext cx="7" cy="0"/>
              </a:xfrm>
              <a:prstGeom prst="line">
                <a:avLst/>
              </a:prstGeom>
              <a:ln w="11113" cap="flat" cmpd="sng">
                <a:solidFill>
                  <a:srgbClr val="000000"/>
                </a:solidFill>
                <a:prstDash val="solid"/>
                <a:headEnd type="none" w="med" len="med"/>
                <a:tailEnd type="none" w="med" len="med"/>
              </a:ln>
            </p:spPr>
          </p:sp>
          <p:sp>
            <p:nvSpPr>
              <p:cNvPr id="88982" name="Line 6174"/>
              <p:cNvSpPr/>
              <p:nvPr/>
            </p:nvSpPr>
            <p:spPr>
              <a:xfrm flipH="1">
                <a:off x="4574" y="598"/>
                <a:ext cx="7" cy="0"/>
              </a:xfrm>
              <a:prstGeom prst="line">
                <a:avLst/>
              </a:prstGeom>
              <a:ln w="11113" cap="flat" cmpd="sng">
                <a:solidFill>
                  <a:srgbClr val="000000"/>
                </a:solidFill>
                <a:prstDash val="solid"/>
                <a:headEnd type="none" w="med" len="med"/>
                <a:tailEnd type="none" w="med" len="med"/>
              </a:ln>
            </p:spPr>
          </p:sp>
          <p:sp>
            <p:nvSpPr>
              <p:cNvPr id="88983" name="Line 6175"/>
              <p:cNvSpPr/>
              <p:nvPr/>
            </p:nvSpPr>
            <p:spPr>
              <a:xfrm flipH="1">
                <a:off x="4574" y="592"/>
                <a:ext cx="7" cy="0"/>
              </a:xfrm>
              <a:prstGeom prst="line">
                <a:avLst/>
              </a:prstGeom>
              <a:ln w="11113" cap="flat" cmpd="sng">
                <a:solidFill>
                  <a:srgbClr val="000000"/>
                </a:solidFill>
                <a:prstDash val="solid"/>
                <a:headEnd type="none" w="med" len="med"/>
                <a:tailEnd type="none" w="med" len="med"/>
              </a:ln>
            </p:spPr>
          </p:sp>
          <p:sp>
            <p:nvSpPr>
              <p:cNvPr id="88984" name="Line 6176"/>
              <p:cNvSpPr/>
              <p:nvPr/>
            </p:nvSpPr>
            <p:spPr>
              <a:xfrm flipH="1">
                <a:off x="4574" y="586"/>
                <a:ext cx="7" cy="0"/>
              </a:xfrm>
              <a:prstGeom prst="line">
                <a:avLst/>
              </a:prstGeom>
              <a:ln w="11113" cap="flat" cmpd="sng">
                <a:solidFill>
                  <a:srgbClr val="000000"/>
                </a:solidFill>
                <a:prstDash val="solid"/>
                <a:headEnd type="none" w="med" len="med"/>
                <a:tailEnd type="none" w="med" len="med"/>
              </a:ln>
            </p:spPr>
          </p:sp>
          <p:sp>
            <p:nvSpPr>
              <p:cNvPr id="88985" name="Line 6177"/>
              <p:cNvSpPr/>
              <p:nvPr/>
            </p:nvSpPr>
            <p:spPr>
              <a:xfrm flipH="1">
                <a:off x="4574" y="579"/>
                <a:ext cx="7" cy="0"/>
              </a:xfrm>
              <a:prstGeom prst="line">
                <a:avLst/>
              </a:prstGeom>
              <a:ln w="11113" cap="flat" cmpd="sng">
                <a:solidFill>
                  <a:srgbClr val="000000"/>
                </a:solidFill>
                <a:prstDash val="solid"/>
                <a:headEnd type="none" w="med" len="med"/>
                <a:tailEnd type="none" w="med" len="med"/>
              </a:ln>
            </p:spPr>
          </p:sp>
          <p:sp>
            <p:nvSpPr>
              <p:cNvPr id="88986" name="Line 6178"/>
              <p:cNvSpPr/>
              <p:nvPr/>
            </p:nvSpPr>
            <p:spPr>
              <a:xfrm flipH="1">
                <a:off x="4574" y="541"/>
                <a:ext cx="7" cy="0"/>
              </a:xfrm>
              <a:prstGeom prst="line">
                <a:avLst/>
              </a:prstGeom>
              <a:ln w="11113" cap="flat" cmpd="sng">
                <a:solidFill>
                  <a:srgbClr val="000000"/>
                </a:solidFill>
                <a:prstDash val="solid"/>
                <a:headEnd type="none" w="med" len="med"/>
                <a:tailEnd type="none" w="med" len="med"/>
              </a:ln>
            </p:spPr>
          </p:sp>
          <p:sp>
            <p:nvSpPr>
              <p:cNvPr id="88987" name="Line 6179"/>
              <p:cNvSpPr/>
              <p:nvPr/>
            </p:nvSpPr>
            <p:spPr>
              <a:xfrm flipH="1">
                <a:off x="4574" y="521"/>
                <a:ext cx="7" cy="0"/>
              </a:xfrm>
              <a:prstGeom prst="line">
                <a:avLst/>
              </a:prstGeom>
              <a:ln w="11113" cap="flat" cmpd="sng">
                <a:solidFill>
                  <a:srgbClr val="000000"/>
                </a:solidFill>
                <a:prstDash val="solid"/>
                <a:headEnd type="none" w="med" len="med"/>
                <a:tailEnd type="none" w="med" len="med"/>
              </a:ln>
            </p:spPr>
          </p:sp>
          <p:sp>
            <p:nvSpPr>
              <p:cNvPr id="88988" name="Line 6180"/>
              <p:cNvSpPr/>
              <p:nvPr/>
            </p:nvSpPr>
            <p:spPr>
              <a:xfrm flipH="1">
                <a:off x="4574" y="508"/>
                <a:ext cx="7" cy="0"/>
              </a:xfrm>
              <a:prstGeom prst="line">
                <a:avLst/>
              </a:prstGeom>
              <a:ln w="11113" cap="flat" cmpd="sng">
                <a:solidFill>
                  <a:srgbClr val="000000"/>
                </a:solidFill>
                <a:prstDash val="solid"/>
                <a:headEnd type="none" w="med" len="med"/>
                <a:tailEnd type="none" w="med" len="med"/>
              </a:ln>
            </p:spPr>
          </p:sp>
          <p:sp>
            <p:nvSpPr>
              <p:cNvPr id="88989" name="Line 6181"/>
              <p:cNvSpPr/>
              <p:nvPr/>
            </p:nvSpPr>
            <p:spPr>
              <a:xfrm flipH="1">
                <a:off x="4574" y="498"/>
                <a:ext cx="7" cy="0"/>
              </a:xfrm>
              <a:prstGeom prst="line">
                <a:avLst/>
              </a:prstGeom>
              <a:ln w="11113" cap="flat" cmpd="sng">
                <a:solidFill>
                  <a:srgbClr val="000000"/>
                </a:solidFill>
                <a:prstDash val="solid"/>
                <a:headEnd type="none" w="med" len="med"/>
                <a:tailEnd type="none" w="med" len="med"/>
              </a:ln>
            </p:spPr>
          </p:sp>
          <p:sp>
            <p:nvSpPr>
              <p:cNvPr id="88990" name="Line 6182"/>
              <p:cNvSpPr/>
              <p:nvPr/>
            </p:nvSpPr>
            <p:spPr>
              <a:xfrm flipH="1">
                <a:off x="4574" y="487"/>
                <a:ext cx="7" cy="0"/>
              </a:xfrm>
              <a:prstGeom prst="line">
                <a:avLst/>
              </a:prstGeom>
              <a:ln w="11113" cap="flat" cmpd="sng">
                <a:solidFill>
                  <a:srgbClr val="000000"/>
                </a:solidFill>
                <a:prstDash val="solid"/>
                <a:headEnd type="none" w="med" len="med"/>
                <a:tailEnd type="none" w="med" len="med"/>
              </a:ln>
            </p:spPr>
          </p:sp>
          <p:sp>
            <p:nvSpPr>
              <p:cNvPr id="88991" name="Line 6183"/>
              <p:cNvSpPr/>
              <p:nvPr/>
            </p:nvSpPr>
            <p:spPr>
              <a:xfrm flipH="1">
                <a:off x="4574" y="480"/>
                <a:ext cx="7" cy="0"/>
              </a:xfrm>
              <a:prstGeom prst="line">
                <a:avLst/>
              </a:prstGeom>
              <a:ln w="11113" cap="flat" cmpd="sng">
                <a:solidFill>
                  <a:srgbClr val="000000"/>
                </a:solidFill>
                <a:prstDash val="solid"/>
                <a:headEnd type="none" w="med" len="med"/>
                <a:tailEnd type="none" w="med" len="med"/>
              </a:ln>
            </p:spPr>
          </p:sp>
          <p:sp>
            <p:nvSpPr>
              <p:cNvPr id="88992" name="Line 6184"/>
              <p:cNvSpPr/>
              <p:nvPr/>
            </p:nvSpPr>
            <p:spPr>
              <a:xfrm flipH="1">
                <a:off x="4574" y="474"/>
                <a:ext cx="7" cy="0"/>
              </a:xfrm>
              <a:prstGeom prst="line">
                <a:avLst/>
              </a:prstGeom>
              <a:ln w="11113" cap="flat" cmpd="sng">
                <a:solidFill>
                  <a:srgbClr val="000000"/>
                </a:solidFill>
                <a:prstDash val="solid"/>
                <a:headEnd type="none" w="med" len="med"/>
                <a:tailEnd type="none" w="med" len="med"/>
              </a:ln>
            </p:spPr>
          </p:sp>
          <p:sp>
            <p:nvSpPr>
              <p:cNvPr id="88993" name="Line 6185"/>
              <p:cNvSpPr/>
              <p:nvPr/>
            </p:nvSpPr>
            <p:spPr>
              <a:xfrm flipH="1">
                <a:off x="4574" y="468"/>
                <a:ext cx="7" cy="0"/>
              </a:xfrm>
              <a:prstGeom prst="line">
                <a:avLst/>
              </a:prstGeom>
              <a:ln w="11113" cap="flat" cmpd="sng">
                <a:solidFill>
                  <a:srgbClr val="000000"/>
                </a:solidFill>
                <a:prstDash val="solid"/>
                <a:headEnd type="none" w="med" len="med"/>
                <a:tailEnd type="none" w="med" len="med"/>
              </a:ln>
            </p:spPr>
          </p:sp>
          <p:sp>
            <p:nvSpPr>
              <p:cNvPr id="88994" name="Line 6186"/>
              <p:cNvSpPr/>
              <p:nvPr/>
            </p:nvSpPr>
            <p:spPr>
              <a:xfrm>
                <a:off x="4583" y="985"/>
                <a:ext cx="0" cy="378"/>
              </a:xfrm>
              <a:prstGeom prst="line">
                <a:avLst/>
              </a:prstGeom>
              <a:ln w="11113" cap="flat" cmpd="sng">
                <a:solidFill>
                  <a:srgbClr val="000000"/>
                </a:solidFill>
                <a:prstDash val="solid"/>
                <a:headEnd type="none" w="med" len="med"/>
                <a:tailEnd type="none" w="med" len="med"/>
              </a:ln>
            </p:spPr>
          </p:sp>
          <p:sp>
            <p:nvSpPr>
              <p:cNvPr id="88995" name="Line 6187"/>
              <p:cNvSpPr/>
              <p:nvPr/>
            </p:nvSpPr>
            <p:spPr>
              <a:xfrm flipH="1">
                <a:off x="4570" y="985"/>
                <a:ext cx="11" cy="0"/>
              </a:xfrm>
              <a:prstGeom prst="line">
                <a:avLst/>
              </a:prstGeom>
              <a:ln w="11113" cap="flat" cmpd="sng">
                <a:solidFill>
                  <a:srgbClr val="000000"/>
                </a:solidFill>
                <a:prstDash val="solid"/>
                <a:headEnd type="none" w="med" len="med"/>
                <a:tailEnd type="none" w="med" len="med"/>
              </a:ln>
            </p:spPr>
          </p:sp>
          <p:sp>
            <p:nvSpPr>
              <p:cNvPr id="88996" name="Line 6188"/>
              <p:cNvSpPr/>
              <p:nvPr/>
            </p:nvSpPr>
            <p:spPr>
              <a:xfrm flipH="1">
                <a:off x="4570" y="1048"/>
                <a:ext cx="11" cy="0"/>
              </a:xfrm>
              <a:prstGeom prst="line">
                <a:avLst/>
              </a:prstGeom>
              <a:ln w="11113" cap="flat" cmpd="sng">
                <a:solidFill>
                  <a:srgbClr val="000000"/>
                </a:solidFill>
                <a:prstDash val="solid"/>
                <a:headEnd type="none" w="med" len="med"/>
                <a:tailEnd type="none" w="med" len="med"/>
              </a:ln>
            </p:spPr>
          </p:sp>
          <p:sp>
            <p:nvSpPr>
              <p:cNvPr id="88997" name="Line 6189"/>
              <p:cNvSpPr/>
              <p:nvPr/>
            </p:nvSpPr>
            <p:spPr>
              <a:xfrm flipH="1">
                <a:off x="4570" y="1111"/>
                <a:ext cx="11" cy="0"/>
              </a:xfrm>
              <a:prstGeom prst="line">
                <a:avLst/>
              </a:prstGeom>
              <a:ln w="11113" cap="flat" cmpd="sng">
                <a:solidFill>
                  <a:srgbClr val="000000"/>
                </a:solidFill>
                <a:prstDash val="solid"/>
                <a:headEnd type="none" w="med" len="med"/>
                <a:tailEnd type="none" w="med" len="med"/>
              </a:ln>
            </p:spPr>
          </p:sp>
          <p:sp>
            <p:nvSpPr>
              <p:cNvPr id="88998" name="Line 6190"/>
              <p:cNvSpPr/>
              <p:nvPr/>
            </p:nvSpPr>
            <p:spPr>
              <a:xfrm flipH="1">
                <a:off x="4570" y="1174"/>
                <a:ext cx="11" cy="0"/>
              </a:xfrm>
              <a:prstGeom prst="line">
                <a:avLst/>
              </a:prstGeom>
              <a:ln w="11113" cap="flat" cmpd="sng">
                <a:solidFill>
                  <a:srgbClr val="000000"/>
                </a:solidFill>
                <a:prstDash val="solid"/>
                <a:headEnd type="none" w="med" len="med"/>
                <a:tailEnd type="none" w="med" len="med"/>
              </a:ln>
            </p:spPr>
          </p:sp>
          <p:sp>
            <p:nvSpPr>
              <p:cNvPr id="88999" name="Line 6191"/>
              <p:cNvSpPr/>
              <p:nvPr/>
            </p:nvSpPr>
            <p:spPr>
              <a:xfrm flipH="1">
                <a:off x="4570" y="1237"/>
                <a:ext cx="11" cy="0"/>
              </a:xfrm>
              <a:prstGeom prst="line">
                <a:avLst/>
              </a:prstGeom>
              <a:ln w="11113" cap="flat" cmpd="sng">
                <a:solidFill>
                  <a:srgbClr val="000000"/>
                </a:solidFill>
                <a:prstDash val="solid"/>
                <a:headEnd type="none" w="med" len="med"/>
                <a:tailEnd type="none" w="med" len="med"/>
              </a:ln>
            </p:spPr>
          </p:sp>
          <p:sp>
            <p:nvSpPr>
              <p:cNvPr id="89000" name="Line 6192"/>
              <p:cNvSpPr/>
              <p:nvPr/>
            </p:nvSpPr>
            <p:spPr>
              <a:xfrm flipH="1">
                <a:off x="4570" y="1301"/>
                <a:ext cx="11" cy="0"/>
              </a:xfrm>
              <a:prstGeom prst="line">
                <a:avLst/>
              </a:prstGeom>
              <a:ln w="11113" cap="flat" cmpd="sng">
                <a:solidFill>
                  <a:srgbClr val="000000"/>
                </a:solidFill>
                <a:prstDash val="solid"/>
                <a:headEnd type="none" w="med" len="med"/>
                <a:tailEnd type="none" w="med" len="med"/>
              </a:ln>
            </p:spPr>
          </p:sp>
          <p:sp>
            <p:nvSpPr>
              <p:cNvPr id="89001" name="Line 6193"/>
              <p:cNvSpPr/>
              <p:nvPr/>
            </p:nvSpPr>
            <p:spPr>
              <a:xfrm flipH="1">
                <a:off x="4570" y="1363"/>
                <a:ext cx="11" cy="0"/>
              </a:xfrm>
              <a:prstGeom prst="line">
                <a:avLst/>
              </a:prstGeom>
              <a:ln w="11113" cap="flat" cmpd="sng">
                <a:solidFill>
                  <a:srgbClr val="000000"/>
                </a:solidFill>
                <a:prstDash val="solid"/>
                <a:headEnd type="none" w="med" len="med"/>
                <a:tailEnd type="none" w="med" len="med"/>
              </a:ln>
            </p:spPr>
          </p:sp>
          <p:sp>
            <p:nvSpPr>
              <p:cNvPr id="89002" name="Line 6194"/>
              <p:cNvSpPr/>
              <p:nvPr/>
            </p:nvSpPr>
            <p:spPr>
              <a:xfrm>
                <a:off x="4583" y="985"/>
                <a:ext cx="921" cy="0"/>
              </a:xfrm>
              <a:prstGeom prst="line">
                <a:avLst/>
              </a:prstGeom>
              <a:ln w="0" cap="flat" cmpd="sng">
                <a:solidFill>
                  <a:srgbClr val="000000"/>
                </a:solidFill>
                <a:prstDash val="solid"/>
                <a:headEnd type="none" w="med" len="med"/>
                <a:tailEnd type="none" w="med" len="med"/>
              </a:ln>
            </p:spPr>
          </p:sp>
          <p:sp>
            <p:nvSpPr>
              <p:cNvPr id="89003" name="Line 6195"/>
              <p:cNvSpPr/>
              <p:nvPr/>
            </p:nvSpPr>
            <p:spPr>
              <a:xfrm>
                <a:off x="4583" y="1048"/>
                <a:ext cx="921" cy="0"/>
              </a:xfrm>
              <a:prstGeom prst="line">
                <a:avLst/>
              </a:prstGeom>
              <a:ln w="0" cap="flat" cmpd="sng">
                <a:solidFill>
                  <a:srgbClr val="000000"/>
                </a:solidFill>
                <a:prstDash val="solid"/>
                <a:headEnd type="none" w="med" len="med"/>
                <a:tailEnd type="none" w="med" len="med"/>
              </a:ln>
            </p:spPr>
          </p:sp>
          <p:sp>
            <p:nvSpPr>
              <p:cNvPr id="89004" name="Line 6196"/>
              <p:cNvSpPr/>
              <p:nvPr/>
            </p:nvSpPr>
            <p:spPr>
              <a:xfrm>
                <a:off x="4583" y="1111"/>
                <a:ext cx="921" cy="0"/>
              </a:xfrm>
              <a:prstGeom prst="line">
                <a:avLst/>
              </a:prstGeom>
              <a:ln w="0" cap="flat" cmpd="sng">
                <a:solidFill>
                  <a:srgbClr val="000000"/>
                </a:solidFill>
                <a:prstDash val="solid"/>
                <a:headEnd type="none" w="med" len="med"/>
                <a:tailEnd type="none" w="med" len="med"/>
              </a:ln>
            </p:spPr>
          </p:sp>
          <p:sp>
            <p:nvSpPr>
              <p:cNvPr id="89005" name="Line 6197"/>
              <p:cNvSpPr/>
              <p:nvPr/>
            </p:nvSpPr>
            <p:spPr>
              <a:xfrm>
                <a:off x="4583" y="1174"/>
                <a:ext cx="921" cy="0"/>
              </a:xfrm>
              <a:prstGeom prst="line">
                <a:avLst/>
              </a:prstGeom>
              <a:ln w="0" cap="flat" cmpd="sng">
                <a:solidFill>
                  <a:srgbClr val="000000"/>
                </a:solidFill>
                <a:prstDash val="solid"/>
                <a:headEnd type="none" w="med" len="med"/>
                <a:tailEnd type="none" w="med" len="med"/>
              </a:ln>
            </p:spPr>
          </p:sp>
          <p:sp>
            <p:nvSpPr>
              <p:cNvPr id="89006" name="Line 6198"/>
              <p:cNvSpPr/>
              <p:nvPr/>
            </p:nvSpPr>
            <p:spPr>
              <a:xfrm>
                <a:off x="4583" y="1237"/>
                <a:ext cx="921" cy="0"/>
              </a:xfrm>
              <a:prstGeom prst="line">
                <a:avLst/>
              </a:prstGeom>
              <a:ln w="0" cap="flat" cmpd="sng">
                <a:solidFill>
                  <a:srgbClr val="000000"/>
                </a:solidFill>
                <a:prstDash val="solid"/>
                <a:headEnd type="none" w="med" len="med"/>
                <a:tailEnd type="none" w="med" len="med"/>
              </a:ln>
            </p:spPr>
          </p:sp>
          <p:sp>
            <p:nvSpPr>
              <p:cNvPr id="89007" name="Line 6199"/>
              <p:cNvSpPr/>
              <p:nvPr/>
            </p:nvSpPr>
            <p:spPr>
              <a:xfrm>
                <a:off x="4583" y="1301"/>
                <a:ext cx="921" cy="0"/>
              </a:xfrm>
              <a:prstGeom prst="line">
                <a:avLst/>
              </a:prstGeom>
              <a:ln w="0" cap="flat" cmpd="sng">
                <a:solidFill>
                  <a:srgbClr val="000000"/>
                </a:solidFill>
                <a:prstDash val="solid"/>
                <a:headEnd type="none" w="med" len="med"/>
                <a:tailEnd type="none" w="med" len="med"/>
              </a:ln>
            </p:spPr>
          </p:sp>
          <p:sp>
            <p:nvSpPr>
              <p:cNvPr id="89008" name="Line 6200"/>
              <p:cNvSpPr/>
              <p:nvPr/>
            </p:nvSpPr>
            <p:spPr>
              <a:xfrm>
                <a:off x="4583" y="1363"/>
                <a:ext cx="921" cy="0"/>
              </a:xfrm>
              <a:prstGeom prst="line">
                <a:avLst/>
              </a:prstGeom>
              <a:ln w="7938" cap="flat" cmpd="sng">
                <a:solidFill>
                  <a:srgbClr val="000000"/>
                </a:solidFill>
                <a:prstDash val="solid"/>
                <a:headEnd type="none" w="med" len="med"/>
                <a:tailEnd type="none" w="med" len="med"/>
              </a:ln>
            </p:spPr>
          </p:sp>
          <p:sp>
            <p:nvSpPr>
              <p:cNvPr id="89009" name="Line 6201"/>
              <p:cNvSpPr/>
              <p:nvPr/>
            </p:nvSpPr>
            <p:spPr>
              <a:xfrm>
                <a:off x="4585" y="985"/>
                <a:ext cx="0" cy="0"/>
              </a:xfrm>
              <a:prstGeom prst="line">
                <a:avLst/>
              </a:prstGeom>
              <a:ln w="11113" cap="flat" cmpd="sng">
                <a:solidFill>
                  <a:srgbClr val="808080"/>
                </a:solidFill>
                <a:prstDash val="solid"/>
                <a:headEnd type="none" w="med" len="med"/>
                <a:tailEnd type="none" w="med" len="med"/>
              </a:ln>
            </p:spPr>
          </p:sp>
          <p:sp>
            <p:nvSpPr>
              <p:cNvPr id="89010" name="Line 6202"/>
              <p:cNvSpPr/>
              <p:nvPr/>
            </p:nvSpPr>
            <p:spPr>
              <a:xfrm>
                <a:off x="4585" y="1048"/>
                <a:ext cx="0" cy="0"/>
              </a:xfrm>
              <a:prstGeom prst="line">
                <a:avLst/>
              </a:prstGeom>
              <a:ln w="11113" cap="flat" cmpd="sng">
                <a:solidFill>
                  <a:srgbClr val="808080"/>
                </a:solidFill>
                <a:prstDash val="solid"/>
                <a:headEnd type="none" w="med" len="med"/>
                <a:tailEnd type="none" w="med" len="med"/>
              </a:ln>
            </p:spPr>
          </p:sp>
          <p:sp>
            <p:nvSpPr>
              <p:cNvPr id="89011" name="Line 6203"/>
              <p:cNvSpPr/>
              <p:nvPr/>
            </p:nvSpPr>
            <p:spPr>
              <a:xfrm>
                <a:off x="4585" y="1111"/>
                <a:ext cx="0" cy="0"/>
              </a:xfrm>
              <a:prstGeom prst="line">
                <a:avLst/>
              </a:prstGeom>
              <a:ln w="11113" cap="flat" cmpd="sng">
                <a:solidFill>
                  <a:srgbClr val="808080"/>
                </a:solidFill>
                <a:prstDash val="solid"/>
                <a:headEnd type="none" w="med" len="med"/>
                <a:tailEnd type="none" w="med" len="med"/>
              </a:ln>
            </p:spPr>
          </p:sp>
          <p:sp>
            <p:nvSpPr>
              <p:cNvPr id="89012" name="Line 6204"/>
              <p:cNvSpPr/>
              <p:nvPr/>
            </p:nvSpPr>
            <p:spPr>
              <a:xfrm>
                <a:off x="4585" y="1174"/>
                <a:ext cx="0" cy="0"/>
              </a:xfrm>
              <a:prstGeom prst="line">
                <a:avLst/>
              </a:prstGeom>
              <a:ln w="11113" cap="flat" cmpd="sng">
                <a:solidFill>
                  <a:srgbClr val="808080"/>
                </a:solidFill>
                <a:prstDash val="solid"/>
                <a:headEnd type="none" w="med" len="med"/>
                <a:tailEnd type="none" w="med" len="med"/>
              </a:ln>
            </p:spPr>
          </p:sp>
          <p:sp>
            <p:nvSpPr>
              <p:cNvPr id="89013" name="Line 6205"/>
              <p:cNvSpPr/>
              <p:nvPr/>
            </p:nvSpPr>
            <p:spPr>
              <a:xfrm>
                <a:off x="4585" y="1237"/>
                <a:ext cx="0" cy="0"/>
              </a:xfrm>
              <a:prstGeom prst="line">
                <a:avLst/>
              </a:prstGeom>
              <a:ln w="11113" cap="flat" cmpd="sng">
                <a:solidFill>
                  <a:srgbClr val="808080"/>
                </a:solidFill>
                <a:prstDash val="solid"/>
                <a:headEnd type="none" w="med" len="med"/>
                <a:tailEnd type="none" w="med" len="med"/>
              </a:ln>
            </p:spPr>
          </p:sp>
          <p:sp>
            <p:nvSpPr>
              <p:cNvPr id="89014" name="Line 6206"/>
              <p:cNvSpPr/>
              <p:nvPr/>
            </p:nvSpPr>
            <p:spPr>
              <a:xfrm>
                <a:off x="4585" y="1301"/>
                <a:ext cx="0" cy="0"/>
              </a:xfrm>
              <a:prstGeom prst="line">
                <a:avLst/>
              </a:prstGeom>
              <a:ln w="11113" cap="flat" cmpd="sng">
                <a:solidFill>
                  <a:srgbClr val="808080"/>
                </a:solidFill>
                <a:prstDash val="solid"/>
                <a:headEnd type="none" w="med" len="med"/>
                <a:tailEnd type="none" w="med" len="med"/>
              </a:ln>
            </p:spPr>
          </p:sp>
          <p:sp>
            <p:nvSpPr>
              <p:cNvPr id="89015" name="Line 6207"/>
              <p:cNvSpPr/>
              <p:nvPr/>
            </p:nvSpPr>
            <p:spPr>
              <a:xfrm>
                <a:off x="4585" y="1363"/>
                <a:ext cx="0" cy="0"/>
              </a:xfrm>
              <a:prstGeom prst="line">
                <a:avLst/>
              </a:prstGeom>
              <a:ln w="11113" cap="flat" cmpd="sng">
                <a:solidFill>
                  <a:srgbClr val="808080"/>
                </a:solidFill>
                <a:prstDash val="solid"/>
                <a:headEnd type="none" w="med" len="med"/>
                <a:tailEnd type="none" w="med" len="med"/>
              </a:ln>
            </p:spPr>
          </p:sp>
          <p:sp>
            <p:nvSpPr>
              <p:cNvPr id="89016" name="Line 6208"/>
              <p:cNvSpPr/>
              <p:nvPr/>
            </p:nvSpPr>
            <p:spPr>
              <a:xfrm flipH="1">
                <a:off x="4574" y="1017"/>
                <a:ext cx="7" cy="0"/>
              </a:xfrm>
              <a:prstGeom prst="line">
                <a:avLst/>
              </a:prstGeom>
              <a:ln w="11113" cap="flat" cmpd="sng">
                <a:solidFill>
                  <a:srgbClr val="808080"/>
                </a:solidFill>
                <a:prstDash val="solid"/>
                <a:headEnd type="none" w="med" len="med"/>
                <a:tailEnd type="none" w="med" len="med"/>
              </a:ln>
            </p:spPr>
          </p:sp>
          <p:sp>
            <p:nvSpPr>
              <p:cNvPr id="89017" name="Line 6209"/>
              <p:cNvSpPr/>
              <p:nvPr/>
            </p:nvSpPr>
            <p:spPr>
              <a:xfrm flipH="1">
                <a:off x="4574" y="1080"/>
                <a:ext cx="7" cy="0"/>
              </a:xfrm>
              <a:prstGeom prst="line">
                <a:avLst/>
              </a:prstGeom>
              <a:ln w="11113" cap="flat" cmpd="sng">
                <a:solidFill>
                  <a:srgbClr val="808080"/>
                </a:solidFill>
                <a:prstDash val="solid"/>
                <a:headEnd type="none" w="med" len="med"/>
                <a:tailEnd type="none" w="med" len="med"/>
              </a:ln>
            </p:spPr>
          </p:sp>
          <p:sp>
            <p:nvSpPr>
              <p:cNvPr id="89018" name="Line 6210"/>
              <p:cNvSpPr/>
              <p:nvPr/>
            </p:nvSpPr>
            <p:spPr>
              <a:xfrm flipH="1">
                <a:off x="4574" y="1143"/>
                <a:ext cx="7" cy="0"/>
              </a:xfrm>
              <a:prstGeom prst="line">
                <a:avLst/>
              </a:prstGeom>
              <a:ln w="11113" cap="flat" cmpd="sng">
                <a:solidFill>
                  <a:srgbClr val="808080"/>
                </a:solidFill>
                <a:prstDash val="solid"/>
                <a:headEnd type="none" w="med" len="med"/>
                <a:tailEnd type="none" w="med" len="med"/>
              </a:ln>
            </p:spPr>
          </p:sp>
          <p:sp>
            <p:nvSpPr>
              <p:cNvPr id="89019" name="Line 6211"/>
              <p:cNvSpPr/>
              <p:nvPr/>
            </p:nvSpPr>
            <p:spPr>
              <a:xfrm flipH="1">
                <a:off x="4574" y="1206"/>
                <a:ext cx="7" cy="0"/>
              </a:xfrm>
              <a:prstGeom prst="line">
                <a:avLst/>
              </a:prstGeom>
              <a:ln w="11113" cap="flat" cmpd="sng">
                <a:solidFill>
                  <a:srgbClr val="808080"/>
                </a:solidFill>
                <a:prstDash val="solid"/>
                <a:headEnd type="none" w="med" len="med"/>
                <a:tailEnd type="none" w="med" len="med"/>
              </a:ln>
            </p:spPr>
          </p:sp>
          <p:sp>
            <p:nvSpPr>
              <p:cNvPr id="89020" name="Line 6212"/>
              <p:cNvSpPr/>
              <p:nvPr/>
            </p:nvSpPr>
            <p:spPr>
              <a:xfrm flipH="1">
                <a:off x="4574" y="1269"/>
                <a:ext cx="7" cy="0"/>
              </a:xfrm>
              <a:prstGeom prst="line">
                <a:avLst/>
              </a:prstGeom>
              <a:ln w="11113" cap="flat" cmpd="sng">
                <a:solidFill>
                  <a:srgbClr val="808080"/>
                </a:solidFill>
                <a:prstDash val="solid"/>
                <a:headEnd type="none" w="med" len="med"/>
                <a:tailEnd type="none" w="med" len="med"/>
              </a:ln>
            </p:spPr>
          </p:sp>
          <p:sp>
            <p:nvSpPr>
              <p:cNvPr id="89021" name="Line 6213"/>
              <p:cNvSpPr/>
              <p:nvPr/>
            </p:nvSpPr>
            <p:spPr>
              <a:xfrm flipH="1">
                <a:off x="4574" y="1332"/>
                <a:ext cx="7" cy="0"/>
              </a:xfrm>
              <a:prstGeom prst="line">
                <a:avLst/>
              </a:prstGeom>
              <a:ln w="11113" cap="flat" cmpd="sng">
                <a:solidFill>
                  <a:srgbClr val="808080"/>
                </a:solidFill>
                <a:prstDash val="solid"/>
                <a:headEnd type="none" w="med" len="med"/>
                <a:tailEnd type="none" w="med" len="med"/>
              </a:ln>
            </p:spPr>
          </p:sp>
          <p:sp>
            <p:nvSpPr>
              <p:cNvPr id="89022" name="Oval 6214"/>
              <p:cNvSpPr/>
              <p:nvPr/>
            </p:nvSpPr>
            <p:spPr>
              <a:xfrm>
                <a:off x="5429" y="813"/>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3" name="Oval 6215"/>
              <p:cNvSpPr/>
              <p:nvPr/>
            </p:nvSpPr>
            <p:spPr>
              <a:xfrm>
                <a:off x="5412" y="790"/>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4" name="Oval 6216"/>
              <p:cNvSpPr/>
              <p:nvPr/>
            </p:nvSpPr>
            <p:spPr>
              <a:xfrm>
                <a:off x="5396" y="75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5" name="Oval 6217"/>
              <p:cNvSpPr/>
              <p:nvPr/>
            </p:nvSpPr>
            <p:spPr>
              <a:xfrm>
                <a:off x="5379" y="74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6" name="Oval 6218"/>
              <p:cNvSpPr/>
              <p:nvPr/>
            </p:nvSpPr>
            <p:spPr>
              <a:xfrm>
                <a:off x="5362" y="74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7" name="Oval 6219"/>
              <p:cNvSpPr/>
              <p:nvPr/>
            </p:nvSpPr>
            <p:spPr>
              <a:xfrm>
                <a:off x="5346" y="74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8" name="Oval 6220"/>
              <p:cNvSpPr/>
              <p:nvPr/>
            </p:nvSpPr>
            <p:spPr>
              <a:xfrm>
                <a:off x="5329" y="72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29" name="Oval 6221"/>
              <p:cNvSpPr/>
              <p:nvPr/>
            </p:nvSpPr>
            <p:spPr>
              <a:xfrm>
                <a:off x="5311" y="72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0" name="Oval 6222"/>
              <p:cNvSpPr/>
              <p:nvPr/>
            </p:nvSpPr>
            <p:spPr>
              <a:xfrm>
                <a:off x="5296" y="71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1" name="Oval 6223"/>
              <p:cNvSpPr/>
              <p:nvPr/>
            </p:nvSpPr>
            <p:spPr>
              <a:xfrm>
                <a:off x="5278" y="71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2" name="Oval 6224"/>
              <p:cNvSpPr/>
              <p:nvPr/>
            </p:nvSpPr>
            <p:spPr>
              <a:xfrm>
                <a:off x="5261" y="70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3" name="Oval 6225"/>
              <p:cNvSpPr/>
              <p:nvPr/>
            </p:nvSpPr>
            <p:spPr>
              <a:xfrm>
                <a:off x="5246" y="70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4" name="Oval 6226"/>
              <p:cNvSpPr/>
              <p:nvPr/>
            </p:nvSpPr>
            <p:spPr>
              <a:xfrm>
                <a:off x="5228" y="69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5" name="Oval 6227"/>
              <p:cNvSpPr/>
              <p:nvPr/>
            </p:nvSpPr>
            <p:spPr>
              <a:xfrm>
                <a:off x="5211" y="69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6" name="Oval 6228"/>
              <p:cNvSpPr/>
              <p:nvPr/>
            </p:nvSpPr>
            <p:spPr>
              <a:xfrm>
                <a:off x="5195" y="689"/>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7" name="Oval 6229"/>
              <p:cNvSpPr/>
              <p:nvPr/>
            </p:nvSpPr>
            <p:spPr>
              <a:xfrm>
                <a:off x="5178" y="68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8" name="Oval 6230"/>
              <p:cNvSpPr/>
              <p:nvPr/>
            </p:nvSpPr>
            <p:spPr>
              <a:xfrm>
                <a:off x="5160" y="683"/>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39" name="Oval 6231"/>
              <p:cNvSpPr/>
              <p:nvPr/>
            </p:nvSpPr>
            <p:spPr>
              <a:xfrm>
                <a:off x="5145" y="683"/>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0" name="Oval 6232"/>
              <p:cNvSpPr/>
              <p:nvPr/>
            </p:nvSpPr>
            <p:spPr>
              <a:xfrm>
                <a:off x="5127" y="672"/>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1" name="Oval 6233"/>
              <p:cNvSpPr/>
              <p:nvPr/>
            </p:nvSpPr>
            <p:spPr>
              <a:xfrm>
                <a:off x="5110" y="65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2" name="Oval 6234"/>
              <p:cNvSpPr/>
              <p:nvPr/>
            </p:nvSpPr>
            <p:spPr>
              <a:xfrm>
                <a:off x="5095" y="66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3" name="Oval 6235"/>
              <p:cNvSpPr/>
              <p:nvPr/>
            </p:nvSpPr>
            <p:spPr>
              <a:xfrm>
                <a:off x="5077" y="65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4" name="Oval 6236"/>
              <p:cNvSpPr/>
              <p:nvPr/>
            </p:nvSpPr>
            <p:spPr>
              <a:xfrm>
                <a:off x="5060" y="64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5" name="Oval 6237"/>
              <p:cNvSpPr/>
              <p:nvPr/>
            </p:nvSpPr>
            <p:spPr>
              <a:xfrm>
                <a:off x="5044" y="64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9046" name="Oval 6238"/>
              <p:cNvSpPr/>
              <p:nvPr/>
            </p:nvSpPr>
            <p:spPr>
              <a:xfrm>
                <a:off x="5027" y="62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28" name="Group 6440"/>
            <p:cNvGrpSpPr/>
            <p:nvPr/>
          </p:nvGrpSpPr>
          <p:grpSpPr>
            <a:xfrm>
              <a:off x="4592" y="605"/>
              <a:ext cx="851" cy="231"/>
              <a:chOff x="4592" y="605"/>
              <a:chExt cx="851" cy="231"/>
            </a:xfrm>
          </p:grpSpPr>
          <p:sp>
            <p:nvSpPr>
              <p:cNvPr id="88647" name="Oval 6240"/>
              <p:cNvSpPr/>
              <p:nvPr/>
            </p:nvSpPr>
            <p:spPr>
              <a:xfrm>
                <a:off x="5010" y="61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48" name="Oval 6241"/>
              <p:cNvSpPr/>
              <p:nvPr/>
            </p:nvSpPr>
            <p:spPr>
              <a:xfrm>
                <a:off x="4994" y="61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49" name="Oval 6242"/>
              <p:cNvSpPr/>
              <p:nvPr/>
            </p:nvSpPr>
            <p:spPr>
              <a:xfrm>
                <a:off x="4977" y="60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0" name="Oval 6243"/>
              <p:cNvSpPr/>
              <p:nvPr/>
            </p:nvSpPr>
            <p:spPr>
              <a:xfrm>
                <a:off x="4962" y="60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1" name="Oval 6244"/>
              <p:cNvSpPr/>
              <p:nvPr/>
            </p:nvSpPr>
            <p:spPr>
              <a:xfrm>
                <a:off x="4944" y="60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2" name="Oval 6245"/>
              <p:cNvSpPr/>
              <p:nvPr/>
            </p:nvSpPr>
            <p:spPr>
              <a:xfrm>
                <a:off x="4926" y="609"/>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3" name="Oval 6246"/>
              <p:cNvSpPr/>
              <p:nvPr/>
            </p:nvSpPr>
            <p:spPr>
              <a:xfrm>
                <a:off x="4911" y="61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4" name="Oval 6247"/>
              <p:cNvSpPr/>
              <p:nvPr/>
            </p:nvSpPr>
            <p:spPr>
              <a:xfrm>
                <a:off x="4894" y="62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5" name="Oval 6248"/>
              <p:cNvSpPr/>
              <p:nvPr/>
            </p:nvSpPr>
            <p:spPr>
              <a:xfrm>
                <a:off x="4876" y="632"/>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6" name="Oval 6249"/>
              <p:cNvSpPr/>
              <p:nvPr/>
            </p:nvSpPr>
            <p:spPr>
              <a:xfrm>
                <a:off x="4861" y="64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7" name="Oval 6250"/>
              <p:cNvSpPr/>
              <p:nvPr/>
            </p:nvSpPr>
            <p:spPr>
              <a:xfrm>
                <a:off x="4843" y="65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8" name="Oval 6251"/>
              <p:cNvSpPr/>
              <p:nvPr/>
            </p:nvSpPr>
            <p:spPr>
              <a:xfrm>
                <a:off x="4826" y="66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59" name="Oval 6252"/>
              <p:cNvSpPr/>
              <p:nvPr/>
            </p:nvSpPr>
            <p:spPr>
              <a:xfrm>
                <a:off x="4811" y="68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0" name="Oval 6253"/>
              <p:cNvSpPr/>
              <p:nvPr/>
            </p:nvSpPr>
            <p:spPr>
              <a:xfrm>
                <a:off x="4793" y="69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1" name="Oval 6254"/>
              <p:cNvSpPr/>
              <p:nvPr/>
            </p:nvSpPr>
            <p:spPr>
              <a:xfrm>
                <a:off x="4775" y="70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2" name="Oval 6255"/>
              <p:cNvSpPr/>
              <p:nvPr/>
            </p:nvSpPr>
            <p:spPr>
              <a:xfrm>
                <a:off x="4760" y="716"/>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3" name="Oval 6256"/>
              <p:cNvSpPr/>
              <p:nvPr/>
            </p:nvSpPr>
            <p:spPr>
              <a:xfrm>
                <a:off x="4743" y="72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4" name="Oval 6257"/>
              <p:cNvSpPr/>
              <p:nvPr/>
            </p:nvSpPr>
            <p:spPr>
              <a:xfrm>
                <a:off x="4725" y="725"/>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5" name="Oval 6258"/>
              <p:cNvSpPr/>
              <p:nvPr/>
            </p:nvSpPr>
            <p:spPr>
              <a:xfrm>
                <a:off x="4710" y="72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6" name="Oval 6259"/>
              <p:cNvSpPr/>
              <p:nvPr/>
            </p:nvSpPr>
            <p:spPr>
              <a:xfrm>
                <a:off x="4693" y="72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7" name="Oval 6260"/>
              <p:cNvSpPr/>
              <p:nvPr/>
            </p:nvSpPr>
            <p:spPr>
              <a:xfrm>
                <a:off x="4675" y="73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8" name="Oval 6261"/>
              <p:cNvSpPr/>
              <p:nvPr/>
            </p:nvSpPr>
            <p:spPr>
              <a:xfrm>
                <a:off x="4660" y="73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69" name="Oval 6262"/>
              <p:cNvSpPr/>
              <p:nvPr/>
            </p:nvSpPr>
            <p:spPr>
              <a:xfrm>
                <a:off x="4642" y="73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0" name="Oval 6263"/>
              <p:cNvSpPr/>
              <p:nvPr/>
            </p:nvSpPr>
            <p:spPr>
              <a:xfrm>
                <a:off x="4625" y="74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1" name="Oval 6264"/>
              <p:cNvSpPr/>
              <p:nvPr/>
            </p:nvSpPr>
            <p:spPr>
              <a:xfrm>
                <a:off x="4610" y="74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2" name="Oval 6265"/>
              <p:cNvSpPr/>
              <p:nvPr/>
            </p:nvSpPr>
            <p:spPr>
              <a:xfrm>
                <a:off x="4592" y="763"/>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3" name="Oval 6266"/>
              <p:cNvSpPr/>
              <p:nvPr/>
            </p:nvSpPr>
            <p:spPr>
              <a:xfrm>
                <a:off x="5429" y="823"/>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4" name="Oval 6267"/>
              <p:cNvSpPr/>
              <p:nvPr/>
            </p:nvSpPr>
            <p:spPr>
              <a:xfrm>
                <a:off x="5412" y="815"/>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5" name="Oval 6268"/>
              <p:cNvSpPr/>
              <p:nvPr/>
            </p:nvSpPr>
            <p:spPr>
              <a:xfrm>
                <a:off x="5396" y="80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6" name="Oval 6269"/>
              <p:cNvSpPr/>
              <p:nvPr/>
            </p:nvSpPr>
            <p:spPr>
              <a:xfrm>
                <a:off x="5379" y="80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7" name="Oval 6270"/>
              <p:cNvSpPr/>
              <p:nvPr/>
            </p:nvSpPr>
            <p:spPr>
              <a:xfrm>
                <a:off x="5362" y="77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8" name="Oval 6271"/>
              <p:cNvSpPr/>
              <p:nvPr/>
            </p:nvSpPr>
            <p:spPr>
              <a:xfrm>
                <a:off x="5346" y="77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79" name="Oval 6272"/>
              <p:cNvSpPr/>
              <p:nvPr/>
            </p:nvSpPr>
            <p:spPr>
              <a:xfrm>
                <a:off x="5329" y="76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0" name="Oval 6273"/>
              <p:cNvSpPr/>
              <p:nvPr/>
            </p:nvSpPr>
            <p:spPr>
              <a:xfrm>
                <a:off x="5311" y="76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1" name="Oval 6274"/>
              <p:cNvSpPr/>
              <p:nvPr/>
            </p:nvSpPr>
            <p:spPr>
              <a:xfrm>
                <a:off x="5296" y="75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2" name="Oval 6275"/>
              <p:cNvSpPr/>
              <p:nvPr/>
            </p:nvSpPr>
            <p:spPr>
              <a:xfrm>
                <a:off x="5278" y="75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3" name="Oval 6276"/>
              <p:cNvSpPr/>
              <p:nvPr/>
            </p:nvSpPr>
            <p:spPr>
              <a:xfrm>
                <a:off x="5261" y="74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4" name="Oval 6277"/>
              <p:cNvSpPr/>
              <p:nvPr/>
            </p:nvSpPr>
            <p:spPr>
              <a:xfrm>
                <a:off x="5246" y="74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5" name="Oval 6278"/>
              <p:cNvSpPr/>
              <p:nvPr/>
            </p:nvSpPr>
            <p:spPr>
              <a:xfrm>
                <a:off x="5228" y="7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6" name="Oval 6279"/>
              <p:cNvSpPr/>
              <p:nvPr/>
            </p:nvSpPr>
            <p:spPr>
              <a:xfrm>
                <a:off x="5211" y="7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7" name="Oval 6280"/>
              <p:cNvSpPr/>
              <p:nvPr/>
            </p:nvSpPr>
            <p:spPr>
              <a:xfrm>
                <a:off x="5195" y="73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8" name="Oval 6281"/>
              <p:cNvSpPr/>
              <p:nvPr/>
            </p:nvSpPr>
            <p:spPr>
              <a:xfrm>
                <a:off x="5178" y="7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89" name="Oval 6282"/>
              <p:cNvSpPr/>
              <p:nvPr/>
            </p:nvSpPr>
            <p:spPr>
              <a:xfrm>
                <a:off x="5160" y="73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0" name="Oval 6283"/>
              <p:cNvSpPr/>
              <p:nvPr/>
            </p:nvSpPr>
            <p:spPr>
              <a:xfrm>
                <a:off x="5145" y="72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1" name="Oval 6284"/>
              <p:cNvSpPr/>
              <p:nvPr/>
            </p:nvSpPr>
            <p:spPr>
              <a:xfrm>
                <a:off x="5127" y="725"/>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2" name="Oval 6285"/>
              <p:cNvSpPr/>
              <p:nvPr/>
            </p:nvSpPr>
            <p:spPr>
              <a:xfrm>
                <a:off x="5110" y="726"/>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3" name="Oval 6286"/>
              <p:cNvSpPr/>
              <p:nvPr/>
            </p:nvSpPr>
            <p:spPr>
              <a:xfrm>
                <a:off x="5095" y="70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4" name="Oval 6287"/>
              <p:cNvSpPr/>
              <p:nvPr/>
            </p:nvSpPr>
            <p:spPr>
              <a:xfrm>
                <a:off x="5077" y="69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5" name="Oval 6288"/>
              <p:cNvSpPr/>
              <p:nvPr/>
            </p:nvSpPr>
            <p:spPr>
              <a:xfrm>
                <a:off x="5060" y="6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6" name="Oval 6289"/>
              <p:cNvSpPr/>
              <p:nvPr/>
            </p:nvSpPr>
            <p:spPr>
              <a:xfrm>
                <a:off x="5044" y="672"/>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7" name="Oval 6290"/>
              <p:cNvSpPr/>
              <p:nvPr/>
            </p:nvSpPr>
            <p:spPr>
              <a:xfrm>
                <a:off x="5027" y="66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8" name="Oval 6291"/>
              <p:cNvSpPr/>
              <p:nvPr/>
            </p:nvSpPr>
            <p:spPr>
              <a:xfrm>
                <a:off x="5010" y="65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699" name="Oval 6292"/>
              <p:cNvSpPr/>
              <p:nvPr/>
            </p:nvSpPr>
            <p:spPr>
              <a:xfrm>
                <a:off x="4994" y="647"/>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0" name="Oval 6293"/>
              <p:cNvSpPr/>
              <p:nvPr/>
            </p:nvSpPr>
            <p:spPr>
              <a:xfrm>
                <a:off x="4977" y="63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1" name="Oval 6294"/>
              <p:cNvSpPr/>
              <p:nvPr/>
            </p:nvSpPr>
            <p:spPr>
              <a:xfrm>
                <a:off x="4962" y="63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2" name="Oval 6295"/>
              <p:cNvSpPr/>
              <p:nvPr/>
            </p:nvSpPr>
            <p:spPr>
              <a:xfrm>
                <a:off x="4944" y="63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3" name="Oval 6296"/>
              <p:cNvSpPr/>
              <p:nvPr/>
            </p:nvSpPr>
            <p:spPr>
              <a:xfrm>
                <a:off x="4926" y="630"/>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4" name="Oval 6297"/>
              <p:cNvSpPr/>
              <p:nvPr/>
            </p:nvSpPr>
            <p:spPr>
              <a:xfrm>
                <a:off x="4911" y="62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5" name="Oval 6298"/>
              <p:cNvSpPr/>
              <p:nvPr/>
            </p:nvSpPr>
            <p:spPr>
              <a:xfrm>
                <a:off x="4894" y="63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6" name="Oval 6299"/>
              <p:cNvSpPr/>
              <p:nvPr/>
            </p:nvSpPr>
            <p:spPr>
              <a:xfrm>
                <a:off x="4876" y="634"/>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7" name="Oval 6300"/>
              <p:cNvSpPr/>
              <p:nvPr/>
            </p:nvSpPr>
            <p:spPr>
              <a:xfrm>
                <a:off x="4861" y="63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8" name="Oval 6301"/>
              <p:cNvSpPr/>
              <p:nvPr/>
            </p:nvSpPr>
            <p:spPr>
              <a:xfrm>
                <a:off x="4843" y="644"/>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09" name="Oval 6302"/>
              <p:cNvSpPr/>
              <p:nvPr/>
            </p:nvSpPr>
            <p:spPr>
              <a:xfrm>
                <a:off x="4826" y="65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0" name="Oval 6303"/>
              <p:cNvSpPr/>
              <p:nvPr/>
            </p:nvSpPr>
            <p:spPr>
              <a:xfrm>
                <a:off x="4811" y="66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1" name="Oval 6304"/>
              <p:cNvSpPr/>
              <p:nvPr/>
            </p:nvSpPr>
            <p:spPr>
              <a:xfrm>
                <a:off x="4793" y="672"/>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2" name="Oval 6305"/>
              <p:cNvSpPr/>
              <p:nvPr/>
            </p:nvSpPr>
            <p:spPr>
              <a:xfrm>
                <a:off x="4775" y="683"/>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3" name="Oval 6306"/>
              <p:cNvSpPr/>
              <p:nvPr/>
            </p:nvSpPr>
            <p:spPr>
              <a:xfrm>
                <a:off x="4760" y="691"/>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4" name="Oval 6307"/>
              <p:cNvSpPr/>
              <p:nvPr/>
            </p:nvSpPr>
            <p:spPr>
              <a:xfrm>
                <a:off x="4743" y="69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5" name="Oval 6308"/>
              <p:cNvSpPr/>
              <p:nvPr/>
            </p:nvSpPr>
            <p:spPr>
              <a:xfrm>
                <a:off x="4725" y="710"/>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6" name="Oval 6309"/>
              <p:cNvSpPr/>
              <p:nvPr/>
            </p:nvSpPr>
            <p:spPr>
              <a:xfrm>
                <a:off x="4710" y="71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7" name="Oval 6310"/>
              <p:cNvSpPr/>
              <p:nvPr/>
            </p:nvSpPr>
            <p:spPr>
              <a:xfrm>
                <a:off x="4693" y="7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8" name="Oval 6311"/>
              <p:cNvSpPr/>
              <p:nvPr/>
            </p:nvSpPr>
            <p:spPr>
              <a:xfrm>
                <a:off x="4675" y="72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19" name="Oval 6312"/>
              <p:cNvSpPr/>
              <p:nvPr/>
            </p:nvSpPr>
            <p:spPr>
              <a:xfrm>
                <a:off x="4660" y="72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20" name="Oval 6313"/>
              <p:cNvSpPr/>
              <p:nvPr/>
            </p:nvSpPr>
            <p:spPr>
              <a:xfrm>
                <a:off x="4642" y="731"/>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21" name="Oval 6314"/>
              <p:cNvSpPr/>
              <p:nvPr/>
            </p:nvSpPr>
            <p:spPr>
              <a:xfrm>
                <a:off x="4625" y="73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22" name="Oval 6315"/>
              <p:cNvSpPr/>
              <p:nvPr/>
            </p:nvSpPr>
            <p:spPr>
              <a:xfrm>
                <a:off x="4610" y="73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23" name="Oval 6316"/>
              <p:cNvSpPr/>
              <p:nvPr/>
            </p:nvSpPr>
            <p:spPr>
              <a:xfrm>
                <a:off x="4592" y="745"/>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724" name="Line 6317"/>
              <p:cNvSpPr/>
              <p:nvPr/>
            </p:nvSpPr>
            <p:spPr>
              <a:xfrm flipV="1">
                <a:off x="4592" y="760"/>
                <a:ext cx="0" cy="9"/>
              </a:xfrm>
              <a:prstGeom prst="line">
                <a:avLst/>
              </a:prstGeom>
              <a:ln w="11113" cap="flat" cmpd="sng">
                <a:solidFill>
                  <a:srgbClr val="FF0000"/>
                </a:solidFill>
                <a:prstDash val="solid"/>
                <a:headEnd type="none" w="med" len="med"/>
                <a:tailEnd type="none" w="med" len="med"/>
              </a:ln>
            </p:spPr>
          </p:sp>
          <p:sp>
            <p:nvSpPr>
              <p:cNvPr id="88725" name="Line 6318"/>
              <p:cNvSpPr/>
              <p:nvPr/>
            </p:nvSpPr>
            <p:spPr>
              <a:xfrm>
                <a:off x="4592" y="760"/>
                <a:ext cx="0" cy="0"/>
              </a:xfrm>
              <a:prstGeom prst="line">
                <a:avLst/>
              </a:prstGeom>
              <a:ln w="11113" cap="flat" cmpd="sng">
                <a:solidFill>
                  <a:srgbClr val="FF0000"/>
                </a:solidFill>
                <a:prstDash val="solid"/>
                <a:headEnd type="none" w="med" len="med"/>
                <a:tailEnd type="none" w="med" len="med"/>
              </a:ln>
            </p:spPr>
          </p:sp>
          <p:sp>
            <p:nvSpPr>
              <p:cNvPr id="88726" name="Line 6319"/>
              <p:cNvSpPr/>
              <p:nvPr/>
            </p:nvSpPr>
            <p:spPr>
              <a:xfrm>
                <a:off x="4592" y="769"/>
                <a:ext cx="0" cy="8"/>
              </a:xfrm>
              <a:prstGeom prst="line">
                <a:avLst/>
              </a:prstGeom>
              <a:ln w="11113" cap="flat" cmpd="sng">
                <a:solidFill>
                  <a:srgbClr val="FF0000"/>
                </a:solidFill>
                <a:prstDash val="solid"/>
                <a:headEnd type="none" w="med" len="med"/>
                <a:tailEnd type="none" w="med" len="med"/>
              </a:ln>
            </p:spPr>
          </p:sp>
          <p:sp>
            <p:nvSpPr>
              <p:cNvPr id="88727" name="Line 6320"/>
              <p:cNvSpPr/>
              <p:nvPr/>
            </p:nvSpPr>
            <p:spPr>
              <a:xfrm>
                <a:off x="4592" y="777"/>
                <a:ext cx="0" cy="0"/>
              </a:xfrm>
              <a:prstGeom prst="line">
                <a:avLst/>
              </a:prstGeom>
              <a:ln w="11113" cap="flat" cmpd="sng">
                <a:solidFill>
                  <a:srgbClr val="FF0000"/>
                </a:solidFill>
                <a:prstDash val="solid"/>
                <a:headEnd type="none" w="med" len="med"/>
                <a:tailEnd type="none" w="med" len="med"/>
              </a:ln>
            </p:spPr>
          </p:sp>
          <p:sp>
            <p:nvSpPr>
              <p:cNvPr id="88728" name="Line 6321"/>
              <p:cNvSpPr/>
              <p:nvPr/>
            </p:nvSpPr>
            <p:spPr>
              <a:xfrm flipV="1">
                <a:off x="4610" y="748"/>
                <a:ext cx="0" cy="4"/>
              </a:xfrm>
              <a:prstGeom prst="line">
                <a:avLst/>
              </a:prstGeom>
              <a:ln w="11113" cap="flat" cmpd="sng">
                <a:solidFill>
                  <a:srgbClr val="FF0000"/>
                </a:solidFill>
                <a:prstDash val="solid"/>
                <a:headEnd type="none" w="med" len="med"/>
                <a:tailEnd type="none" w="med" len="med"/>
              </a:ln>
            </p:spPr>
          </p:sp>
          <p:sp>
            <p:nvSpPr>
              <p:cNvPr id="88729" name="Line 6322"/>
              <p:cNvSpPr/>
              <p:nvPr/>
            </p:nvSpPr>
            <p:spPr>
              <a:xfrm>
                <a:off x="4610" y="748"/>
                <a:ext cx="0" cy="0"/>
              </a:xfrm>
              <a:prstGeom prst="line">
                <a:avLst/>
              </a:prstGeom>
              <a:ln w="11113" cap="flat" cmpd="sng">
                <a:solidFill>
                  <a:srgbClr val="FF0000"/>
                </a:solidFill>
                <a:prstDash val="solid"/>
                <a:headEnd type="none" w="med" len="med"/>
                <a:tailEnd type="none" w="med" len="med"/>
              </a:ln>
            </p:spPr>
          </p:sp>
          <p:sp>
            <p:nvSpPr>
              <p:cNvPr id="88730" name="Line 6323"/>
              <p:cNvSpPr/>
              <p:nvPr/>
            </p:nvSpPr>
            <p:spPr>
              <a:xfrm>
                <a:off x="4610" y="752"/>
                <a:ext cx="0" cy="4"/>
              </a:xfrm>
              <a:prstGeom prst="line">
                <a:avLst/>
              </a:prstGeom>
              <a:ln w="11113" cap="flat" cmpd="sng">
                <a:solidFill>
                  <a:srgbClr val="FF0000"/>
                </a:solidFill>
                <a:prstDash val="solid"/>
                <a:headEnd type="none" w="med" len="med"/>
                <a:tailEnd type="none" w="med" len="med"/>
              </a:ln>
            </p:spPr>
          </p:sp>
          <p:sp>
            <p:nvSpPr>
              <p:cNvPr id="88731" name="Line 6324"/>
              <p:cNvSpPr/>
              <p:nvPr/>
            </p:nvSpPr>
            <p:spPr>
              <a:xfrm>
                <a:off x="4610" y="756"/>
                <a:ext cx="0" cy="0"/>
              </a:xfrm>
              <a:prstGeom prst="line">
                <a:avLst/>
              </a:prstGeom>
              <a:ln w="11113" cap="flat" cmpd="sng">
                <a:solidFill>
                  <a:srgbClr val="FF0000"/>
                </a:solidFill>
                <a:prstDash val="solid"/>
                <a:headEnd type="none" w="med" len="med"/>
                <a:tailEnd type="none" w="med" len="med"/>
              </a:ln>
            </p:spPr>
          </p:sp>
          <p:sp>
            <p:nvSpPr>
              <p:cNvPr id="88732" name="Line 6325"/>
              <p:cNvSpPr/>
              <p:nvPr/>
            </p:nvSpPr>
            <p:spPr>
              <a:xfrm flipV="1">
                <a:off x="4625" y="745"/>
                <a:ext cx="0" cy="3"/>
              </a:xfrm>
              <a:prstGeom prst="line">
                <a:avLst/>
              </a:prstGeom>
              <a:ln w="11113" cap="flat" cmpd="sng">
                <a:solidFill>
                  <a:srgbClr val="FF0000"/>
                </a:solidFill>
                <a:prstDash val="solid"/>
                <a:headEnd type="none" w="med" len="med"/>
                <a:tailEnd type="none" w="med" len="med"/>
              </a:ln>
            </p:spPr>
          </p:sp>
          <p:sp>
            <p:nvSpPr>
              <p:cNvPr id="88733" name="Line 6326"/>
              <p:cNvSpPr/>
              <p:nvPr/>
            </p:nvSpPr>
            <p:spPr>
              <a:xfrm>
                <a:off x="4625" y="745"/>
                <a:ext cx="0" cy="0"/>
              </a:xfrm>
              <a:prstGeom prst="line">
                <a:avLst/>
              </a:prstGeom>
              <a:ln w="11113" cap="flat" cmpd="sng">
                <a:solidFill>
                  <a:srgbClr val="FF0000"/>
                </a:solidFill>
                <a:prstDash val="solid"/>
                <a:headEnd type="none" w="med" len="med"/>
                <a:tailEnd type="none" w="med" len="med"/>
              </a:ln>
            </p:spPr>
          </p:sp>
          <p:sp>
            <p:nvSpPr>
              <p:cNvPr id="88734" name="Line 6327"/>
              <p:cNvSpPr/>
              <p:nvPr/>
            </p:nvSpPr>
            <p:spPr>
              <a:xfrm>
                <a:off x="4625" y="748"/>
                <a:ext cx="0" cy="2"/>
              </a:xfrm>
              <a:prstGeom prst="line">
                <a:avLst/>
              </a:prstGeom>
              <a:ln w="11113" cap="flat" cmpd="sng">
                <a:solidFill>
                  <a:srgbClr val="FF0000"/>
                </a:solidFill>
                <a:prstDash val="solid"/>
                <a:headEnd type="none" w="med" len="med"/>
                <a:tailEnd type="none" w="med" len="med"/>
              </a:ln>
            </p:spPr>
          </p:sp>
          <p:sp>
            <p:nvSpPr>
              <p:cNvPr id="88735" name="Line 6328"/>
              <p:cNvSpPr/>
              <p:nvPr/>
            </p:nvSpPr>
            <p:spPr>
              <a:xfrm>
                <a:off x="4625" y="750"/>
                <a:ext cx="0" cy="0"/>
              </a:xfrm>
              <a:prstGeom prst="line">
                <a:avLst/>
              </a:prstGeom>
              <a:ln w="11113" cap="flat" cmpd="sng">
                <a:solidFill>
                  <a:srgbClr val="FF0000"/>
                </a:solidFill>
                <a:prstDash val="solid"/>
                <a:headEnd type="none" w="med" len="med"/>
                <a:tailEnd type="none" w="med" len="med"/>
              </a:ln>
            </p:spPr>
          </p:sp>
          <p:sp>
            <p:nvSpPr>
              <p:cNvPr id="88736" name="Line 6329"/>
              <p:cNvSpPr/>
              <p:nvPr/>
            </p:nvSpPr>
            <p:spPr>
              <a:xfrm>
                <a:off x="4642" y="744"/>
                <a:ext cx="0" cy="0"/>
              </a:xfrm>
              <a:prstGeom prst="line">
                <a:avLst/>
              </a:prstGeom>
              <a:ln w="11113" cap="flat" cmpd="sng">
                <a:solidFill>
                  <a:srgbClr val="FF0000"/>
                </a:solidFill>
                <a:prstDash val="solid"/>
                <a:headEnd type="none" w="med" len="med"/>
                <a:tailEnd type="none" w="med" len="med"/>
              </a:ln>
            </p:spPr>
          </p:sp>
          <p:sp>
            <p:nvSpPr>
              <p:cNvPr id="88737" name="Line 6330"/>
              <p:cNvSpPr/>
              <p:nvPr/>
            </p:nvSpPr>
            <p:spPr>
              <a:xfrm>
                <a:off x="4642" y="744"/>
                <a:ext cx="0" cy="0"/>
              </a:xfrm>
              <a:prstGeom prst="line">
                <a:avLst/>
              </a:prstGeom>
              <a:ln w="11113" cap="flat" cmpd="sng">
                <a:solidFill>
                  <a:srgbClr val="FF0000"/>
                </a:solidFill>
                <a:prstDash val="solid"/>
                <a:headEnd type="none" w="med" len="med"/>
                <a:tailEnd type="none" w="med" len="med"/>
              </a:ln>
            </p:spPr>
          </p:sp>
          <p:sp>
            <p:nvSpPr>
              <p:cNvPr id="88738" name="Line 6331"/>
              <p:cNvSpPr/>
              <p:nvPr/>
            </p:nvSpPr>
            <p:spPr>
              <a:xfrm>
                <a:off x="4642" y="744"/>
                <a:ext cx="0" cy="0"/>
              </a:xfrm>
              <a:prstGeom prst="line">
                <a:avLst/>
              </a:prstGeom>
              <a:ln w="11113" cap="flat" cmpd="sng">
                <a:solidFill>
                  <a:srgbClr val="FF0000"/>
                </a:solidFill>
                <a:prstDash val="solid"/>
                <a:headEnd type="none" w="med" len="med"/>
                <a:tailEnd type="none" w="med" len="med"/>
              </a:ln>
            </p:spPr>
          </p:sp>
          <p:sp>
            <p:nvSpPr>
              <p:cNvPr id="88739" name="Line 6332"/>
              <p:cNvSpPr/>
              <p:nvPr/>
            </p:nvSpPr>
            <p:spPr>
              <a:xfrm>
                <a:off x="4642" y="744"/>
                <a:ext cx="0" cy="0"/>
              </a:xfrm>
              <a:prstGeom prst="line">
                <a:avLst/>
              </a:prstGeom>
              <a:ln w="11113" cap="flat" cmpd="sng">
                <a:solidFill>
                  <a:srgbClr val="FF0000"/>
                </a:solidFill>
                <a:prstDash val="solid"/>
                <a:headEnd type="none" w="med" len="med"/>
                <a:tailEnd type="none" w="med" len="med"/>
              </a:ln>
            </p:spPr>
          </p:sp>
          <p:sp>
            <p:nvSpPr>
              <p:cNvPr id="88740" name="Line 6333"/>
              <p:cNvSpPr/>
              <p:nvPr/>
            </p:nvSpPr>
            <p:spPr>
              <a:xfrm>
                <a:off x="4660" y="739"/>
                <a:ext cx="0" cy="0"/>
              </a:xfrm>
              <a:prstGeom prst="line">
                <a:avLst/>
              </a:prstGeom>
              <a:ln w="11113" cap="flat" cmpd="sng">
                <a:solidFill>
                  <a:srgbClr val="FF0000"/>
                </a:solidFill>
                <a:prstDash val="solid"/>
                <a:headEnd type="none" w="med" len="med"/>
                <a:tailEnd type="none" w="med" len="med"/>
              </a:ln>
            </p:spPr>
          </p:sp>
          <p:sp>
            <p:nvSpPr>
              <p:cNvPr id="88741" name="Line 6334"/>
              <p:cNvSpPr/>
              <p:nvPr/>
            </p:nvSpPr>
            <p:spPr>
              <a:xfrm>
                <a:off x="4660" y="739"/>
                <a:ext cx="0" cy="0"/>
              </a:xfrm>
              <a:prstGeom prst="line">
                <a:avLst/>
              </a:prstGeom>
              <a:ln w="11113" cap="flat" cmpd="sng">
                <a:solidFill>
                  <a:srgbClr val="FF0000"/>
                </a:solidFill>
                <a:prstDash val="solid"/>
                <a:headEnd type="none" w="med" len="med"/>
                <a:tailEnd type="none" w="med" len="med"/>
              </a:ln>
            </p:spPr>
          </p:sp>
          <p:sp>
            <p:nvSpPr>
              <p:cNvPr id="88742" name="Line 6335"/>
              <p:cNvSpPr/>
              <p:nvPr/>
            </p:nvSpPr>
            <p:spPr>
              <a:xfrm>
                <a:off x="4660" y="739"/>
                <a:ext cx="0" cy="0"/>
              </a:xfrm>
              <a:prstGeom prst="line">
                <a:avLst/>
              </a:prstGeom>
              <a:ln w="11113" cap="flat" cmpd="sng">
                <a:solidFill>
                  <a:srgbClr val="FF0000"/>
                </a:solidFill>
                <a:prstDash val="solid"/>
                <a:headEnd type="none" w="med" len="med"/>
                <a:tailEnd type="none" w="med" len="med"/>
              </a:ln>
            </p:spPr>
          </p:sp>
          <p:sp>
            <p:nvSpPr>
              <p:cNvPr id="88743" name="Line 6336"/>
              <p:cNvSpPr/>
              <p:nvPr/>
            </p:nvSpPr>
            <p:spPr>
              <a:xfrm>
                <a:off x="4660" y="739"/>
                <a:ext cx="0" cy="0"/>
              </a:xfrm>
              <a:prstGeom prst="line">
                <a:avLst/>
              </a:prstGeom>
              <a:ln w="11113" cap="flat" cmpd="sng">
                <a:solidFill>
                  <a:srgbClr val="FF0000"/>
                </a:solidFill>
                <a:prstDash val="solid"/>
                <a:headEnd type="none" w="med" len="med"/>
                <a:tailEnd type="none" w="med" len="med"/>
              </a:ln>
            </p:spPr>
          </p:sp>
          <p:sp>
            <p:nvSpPr>
              <p:cNvPr id="88744" name="Line 6337"/>
              <p:cNvSpPr/>
              <p:nvPr/>
            </p:nvSpPr>
            <p:spPr>
              <a:xfrm>
                <a:off x="4675" y="737"/>
                <a:ext cx="0" cy="0"/>
              </a:xfrm>
              <a:prstGeom prst="line">
                <a:avLst/>
              </a:prstGeom>
              <a:ln w="11113" cap="flat" cmpd="sng">
                <a:solidFill>
                  <a:srgbClr val="FF0000"/>
                </a:solidFill>
                <a:prstDash val="solid"/>
                <a:headEnd type="none" w="med" len="med"/>
                <a:tailEnd type="none" w="med" len="med"/>
              </a:ln>
            </p:spPr>
          </p:sp>
          <p:sp>
            <p:nvSpPr>
              <p:cNvPr id="88745" name="Line 6338"/>
              <p:cNvSpPr/>
              <p:nvPr/>
            </p:nvSpPr>
            <p:spPr>
              <a:xfrm>
                <a:off x="4675" y="737"/>
                <a:ext cx="0" cy="0"/>
              </a:xfrm>
              <a:prstGeom prst="line">
                <a:avLst/>
              </a:prstGeom>
              <a:ln w="11113" cap="flat" cmpd="sng">
                <a:solidFill>
                  <a:srgbClr val="FF0000"/>
                </a:solidFill>
                <a:prstDash val="solid"/>
                <a:headEnd type="none" w="med" len="med"/>
                <a:tailEnd type="none" w="med" len="med"/>
              </a:ln>
            </p:spPr>
          </p:sp>
          <p:sp>
            <p:nvSpPr>
              <p:cNvPr id="88746" name="Line 6339"/>
              <p:cNvSpPr/>
              <p:nvPr/>
            </p:nvSpPr>
            <p:spPr>
              <a:xfrm>
                <a:off x="4675" y="737"/>
                <a:ext cx="0" cy="0"/>
              </a:xfrm>
              <a:prstGeom prst="line">
                <a:avLst/>
              </a:prstGeom>
              <a:ln w="11113" cap="flat" cmpd="sng">
                <a:solidFill>
                  <a:srgbClr val="FF0000"/>
                </a:solidFill>
                <a:prstDash val="solid"/>
                <a:headEnd type="none" w="med" len="med"/>
                <a:tailEnd type="none" w="med" len="med"/>
              </a:ln>
            </p:spPr>
          </p:sp>
          <p:sp>
            <p:nvSpPr>
              <p:cNvPr id="88747" name="Line 6340"/>
              <p:cNvSpPr/>
              <p:nvPr/>
            </p:nvSpPr>
            <p:spPr>
              <a:xfrm>
                <a:off x="4675" y="737"/>
                <a:ext cx="0" cy="0"/>
              </a:xfrm>
              <a:prstGeom prst="line">
                <a:avLst/>
              </a:prstGeom>
              <a:ln w="11113" cap="flat" cmpd="sng">
                <a:solidFill>
                  <a:srgbClr val="FF0000"/>
                </a:solidFill>
                <a:prstDash val="solid"/>
                <a:headEnd type="none" w="med" len="med"/>
                <a:tailEnd type="none" w="med" len="med"/>
              </a:ln>
            </p:spPr>
          </p:sp>
          <p:sp>
            <p:nvSpPr>
              <p:cNvPr id="88748" name="Line 6341"/>
              <p:cNvSpPr/>
              <p:nvPr/>
            </p:nvSpPr>
            <p:spPr>
              <a:xfrm>
                <a:off x="4693" y="733"/>
                <a:ext cx="0" cy="0"/>
              </a:xfrm>
              <a:prstGeom prst="line">
                <a:avLst/>
              </a:prstGeom>
              <a:ln w="11113" cap="flat" cmpd="sng">
                <a:solidFill>
                  <a:srgbClr val="FF0000"/>
                </a:solidFill>
                <a:prstDash val="solid"/>
                <a:headEnd type="none" w="med" len="med"/>
                <a:tailEnd type="none" w="med" len="med"/>
              </a:ln>
            </p:spPr>
          </p:sp>
          <p:sp>
            <p:nvSpPr>
              <p:cNvPr id="88749" name="Line 6342"/>
              <p:cNvSpPr/>
              <p:nvPr/>
            </p:nvSpPr>
            <p:spPr>
              <a:xfrm>
                <a:off x="4693" y="733"/>
                <a:ext cx="0" cy="0"/>
              </a:xfrm>
              <a:prstGeom prst="line">
                <a:avLst/>
              </a:prstGeom>
              <a:ln w="11113" cap="flat" cmpd="sng">
                <a:solidFill>
                  <a:srgbClr val="FF0000"/>
                </a:solidFill>
                <a:prstDash val="solid"/>
                <a:headEnd type="none" w="med" len="med"/>
                <a:tailEnd type="none" w="med" len="med"/>
              </a:ln>
            </p:spPr>
          </p:sp>
          <p:sp>
            <p:nvSpPr>
              <p:cNvPr id="88750" name="Line 6343"/>
              <p:cNvSpPr/>
              <p:nvPr/>
            </p:nvSpPr>
            <p:spPr>
              <a:xfrm>
                <a:off x="4693" y="733"/>
                <a:ext cx="0" cy="0"/>
              </a:xfrm>
              <a:prstGeom prst="line">
                <a:avLst/>
              </a:prstGeom>
              <a:ln w="11113" cap="flat" cmpd="sng">
                <a:solidFill>
                  <a:srgbClr val="FF0000"/>
                </a:solidFill>
                <a:prstDash val="solid"/>
                <a:headEnd type="none" w="med" len="med"/>
                <a:tailEnd type="none" w="med" len="med"/>
              </a:ln>
            </p:spPr>
          </p:sp>
          <p:sp>
            <p:nvSpPr>
              <p:cNvPr id="88751" name="Line 6344"/>
              <p:cNvSpPr/>
              <p:nvPr/>
            </p:nvSpPr>
            <p:spPr>
              <a:xfrm>
                <a:off x="4693" y="733"/>
                <a:ext cx="0" cy="0"/>
              </a:xfrm>
              <a:prstGeom prst="line">
                <a:avLst/>
              </a:prstGeom>
              <a:ln w="11113" cap="flat" cmpd="sng">
                <a:solidFill>
                  <a:srgbClr val="FF0000"/>
                </a:solidFill>
                <a:prstDash val="solid"/>
                <a:headEnd type="none" w="med" len="med"/>
                <a:tailEnd type="none" w="med" len="med"/>
              </a:ln>
            </p:spPr>
          </p:sp>
          <p:sp>
            <p:nvSpPr>
              <p:cNvPr id="88752" name="Line 6345"/>
              <p:cNvSpPr/>
              <p:nvPr/>
            </p:nvSpPr>
            <p:spPr>
              <a:xfrm>
                <a:off x="4710" y="733"/>
                <a:ext cx="0" cy="0"/>
              </a:xfrm>
              <a:prstGeom prst="line">
                <a:avLst/>
              </a:prstGeom>
              <a:ln w="11113" cap="flat" cmpd="sng">
                <a:solidFill>
                  <a:srgbClr val="FF0000"/>
                </a:solidFill>
                <a:prstDash val="solid"/>
                <a:headEnd type="none" w="med" len="med"/>
                <a:tailEnd type="none" w="med" len="med"/>
              </a:ln>
            </p:spPr>
          </p:sp>
          <p:sp>
            <p:nvSpPr>
              <p:cNvPr id="88753" name="Line 6346"/>
              <p:cNvSpPr/>
              <p:nvPr/>
            </p:nvSpPr>
            <p:spPr>
              <a:xfrm>
                <a:off x="4710" y="733"/>
                <a:ext cx="0" cy="0"/>
              </a:xfrm>
              <a:prstGeom prst="line">
                <a:avLst/>
              </a:prstGeom>
              <a:ln w="11113" cap="flat" cmpd="sng">
                <a:solidFill>
                  <a:srgbClr val="FF0000"/>
                </a:solidFill>
                <a:prstDash val="solid"/>
                <a:headEnd type="none" w="med" len="med"/>
                <a:tailEnd type="none" w="med" len="med"/>
              </a:ln>
            </p:spPr>
          </p:sp>
          <p:sp>
            <p:nvSpPr>
              <p:cNvPr id="88754" name="Line 6347"/>
              <p:cNvSpPr/>
              <p:nvPr/>
            </p:nvSpPr>
            <p:spPr>
              <a:xfrm>
                <a:off x="4710" y="733"/>
                <a:ext cx="0" cy="0"/>
              </a:xfrm>
              <a:prstGeom prst="line">
                <a:avLst/>
              </a:prstGeom>
              <a:ln w="11113" cap="flat" cmpd="sng">
                <a:solidFill>
                  <a:srgbClr val="FF0000"/>
                </a:solidFill>
                <a:prstDash val="solid"/>
                <a:headEnd type="none" w="med" len="med"/>
                <a:tailEnd type="none" w="med" len="med"/>
              </a:ln>
            </p:spPr>
          </p:sp>
          <p:sp>
            <p:nvSpPr>
              <p:cNvPr id="88755" name="Line 6348"/>
              <p:cNvSpPr/>
              <p:nvPr/>
            </p:nvSpPr>
            <p:spPr>
              <a:xfrm>
                <a:off x="4710" y="733"/>
                <a:ext cx="0" cy="0"/>
              </a:xfrm>
              <a:prstGeom prst="line">
                <a:avLst/>
              </a:prstGeom>
              <a:ln w="11113" cap="flat" cmpd="sng">
                <a:solidFill>
                  <a:srgbClr val="FF0000"/>
                </a:solidFill>
                <a:prstDash val="solid"/>
                <a:headEnd type="none" w="med" len="med"/>
                <a:tailEnd type="none" w="med" len="med"/>
              </a:ln>
            </p:spPr>
          </p:sp>
          <p:sp>
            <p:nvSpPr>
              <p:cNvPr id="88756" name="Line 6349"/>
              <p:cNvSpPr/>
              <p:nvPr/>
            </p:nvSpPr>
            <p:spPr>
              <a:xfrm>
                <a:off x="4725" y="731"/>
                <a:ext cx="0" cy="0"/>
              </a:xfrm>
              <a:prstGeom prst="line">
                <a:avLst/>
              </a:prstGeom>
              <a:ln w="11113" cap="flat" cmpd="sng">
                <a:solidFill>
                  <a:srgbClr val="FF0000"/>
                </a:solidFill>
                <a:prstDash val="solid"/>
                <a:headEnd type="none" w="med" len="med"/>
                <a:tailEnd type="none" w="med" len="med"/>
              </a:ln>
            </p:spPr>
          </p:sp>
          <p:sp>
            <p:nvSpPr>
              <p:cNvPr id="88757" name="Line 6350"/>
              <p:cNvSpPr/>
              <p:nvPr/>
            </p:nvSpPr>
            <p:spPr>
              <a:xfrm>
                <a:off x="4725" y="731"/>
                <a:ext cx="0" cy="0"/>
              </a:xfrm>
              <a:prstGeom prst="line">
                <a:avLst/>
              </a:prstGeom>
              <a:ln w="11113" cap="flat" cmpd="sng">
                <a:solidFill>
                  <a:srgbClr val="FF0000"/>
                </a:solidFill>
                <a:prstDash val="solid"/>
                <a:headEnd type="none" w="med" len="med"/>
                <a:tailEnd type="none" w="med" len="med"/>
              </a:ln>
            </p:spPr>
          </p:sp>
          <p:sp>
            <p:nvSpPr>
              <p:cNvPr id="88758" name="Line 6351"/>
              <p:cNvSpPr/>
              <p:nvPr/>
            </p:nvSpPr>
            <p:spPr>
              <a:xfrm>
                <a:off x="4725" y="731"/>
                <a:ext cx="0" cy="0"/>
              </a:xfrm>
              <a:prstGeom prst="line">
                <a:avLst/>
              </a:prstGeom>
              <a:ln w="11113" cap="flat" cmpd="sng">
                <a:solidFill>
                  <a:srgbClr val="FF0000"/>
                </a:solidFill>
                <a:prstDash val="solid"/>
                <a:headEnd type="none" w="med" len="med"/>
                <a:tailEnd type="none" w="med" len="med"/>
              </a:ln>
            </p:spPr>
          </p:sp>
          <p:sp>
            <p:nvSpPr>
              <p:cNvPr id="88759" name="Line 6352"/>
              <p:cNvSpPr/>
              <p:nvPr/>
            </p:nvSpPr>
            <p:spPr>
              <a:xfrm>
                <a:off x="4725" y="731"/>
                <a:ext cx="0" cy="0"/>
              </a:xfrm>
              <a:prstGeom prst="line">
                <a:avLst/>
              </a:prstGeom>
              <a:ln w="11113" cap="flat" cmpd="sng">
                <a:solidFill>
                  <a:srgbClr val="FF0000"/>
                </a:solidFill>
                <a:prstDash val="solid"/>
                <a:headEnd type="none" w="med" len="med"/>
                <a:tailEnd type="none" w="med" len="med"/>
              </a:ln>
            </p:spPr>
          </p:sp>
          <p:sp>
            <p:nvSpPr>
              <p:cNvPr id="88760" name="Line 6353"/>
              <p:cNvSpPr/>
              <p:nvPr/>
            </p:nvSpPr>
            <p:spPr>
              <a:xfrm>
                <a:off x="4743" y="729"/>
                <a:ext cx="0" cy="0"/>
              </a:xfrm>
              <a:prstGeom prst="line">
                <a:avLst/>
              </a:prstGeom>
              <a:ln w="11113" cap="flat" cmpd="sng">
                <a:solidFill>
                  <a:srgbClr val="FF0000"/>
                </a:solidFill>
                <a:prstDash val="solid"/>
                <a:headEnd type="none" w="med" len="med"/>
                <a:tailEnd type="none" w="med" len="med"/>
              </a:ln>
            </p:spPr>
          </p:sp>
          <p:sp>
            <p:nvSpPr>
              <p:cNvPr id="88761" name="Line 6354"/>
              <p:cNvSpPr/>
              <p:nvPr/>
            </p:nvSpPr>
            <p:spPr>
              <a:xfrm>
                <a:off x="4743" y="729"/>
                <a:ext cx="0" cy="0"/>
              </a:xfrm>
              <a:prstGeom prst="line">
                <a:avLst/>
              </a:prstGeom>
              <a:ln w="11113" cap="flat" cmpd="sng">
                <a:solidFill>
                  <a:srgbClr val="FF0000"/>
                </a:solidFill>
                <a:prstDash val="solid"/>
                <a:headEnd type="none" w="med" len="med"/>
                <a:tailEnd type="none" w="med" len="med"/>
              </a:ln>
            </p:spPr>
          </p:sp>
          <p:sp>
            <p:nvSpPr>
              <p:cNvPr id="88762" name="Line 6355"/>
              <p:cNvSpPr/>
              <p:nvPr/>
            </p:nvSpPr>
            <p:spPr>
              <a:xfrm>
                <a:off x="4743" y="729"/>
                <a:ext cx="0" cy="0"/>
              </a:xfrm>
              <a:prstGeom prst="line">
                <a:avLst/>
              </a:prstGeom>
              <a:ln w="11113" cap="flat" cmpd="sng">
                <a:solidFill>
                  <a:srgbClr val="FF0000"/>
                </a:solidFill>
                <a:prstDash val="solid"/>
                <a:headEnd type="none" w="med" len="med"/>
                <a:tailEnd type="none" w="med" len="med"/>
              </a:ln>
            </p:spPr>
          </p:sp>
          <p:sp>
            <p:nvSpPr>
              <p:cNvPr id="88763" name="Line 6356"/>
              <p:cNvSpPr/>
              <p:nvPr/>
            </p:nvSpPr>
            <p:spPr>
              <a:xfrm>
                <a:off x="4743" y="729"/>
                <a:ext cx="0" cy="0"/>
              </a:xfrm>
              <a:prstGeom prst="line">
                <a:avLst/>
              </a:prstGeom>
              <a:ln w="11113" cap="flat" cmpd="sng">
                <a:solidFill>
                  <a:srgbClr val="FF0000"/>
                </a:solidFill>
                <a:prstDash val="solid"/>
                <a:headEnd type="none" w="med" len="med"/>
                <a:tailEnd type="none" w="med" len="med"/>
              </a:ln>
            </p:spPr>
          </p:sp>
          <p:sp>
            <p:nvSpPr>
              <p:cNvPr id="88764" name="Line 6357"/>
              <p:cNvSpPr/>
              <p:nvPr/>
            </p:nvSpPr>
            <p:spPr>
              <a:xfrm>
                <a:off x="4760" y="722"/>
                <a:ext cx="0" cy="0"/>
              </a:xfrm>
              <a:prstGeom prst="line">
                <a:avLst/>
              </a:prstGeom>
              <a:ln w="11113" cap="flat" cmpd="sng">
                <a:solidFill>
                  <a:srgbClr val="FF0000"/>
                </a:solidFill>
                <a:prstDash val="solid"/>
                <a:headEnd type="none" w="med" len="med"/>
                <a:tailEnd type="none" w="med" len="med"/>
              </a:ln>
            </p:spPr>
          </p:sp>
          <p:sp>
            <p:nvSpPr>
              <p:cNvPr id="88765" name="Line 6358"/>
              <p:cNvSpPr/>
              <p:nvPr/>
            </p:nvSpPr>
            <p:spPr>
              <a:xfrm>
                <a:off x="4760" y="722"/>
                <a:ext cx="0" cy="0"/>
              </a:xfrm>
              <a:prstGeom prst="line">
                <a:avLst/>
              </a:prstGeom>
              <a:ln w="11113" cap="flat" cmpd="sng">
                <a:solidFill>
                  <a:srgbClr val="FF0000"/>
                </a:solidFill>
                <a:prstDash val="solid"/>
                <a:headEnd type="none" w="med" len="med"/>
                <a:tailEnd type="none" w="med" len="med"/>
              </a:ln>
            </p:spPr>
          </p:sp>
          <p:sp>
            <p:nvSpPr>
              <p:cNvPr id="88766" name="Line 6359"/>
              <p:cNvSpPr/>
              <p:nvPr/>
            </p:nvSpPr>
            <p:spPr>
              <a:xfrm>
                <a:off x="4760" y="722"/>
                <a:ext cx="0" cy="0"/>
              </a:xfrm>
              <a:prstGeom prst="line">
                <a:avLst/>
              </a:prstGeom>
              <a:ln w="11113" cap="flat" cmpd="sng">
                <a:solidFill>
                  <a:srgbClr val="FF0000"/>
                </a:solidFill>
                <a:prstDash val="solid"/>
                <a:headEnd type="none" w="med" len="med"/>
                <a:tailEnd type="none" w="med" len="med"/>
              </a:ln>
            </p:spPr>
          </p:sp>
          <p:sp>
            <p:nvSpPr>
              <p:cNvPr id="88767" name="Line 6360"/>
              <p:cNvSpPr/>
              <p:nvPr/>
            </p:nvSpPr>
            <p:spPr>
              <a:xfrm>
                <a:off x="4760" y="722"/>
                <a:ext cx="0" cy="0"/>
              </a:xfrm>
              <a:prstGeom prst="line">
                <a:avLst/>
              </a:prstGeom>
              <a:ln w="11113" cap="flat" cmpd="sng">
                <a:solidFill>
                  <a:srgbClr val="FF0000"/>
                </a:solidFill>
                <a:prstDash val="solid"/>
                <a:headEnd type="none" w="med" len="med"/>
                <a:tailEnd type="none" w="med" len="med"/>
              </a:ln>
            </p:spPr>
          </p:sp>
          <p:sp>
            <p:nvSpPr>
              <p:cNvPr id="88768" name="Line 6361"/>
              <p:cNvSpPr/>
              <p:nvPr/>
            </p:nvSpPr>
            <p:spPr>
              <a:xfrm>
                <a:off x="4775" y="712"/>
                <a:ext cx="0" cy="0"/>
              </a:xfrm>
              <a:prstGeom prst="line">
                <a:avLst/>
              </a:prstGeom>
              <a:ln w="11113" cap="flat" cmpd="sng">
                <a:solidFill>
                  <a:srgbClr val="FF0000"/>
                </a:solidFill>
                <a:prstDash val="solid"/>
                <a:headEnd type="none" w="med" len="med"/>
                <a:tailEnd type="none" w="med" len="med"/>
              </a:ln>
            </p:spPr>
          </p:sp>
          <p:sp>
            <p:nvSpPr>
              <p:cNvPr id="88769" name="Line 6362"/>
              <p:cNvSpPr/>
              <p:nvPr/>
            </p:nvSpPr>
            <p:spPr>
              <a:xfrm>
                <a:off x="4775" y="712"/>
                <a:ext cx="0" cy="0"/>
              </a:xfrm>
              <a:prstGeom prst="line">
                <a:avLst/>
              </a:prstGeom>
              <a:ln w="11113" cap="flat" cmpd="sng">
                <a:solidFill>
                  <a:srgbClr val="FF0000"/>
                </a:solidFill>
                <a:prstDash val="solid"/>
                <a:headEnd type="none" w="med" len="med"/>
                <a:tailEnd type="none" w="med" len="med"/>
              </a:ln>
            </p:spPr>
          </p:sp>
          <p:sp>
            <p:nvSpPr>
              <p:cNvPr id="88770" name="Line 6363"/>
              <p:cNvSpPr/>
              <p:nvPr/>
            </p:nvSpPr>
            <p:spPr>
              <a:xfrm>
                <a:off x="4775" y="712"/>
                <a:ext cx="0" cy="0"/>
              </a:xfrm>
              <a:prstGeom prst="line">
                <a:avLst/>
              </a:prstGeom>
              <a:ln w="11113" cap="flat" cmpd="sng">
                <a:solidFill>
                  <a:srgbClr val="FF0000"/>
                </a:solidFill>
                <a:prstDash val="solid"/>
                <a:headEnd type="none" w="med" len="med"/>
                <a:tailEnd type="none" w="med" len="med"/>
              </a:ln>
            </p:spPr>
          </p:sp>
          <p:sp>
            <p:nvSpPr>
              <p:cNvPr id="88771" name="Line 6364"/>
              <p:cNvSpPr/>
              <p:nvPr/>
            </p:nvSpPr>
            <p:spPr>
              <a:xfrm>
                <a:off x="4775" y="712"/>
                <a:ext cx="0" cy="0"/>
              </a:xfrm>
              <a:prstGeom prst="line">
                <a:avLst/>
              </a:prstGeom>
              <a:ln w="11113" cap="flat" cmpd="sng">
                <a:solidFill>
                  <a:srgbClr val="FF0000"/>
                </a:solidFill>
                <a:prstDash val="solid"/>
                <a:headEnd type="none" w="med" len="med"/>
                <a:tailEnd type="none" w="med" len="med"/>
              </a:ln>
            </p:spPr>
          </p:sp>
          <p:sp>
            <p:nvSpPr>
              <p:cNvPr id="88772" name="Line 6365"/>
              <p:cNvSpPr/>
              <p:nvPr/>
            </p:nvSpPr>
            <p:spPr>
              <a:xfrm>
                <a:off x="4793" y="702"/>
                <a:ext cx="0" cy="0"/>
              </a:xfrm>
              <a:prstGeom prst="line">
                <a:avLst/>
              </a:prstGeom>
              <a:ln w="11113" cap="flat" cmpd="sng">
                <a:solidFill>
                  <a:srgbClr val="FF0000"/>
                </a:solidFill>
                <a:prstDash val="solid"/>
                <a:headEnd type="none" w="med" len="med"/>
                <a:tailEnd type="none" w="med" len="med"/>
              </a:ln>
            </p:spPr>
          </p:sp>
          <p:sp>
            <p:nvSpPr>
              <p:cNvPr id="88773" name="Line 6366"/>
              <p:cNvSpPr/>
              <p:nvPr/>
            </p:nvSpPr>
            <p:spPr>
              <a:xfrm>
                <a:off x="4793" y="702"/>
                <a:ext cx="0" cy="0"/>
              </a:xfrm>
              <a:prstGeom prst="line">
                <a:avLst/>
              </a:prstGeom>
              <a:ln w="11113" cap="flat" cmpd="sng">
                <a:solidFill>
                  <a:srgbClr val="FF0000"/>
                </a:solidFill>
                <a:prstDash val="solid"/>
                <a:headEnd type="none" w="med" len="med"/>
                <a:tailEnd type="none" w="med" len="med"/>
              </a:ln>
            </p:spPr>
          </p:sp>
          <p:sp>
            <p:nvSpPr>
              <p:cNvPr id="88774" name="Line 6367"/>
              <p:cNvSpPr/>
              <p:nvPr/>
            </p:nvSpPr>
            <p:spPr>
              <a:xfrm>
                <a:off x="4793" y="702"/>
                <a:ext cx="0" cy="0"/>
              </a:xfrm>
              <a:prstGeom prst="line">
                <a:avLst/>
              </a:prstGeom>
              <a:ln w="11113" cap="flat" cmpd="sng">
                <a:solidFill>
                  <a:srgbClr val="FF0000"/>
                </a:solidFill>
                <a:prstDash val="solid"/>
                <a:headEnd type="none" w="med" len="med"/>
                <a:tailEnd type="none" w="med" len="med"/>
              </a:ln>
            </p:spPr>
          </p:sp>
          <p:sp>
            <p:nvSpPr>
              <p:cNvPr id="88775" name="Line 6368"/>
              <p:cNvSpPr/>
              <p:nvPr/>
            </p:nvSpPr>
            <p:spPr>
              <a:xfrm>
                <a:off x="4793" y="702"/>
                <a:ext cx="0" cy="0"/>
              </a:xfrm>
              <a:prstGeom prst="line">
                <a:avLst/>
              </a:prstGeom>
              <a:ln w="11113" cap="flat" cmpd="sng">
                <a:solidFill>
                  <a:srgbClr val="FF0000"/>
                </a:solidFill>
                <a:prstDash val="solid"/>
                <a:headEnd type="none" w="med" len="med"/>
                <a:tailEnd type="none" w="med" len="med"/>
              </a:ln>
            </p:spPr>
          </p:sp>
          <p:sp>
            <p:nvSpPr>
              <p:cNvPr id="88776" name="Line 6369"/>
              <p:cNvSpPr/>
              <p:nvPr/>
            </p:nvSpPr>
            <p:spPr>
              <a:xfrm flipV="1">
                <a:off x="4811" y="687"/>
                <a:ext cx="0" cy="2"/>
              </a:xfrm>
              <a:prstGeom prst="line">
                <a:avLst/>
              </a:prstGeom>
              <a:ln w="11113" cap="flat" cmpd="sng">
                <a:solidFill>
                  <a:srgbClr val="FF0000"/>
                </a:solidFill>
                <a:prstDash val="solid"/>
                <a:headEnd type="none" w="med" len="med"/>
                <a:tailEnd type="none" w="med" len="med"/>
              </a:ln>
            </p:spPr>
          </p:sp>
          <p:sp>
            <p:nvSpPr>
              <p:cNvPr id="88777" name="Line 6370"/>
              <p:cNvSpPr/>
              <p:nvPr/>
            </p:nvSpPr>
            <p:spPr>
              <a:xfrm>
                <a:off x="4811" y="687"/>
                <a:ext cx="0" cy="0"/>
              </a:xfrm>
              <a:prstGeom prst="line">
                <a:avLst/>
              </a:prstGeom>
              <a:ln w="11113" cap="flat" cmpd="sng">
                <a:solidFill>
                  <a:srgbClr val="FF0000"/>
                </a:solidFill>
                <a:prstDash val="solid"/>
                <a:headEnd type="none" w="med" len="med"/>
                <a:tailEnd type="none" w="med" len="med"/>
              </a:ln>
            </p:spPr>
          </p:sp>
          <p:sp>
            <p:nvSpPr>
              <p:cNvPr id="88778" name="Line 6371"/>
              <p:cNvSpPr/>
              <p:nvPr/>
            </p:nvSpPr>
            <p:spPr>
              <a:xfrm>
                <a:off x="4811" y="689"/>
                <a:ext cx="0" cy="2"/>
              </a:xfrm>
              <a:prstGeom prst="line">
                <a:avLst/>
              </a:prstGeom>
              <a:ln w="11113" cap="flat" cmpd="sng">
                <a:solidFill>
                  <a:srgbClr val="FF0000"/>
                </a:solidFill>
                <a:prstDash val="solid"/>
                <a:headEnd type="none" w="med" len="med"/>
                <a:tailEnd type="none" w="med" len="med"/>
              </a:ln>
            </p:spPr>
          </p:sp>
          <p:sp>
            <p:nvSpPr>
              <p:cNvPr id="88779" name="Line 6372"/>
              <p:cNvSpPr/>
              <p:nvPr/>
            </p:nvSpPr>
            <p:spPr>
              <a:xfrm>
                <a:off x="4811" y="691"/>
                <a:ext cx="0" cy="0"/>
              </a:xfrm>
              <a:prstGeom prst="line">
                <a:avLst/>
              </a:prstGeom>
              <a:ln w="11113" cap="flat" cmpd="sng">
                <a:solidFill>
                  <a:srgbClr val="FF0000"/>
                </a:solidFill>
                <a:prstDash val="solid"/>
                <a:headEnd type="none" w="med" len="med"/>
                <a:tailEnd type="none" w="med" len="med"/>
              </a:ln>
            </p:spPr>
          </p:sp>
          <p:sp>
            <p:nvSpPr>
              <p:cNvPr id="88780" name="Line 6373"/>
              <p:cNvSpPr/>
              <p:nvPr/>
            </p:nvSpPr>
            <p:spPr>
              <a:xfrm flipV="1">
                <a:off x="4826" y="672"/>
                <a:ext cx="0" cy="2"/>
              </a:xfrm>
              <a:prstGeom prst="line">
                <a:avLst/>
              </a:prstGeom>
              <a:ln w="11113" cap="flat" cmpd="sng">
                <a:solidFill>
                  <a:srgbClr val="FF0000"/>
                </a:solidFill>
                <a:prstDash val="solid"/>
                <a:headEnd type="none" w="med" len="med"/>
                <a:tailEnd type="none" w="med" len="med"/>
              </a:ln>
            </p:spPr>
          </p:sp>
          <p:sp>
            <p:nvSpPr>
              <p:cNvPr id="88781" name="Line 6374"/>
              <p:cNvSpPr/>
              <p:nvPr/>
            </p:nvSpPr>
            <p:spPr>
              <a:xfrm>
                <a:off x="4826" y="672"/>
                <a:ext cx="0" cy="0"/>
              </a:xfrm>
              <a:prstGeom prst="line">
                <a:avLst/>
              </a:prstGeom>
              <a:ln w="11113" cap="flat" cmpd="sng">
                <a:solidFill>
                  <a:srgbClr val="FF0000"/>
                </a:solidFill>
                <a:prstDash val="solid"/>
                <a:headEnd type="none" w="med" len="med"/>
                <a:tailEnd type="none" w="med" len="med"/>
              </a:ln>
            </p:spPr>
          </p:sp>
          <p:sp>
            <p:nvSpPr>
              <p:cNvPr id="88782" name="Line 6375"/>
              <p:cNvSpPr/>
              <p:nvPr/>
            </p:nvSpPr>
            <p:spPr>
              <a:xfrm>
                <a:off x="4826" y="674"/>
                <a:ext cx="0" cy="2"/>
              </a:xfrm>
              <a:prstGeom prst="line">
                <a:avLst/>
              </a:prstGeom>
              <a:ln w="11113" cap="flat" cmpd="sng">
                <a:solidFill>
                  <a:srgbClr val="FF0000"/>
                </a:solidFill>
                <a:prstDash val="solid"/>
                <a:headEnd type="none" w="med" len="med"/>
                <a:tailEnd type="none" w="med" len="med"/>
              </a:ln>
            </p:spPr>
          </p:sp>
          <p:sp>
            <p:nvSpPr>
              <p:cNvPr id="88783" name="Line 6376"/>
              <p:cNvSpPr/>
              <p:nvPr/>
            </p:nvSpPr>
            <p:spPr>
              <a:xfrm>
                <a:off x="4826" y="676"/>
                <a:ext cx="0" cy="0"/>
              </a:xfrm>
              <a:prstGeom prst="line">
                <a:avLst/>
              </a:prstGeom>
              <a:ln w="11113" cap="flat" cmpd="sng">
                <a:solidFill>
                  <a:srgbClr val="FF0000"/>
                </a:solidFill>
                <a:prstDash val="solid"/>
                <a:headEnd type="none" w="med" len="med"/>
                <a:tailEnd type="none" w="med" len="med"/>
              </a:ln>
            </p:spPr>
          </p:sp>
          <p:sp>
            <p:nvSpPr>
              <p:cNvPr id="88784" name="Line 6377"/>
              <p:cNvSpPr/>
              <p:nvPr/>
            </p:nvSpPr>
            <p:spPr>
              <a:xfrm flipV="1">
                <a:off x="4843" y="659"/>
                <a:ext cx="0" cy="2"/>
              </a:xfrm>
              <a:prstGeom prst="line">
                <a:avLst/>
              </a:prstGeom>
              <a:ln w="11113" cap="flat" cmpd="sng">
                <a:solidFill>
                  <a:srgbClr val="FF0000"/>
                </a:solidFill>
                <a:prstDash val="solid"/>
                <a:headEnd type="none" w="med" len="med"/>
                <a:tailEnd type="none" w="med" len="med"/>
              </a:ln>
            </p:spPr>
          </p:sp>
          <p:sp>
            <p:nvSpPr>
              <p:cNvPr id="88785" name="Line 6378"/>
              <p:cNvSpPr/>
              <p:nvPr/>
            </p:nvSpPr>
            <p:spPr>
              <a:xfrm>
                <a:off x="4843" y="659"/>
                <a:ext cx="0" cy="0"/>
              </a:xfrm>
              <a:prstGeom prst="line">
                <a:avLst/>
              </a:prstGeom>
              <a:ln w="11113" cap="flat" cmpd="sng">
                <a:solidFill>
                  <a:srgbClr val="FF0000"/>
                </a:solidFill>
                <a:prstDash val="solid"/>
                <a:headEnd type="none" w="med" len="med"/>
                <a:tailEnd type="none" w="med" len="med"/>
              </a:ln>
            </p:spPr>
          </p:sp>
          <p:sp>
            <p:nvSpPr>
              <p:cNvPr id="88786" name="Line 6379"/>
              <p:cNvSpPr/>
              <p:nvPr/>
            </p:nvSpPr>
            <p:spPr>
              <a:xfrm>
                <a:off x="4843" y="661"/>
                <a:ext cx="0" cy="2"/>
              </a:xfrm>
              <a:prstGeom prst="line">
                <a:avLst/>
              </a:prstGeom>
              <a:ln w="11113" cap="flat" cmpd="sng">
                <a:solidFill>
                  <a:srgbClr val="FF0000"/>
                </a:solidFill>
                <a:prstDash val="solid"/>
                <a:headEnd type="none" w="med" len="med"/>
                <a:tailEnd type="none" w="med" len="med"/>
              </a:ln>
            </p:spPr>
          </p:sp>
          <p:sp>
            <p:nvSpPr>
              <p:cNvPr id="88787" name="Line 6380"/>
              <p:cNvSpPr/>
              <p:nvPr/>
            </p:nvSpPr>
            <p:spPr>
              <a:xfrm>
                <a:off x="4843" y="663"/>
                <a:ext cx="0" cy="0"/>
              </a:xfrm>
              <a:prstGeom prst="line">
                <a:avLst/>
              </a:prstGeom>
              <a:ln w="11113" cap="flat" cmpd="sng">
                <a:solidFill>
                  <a:srgbClr val="FF0000"/>
                </a:solidFill>
                <a:prstDash val="solid"/>
                <a:headEnd type="none" w="med" len="med"/>
                <a:tailEnd type="none" w="med" len="med"/>
              </a:ln>
            </p:spPr>
          </p:sp>
          <p:sp>
            <p:nvSpPr>
              <p:cNvPr id="88788" name="Line 6381"/>
              <p:cNvSpPr/>
              <p:nvPr/>
            </p:nvSpPr>
            <p:spPr>
              <a:xfrm flipV="1">
                <a:off x="4861" y="647"/>
                <a:ext cx="0" cy="2"/>
              </a:xfrm>
              <a:prstGeom prst="line">
                <a:avLst/>
              </a:prstGeom>
              <a:ln w="11113" cap="flat" cmpd="sng">
                <a:solidFill>
                  <a:srgbClr val="FF0000"/>
                </a:solidFill>
                <a:prstDash val="solid"/>
                <a:headEnd type="none" w="med" len="med"/>
                <a:tailEnd type="none" w="med" len="med"/>
              </a:ln>
            </p:spPr>
          </p:sp>
          <p:sp>
            <p:nvSpPr>
              <p:cNvPr id="88789" name="Line 6382"/>
              <p:cNvSpPr/>
              <p:nvPr/>
            </p:nvSpPr>
            <p:spPr>
              <a:xfrm>
                <a:off x="4861" y="647"/>
                <a:ext cx="0" cy="0"/>
              </a:xfrm>
              <a:prstGeom prst="line">
                <a:avLst/>
              </a:prstGeom>
              <a:ln w="11113" cap="flat" cmpd="sng">
                <a:solidFill>
                  <a:srgbClr val="FF0000"/>
                </a:solidFill>
                <a:prstDash val="solid"/>
                <a:headEnd type="none" w="med" len="med"/>
                <a:tailEnd type="none" w="med" len="med"/>
              </a:ln>
            </p:spPr>
          </p:sp>
          <p:sp>
            <p:nvSpPr>
              <p:cNvPr id="88790" name="Line 6383"/>
              <p:cNvSpPr/>
              <p:nvPr/>
            </p:nvSpPr>
            <p:spPr>
              <a:xfrm>
                <a:off x="4861" y="649"/>
                <a:ext cx="0" cy="2"/>
              </a:xfrm>
              <a:prstGeom prst="line">
                <a:avLst/>
              </a:prstGeom>
              <a:ln w="11113" cap="flat" cmpd="sng">
                <a:solidFill>
                  <a:srgbClr val="FF0000"/>
                </a:solidFill>
                <a:prstDash val="solid"/>
                <a:headEnd type="none" w="med" len="med"/>
                <a:tailEnd type="none" w="med" len="med"/>
              </a:ln>
            </p:spPr>
          </p:sp>
          <p:sp>
            <p:nvSpPr>
              <p:cNvPr id="88791" name="Line 6384"/>
              <p:cNvSpPr/>
              <p:nvPr/>
            </p:nvSpPr>
            <p:spPr>
              <a:xfrm>
                <a:off x="4861" y="651"/>
                <a:ext cx="0" cy="0"/>
              </a:xfrm>
              <a:prstGeom prst="line">
                <a:avLst/>
              </a:prstGeom>
              <a:ln w="11113" cap="flat" cmpd="sng">
                <a:solidFill>
                  <a:srgbClr val="FF0000"/>
                </a:solidFill>
                <a:prstDash val="solid"/>
                <a:headEnd type="none" w="med" len="med"/>
                <a:tailEnd type="none" w="med" len="med"/>
              </a:ln>
            </p:spPr>
          </p:sp>
          <p:sp>
            <p:nvSpPr>
              <p:cNvPr id="88792" name="Line 6385"/>
              <p:cNvSpPr/>
              <p:nvPr/>
            </p:nvSpPr>
            <p:spPr>
              <a:xfrm flipV="1">
                <a:off x="4876" y="636"/>
                <a:ext cx="0" cy="2"/>
              </a:xfrm>
              <a:prstGeom prst="line">
                <a:avLst/>
              </a:prstGeom>
              <a:ln w="11113" cap="flat" cmpd="sng">
                <a:solidFill>
                  <a:srgbClr val="FF0000"/>
                </a:solidFill>
                <a:prstDash val="solid"/>
                <a:headEnd type="none" w="med" len="med"/>
                <a:tailEnd type="none" w="med" len="med"/>
              </a:ln>
            </p:spPr>
          </p:sp>
          <p:sp>
            <p:nvSpPr>
              <p:cNvPr id="88793" name="Line 6386"/>
              <p:cNvSpPr/>
              <p:nvPr/>
            </p:nvSpPr>
            <p:spPr>
              <a:xfrm>
                <a:off x="4876" y="636"/>
                <a:ext cx="0" cy="0"/>
              </a:xfrm>
              <a:prstGeom prst="line">
                <a:avLst/>
              </a:prstGeom>
              <a:ln w="11113" cap="flat" cmpd="sng">
                <a:solidFill>
                  <a:srgbClr val="FF0000"/>
                </a:solidFill>
                <a:prstDash val="solid"/>
                <a:headEnd type="none" w="med" len="med"/>
                <a:tailEnd type="none" w="med" len="med"/>
              </a:ln>
            </p:spPr>
          </p:sp>
          <p:sp>
            <p:nvSpPr>
              <p:cNvPr id="88794" name="Line 6387"/>
              <p:cNvSpPr/>
              <p:nvPr/>
            </p:nvSpPr>
            <p:spPr>
              <a:xfrm>
                <a:off x="4876" y="638"/>
                <a:ext cx="0" cy="2"/>
              </a:xfrm>
              <a:prstGeom prst="line">
                <a:avLst/>
              </a:prstGeom>
              <a:ln w="11113" cap="flat" cmpd="sng">
                <a:solidFill>
                  <a:srgbClr val="FF0000"/>
                </a:solidFill>
                <a:prstDash val="solid"/>
                <a:headEnd type="none" w="med" len="med"/>
                <a:tailEnd type="none" w="med" len="med"/>
              </a:ln>
            </p:spPr>
          </p:sp>
          <p:sp>
            <p:nvSpPr>
              <p:cNvPr id="88795" name="Line 6388"/>
              <p:cNvSpPr/>
              <p:nvPr/>
            </p:nvSpPr>
            <p:spPr>
              <a:xfrm>
                <a:off x="4876" y="640"/>
                <a:ext cx="0" cy="0"/>
              </a:xfrm>
              <a:prstGeom prst="line">
                <a:avLst/>
              </a:prstGeom>
              <a:ln w="11113" cap="flat" cmpd="sng">
                <a:solidFill>
                  <a:srgbClr val="FF0000"/>
                </a:solidFill>
                <a:prstDash val="solid"/>
                <a:headEnd type="none" w="med" len="med"/>
                <a:tailEnd type="none" w="med" len="med"/>
              </a:ln>
            </p:spPr>
          </p:sp>
          <p:sp>
            <p:nvSpPr>
              <p:cNvPr id="88796" name="Line 6389"/>
              <p:cNvSpPr/>
              <p:nvPr/>
            </p:nvSpPr>
            <p:spPr>
              <a:xfrm flipV="1">
                <a:off x="4894" y="628"/>
                <a:ext cx="0" cy="2"/>
              </a:xfrm>
              <a:prstGeom prst="line">
                <a:avLst/>
              </a:prstGeom>
              <a:ln w="11113" cap="flat" cmpd="sng">
                <a:solidFill>
                  <a:srgbClr val="FF0000"/>
                </a:solidFill>
                <a:prstDash val="solid"/>
                <a:headEnd type="none" w="med" len="med"/>
                <a:tailEnd type="none" w="med" len="med"/>
              </a:ln>
            </p:spPr>
          </p:sp>
          <p:sp>
            <p:nvSpPr>
              <p:cNvPr id="88797" name="Line 6390"/>
              <p:cNvSpPr/>
              <p:nvPr/>
            </p:nvSpPr>
            <p:spPr>
              <a:xfrm>
                <a:off x="4894" y="628"/>
                <a:ext cx="0" cy="0"/>
              </a:xfrm>
              <a:prstGeom prst="line">
                <a:avLst/>
              </a:prstGeom>
              <a:ln w="11113" cap="flat" cmpd="sng">
                <a:solidFill>
                  <a:srgbClr val="FF0000"/>
                </a:solidFill>
                <a:prstDash val="solid"/>
                <a:headEnd type="none" w="med" len="med"/>
                <a:tailEnd type="none" w="med" len="med"/>
              </a:ln>
            </p:spPr>
          </p:sp>
          <p:sp>
            <p:nvSpPr>
              <p:cNvPr id="88798" name="Line 6391"/>
              <p:cNvSpPr/>
              <p:nvPr/>
            </p:nvSpPr>
            <p:spPr>
              <a:xfrm>
                <a:off x="4894" y="630"/>
                <a:ext cx="0" cy="2"/>
              </a:xfrm>
              <a:prstGeom prst="line">
                <a:avLst/>
              </a:prstGeom>
              <a:ln w="11113" cap="flat" cmpd="sng">
                <a:solidFill>
                  <a:srgbClr val="FF0000"/>
                </a:solidFill>
                <a:prstDash val="solid"/>
                <a:headEnd type="none" w="med" len="med"/>
                <a:tailEnd type="none" w="med" len="med"/>
              </a:ln>
            </p:spPr>
          </p:sp>
          <p:sp>
            <p:nvSpPr>
              <p:cNvPr id="88799" name="Line 6392"/>
              <p:cNvSpPr/>
              <p:nvPr/>
            </p:nvSpPr>
            <p:spPr>
              <a:xfrm>
                <a:off x="4894" y="632"/>
                <a:ext cx="0" cy="0"/>
              </a:xfrm>
              <a:prstGeom prst="line">
                <a:avLst/>
              </a:prstGeom>
              <a:ln w="11113" cap="flat" cmpd="sng">
                <a:solidFill>
                  <a:srgbClr val="FF0000"/>
                </a:solidFill>
                <a:prstDash val="solid"/>
                <a:headEnd type="none" w="med" len="med"/>
                <a:tailEnd type="none" w="med" len="med"/>
              </a:ln>
            </p:spPr>
          </p:sp>
          <p:sp>
            <p:nvSpPr>
              <p:cNvPr id="88800" name="Line 6393"/>
              <p:cNvSpPr/>
              <p:nvPr/>
            </p:nvSpPr>
            <p:spPr>
              <a:xfrm flipV="1">
                <a:off x="4911" y="619"/>
                <a:ext cx="0" cy="2"/>
              </a:xfrm>
              <a:prstGeom prst="line">
                <a:avLst/>
              </a:prstGeom>
              <a:ln w="11113" cap="flat" cmpd="sng">
                <a:solidFill>
                  <a:srgbClr val="FF0000"/>
                </a:solidFill>
                <a:prstDash val="solid"/>
                <a:headEnd type="none" w="med" len="med"/>
                <a:tailEnd type="none" w="med" len="med"/>
              </a:ln>
            </p:spPr>
          </p:sp>
          <p:sp>
            <p:nvSpPr>
              <p:cNvPr id="88801" name="Line 6394"/>
              <p:cNvSpPr/>
              <p:nvPr/>
            </p:nvSpPr>
            <p:spPr>
              <a:xfrm>
                <a:off x="4911" y="619"/>
                <a:ext cx="0" cy="0"/>
              </a:xfrm>
              <a:prstGeom prst="line">
                <a:avLst/>
              </a:prstGeom>
              <a:ln w="11113" cap="flat" cmpd="sng">
                <a:solidFill>
                  <a:srgbClr val="FF0000"/>
                </a:solidFill>
                <a:prstDash val="solid"/>
                <a:headEnd type="none" w="med" len="med"/>
                <a:tailEnd type="none" w="med" len="med"/>
              </a:ln>
            </p:spPr>
          </p:sp>
          <p:sp>
            <p:nvSpPr>
              <p:cNvPr id="88802" name="Line 6395"/>
              <p:cNvSpPr/>
              <p:nvPr/>
            </p:nvSpPr>
            <p:spPr>
              <a:xfrm>
                <a:off x="4911" y="621"/>
                <a:ext cx="0" cy="3"/>
              </a:xfrm>
              <a:prstGeom prst="line">
                <a:avLst/>
              </a:prstGeom>
              <a:ln w="11113" cap="flat" cmpd="sng">
                <a:solidFill>
                  <a:srgbClr val="FF0000"/>
                </a:solidFill>
                <a:prstDash val="solid"/>
                <a:headEnd type="none" w="med" len="med"/>
                <a:tailEnd type="none" w="med" len="med"/>
              </a:ln>
            </p:spPr>
          </p:sp>
          <p:sp>
            <p:nvSpPr>
              <p:cNvPr id="88803" name="Line 6396"/>
              <p:cNvSpPr/>
              <p:nvPr/>
            </p:nvSpPr>
            <p:spPr>
              <a:xfrm>
                <a:off x="4911" y="624"/>
                <a:ext cx="0" cy="0"/>
              </a:xfrm>
              <a:prstGeom prst="line">
                <a:avLst/>
              </a:prstGeom>
              <a:ln w="11113" cap="flat" cmpd="sng">
                <a:solidFill>
                  <a:srgbClr val="FF0000"/>
                </a:solidFill>
                <a:prstDash val="solid"/>
                <a:headEnd type="none" w="med" len="med"/>
                <a:tailEnd type="none" w="med" len="med"/>
              </a:ln>
            </p:spPr>
          </p:sp>
          <p:sp>
            <p:nvSpPr>
              <p:cNvPr id="88804" name="Line 6397"/>
              <p:cNvSpPr/>
              <p:nvPr/>
            </p:nvSpPr>
            <p:spPr>
              <a:xfrm flipV="1">
                <a:off x="4926" y="613"/>
                <a:ext cx="0" cy="2"/>
              </a:xfrm>
              <a:prstGeom prst="line">
                <a:avLst/>
              </a:prstGeom>
              <a:ln w="11113" cap="flat" cmpd="sng">
                <a:solidFill>
                  <a:srgbClr val="FF0000"/>
                </a:solidFill>
                <a:prstDash val="solid"/>
                <a:headEnd type="none" w="med" len="med"/>
                <a:tailEnd type="none" w="med" len="med"/>
              </a:ln>
            </p:spPr>
          </p:sp>
          <p:sp>
            <p:nvSpPr>
              <p:cNvPr id="88805" name="Line 6398"/>
              <p:cNvSpPr/>
              <p:nvPr/>
            </p:nvSpPr>
            <p:spPr>
              <a:xfrm>
                <a:off x="4926" y="613"/>
                <a:ext cx="0" cy="0"/>
              </a:xfrm>
              <a:prstGeom prst="line">
                <a:avLst/>
              </a:prstGeom>
              <a:ln w="11113" cap="flat" cmpd="sng">
                <a:solidFill>
                  <a:srgbClr val="FF0000"/>
                </a:solidFill>
                <a:prstDash val="solid"/>
                <a:headEnd type="none" w="med" len="med"/>
                <a:tailEnd type="none" w="med" len="med"/>
              </a:ln>
            </p:spPr>
          </p:sp>
          <p:sp>
            <p:nvSpPr>
              <p:cNvPr id="88806" name="Line 6399"/>
              <p:cNvSpPr/>
              <p:nvPr/>
            </p:nvSpPr>
            <p:spPr>
              <a:xfrm>
                <a:off x="4926" y="615"/>
                <a:ext cx="0" cy="2"/>
              </a:xfrm>
              <a:prstGeom prst="line">
                <a:avLst/>
              </a:prstGeom>
              <a:ln w="11113" cap="flat" cmpd="sng">
                <a:solidFill>
                  <a:srgbClr val="FF0000"/>
                </a:solidFill>
                <a:prstDash val="solid"/>
                <a:headEnd type="none" w="med" len="med"/>
                <a:tailEnd type="none" w="med" len="med"/>
              </a:ln>
            </p:spPr>
          </p:sp>
          <p:sp>
            <p:nvSpPr>
              <p:cNvPr id="88807" name="Line 6400"/>
              <p:cNvSpPr/>
              <p:nvPr/>
            </p:nvSpPr>
            <p:spPr>
              <a:xfrm>
                <a:off x="4926" y="617"/>
                <a:ext cx="0" cy="0"/>
              </a:xfrm>
              <a:prstGeom prst="line">
                <a:avLst/>
              </a:prstGeom>
              <a:ln w="11113" cap="flat" cmpd="sng">
                <a:solidFill>
                  <a:srgbClr val="FF0000"/>
                </a:solidFill>
                <a:prstDash val="solid"/>
                <a:headEnd type="none" w="med" len="med"/>
                <a:tailEnd type="none" w="med" len="med"/>
              </a:ln>
            </p:spPr>
          </p:sp>
          <p:sp>
            <p:nvSpPr>
              <p:cNvPr id="88808" name="Line 6401"/>
              <p:cNvSpPr/>
              <p:nvPr/>
            </p:nvSpPr>
            <p:spPr>
              <a:xfrm flipV="1">
                <a:off x="4944" y="611"/>
                <a:ext cx="0" cy="2"/>
              </a:xfrm>
              <a:prstGeom prst="line">
                <a:avLst/>
              </a:prstGeom>
              <a:ln w="11113" cap="flat" cmpd="sng">
                <a:solidFill>
                  <a:srgbClr val="FF0000"/>
                </a:solidFill>
                <a:prstDash val="solid"/>
                <a:headEnd type="none" w="med" len="med"/>
                <a:tailEnd type="none" w="med" len="med"/>
              </a:ln>
            </p:spPr>
          </p:sp>
          <p:sp>
            <p:nvSpPr>
              <p:cNvPr id="88809" name="Line 6402"/>
              <p:cNvSpPr/>
              <p:nvPr/>
            </p:nvSpPr>
            <p:spPr>
              <a:xfrm>
                <a:off x="4944" y="611"/>
                <a:ext cx="0" cy="0"/>
              </a:xfrm>
              <a:prstGeom prst="line">
                <a:avLst/>
              </a:prstGeom>
              <a:ln w="11113" cap="flat" cmpd="sng">
                <a:solidFill>
                  <a:srgbClr val="FF0000"/>
                </a:solidFill>
                <a:prstDash val="solid"/>
                <a:headEnd type="none" w="med" len="med"/>
                <a:tailEnd type="none" w="med" len="med"/>
              </a:ln>
            </p:spPr>
          </p:sp>
          <p:sp>
            <p:nvSpPr>
              <p:cNvPr id="88810" name="Line 6403"/>
              <p:cNvSpPr/>
              <p:nvPr/>
            </p:nvSpPr>
            <p:spPr>
              <a:xfrm>
                <a:off x="4944" y="613"/>
                <a:ext cx="0" cy="2"/>
              </a:xfrm>
              <a:prstGeom prst="line">
                <a:avLst/>
              </a:prstGeom>
              <a:ln w="11113" cap="flat" cmpd="sng">
                <a:solidFill>
                  <a:srgbClr val="FF0000"/>
                </a:solidFill>
                <a:prstDash val="solid"/>
                <a:headEnd type="none" w="med" len="med"/>
                <a:tailEnd type="none" w="med" len="med"/>
              </a:ln>
            </p:spPr>
          </p:sp>
          <p:sp>
            <p:nvSpPr>
              <p:cNvPr id="88811" name="Line 6404"/>
              <p:cNvSpPr/>
              <p:nvPr/>
            </p:nvSpPr>
            <p:spPr>
              <a:xfrm>
                <a:off x="4944" y="615"/>
                <a:ext cx="0" cy="0"/>
              </a:xfrm>
              <a:prstGeom prst="line">
                <a:avLst/>
              </a:prstGeom>
              <a:ln w="11113" cap="flat" cmpd="sng">
                <a:solidFill>
                  <a:srgbClr val="FF0000"/>
                </a:solidFill>
                <a:prstDash val="solid"/>
                <a:headEnd type="none" w="med" len="med"/>
                <a:tailEnd type="none" w="med" len="med"/>
              </a:ln>
            </p:spPr>
          </p:sp>
          <p:sp>
            <p:nvSpPr>
              <p:cNvPr id="88812" name="Line 6405"/>
              <p:cNvSpPr/>
              <p:nvPr/>
            </p:nvSpPr>
            <p:spPr>
              <a:xfrm flipV="1">
                <a:off x="4962" y="609"/>
                <a:ext cx="0" cy="2"/>
              </a:xfrm>
              <a:prstGeom prst="line">
                <a:avLst/>
              </a:prstGeom>
              <a:ln w="11113" cap="flat" cmpd="sng">
                <a:solidFill>
                  <a:srgbClr val="FF0000"/>
                </a:solidFill>
                <a:prstDash val="solid"/>
                <a:headEnd type="none" w="med" len="med"/>
                <a:tailEnd type="none" w="med" len="med"/>
              </a:ln>
            </p:spPr>
          </p:sp>
          <p:sp>
            <p:nvSpPr>
              <p:cNvPr id="88813" name="Line 6406"/>
              <p:cNvSpPr/>
              <p:nvPr/>
            </p:nvSpPr>
            <p:spPr>
              <a:xfrm>
                <a:off x="4962" y="609"/>
                <a:ext cx="0" cy="0"/>
              </a:xfrm>
              <a:prstGeom prst="line">
                <a:avLst/>
              </a:prstGeom>
              <a:ln w="11113" cap="flat" cmpd="sng">
                <a:solidFill>
                  <a:srgbClr val="FF0000"/>
                </a:solidFill>
                <a:prstDash val="solid"/>
                <a:headEnd type="none" w="med" len="med"/>
                <a:tailEnd type="none" w="med" len="med"/>
              </a:ln>
            </p:spPr>
          </p:sp>
          <p:sp>
            <p:nvSpPr>
              <p:cNvPr id="88814" name="Line 6407"/>
              <p:cNvSpPr/>
              <p:nvPr/>
            </p:nvSpPr>
            <p:spPr>
              <a:xfrm>
                <a:off x="4962" y="611"/>
                <a:ext cx="0" cy="2"/>
              </a:xfrm>
              <a:prstGeom prst="line">
                <a:avLst/>
              </a:prstGeom>
              <a:ln w="11113" cap="flat" cmpd="sng">
                <a:solidFill>
                  <a:srgbClr val="FF0000"/>
                </a:solidFill>
                <a:prstDash val="solid"/>
                <a:headEnd type="none" w="med" len="med"/>
                <a:tailEnd type="none" w="med" len="med"/>
              </a:ln>
            </p:spPr>
          </p:sp>
          <p:sp>
            <p:nvSpPr>
              <p:cNvPr id="88815" name="Line 6408"/>
              <p:cNvSpPr/>
              <p:nvPr/>
            </p:nvSpPr>
            <p:spPr>
              <a:xfrm>
                <a:off x="4962" y="613"/>
                <a:ext cx="0" cy="0"/>
              </a:xfrm>
              <a:prstGeom prst="line">
                <a:avLst/>
              </a:prstGeom>
              <a:ln w="11113" cap="flat" cmpd="sng">
                <a:solidFill>
                  <a:srgbClr val="FF0000"/>
                </a:solidFill>
                <a:prstDash val="solid"/>
                <a:headEnd type="none" w="med" len="med"/>
                <a:tailEnd type="none" w="med" len="med"/>
              </a:ln>
            </p:spPr>
          </p:sp>
          <p:sp>
            <p:nvSpPr>
              <p:cNvPr id="88816" name="Line 6409"/>
              <p:cNvSpPr/>
              <p:nvPr/>
            </p:nvSpPr>
            <p:spPr>
              <a:xfrm flipV="1">
                <a:off x="4977" y="613"/>
                <a:ext cx="0" cy="2"/>
              </a:xfrm>
              <a:prstGeom prst="line">
                <a:avLst/>
              </a:prstGeom>
              <a:ln w="11113" cap="flat" cmpd="sng">
                <a:solidFill>
                  <a:srgbClr val="FF0000"/>
                </a:solidFill>
                <a:prstDash val="solid"/>
                <a:headEnd type="none" w="med" len="med"/>
                <a:tailEnd type="none" w="med" len="med"/>
              </a:ln>
            </p:spPr>
          </p:sp>
          <p:sp>
            <p:nvSpPr>
              <p:cNvPr id="88817" name="Line 6410"/>
              <p:cNvSpPr/>
              <p:nvPr/>
            </p:nvSpPr>
            <p:spPr>
              <a:xfrm>
                <a:off x="4977" y="613"/>
                <a:ext cx="0" cy="0"/>
              </a:xfrm>
              <a:prstGeom prst="line">
                <a:avLst/>
              </a:prstGeom>
              <a:ln w="11113" cap="flat" cmpd="sng">
                <a:solidFill>
                  <a:srgbClr val="FF0000"/>
                </a:solidFill>
                <a:prstDash val="solid"/>
                <a:headEnd type="none" w="med" len="med"/>
                <a:tailEnd type="none" w="med" len="med"/>
              </a:ln>
            </p:spPr>
          </p:sp>
          <p:sp>
            <p:nvSpPr>
              <p:cNvPr id="88818" name="Line 6411"/>
              <p:cNvSpPr/>
              <p:nvPr/>
            </p:nvSpPr>
            <p:spPr>
              <a:xfrm>
                <a:off x="4977" y="615"/>
                <a:ext cx="0" cy="2"/>
              </a:xfrm>
              <a:prstGeom prst="line">
                <a:avLst/>
              </a:prstGeom>
              <a:ln w="11113" cap="flat" cmpd="sng">
                <a:solidFill>
                  <a:srgbClr val="FF0000"/>
                </a:solidFill>
                <a:prstDash val="solid"/>
                <a:headEnd type="none" w="med" len="med"/>
                <a:tailEnd type="none" w="med" len="med"/>
              </a:ln>
            </p:spPr>
          </p:sp>
          <p:sp>
            <p:nvSpPr>
              <p:cNvPr id="88819" name="Line 6412"/>
              <p:cNvSpPr/>
              <p:nvPr/>
            </p:nvSpPr>
            <p:spPr>
              <a:xfrm>
                <a:off x="4977" y="617"/>
                <a:ext cx="0" cy="0"/>
              </a:xfrm>
              <a:prstGeom prst="line">
                <a:avLst/>
              </a:prstGeom>
              <a:ln w="11113" cap="flat" cmpd="sng">
                <a:solidFill>
                  <a:srgbClr val="FF0000"/>
                </a:solidFill>
                <a:prstDash val="solid"/>
                <a:headEnd type="none" w="med" len="med"/>
                <a:tailEnd type="none" w="med" len="med"/>
              </a:ln>
            </p:spPr>
          </p:sp>
          <p:sp>
            <p:nvSpPr>
              <p:cNvPr id="88820" name="Line 6413"/>
              <p:cNvSpPr/>
              <p:nvPr/>
            </p:nvSpPr>
            <p:spPr>
              <a:xfrm flipV="1">
                <a:off x="4994" y="621"/>
                <a:ext cx="0" cy="3"/>
              </a:xfrm>
              <a:prstGeom prst="line">
                <a:avLst/>
              </a:prstGeom>
              <a:ln w="11113" cap="flat" cmpd="sng">
                <a:solidFill>
                  <a:srgbClr val="FF0000"/>
                </a:solidFill>
                <a:prstDash val="solid"/>
                <a:headEnd type="none" w="med" len="med"/>
                <a:tailEnd type="none" w="med" len="med"/>
              </a:ln>
            </p:spPr>
          </p:sp>
          <p:sp>
            <p:nvSpPr>
              <p:cNvPr id="88821" name="Line 6414"/>
              <p:cNvSpPr/>
              <p:nvPr/>
            </p:nvSpPr>
            <p:spPr>
              <a:xfrm>
                <a:off x="4994" y="621"/>
                <a:ext cx="0" cy="0"/>
              </a:xfrm>
              <a:prstGeom prst="line">
                <a:avLst/>
              </a:prstGeom>
              <a:ln w="11113" cap="flat" cmpd="sng">
                <a:solidFill>
                  <a:srgbClr val="FF0000"/>
                </a:solidFill>
                <a:prstDash val="solid"/>
                <a:headEnd type="none" w="med" len="med"/>
                <a:tailEnd type="none" w="med" len="med"/>
              </a:ln>
            </p:spPr>
          </p:sp>
          <p:sp>
            <p:nvSpPr>
              <p:cNvPr id="88822" name="Line 6415"/>
              <p:cNvSpPr/>
              <p:nvPr/>
            </p:nvSpPr>
            <p:spPr>
              <a:xfrm>
                <a:off x="4994" y="624"/>
                <a:ext cx="0" cy="1"/>
              </a:xfrm>
              <a:prstGeom prst="line">
                <a:avLst/>
              </a:prstGeom>
              <a:ln w="11113" cap="flat" cmpd="sng">
                <a:solidFill>
                  <a:srgbClr val="FF0000"/>
                </a:solidFill>
                <a:prstDash val="solid"/>
                <a:headEnd type="none" w="med" len="med"/>
                <a:tailEnd type="none" w="med" len="med"/>
              </a:ln>
            </p:spPr>
          </p:sp>
          <p:sp>
            <p:nvSpPr>
              <p:cNvPr id="88823" name="Line 6416"/>
              <p:cNvSpPr/>
              <p:nvPr/>
            </p:nvSpPr>
            <p:spPr>
              <a:xfrm>
                <a:off x="4994" y="625"/>
                <a:ext cx="0" cy="0"/>
              </a:xfrm>
              <a:prstGeom prst="line">
                <a:avLst/>
              </a:prstGeom>
              <a:ln w="11113" cap="flat" cmpd="sng">
                <a:solidFill>
                  <a:srgbClr val="FF0000"/>
                </a:solidFill>
                <a:prstDash val="solid"/>
                <a:headEnd type="none" w="med" len="med"/>
                <a:tailEnd type="none" w="med" len="med"/>
              </a:ln>
            </p:spPr>
          </p:sp>
          <p:sp>
            <p:nvSpPr>
              <p:cNvPr id="88824" name="Line 6417"/>
              <p:cNvSpPr/>
              <p:nvPr/>
            </p:nvSpPr>
            <p:spPr>
              <a:xfrm flipV="1">
                <a:off x="5010" y="624"/>
                <a:ext cx="0" cy="1"/>
              </a:xfrm>
              <a:prstGeom prst="line">
                <a:avLst/>
              </a:prstGeom>
              <a:ln w="11113" cap="flat" cmpd="sng">
                <a:solidFill>
                  <a:srgbClr val="FF0000"/>
                </a:solidFill>
                <a:prstDash val="solid"/>
                <a:headEnd type="none" w="med" len="med"/>
                <a:tailEnd type="none" w="med" len="med"/>
              </a:ln>
            </p:spPr>
          </p:sp>
          <p:sp>
            <p:nvSpPr>
              <p:cNvPr id="88825" name="Line 6418"/>
              <p:cNvSpPr/>
              <p:nvPr/>
            </p:nvSpPr>
            <p:spPr>
              <a:xfrm>
                <a:off x="5010" y="624"/>
                <a:ext cx="0" cy="0"/>
              </a:xfrm>
              <a:prstGeom prst="line">
                <a:avLst/>
              </a:prstGeom>
              <a:ln w="11113" cap="flat" cmpd="sng">
                <a:solidFill>
                  <a:srgbClr val="FF0000"/>
                </a:solidFill>
                <a:prstDash val="solid"/>
                <a:headEnd type="none" w="med" len="med"/>
                <a:tailEnd type="none" w="med" len="med"/>
              </a:ln>
            </p:spPr>
          </p:sp>
          <p:sp>
            <p:nvSpPr>
              <p:cNvPr id="88826" name="Line 6419"/>
              <p:cNvSpPr/>
              <p:nvPr/>
            </p:nvSpPr>
            <p:spPr>
              <a:xfrm>
                <a:off x="5010" y="625"/>
                <a:ext cx="0" cy="3"/>
              </a:xfrm>
              <a:prstGeom prst="line">
                <a:avLst/>
              </a:prstGeom>
              <a:ln w="11113" cap="flat" cmpd="sng">
                <a:solidFill>
                  <a:srgbClr val="FF0000"/>
                </a:solidFill>
                <a:prstDash val="solid"/>
                <a:headEnd type="none" w="med" len="med"/>
                <a:tailEnd type="none" w="med" len="med"/>
              </a:ln>
            </p:spPr>
          </p:sp>
          <p:sp>
            <p:nvSpPr>
              <p:cNvPr id="88827" name="Line 6420"/>
              <p:cNvSpPr/>
              <p:nvPr/>
            </p:nvSpPr>
            <p:spPr>
              <a:xfrm>
                <a:off x="5010" y="628"/>
                <a:ext cx="0" cy="0"/>
              </a:xfrm>
              <a:prstGeom prst="line">
                <a:avLst/>
              </a:prstGeom>
              <a:ln w="11113" cap="flat" cmpd="sng">
                <a:solidFill>
                  <a:srgbClr val="FF0000"/>
                </a:solidFill>
                <a:prstDash val="solid"/>
                <a:headEnd type="none" w="med" len="med"/>
                <a:tailEnd type="none" w="med" len="med"/>
              </a:ln>
            </p:spPr>
          </p:sp>
          <p:sp>
            <p:nvSpPr>
              <p:cNvPr id="88828" name="Line 6421"/>
              <p:cNvSpPr/>
              <p:nvPr/>
            </p:nvSpPr>
            <p:spPr>
              <a:xfrm flipV="1">
                <a:off x="5027" y="632"/>
                <a:ext cx="0" cy="2"/>
              </a:xfrm>
              <a:prstGeom prst="line">
                <a:avLst/>
              </a:prstGeom>
              <a:ln w="11113" cap="flat" cmpd="sng">
                <a:solidFill>
                  <a:srgbClr val="FF0000"/>
                </a:solidFill>
                <a:prstDash val="solid"/>
                <a:headEnd type="none" w="med" len="med"/>
                <a:tailEnd type="none" w="med" len="med"/>
              </a:ln>
            </p:spPr>
          </p:sp>
          <p:sp>
            <p:nvSpPr>
              <p:cNvPr id="88829" name="Line 6422"/>
              <p:cNvSpPr/>
              <p:nvPr/>
            </p:nvSpPr>
            <p:spPr>
              <a:xfrm>
                <a:off x="5027" y="632"/>
                <a:ext cx="0" cy="0"/>
              </a:xfrm>
              <a:prstGeom prst="line">
                <a:avLst/>
              </a:prstGeom>
              <a:ln w="11113" cap="flat" cmpd="sng">
                <a:solidFill>
                  <a:srgbClr val="FF0000"/>
                </a:solidFill>
                <a:prstDash val="solid"/>
                <a:headEnd type="none" w="med" len="med"/>
                <a:tailEnd type="none" w="med" len="med"/>
              </a:ln>
            </p:spPr>
          </p:sp>
          <p:sp>
            <p:nvSpPr>
              <p:cNvPr id="88830" name="Line 6423"/>
              <p:cNvSpPr/>
              <p:nvPr/>
            </p:nvSpPr>
            <p:spPr>
              <a:xfrm>
                <a:off x="5027" y="634"/>
                <a:ext cx="0" cy="2"/>
              </a:xfrm>
              <a:prstGeom prst="line">
                <a:avLst/>
              </a:prstGeom>
              <a:ln w="11113" cap="flat" cmpd="sng">
                <a:solidFill>
                  <a:srgbClr val="FF0000"/>
                </a:solidFill>
                <a:prstDash val="solid"/>
                <a:headEnd type="none" w="med" len="med"/>
                <a:tailEnd type="none" w="med" len="med"/>
              </a:ln>
            </p:spPr>
          </p:sp>
          <p:sp>
            <p:nvSpPr>
              <p:cNvPr id="88831" name="Line 6424"/>
              <p:cNvSpPr/>
              <p:nvPr/>
            </p:nvSpPr>
            <p:spPr>
              <a:xfrm>
                <a:off x="5027" y="636"/>
                <a:ext cx="0" cy="0"/>
              </a:xfrm>
              <a:prstGeom prst="line">
                <a:avLst/>
              </a:prstGeom>
              <a:ln w="11113" cap="flat" cmpd="sng">
                <a:solidFill>
                  <a:srgbClr val="FF0000"/>
                </a:solidFill>
                <a:prstDash val="solid"/>
                <a:headEnd type="none" w="med" len="med"/>
                <a:tailEnd type="none" w="med" len="med"/>
              </a:ln>
            </p:spPr>
          </p:sp>
          <p:sp>
            <p:nvSpPr>
              <p:cNvPr id="88832" name="Line 6425"/>
              <p:cNvSpPr/>
              <p:nvPr/>
            </p:nvSpPr>
            <p:spPr>
              <a:xfrm flipV="1">
                <a:off x="5044" y="644"/>
                <a:ext cx="0" cy="3"/>
              </a:xfrm>
              <a:prstGeom prst="line">
                <a:avLst/>
              </a:prstGeom>
              <a:ln w="11113" cap="flat" cmpd="sng">
                <a:solidFill>
                  <a:srgbClr val="FF0000"/>
                </a:solidFill>
                <a:prstDash val="solid"/>
                <a:headEnd type="none" w="med" len="med"/>
                <a:tailEnd type="none" w="med" len="med"/>
              </a:ln>
            </p:spPr>
          </p:sp>
          <p:sp>
            <p:nvSpPr>
              <p:cNvPr id="88833" name="Line 6426"/>
              <p:cNvSpPr/>
              <p:nvPr/>
            </p:nvSpPr>
            <p:spPr>
              <a:xfrm>
                <a:off x="5044" y="644"/>
                <a:ext cx="0" cy="0"/>
              </a:xfrm>
              <a:prstGeom prst="line">
                <a:avLst/>
              </a:prstGeom>
              <a:ln w="11113" cap="flat" cmpd="sng">
                <a:solidFill>
                  <a:srgbClr val="FF0000"/>
                </a:solidFill>
                <a:prstDash val="solid"/>
                <a:headEnd type="none" w="med" len="med"/>
                <a:tailEnd type="none" w="med" len="med"/>
              </a:ln>
            </p:spPr>
          </p:sp>
          <p:sp>
            <p:nvSpPr>
              <p:cNvPr id="88834" name="Line 6427"/>
              <p:cNvSpPr/>
              <p:nvPr/>
            </p:nvSpPr>
            <p:spPr>
              <a:xfrm>
                <a:off x="5044" y="647"/>
                <a:ext cx="0" cy="2"/>
              </a:xfrm>
              <a:prstGeom prst="line">
                <a:avLst/>
              </a:prstGeom>
              <a:ln w="11113" cap="flat" cmpd="sng">
                <a:solidFill>
                  <a:srgbClr val="FF0000"/>
                </a:solidFill>
                <a:prstDash val="solid"/>
                <a:headEnd type="none" w="med" len="med"/>
                <a:tailEnd type="none" w="med" len="med"/>
              </a:ln>
            </p:spPr>
          </p:sp>
          <p:sp>
            <p:nvSpPr>
              <p:cNvPr id="88835" name="Line 6428"/>
              <p:cNvSpPr/>
              <p:nvPr/>
            </p:nvSpPr>
            <p:spPr>
              <a:xfrm>
                <a:off x="5044" y="649"/>
                <a:ext cx="0" cy="0"/>
              </a:xfrm>
              <a:prstGeom prst="line">
                <a:avLst/>
              </a:prstGeom>
              <a:ln w="11113" cap="flat" cmpd="sng">
                <a:solidFill>
                  <a:srgbClr val="FF0000"/>
                </a:solidFill>
                <a:prstDash val="solid"/>
                <a:headEnd type="none" w="med" len="med"/>
                <a:tailEnd type="none" w="med" len="med"/>
              </a:ln>
            </p:spPr>
          </p:sp>
          <p:sp>
            <p:nvSpPr>
              <p:cNvPr id="88836" name="Line 6429"/>
              <p:cNvSpPr/>
              <p:nvPr/>
            </p:nvSpPr>
            <p:spPr>
              <a:xfrm flipV="1">
                <a:off x="5060" y="653"/>
                <a:ext cx="0" cy="2"/>
              </a:xfrm>
              <a:prstGeom prst="line">
                <a:avLst/>
              </a:prstGeom>
              <a:ln w="11113" cap="flat" cmpd="sng">
                <a:solidFill>
                  <a:srgbClr val="FF0000"/>
                </a:solidFill>
                <a:prstDash val="solid"/>
                <a:headEnd type="none" w="med" len="med"/>
                <a:tailEnd type="none" w="med" len="med"/>
              </a:ln>
            </p:spPr>
          </p:sp>
          <p:sp>
            <p:nvSpPr>
              <p:cNvPr id="88837" name="Line 6430"/>
              <p:cNvSpPr/>
              <p:nvPr/>
            </p:nvSpPr>
            <p:spPr>
              <a:xfrm>
                <a:off x="5060" y="653"/>
                <a:ext cx="0" cy="0"/>
              </a:xfrm>
              <a:prstGeom prst="line">
                <a:avLst/>
              </a:prstGeom>
              <a:ln w="11113" cap="flat" cmpd="sng">
                <a:solidFill>
                  <a:srgbClr val="FF0000"/>
                </a:solidFill>
                <a:prstDash val="solid"/>
                <a:headEnd type="none" w="med" len="med"/>
                <a:tailEnd type="none" w="med" len="med"/>
              </a:ln>
            </p:spPr>
          </p:sp>
          <p:sp>
            <p:nvSpPr>
              <p:cNvPr id="88838" name="Line 6431"/>
              <p:cNvSpPr/>
              <p:nvPr/>
            </p:nvSpPr>
            <p:spPr>
              <a:xfrm>
                <a:off x="5060" y="655"/>
                <a:ext cx="0" cy="2"/>
              </a:xfrm>
              <a:prstGeom prst="line">
                <a:avLst/>
              </a:prstGeom>
              <a:ln w="11113" cap="flat" cmpd="sng">
                <a:solidFill>
                  <a:srgbClr val="FF0000"/>
                </a:solidFill>
                <a:prstDash val="solid"/>
                <a:headEnd type="none" w="med" len="med"/>
                <a:tailEnd type="none" w="med" len="med"/>
              </a:ln>
            </p:spPr>
          </p:sp>
          <p:sp>
            <p:nvSpPr>
              <p:cNvPr id="88839" name="Line 6432"/>
              <p:cNvSpPr/>
              <p:nvPr/>
            </p:nvSpPr>
            <p:spPr>
              <a:xfrm>
                <a:off x="5060" y="657"/>
                <a:ext cx="0" cy="0"/>
              </a:xfrm>
              <a:prstGeom prst="line">
                <a:avLst/>
              </a:prstGeom>
              <a:ln w="11113" cap="flat" cmpd="sng">
                <a:solidFill>
                  <a:srgbClr val="FF0000"/>
                </a:solidFill>
                <a:prstDash val="solid"/>
                <a:headEnd type="none" w="med" len="med"/>
                <a:tailEnd type="none" w="med" len="med"/>
              </a:ln>
            </p:spPr>
          </p:sp>
          <p:sp>
            <p:nvSpPr>
              <p:cNvPr id="88840" name="Line 6433"/>
              <p:cNvSpPr/>
              <p:nvPr/>
            </p:nvSpPr>
            <p:spPr>
              <a:xfrm flipV="1">
                <a:off x="5077" y="657"/>
                <a:ext cx="0" cy="2"/>
              </a:xfrm>
              <a:prstGeom prst="line">
                <a:avLst/>
              </a:prstGeom>
              <a:ln w="11113" cap="flat" cmpd="sng">
                <a:solidFill>
                  <a:srgbClr val="FF0000"/>
                </a:solidFill>
                <a:prstDash val="solid"/>
                <a:headEnd type="none" w="med" len="med"/>
                <a:tailEnd type="none" w="med" len="med"/>
              </a:ln>
            </p:spPr>
          </p:sp>
          <p:sp>
            <p:nvSpPr>
              <p:cNvPr id="88841" name="Line 6434"/>
              <p:cNvSpPr/>
              <p:nvPr/>
            </p:nvSpPr>
            <p:spPr>
              <a:xfrm>
                <a:off x="5077" y="657"/>
                <a:ext cx="0" cy="0"/>
              </a:xfrm>
              <a:prstGeom prst="line">
                <a:avLst/>
              </a:prstGeom>
              <a:ln w="11113" cap="flat" cmpd="sng">
                <a:solidFill>
                  <a:srgbClr val="FF0000"/>
                </a:solidFill>
                <a:prstDash val="solid"/>
                <a:headEnd type="none" w="med" len="med"/>
                <a:tailEnd type="none" w="med" len="med"/>
              </a:ln>
            </p:spPr>
          </p:sp>
          <p:sp>
            <p:nvSpPr>
              <p:cNvPr id="88842" name="Line 6435"/>
              <p:cNvSpPr/>
              <p:nvPr/>
            </p:nvSpPr>
            <p:spPr>
              <a:xfrm>
                <a:off x="5077" y="659"/>
                <a:ext cx="0" cy="2"/>
              </a:xfrm>
              <a:prstGeom prst="line">
                <a:avLst/>
              </a:prstGeom>
              <a:ln w="11113" cap="flat" cmpd="sng">
                <a:solidFill>
                  <a:srgbClr val="FF0000"/>
                </a:solidFill>
                <a:prstDash val="solid"/>
                <a:headEnd type="none" w="med" len="med"/>
                <a:tailEnd type="none" w="med" len="med"/>
              </a:ln>
            </p:spPr>
          </p:sp>
          <p:sp>
            <p:nvSpPr>
              <p:cNvPr id="88843" name="Line 6436"/>
              <p:cNvSpPr/>
              <p:nvPr/>
            </p:nvSpPr>
            <p:spPr>
              <a:xfrm>
                <a:off x="5077" y="661"/>
                <a:ext cx="0" cy="0"/>
              </a:xfrm>
              <a:prstGeom prst="line">
                <a:avLst/>
              </a:prstGeom>
              <a:ln w="11113" cap="flat" cmpd="sng">
                <a:solidFill>
                  <a:srgbClr val="FF0000"/>
                </a:solidFill>
                <a:prstDash val="solid"/>
                <a:headEnd type="none" w="med" len="med"/>
                <a:tailEnd type="none" w="med" len="med"/>
              </a:ln>
            </p:spPr>
          </p:sp>
          <p:sp>
            <p:nvSpPr>
              <p:cNvPr id="88844" name="Line 6437"/>
              <p:cNvSpPr/>
              <p:nvPr/>
            </p:nvSpPr>
            <p:spPr>
              <a:xfrm flipV="1">
                <a:off x="5095" y="670"/>
                <a:ext cx="0" cy="4"/>
              </a:xfrm>
              <a:prstGeom prst="line">
                <a:avLst/>
              </a:prstGeom>
              <a:ln w="11113" cap="flat" cmpd="sng">
                <a:solidFill>
                  <a:srgbClr val="FF0000"/>
                </a:solidFill>
                <a:prstDash val="solid"/>
                <a:headEnd type="none" w="med" len="med"/>
                <a:tailEnd type="none" w="med" len="med"/>
              </a:ln>
            </p:spPr>
          </p:sp>
          <p:sp>
            <p:nvSpPr>
              <p:cNvPr id="88845" name="Line 6438"/>
              <p:cNvSpPr/>
              <p:nvPr/>
            </p:nvSpPr>
            <p:spPr>
              <a:xfrm>
                <a:off x="5095" y="670"/>
                <a:ext cx="0" cy="0"/>
              </a:xfrm>
              <a:prstGeom prst="line">
                <a:avLst/>
              </a:prstGeom>
              <a:ln w="11113" cap="flat" cmpd="sng">
                <a:solidFill>
                  <a:srgbClr val="FF0000"/>
                </a:solidFill>
                <a:prstDash val="solid"/>
                <a:headEnd type="none" w="med" len="med"/>
                <a:tailEnd type="none" w="med" len="med"/>
              </a:ln>
            </p:spPr>
          </p:sp>
          <p:sp>
            <p:nvSpPr>
              <p:cNvPr id="88846" name="Line 6439"/>
              <p:cNvSpPr/>
              <p:nvPr/>
            </p:nvSpPr>
            <p:spPr>
              <a:xfrm>
                <a:off x="5095" y="674"/>
                <a:ext cx="0" cy="4"/>
              </a:xfrm>
              <a:prstGeom prst="line">
                <a:avLst/>
              </a:prstGeom>
              <a:ln w="11113" cap="flat" cmpd="sng">
                <a:solidFill>
                  <a:srgbClr val="FF0000"/>
                </a:solidFill>
                <a:prstDash val="solid"/>
                <a:headEnd type="none" w="med" len="med"/>
                <a:tailEnd type="none" w="med" len="med"/>
              </a:ln>
            </p:spPr>
          </p:sp>
        </p:grpSp>
        <p:grpSp>
          <p:nvGrpSpPr>
            <p:cNvPr id="85029" name="Group 6641"/>
            <p:cNvGrpSpPr/>
            <p:nvPr/>
          </p:nvGrpSpPr>
          <p:grpSpPr>
            <a:xfrm>
              <a:off x="4594" y="632"/>
              <a:ext cx="835" cy="200"/>
              <a:chOff x="4594" y="632"/>
              <a:chExt cx="835" cy="200"/>
            </a:xfrm>
          </p:grpSpPr>
          <p:sp>
            <p:nvSpPr>
              <p:cNvPr id="88447" name="Line 6441"/>
              <p:cNvSpPr/>
              <p:nvPr/>
            </p:nvSpPr>
            <p:spPr>
              <a:xfrm>
                <a:off x="5095" y="678"/>
                <a:ext cx="0" cy="0"/>
              </a:xfrm>
              <a:prstGeom prst="line">
                <a:avLst/>
              </a:prstGeom>
              <a:ln w="11113" cap="flat" cmpd="sng">
                <a:solidFill>
                  <a:srgbClr val="FF0000"/>
                </a:solidFill>
                <a:prstDash val="solid"/>
                <a:headEnd type="none" w="med" len="med"/>
                <a:tailEnd type="none" w="med" len="med"/>
              </a:ln>
            </p:spPr>
          </p:sp>
          <p:sp>
            <p:nvSpPr>
              <p:cNvPr id="88448" name="Line 6442"/>
              <p:cNvSpPr/>
              <p:nvPr/>
            </p:nvSpPr>
            <p:spPr>
              <a:xfrm flipV="1">
                <a:off x="5110" y="663"/>
                <a:ext cx="0" cy="3"/>
              </a:xfrm>
              <a:prstGeom prst="line">
                <a:avLst/>
              </a:prstGeom>
              <a:ln w="11113" cap="flat" cmpd="sng">
                <a:solidFill>
                  <a:srgbClr val="FF0000"/>
                </a:solidFill>
                <a:prstDash val="solid"/>
                <a:headEnd type="none" w="med" len="med"/>
                <a:tailEnd type="none" w="med" len="med"/>
              </a:ln>
            </p:spPr>
          </p:sp>
          <p:sp>
            <p:nvSpPr>
              <p:cNvPr id="88449" name="Line 6443"/>
              <p:cNvSpPr/>
              <p:nvPr/>
            </p:nvSpPr>
            <p:spPr>
              <a:xfrm>
                <a:off x="5110" y="663"/>
                <a:ext cx="0" cy="0"/>
              </a:xfrm>
              <a:prstGeom prst="line">
                <a:avLst/>
              </a:prstGeom>
              <a:ln w="11113" cap="flat" cmpd="sng">
                <a:solidFill>
                  <a:srgbClr val="FF0000"/>
                </a:solidFill>
                <a:prstDash val="solid"/>
                <a:headEnd type="none" w="med" len="med"/>
                <a:tailEnd type="none" w="med" len="med"/>
              </a:ln>
            </p:spPr>
          </p:sp>
          <p:sp>
            <p:nvSpPr>
              <p:cNvPr id="88450" name="Line 6444"/>
              <p:cNvSpPr/>
              <p:nvPr/>
            </p:nvSpPr>
            <p:spPr>
              <a:xfrm>
                <a:off x="5110" y="666"/>
                <a:ext cx="0" cy="2"/>
              </a:xfrm>
              <a:prstGeom prst="line">
                <a:avLst/>
              </a:prstGeom>
              <a:ln w="11113" cap="flat" cmpd="sng">
                <a:solidFill>
                  <a:srgbClr val="FF0000"/>
                </a:solidFill>
                <a:prstDash val="solid"/>
                <a:headEnd type="none" w="med" len="med"/>
                <a:tailEnd type="none" w="med" len="med"/>
              </a:ln>
            </p:spPr>
          </p:sp>
          <p:sp>
            <p:nvSpPr>
              <p:cNvPr id="88451" name="Line 6445"/>
              <p:cNvSpPr/>
              <p:nvPr/>
            </p:nvSpPr>
            <p:spPr>
              <a:xfrm>
                <a:off x="5110" y="668"/>
                <a:ext cx="0" cy="0"/>
              </a:xfrm>
              <a:prstGeom prst="line">
                <a:avLst/>
              </a:prstGeom>
              <a:ln w="11113" cap="flat" cmpd="sng">
                <a:solidFill>
                  <a:srgbClr val="FF0000"/>
                </a:solidFill>
                <a:prstDash val="solid"/>
                <a:headEnd type="none" w="med" len="med"/>
                <a:tailEnd type="none" w="med" len="med"/>
              </a:ln>
            </p:spPr>
          </p:sp>
          <p:sp>
            <p:nvSpPr>
              <p:cNvPr id="88452" name="Line 6446"/>
              <p:cNvSpPr/>
              <p:nvPr/>
            </p:nvSpPr>
            <p:spPr>
              <a:xfrm>
                <a:off x="5127" y="678"/>
                <a:ext cx="0" cy="0"/>
              </a:xfrm>
              <a:prstGeom prst="line">
                <a:avLst/>
              </a:prstGeom>
              <a:ln w="11113" cap="flat" cmpd="sng">
                <a:solidFill>
                  <a:srgbClr val="FF0000"/>
                </a:solidFill>
                <a:prstDash val="solid"/>
                <a:headEnd type="none" w="med" len="med"/>
                <a:tailEnd type="none" w="med" len="med"/>
              </a:ln>
            </p:spPr>
          </p:sp>
          <p:sp>
            <p:nvSpPr>
              <p:cNvPr id="88453" name="Line 6447"/>
              <p:cNvSpPr/>
              <p:nvPr/>
            </p:nvSpPr>
            <p:spPr>
              <a:xfrm>
                <a:off x="5127" y="678"/>
                <a:ext cx="0" cy="0"/>
              </a:xfrm>
              <a:prstGeom prst="line">
                <a:avLst/>
              </a:prstGeom>
              <a:ln w="11113" cap="flat" cmpd="sng">
                <a:solidFill>
                  <a:srgbClr val="FF0000"/>
                </a:solidFill>
                <a:prstDash val="solid"/>
                <a:headEnd type="none" w="med" len="med"/>
                <a:tailEnd type="none" w="med" len="med"/>
              </a:ln>
            </p:spPr>
          </p:sp>
          <p:sp>
            <p:nvSpPr>
              <p:cNvPr id="88454" name="Line 6448"/>
              <p:cNvSpPr/>
              <p:nvPr/>
            </p:nvSpPr>
            <p:spPr>
              <a:xfrm>
                <a:off x="5127" y="678"/>
                <a:ext cx="0" cy="0"/>
              </a:xfrm>
              <a:prstGeom prst="line">
                <a:avLst/>
              </a:prstGeom>
              <a:ln w="11113" cap="flat" cmpd="sng">
                <a:solidFill>
                  <a:srgbClr val="FF0000"/>
                </a:solidFill>
                <a:prstDash val="solid"/>
                <a:headEnd type="none" w="med" len="med"/>
                <a:tailEnd type="none" w="med" len="med"/>
              </a:ln>
            </p:spPr>
          </p:sp>
          <p:sp>
            <p:nvSpPr>
              <p:cNvPr id="88455" name="Line 6449"/>
              <p:cNvSpPr/>
              <p:nvPr/>
            </p:nvSpPr>
            <p:spPr>
              <a:xfrm>
                <a:off x="5127" y="678"/>
                <a:ext cx="0" cy="0"/>
              </a:xfrm>
              <a:prstGeom prst="line">
                <a:avLst/>
              </a:prstGeom>
              <a:ln w="11113" cap="flat" cmpd="sng">
                <a:solidFill>
                  <a:srgbClr val="FF0000"/>
                </a:solidFill>
                <a:prstDash val="solid"/>
                <a:headEnd type="none" w="med" len="med"/>
                <a:tailEnd type="none" w="med" len="med"/>
              </a:ln>
            </p:spPr>
          </p:sp>
          <p:sp>
            <p:nvSpPr>
              <p:cNvPr id="88456" name="Line 6450"/>
              <p:cNvSpPr/>
              <p:nvPr/>
            </p:nvSpPr>
            <p:spPr>
              <a:xfrm>
                <a:off x="5145" y="689"/>
                <a:ext cx="0" cy="0"/>
              </a:xfrm>
              <a:prstGeom prst="line">
                <a:avLst/>
              </a:prstGeom>
              <a:ln w="11113" cap="flat" cmpd="sng">
                <a:solidFill>
                  <a:srgbClr val="FF0000"/>
                </a:solidFill>
                <a:prstDash val="solid"/>
                <a:headEnd type="none" w="med" len="med"/>
                <a:tailEnd type="none" w="med" len="med"/>
              </a:ln>
            </p:spPr>
          </p:sp>
          <p:sp>
            <p:nvSpPr>
              <p:cNvPr id="88457" name="Line 6451"/>
              <p:cNvSpPr/>
              <p:nvPr/>
            </p:nvSpPr>
            <p:spPr>
              <a:xfrm>
                <a:off x="5145" y="689"/>
                <a:ext cx="0" cy="0"/>
              </a:xfrm>
              <a:prstGeom prst="line">
                <a:avLst/>
              </a:prstGeom>
              <a:ln w="11113" cap="flat" cmpd="sng">
                <a:solidFill>
                  <a:srgbClr val="FF0000"/>
                </a:solidFill>
                <a:prstDash val="solid"/>
                <a:headEnd type="none" w="med" len="med"/>
                <a:tailEnd type="none" w="med" len="med"/>
              </a:ln>
            </p:spPr>
          </p:sp>
          <p:sp>
            <p:nvSpPr>
              <p:cNvPr id="88458" name="Line 6452"/>
              <p:cNvSpPr/>
              <p:nvPr/>
            </p:nvSpPr>
            <p:spPr>
              <a:xfrm>
                <a:off x="5145" y="689"/>
                <a:ext cx="0" cy="0"/>
              </a:xfrm>
              <a:prstGeom prst="line">
                <a:avLst/>
              </a:prstGeom>
              <a:ln w="11113" cap="flat" cmpd="sng">
                <a:solidFill>
                  <a:srgbClr val="FF0000"/>
                </a:solidFill>
                <a:prstDash val="solid"/>
                <a:headEnd type="none" w="med" len="med"/>
                <a:tailEnd type="none" w="med" len="med"/>
              </a:ln>
            </p:spPr>
          </p:sp>
          <p:sp>
            <p:nvSpPr>
              <p:cNvPr id="88459" name="Line 6453"/>
              <p:cNvSpPr/>
              <p:nvPr/>
            </p:nvSpPr>
            <p:spPr>
              <a:xfrm>
                <a:off x="5145" y="689"/>
                <a:ext cx="0" cy="0"/>
              </a:xfrm>
              <a:prstGeom prst="line">
                <a:avLst/>
              </a:prstGeom>
              <a:ln w="11113" cap="flat" cmpd="sng">
                <a:solidFill>
                  <a:srgbClr val="FF0000"/>
                </a:solidFill>
                <a:prstDash val="solid"/>
                <a:headEnd type="none" w="med" len="med"/>
                <a:tailEnd type="none" w="med" len="med"/>
              </a:ln>
            </p:spPr>
          </p:sp>
          <p:sp>
            <p:nvSpPr>
              <p:cNvPr id="88460" name="Line 6454"/>
              <p:cNvSpPr/>
              <p:nvPr/>
            </p:nvSpPr>
            <p:spPr>
              <a:xfrm>
                <a:off x="5160" y="689"/>
                <a:ext cx="0" cy="0"/>
              </a:xfrm>
              <a:prstGeom prst="line">
                <a:avLst/>
              </a:prstGeom>
              <a:ln w="11113" cap="flat" cmpd="sng">
                <a:solidFill>
                  <a:srgbClr val="FF0000"/>
                </a:solidFill>
                <a:prstDash val="solid"/>
                <a:headEnd type="none" w="med" len="med"/>
                <a:tailEnd type="none" w="med" len="med"/>
              </a:ln>
            </p:spPr>
          </p:sp>
          <p:sp>
            <p:nvSpPr>
              <p:cNvPr id="88461" name="Line 6455"/>
              <p:cNvSpPr/>
              <p:nvPr/>
            </p:nvSpPr>
            <p:spPr>
              <a:xfrm>
                <a:off x="5160" y="689"/>
                <a:ext cx="0" cy="0"/>
              </a:xfrm>
              <a:prstGeom prst="line">
                <a:avLst/>
              </a:prstGeom>
              <a:ln w="11113" cap="flat" cmpd="sng">
                <a:solidFill>
                  <a:srgbClr val="FF0000"/>
                </a:solidFill>
                <a:prstDash val="solid"/>
                <a:headEnd type="none" w="med" len="med"/>
                <a:tailEnd type="none" w="med" len="med"/>
              </a:ln>
            </p:spPr>
          </p:sp>
          <p:sp>
            <p:nvSpPr>
              <p:cNvPr id="88462" name="Line 6456"/>
              <p:cNvSpPr/>
              <p:nvPr/>
            </p:nvSpPr>
            <p:spPr>
              <a:xfrm>
                <a:off x="5160" y="689"/>
                <a:ext cx="0" cy="0"/>
              </a:xfrm>
              <a:prstGeom prst="line">
                <a:avLst/>
              </a:prstGeom>
              <a:ln w="11113" cap="flat" cmpd="sng">
                <a:solidFill>
                  <a:srgbClr val="FF0000"/>
                </a:solidFill>
                <a:prstDash val="solid"/>
                <a:headEnd type="none" w="med" len="med"/>
                <a:tailEnd type="none" w="med" len="med"/>
              </a:ln>
            </p:spPr>
          </p:sp>
          <p:sp>
            <p:nvSpPr>
              <p:cNvPr id="88463" name="Line 6457"/>
              <p:cNvSpPr/>
              <p:nvPr/>
            </p:nvSpPr>
            <p:spPr>
              <a:xfrm>
                <a:off x="5160" y="689"/>
                <a:ext cx="0" cy="0"/>
              </a:xfrm>
              <a:prstGeom prst="line">
                <a:avLst/>
              </a:prstGeom>
              <a:ln w="11113" cap="flat" cmpd="sng">
                <a:solidFill>
                  <a:srgbClr val="FF0000"/>
                </a:solidFill>
                <a:prstDash val="solid"/>
                <a:headEnd type="none" w="med" len="med"/>
                <a:tailEnd type="none" w="med" len="med"/>
              </a:ln>
            </p:spPr>
          </p:sp>
          <p:sp>
            <p:nvSpPr>
              <p:cNvPr id="88464" name="Line 6458"/>
              <p:cNvSpPr/>
              <p:nvPr/>
            </p:nvSpPr>
            <p:spPr>
              <a:xfrm>
                <a:off x="5178" y="689"/>
                <a:ext cx="0" cy="0"/>
              </a:xfrm>
              <a:prstGeom prst="line">
                <a:avLst/>
              </a:prstGeom>
              <a:ln w="11113" cap="flat" cmpd="sng">
                <a:solidFill>
                  <a:srgbClr val="FF0000"/>
                </a:solidFill>
                <a:prstDash val="solid"/>
                <a:headEnd type="none" w="med" len="med"/>
                <a:tailEnd type="none" w="med" len="med"/>
              </a:ln>
            </p:spPr>
          </p:sp>
          <p:sp>
            <p:nvSpPr>
              <p:cNvPr id="88465" name="Line 6459"/>
              <p:cNvSpPr/>
              <p:nvPr/>
            </p:nvSpPr>
            <p:spPr>
              <a:xfrm>
                <a:off x="5178" y="689"/>
                <a:ext cx="0" cy="0"/>
              </a:xfrm>
              <a:prstGeom prst="line">
                <a:avLst/>
              </a:prstGeom>
              <a:ln w="11113" cap="flat" cmpd="sng">
                <a:solidFill>
                  <a:srgbClr val="FF0000"/>
                </a:solidFill>
                <a:prstDash val="solid"/>
                <a:headEnd type="none" w="med" len="med"/>
                <a:tailEnd type="none" w="med" len="med"/>
              </a:ln>
            </p:spPr>
          </p:sp>
          <p:sp>
            <p:nvSpPr>
              <p:cNvPr id="88466" name="Line 6460"/>
              <p:cNvSpPr/>
              <p:nvPr/>
            </p:nvSpPr>
            <p:spPr>
              <a:xfrm>
                <a:off x="5178" y="689"/>
                <a:ext cx="0" cy="0"/>
              </a:xfrm>
              <a:prstGeom prst="line">
                <a:avLst/>
              </a:prstGeom>
              <a:ln w="11113" cap="flat" cmpd="sng">
                <a:solidFill>
                  <a:srgbClr val="FF0000"/>
                </a:solidFill>
                <a:prstDash val="solid"/>
                <a:headEnd type="none" w="med" len="med"/>
                <a:tailEnd type="none" w="med" len="med"/>
              </a:ln>
            </p:spPr>
          </p:sp>
          <p:sp>
            <p:nvSpPr>
              <p:cNvPr id="88467" name="Line 6461"/>
              <p:cNvSpPr/>
              <p:nvPr/>
            </p:nvSpPr>
            <p:spPr>
              <a:xfrm>
                <a:off x="5178" y="689"/>
                <a:ext cx="0" cy="0"/>
              </a:xfrm>
              <a:prstGeom prst="line">
                <a:avLst/>
              </a:prstGeom>
              <a:ln w="11113" cap="flat" cmpd="sng">
                <a:solidFill>
                  <a:srgbClr val="FF0000"/>
                </a:solidFill>
                <a:prstDash val="solid"/>
                <a:headEnd type="none" w="med" len="med"/>
                <a:tailEnd type="none" w="med" len="med"/>
              </a:ln>
            </p:spPr>
          </p:sp>
          <p:sp>
            <p:nvSpPr>
              <p:cNvPr id="88468" name="Line 6462"/>
              <p:cNvSpPr/>
              <p:nvPr/>
            </p:nvSpPr>
            <p:spPr>
              <a:xfrm>
                <a:off x="5195" y="695"/>
                <a:ext cx="0" cy="0"/>
              </a:xfrm>
              <a:prstGeom prst="line">
                <a:avLst/>
              </a:prstGeom>
              <a:ln w="11113" cap="flat" cmpd="sng">
                <a:solidFill>
                  <a:srgbClr val="FF0000"/>
                </a:solidFill>
                <a:prstDash val="solid"/>
                <a:headEnd type="none" w="med" len="med"/>
                <a:tailEnd type="none" w="med" len="med"/>
              </a:ln>
            </p:spPr>
          </p:sp>
          <p:sp>
            <p:nvSpPr>
              <p:cNvPr id="88469" name="Line 6463"/>
              <p:cNvSpPr/>
              <p:nvPr/>
            </p:nvSpPr>
            <p:spPr>
              <a:xfrm>
                <a:off x="5195" y="695"/>
                <a:ext cx="0" cy="0"/>
              </a:xfrm>
              <a:prstGeom prst="line">
                <a:avLst/>
              </a:prstGeom>
              <a:ln w="11113" cap="flat" cmpd="sng">
                <a:solidFill>
                  <a:srgbClr val="FF0000"/>
                </a:solidFill>
                <a:prstDash val="solid"/>
                <a:headEnd type="none" w="med" len="med"/>
                <a:tailEnd type="none" w="med" len="med"/>
              </a:ln>
            </p:spPr>
          </p:sp>
          <p:sp>
            <p:nvSpPr>
              <p:cNvPr id="88470" name="Line 6464"/>
              <p:cNvSpPr/>
              <p:nvPr/>
            </p:nvSpPr>
            <p:spPr>
              <a:xfrm>
                <a:off x="5195" y="695"/>
                <a:ext cx="0" cy="0"/>
              </a:xfrm>
              <a:prstGeom prst="line">
                <a:avLst/>
              </a:prstGeom>
              <a:ln w="11113" cap="flat" cmpd="sng">
                <a:solidFill>
                  <a:srgbClr val="FF0000"/>
                </a:solidFill>
                <a:prstDash val="solid"/>
                <a:headEnd type="none" w="med" len="med"/>
                <a:tailEnd type="none" w="med" len="med"/>
              </a:ln>
            </p:spPr>
          </p:sp>
          <p:sp>
            <p:nvSpPr>
              <p:cNvPr id="88471" name="Line 6465"/>
              <p:cNvSpPr/>
              <p:nvPr/>
            </p:nvSpPr>
            <p:spPr>
              <a:xfrm>
                <a:off x="5195" y="695"/>
                <a:ext cx="0" cy="0"/>
              </a:xfrm>
              <a:prstGeom prst="line">
                <a:avLst/>
              </a:prstGeom>
              <a:ln w="11113" cap="flat" cmpd="sng">
                <a:solidFill>
                  <a:srgbClr val="FF0000"/>
                </a:solidFill>
                <a:prstDash val="solid"/>
                <a:headEnd type="none" w="med" len="med"/>
                <a:tailEnd type="none" w="med" len="med"/>
              </a:ln>
            </p:spPr>
          </p:sp>
          <p:sp>
            <p:nvSpPr>
              <p:cNvPr id="88472" name="Line 6466"/>
              <p:cNvSpPr/>
              <p:nvPr/>
            </p:nvSpPr>
            <p:spPr>
              <a:xfrm flipV="1">
                <a:off x="5211" y="695"/>
                <a:ext cx="0" cy="2"/>
              </a:xfrm>
              <a:prstGeom prst="line">
                <a:avLst/>
              </a:prstGeom>
              <a:ln w="11113" cap="flat" cmpd="sng">
                <a:solidFill>
                  <a:srgbClr val="FF0000"/>
                </a:solidFill>
                <a:prstDash val="solid"/>
                <a:headEnd type="none" w="med" len="med"/>
                <a:tailEnd type="none" w="med" len="med"/>
              </a:ln>
            </p:spPr>
          </p:sp>
          <p:sp>
            <p:nvSpPr>
              <p:cNvPr id="88473" name="Line 6467"/>
              <p:cNvSpPr/>
              <p:nvPr/>
            </p:nvSpPr>
            <p:spPr>
              <a:xfrm>
                <a:off x="5211" y="695"/>
                <a:ext cx="0" cy="0"/>
              </a:xfrm>
              <a:prstGeom prst="line">
                <a:avLst/>
              </a:prstGeom>
              <a:ln w="11113" cap="flat" cmpd="sng">
                <a:solidFill>
                  <a:srgbClr val="FF0000"/>
                </a:solidFill>
                <a:prstDash val="solid"/>
                <a:headEnd type="none" w="med" len="med"/>
                <a:tailEnd type="none" w="med" len="med"/>
              </a:ln>
            </p:spPr>
          </p:sp>
          <p:sp>
            <p:nvSpPr>
              <p:cNvPr id="88474" name="Line 6468"/>
              <p:cNvSpPr/>
              <p:nvPr/>
            </p:nvSpPr>
            <p:spPr>
              <a:xfrm>
                <a:off x="5211" y="697"/>
                <a:ext cx="0" cy="2"/>
              </a:xfrm>
              <a:prstGeom prst="line">
                <a:avLst/>
              </a:prstGeom>
              <a:ln w="11113" cap="flat" cmpd="sng">
                <a:solidFill>
                  <a:srgbClr val="FF0000"/>
                </a:solidFill>
                <a:prstDash val="solid"/>
                <a:headEnd type="none" w="med" len="med"/>
                <a:tailEnd type="none" w="med" len="med"/>
              </a:ln>
            </p:spPr>
          </p:sp>
          <p:sp>
            <p:nvSpPr>
              <p:cNvPr id="88475" name="Line 6469"/>
              <p:cNvSpPr/>
              <p:nvPr/>
            </p:nvSpPr>
            <p:spPr>
              <a:xfrm>
                <a:off x="5211" y="699"/>
                <a:ext cx="0" cy="0"/>
              </a:xfrm>
              <a:prstGeom prst="line">
                <a:avLst/>
              </a:prstGeom>
              <a:ln w="11113" cap="flat" cmpd="sng">
                <a:solidFill>
                  <a:srgbClr val="FF0000"/>
                </a:solidFill>
                <a:prstDash val="solid"/>
                <a:headEnd type="none" w="med" len="med"/>
                <a:tailEnd type="none" w="med" len="med"/>
              </a:ln>
            </p:spPr>
          </p:sp>
          <p:sp>
            <p:nvSpPr>
              <p:cNvPr id="88476" name="Line 6470"/>
              <p:cNvSpPr/>
              <p:nvPr/>
            </p:nvSpPr>
            <p:spPr>
              <a:xfrm flipV="1">
                <a:off x="5228" y="702"/>
                <a:ext cx="0" cy="1"/>
              </a:xfrm>
              <a:prstGeom prst="line">
                <a:avLst/>
              </a:prstGeom>
              <a:ln w="11113" cap="flat" cmpd="sng">
                <a:solidFill>
                  <a:srgbClr val="FF0000"/>
                </a:solidFill>
                <a:prstDash val="solid"/>
                <a:headEnd type="none" w="med" len="med"/>
                <a:tailEnd type="none" w="med" len="med"/>
              </a:ln>
            </p:spPr>
          </p:sp>
          <p:sp>
            <p:nvSpPr>
              <p:cNvPr id="88477" name="Line 6471"/>
              <p:cNvSpPr/>
              <p:nvPr/>
            </p:nvSpPr>
            <p:spPr>
              <a:xfrm>
                <a:off x="5228" y="702"/>
                <a:ext cx="0" cy="0"/>
              </a:xfrm>
              <a:prstGeom prst="line">
                <a:avLst/>
              </a:prstGeom>
              <a:ln w="11113" cap="flat" cmpd="sng">
                <a:solidFill>
                  <a:srgbClr val="FF0000"/>
                </a:solidFill>
                <a:prstDash val="solid"/>
                <a:headEnd type="none" w="med" len="med"/>
                <a:tailEnd type="none" w="med" len="med"/>
              </a:ln>
            </p:spPr>
          </p:sp>
          <p:sp>
            <p:nvSpPr>
              <p:cNvPr id="88478" name="Line 6472"/>
              <p:cNvSpPr/>
              <p:nvPr/>
            </p:nvSpPr>
            <p:spPr>
              <a:xfrm>
                <a:off x="5228" y="703"/>
                <a:ext cx="0" cy="3"/>
              </a:xfrm>
              <a:prstGeom prst="line">
                <a:avLst/>
              </a:prstGeom>
              <a:ln w="11113" cap="flat" cmpd="sng">
                <a:solidFill>
                  <a:srgbClr val="FF0000"/>
                </a:solidFill>
                <a:prstDash val="solid"/>
                <a:headEnd type="none" w="med" len="med"/>
                <a:tailEnd type="none" w="med" len="med"/>
              </a:ln>
            </p:spPr>
          </p:sp>
          <p:sp>
            <p:nvSpPr>
              <p:cNvPr id="88479" name="Line 6473"/>
              <p:cNvSpPr/>
              <p:nvPr/>
            </p:nvSpPr>
            <p:spPr>
              <a:xfrm>
                <a:off x="5228" y="706"/>
                <a:ext cx="0" cy="0"/>
              </a:xfrm>
              <a:prstGeom prst="line">
                <a:avLst/>
              </a:prstGeom>
              <a:ln w="11113" cap="flat" cmpd="sng">
                <a:solidFill>
                  <a:srgbClr val="FF0000"/>
                </a:solidFill>
                <a:prstDash val="solid"/>
                <a:headEnd type="none" w="med" len="med"/>
                <a:tailEnd type="none" w="med" len="med"/>
              </a:ln>
            </p:spPr>
          </p:sp>
          <p:sp>
            <p:nvSpPr>
              <p:cNvPr id="88480" name="Line 6474"/>
              <p:cNvSpPr/>
              <p:nvPr/>
            </p:nvSpPr>
            <p:spPr>
              <a:xfrm flipV="1">
                <a:off x="5246" y="703"/>
                <a:ext cx="0" cy="5"/>
              </a:xfrm>
              <a:prstGeom prst="line">
                <a:avLst/>
              </a:prstGeom>
              <a:ln w="11113" cap="flat" cmpd="sng">
                <a:solidFill>
                  <a:srgbClr val="FF0000"/>
                </a:solidFill>
                <a:prstDash val="solid"/>
                <a:headEnd type="none" w="med" len="med"/>
                <a:tailEnd type="none" w="med" len="med"/>
              </a:ln>
            </p:spPr>
          </p:sp>
          <p:sp>
            <p:nvSpPr>
              <p:cNvPr id="88481" name="Line 6475"/>
              <p:cNvSpPr/>
              <p:nvPr/>
            </p:nvSpPr>
            <p:spPr>
              <a:xfrm>
                <a:off x="5246" y="703"/>
                <a:ext cx="0" cy="0"/>
              </a:xfrm>
              <a:prstGeom prst="line">
                <a:avLst/>
              </a:prstGeom>
              <a:ln w="11113" cap="flat" cmpd="sng">
                <a:solidFill>
                  <a:srgbClr val="FF0000"/>
                </a:solidFill>
                <a:prstDash val="solid"/>
                <a:headEnd type="none" w="med" len="med"/>
                <a:tailEnd type="none" w="med" len="med"/>
              </a:ln>
            </p:spPr>
          </p:sp>
          <p:sp>
            <p:nvSpPr>
              <p:cNvPr id="88482" name="Line 6476"/>
              <p:cNvSpPr/>
              <p:nvPr/>
            </p:nvSpPr>
            <p:spPr>
              <a:xfrm>
                <a:off x="5246" y="708"/>
                <a:ext cx="0" cy="4"/>
              </a:xfrm>
              <a:prstGeom prst="line">
                <a:avLst/>
              </a:prstGeom>
              <a:ln w="11113" cap="flat" cmpd="sng">
                <a:solidFill>
                  <a:srgbClr val="FF0000"/>
                </a:solidFill>
                <a:prstDash val="solid"/>
                <a:headEnd type="none" w="med" len="med"/>
                <a:tailEnd type="none" w="med" len="med"/>
              </a:ln>
            </p:spPr>
          </p:sp>
          <p:sp>
            <p:nvSpPr>
              <p:cNvPr id="88483" name="Line 6477"/>
              <p:cNvSpPr/>
              <p:nvPr/>
            </p:nvSpPr>
            <p:spPr>
              <a:xfrm>
                <a:off x="5246" y="712"/>
                <a:ext cx="0" cy="0"/>
              </a:xfrm>
              <a:prstGeom prst="line">
                <a:avLst/>
              </a:prstGeom>
              <a:ln w="11113" cap="flat" cmpd="sng">
                <a:solidFill>
                  <a:srgbClr val="FF0000"/>
                </a:solidFill>
                <a:prstDash val="solid"/>
                <a:headEnd type="none" w="med" len="med"/>
                <a:tailEnd type="none" w="med" len="med"/>
              </a:ln>
            </p:spPr>
          </p:sp>
          <p:sp>
            <p:nvSpPr>
              <p:cNvPr id="88484" name="Line 6478"/>
              <p:cNvSpPr/>
              <p:nvPr/>
            </p:nvSpPr>
            <p:spPr>
              <a:xfrm flipV="1">
                <a:off x="5261" y="708"/>
                <a:ext cx="0" cy="4"/>
              </a:xfrm>
              <a:prstGeom prst="line">
                <a:avLst/>
              </a:prstGeom>
              <a:ln w="11113" cap="flat" cmpd="sng">
                <a:solidFill>
                  <a:srgbClr val="FF0000"/>
                </a:solidFill>
                <a:prstDash val="solid"/>
                <a:headEnd type="none" w="med" len="med"/>
                <a:tailEnd type="none" w="med" len="med"/>
              </a:ln>
            </p:spPr>
          </p:sp>
          <p:sp>
            <p:nvSpPr>
              <p:cNvPr id="88485" name="Line 6479"/>
              <p:cNvSpPr/>
              <p:nvPr/>
            </p:nvSpPr>
            <p:spPr>
              <a:xfrm>
                <a:off x="5261" y="708"/>
                <a:ext cx="0" cy="0"/>
              </a:xfrm>
              <a:prstGeom prst="line">
                <a:avLst/>
              </a:prstGeom>
              <a:ln w="11113" cap="flat" cmpd="sng">
                <a:solidFill>
                  <a:srgbClr val="FF0000"/>
                </a:solidFill>
                <a:prstDash val="solid"/>
                <a:headEnd type="none" w="med" len="med"/>
                <a:tailEnd type="none" w="med" len="med"/>
              </a:ln>
            </p:spPr>
          </p:sp>
          <p:sp>
            <p:nvSpPr>
              <p:cNvPr id="88486" name="Line 6480"/>
              <p:cNvSpPr/>
              <p:nvPr/>
            </p:nvSpPr>
            <p:spPr>
              <a:xfrm>
                <a:off x="5261" y="712"/>
                <a:ext cx="0" cy="4"/>
              </a:xfrm>
              <a:prstGeom prst="line">
                <a:avLst/>
              </a:prstGeom>
              <a:ln w="11113" cap="flat" cmpd="sng">
                <a:solidFill>
                  <a:srgbClr val="FF0000"/>
                </a:solidFill>
                <a:prstDash val="solid"/>
                <a:headEnd type="none" w="med" len="med"/>
                <a:tailEnd type="none" w="med" len="med"/>
              </a:ln>
            </p:spPr>
          </p:sp>
          <p:sp>
            <p:nvSpPr>
              <p:cNvPr id="88487" name="Line 6481"/>
              <p:cNvSpPr/>
              <p:nvPr/>
            </p:nvSpPr>
            <p:spPr>
              <a:xfrm>
                <a:off x="5261" y="716"/>
                <a:ext cx="0" cy="0"/>
              </a:xfrm>
              <a:prstGeom prst="line">
                <a:avLst/>
              </a:prstGeom>
              <a:ln w="11113" cap="flat" cmpd="sng">
                <a:solidFill>
                  <a:srgbClr val="FF0000"/>
                </a:solidFill>
                <a:prstDash val="solid"/>
                <a:headEnd type="none" w="med" len="med"/>
                <a:tailEnd type="none" w="med" len="med"/>
              </a:ln>
            </p:spPr>
          </p:sp>
          <p:sp>
            <p:nvSpPr>
              <p:cNvPr id="88488" name="Line 6482"/>
              <p:cNvSpPr/>
              <p:nvPr/>
            </p:nvSpPr>
            <p:spPr>
              <a:xfrm flipV="1">
                <a:off x="5278" y="714"/>
                <a:ext cx="0" cy="4"/>
              </a:xfrm>
              <a:prstGeom prst="line">
                <a:avLst/>
              </a:prstGeom>
              <a:ln w="11113" cap="flat" cmpd="sng">
                <a:solidFill>
                  <a:srgbClr val="FF0000"/>
                </a:solidFill>
                <a:prstDash val="solid"/>
                <a:headEnd type="none" w="med" len="med"/>
                <a:tailEnd type="none" w="med" len="med"/>
              </a:ln>
            </p:spPr>
          </p:sp>
          <p:sp>
            <p:nvSpPr>
              <p:cNvPr id="88489" name="Line 6483"/>
              <p:cNvSpPr/>
              <p:nvPr/>
            </p:nvSpPr>
            <p:spPr>
              <a:xfrm>
                <a:off x="5278" y="714"/>
                <a:ext cx="0" cy="0"/>
              </a:xfrm>
              <a:prstGeom prst="line">
                <a:avLst/>
              </a:prstGeom>
              <a:ln w="11113" cap="flat" cmpd="sng">
                <a:solidFill>
                  <a:srgbClr val="FF0000"/>
                </a:solidFill>
                <a:prstDash val="solid"/>
                <a:headEnd type="none" w="med" len="med"/>
                <a:tailEnd type="none" w="med" len="med"/>
              </a:ln>
            </p:spPr>
          </p:sp>
          <p:sp>
            <p:nvSpPr>
              <p:cNvPr id="88490" name="Line 6484"/>
              <p:cNvSpPr/>
              <p:nvPr/>
            </p:nvSpPr>
            <p:spPr>
              <a:xfrm>
                <a:off x="5278" y="718"/>
                <a:ext cx="0" cy="4"/>
              </a:xfrm>
              <a:prstGeom prst="line">
                <a:avLst/>
              </a:prstGeom>
              <a:ln w="11113" cap="flat" cmpd="sng">
                <a:solidFill>
                  <a:srgbClr val="FF0000"/>
                </a:solidFill>
                <a:prstDash val="solid"/>
                <a:headEnd type="none" w="med" len="med"/>
                <a:tailEnd type="none" w="med" len="med"/>
              </a:ln>
            </p:spPr>
          </p:sp>
          <p:sp>
            <p:nvSpPr>
              <p:cNvPr id="88491" name="Line 6485"/>
              <p:cNvSpPr/>
              <p:nvPr/>
            </p:nvSpPr>
            <p:spPr>
              <a:xfrm>
                <a:off x="5278" y="722"/>
                <a:ext cx="0" cy="0"/>
              </a:xfrm>
              <a:prstGeom prst="line">
                <a:avLst/>
              </a:prstGeom>
              <a:ln w="11113" cap="flat" cmpd="sng">
                <a:solidFill>
                  <a:srgbClr val="FF0000"/>
                </a:solidFill>
                <a:prstDash val="solid"/>
                <a:headEnd type="none" w="med" len="med"/>
                <a:tailEnd type="none" w="med" len="med"/>
              </a:ln>
            </p:spPr>
          </p:sp>
          <p:sp>
            <p:nvSpPr>
              <p:cNvPr id="88492" name="Line 6486"/>
              <p:cNvSpPr/>
              <p:nvPr/>
            </p:nvSpPr>
            <p:spPr>
              <a:xfrm flipV="1">
                <a:off x="5296" y="721"/>
                <a:ext cx="0" cy="4"/>
              </a:xfrm>
              <a:prstGeom prst="line">
                <a:avLst/>
              </a:prstGeom>
              <a:ln w="11113" cap="flat" cmpd="sng">
                <a:solidFill>
                  <a:srgbClr val="FF0000"/>
                </a:solidFill>
                <a:prstDash val="solid"/>
                <a:headEnd type="none" w="med" len="med"/>
                <a:tailEnd type="none" w="med" len="med"/>
              </a:ln>
            </p:spPr>
          </p:sp>
          <p:sp>
            <p:nvSpPr>
              <p:cNvPr id="88493" name="Line 6487"/>
              <p:cNvSpPr/>
              <p:nvPr/>
            </p:nvSpPr>
            <p:spPr>
              <a:xfrm>
                <a:off x="5296" y="721"/>
                <a:ext cx="0" cy="0"/>
              </a:xfrm>
              <a:prstGeom prst="line">
                <a:avLst/>
              </a:prstGeom>
              <a:ln w="11113" cap="flat" cmpd="sng">
                <a:solidFill>
                  <a:srgbClr val="FF0000"/>
                </a:solidFill>
                <a:prstDash val="solid"/>
                <a:headEnd type="none" w="med" len="med"/>
                <a:tailEnd type="none" w="med" len="med"/>
              </a:ln>
            </p:spPr>
          </p:sp>
          <p:sp>
            <p:nvSpPr>
              <p:cNvPr id="88494" name="Line 6488"/>
              <p:cNvSpPr/>
              <p:nvPr/>
            </p:nvSpPr>
            <p:spPr>
              <a:xfrm>
                <a:off x="5296" y="725"/>
                <a:ext cx="0" cy="4"/>
              </a:xfrm>
              <a:prstGeom prst="line">
                <a:avLst/>
              </a:prstGeom>
              <a:ln w="11113" cap="flat" cmpd="sng">
                <a:solidFill>
                  <a:srgbClr val="FF0000"/>
                </a:solidFill>
                <a:prstDash val="solid"/>
                <a:headEnd type="none" w="med" len="med"/>
                <a:tailEnd type="none" w="med" len="med"/>
              </a:ln>
            </p:spPr>
          </p:sp>
          <p:sp>
            <p:nvSpPr>
              <p:cNvPr id="88495" name="Line 6489"/>
              <p:cNvSpPr/>
              <p:nvPr/>
            </p:nvSpPr>
            <p:spPr>
              <a:xfrm>
                <a:off x="5296" y="729"/>
                <a:ext cx="0" cy="0"/>
              </a:xfrm>
              <a:prstGeom prst="line">
                <a:avLst/>
              </a:prstGeom>
              <a:ln w="11113" cap="flat" cmpd="sng">
                <a:solidFill>
                  <a:srgbClr val="FF0000"/>
                </a:solidFill>
                <a:prstDash val="solid"/>
                <a:headEnd type="none" w="med" len="med"/>
                <a:tailEnd type="none" w="med" len="med"/>
              </a:ln>
            </p:spPr>
          </p:sp>
          <p:sp>
            <p:nvSpPr>
              <p:cNvPr id="88496" name="Line 6490"/>
              <p:cNvSpPr/>
              <p:nvPr/>
            </p:nvSpPr>
            <p:spPr>
              <a:xfrm flipV="1">
                <a:off x="5311" y="729"/>
                <a:ext cx="0" cy="2"/>
              </a:xfrm>
              <a:prstGeom prst="line">
                <a:avLst/>
              </a:prstGeom>
              <a:ln w="11113" cap="flat" cmpd="sng">
                <a:solidFill>
                  <a:srgbClr val="FF0000"/>
                </a:solidFill>
                <a:prstDash val="solid"/>
                <a:headEnd type="none" w="med" len="med"/>
                <a:tailEnd type="none" w="med" len="med"/>
              </a:ln>
            </p:spPr>
          </p:sp>
          <p:sp>
            <p:nvSpPr>
              <p:cNvPr id="88497" name="Line 6491"/>
              <p:cNvSpPr/>
              <p:nvPr/>
            </p:nvSpPr>
            <p:spPr>
              <a:xfrm>
                <a:off x="5311" y="729"/>
                <a:ext cx="0" cy="0"/>
              </a:xfrm>
              <a:prstGeom prst="line">
                <a:avLst/>
              </a:prstGeom>
              <a:ln w="11113" cap="flat" cmpd="sng">
                <a:solidFill>
                  <a:srgbClr val="FF0000"/>
                </a:solidFill>
                <a:prstDash val="solid"/>
                <a:headEnd type="none" w="med" len="med"/>
                <a:tailEnd type="none" w="med" len="med"/>
              </a:ln>
            </p:spPr>
          </p:sp>
          <p:sp>
            <p:nvSpPr>
              <p:cNvPr id="88498" name="Line 6492"/>
              <p:cNvSpPr/>
              <p:nvPr/>
            </p:nvSpPr>
            <p:spPr>
              <a:xfrm>
                <a:off x="5311" y="731"/>
                <a:ext cx="0" cy="2"/>
              </a:xfrm>
              <a:prstGeom prst="line">
                <a:avLst/>
              </a:prstGeom>
              <a:ln w="11113" cap="flat" cmpd="sng">
                <a:solidFill>
                  <a:srgbClr val="FF0000"/>
                </a:solidFill>
                <a:prstDash val="solid"/>
                <a:headEnd type="none" w="med" len="med"/>
                <a:tailEnd type="none" w="med" len="med"/>
              </a:ln>
            </p:spPr>
          </p:sp>
          <p:sp>
            <p:nvSpPr>
              <p:cNvPr id="88499" name="Line 6493"/>
              <p:cNvSpPr/>
              <p:nvPr/>
            </p:nvSpPr>
            <p:spPr>
              <a:xfrm>
                <a:off x="5311" y="733"/>
                <a:ext cx="0" cy="0"/>
              </a:xfrm>
              <a:prstGeom prst="line">
                <a:avLst/>
              </a:prstGeom>
              <a:ln w="11113" cap="flat" cmpd="sng">
                <a:solidFill>
                  <a:srgbClr val="FF0000"/>
                </a:solidFill>
                <a:prstDash val="solid"/>
                <a:headEnd type="none" w="med" len="med"/>
                <a:tailEnd type="none" w="med" len="med"/>
              </a:ln>
            </p:spPr>
          </p:sp>
          <p:sp>
            <p:nvSpPr>
              <p:cNvPr id="88500" name="Line 6494"/>
              <p:cNvSpPr/>
              <p:nvPr/>
            </p:nvSpPr>
            <p:spPr>
              <a:xfrm flipV="1">
                <a:off x="5329" y="731"/>
                <a:ext cx="0" cy="2"/>
              </a:xfrm>
              <a:prstGeom prst="line">
                <a:avLst/>
              </a:prstGeom>
              <a:ln w="11113" cap="flat" cmpd="sng">
                <a:solidFill>
                  <a:srgbClr val="FF0000"/>
                </a:solidFill>
                <a:prstDash val="solid"/>
                <a:headEnd type="none" w="med" len="med"/>
                <a:tailEnd type="none" w="med" len="med"/>
              </a:ln>
            </p:spPr>
          </p:sp>
          <p:sp>
            <p:nvSpPr>
              <p:cNvPr id="88501" name="Line 6495"/>
              <p:cNvSpPr/>
              <p:nvPr/>
            </p:nvSpPr>
            <p:spPr>
              <a:xfrm>
                <a:off x="5329" y="731"/>
                <a:ext cx="0" cy="0"/>
              </a:xfrm>
              <a:prstGeom prst="line">
                <a:avLst/>
              </a:prstGeom>
              <a:ln w="11113" cap="flat" cmpd="sng">
                <a:solidFill>
                  <a:srgbClr val="FF0000"/>
                </a:solidFill>
                <a:prstDash val="solid"/>
                <a:headEnd type="none" w="med" len="med"/>
                <a:tailEnd type="none" w="med" len="med"/>
              </a:ln>
            </p:spPr>
          </p:sp>
          <p:sp>
            <p:nvSpPr>
              <p:cNvPr id="88502" name="Line 6496"/>
              <p:cNvSpPr/>
              <p:nvPr/>
            </p:nvSpPr>
            <p:spPr>
              <a:xfrm>
                <a:off x="5329" y="733"/>
                <a:ext cx="0" cy="2"/>
              </a:xfrm>
              <a:prstGeom prst="line">
                <a:avLst/>
              </a:prstGeom>
              <a:ln w="11113" cap="flat" cmpd="sng">
                <a:solidFill>
                  <a:srgbClr val="FF0000"/>
                </a:solidFill>
                <a:prstDash val="solid"/>
                <a:headEnd type="none" w="med" len="med"/>
                <a:tailEnd type="none" w="med" len="med"/>
              </a:ln>
            </p:spPr>
          </p:sp>
          <p:sp>
            <p:nvSpPr>
              <p:cNvPr id="88503" name="Line 6497"/>
              <p:cNvSpPr/>
              <p:nvPr/>
            </p:nvSpPr>
            <p:spPr>
              <a:xfrm>
                <a:off x="5329" y="735"/>
                <a:ext cx="0" cy="0"/>
              </a:xfrm>
              <a:prstGeom prst="line">
                <a:avLst/>
              </a:prstGeom>
              <a:ln w="11113" cap="flat" cmpd="sng">
                <a:solidFill>
                  <a:srgbClr val="FF0000"/>
                </a:solidFill>
                <a:prstDash val="solid"/>
                <a:headEnd type="none" w="med" len="med"/>
                <a:tailEnd type="none" w="med" len="med"/>
              </a:ln>
            </p:spPr>
          </p:sp>
          <p:sp>
            <p:nvSpPr>
              <p:cNvPr id="88504" name="Line 6498"/>
              <p:cNvSpPr/>
              <p:nvPr/>
            </p:nvSpPr>
            <p:spPr>
              <a:xfrm flipV="1">
                <a:off x="5346" y="744"/>
                <a:ext cx="0" cy="4"/>
              </a:xfrm>
              <a:prstGeom prst="line">
                <a:avLst/>
              </a:prstGeom>
              <a:ln w="11113" cap="flat" cmpd="sng">
                <a:solidFill>
                  <a:srgbClr val="FF0000"/>
                </a:solidFill>
                <a:prstDash val="solid"/>
                <a:headEnd type="none" w="med" len="med"/>
                <a:tailEnd type="none" w="med" len="med"/>
              </a:ln>
            </p:spPr>
          </p:sp>
          <p:sp>
            <p:nvSpPr>
              <p:cNvPr id="88505" name="Line 6499"/>
              <p:cNvSpPr/>
              <p:nvPr/>
            </p:nvSpPr>
            <p:spPr>
              <a:xfrm>
                <a:off x="5346" y="744"/>
                <a:ext cx="0" cy="0"/>
              </a:xfrm>
              <a:prstGeom prst="line">
                <a:avLst/>
              </a:prstGeom>
              <a:ln w="11113" cap="flat" cmpd="sng">
                <a:solidFill>
                  <a:srgbClr val="FF0000"/>
                </a:solidFill>
                <a:prstDash val="solid"/>
                <a:headEnd type="none" w="med" len="med"/>
                <a:tailEnd type="none" w="med" len="med"/>
              </a:ln>
            </p:spPr>
          </p:sp>
          <p:sp>
            <p:nvSpPr>
              <p:cNvPr id="88506" name="Line 6500"/>
              <p:cNvSpPr/>
              <p:nvPr/>
            </p:nvSpPr>
            <p:spPr>
              <a:xfrm>
                <a:off x="5346" y="748"/>
                <a:ext cx="0" cy="4"/>
              </a:xfrm>
              <a:prstGeom prst="line">
                <a:avLst/>
              </a:prstGeom>
              <a:ln w="11113" cap="flat" cmpd="sng">
                <a:solidFill>
                  <a:srgbClr val="FF0000"/>
                </a:solidFill>
                <a:prstDash val="solid"/>
                <a:headEnd type="none" w="med" len="med"/>
                <a:tailEnd type="none" w="med" len="med"/>
              </a:ln>
            </p:spPr>
          </p:sp>
          <p:sp>
            <p:nvSpPr>
              <p:cNvPr id="88507" name="Line 6501"/>
              <p:cNvSpPr/>
              <p:nvPr/>
            </p:nvSpPr>
            <p:spPr>
              <a:xfrm>
                <a:off x="5346" y="752"/>
                <a:ext cx="0" cy="0"/>
              </a:xfrm>
              <a:prstGeom prst="line">
                <a:avLst/>
              </a:prstGeom>
              <a:ln w="11113" cap="flat" cmpd="sng">
                <a:solidFill>
                  <a:srgbClr val="FF0000"/>
                </a:solidFill>
                <a:prstDash val="solid"/>
                <a:headEnd type="none" w="med" len="med"/>
                <a:tailEnd type="none" w="med" len="med"/>
              </a:ln>
            </p:spPr>
          </p:sp>
          <p:sp>
            <p:nvSpPr>
              <p:cNvPr id="88508" name="Line 6502"/>
              <p:cNvSpPr/>
              <p:nvPr/>
            </p:nvSpPr>
            <p:spPr>
              <a:xfrm flipV="1">
                <a:off x="5362" y="748"/>
                <a:ext cx="0" cy="4"/>
              </a:xfrm>
              <a:prstGeom prst="line">
                <a:avLst/>
              </a:prstGeom>
              <a:ln w="11113" cap="flat" cmpd="sng">
                <a:solidFill>
                  <a:srgbClr val="FF0000"/>
                </a:solidFill>
                <a:prstDash val="solid"/>
                <a:headEnd type="none" w="med" len="med"/>
                <a:tailEnd type="none" w="med" len="med"/>
              </a:ln>
            </p:spPr>
          </p:sp>
          <p:sp>
            <p:nvSpPr>
              <p:cNvPr id="88509" name="Line 6503"/>
              <p:cNvSpPr/>
              <p:nvPr/>
            </p:nvSpPr>
            <p:spPr>
              <a:xfrm>
                <a:off x="5362" y="748"/>
                <a:ext cx="0" cy="0"/>
              </a:xfrm>
              <a:prstGeom prst="line">
                <a:avLst/>
              </a:prstGeom>
              <a:ln w="11113" cap="flat" cmpd="sng">
                <a:solidFill>
                  <a:srgbClr val="FF0000"/>
                </a:solidFill>
                <a:prstDash val="solid"/>
                <a:headEnd type="none" w="med" len="med"/>
                <a:tailEnd type="none" w="med" len="med"/>
              </a:ln>
            </p:spPr>
          </p:sp>
          <p:sp>
            <p:nvSpPr>
              <p:cNvPr id="88510" name="Line 6504"/>
              <p:cNvSpPr/>
              <p:nvPr/>
            </p:nvSpPr>
            <p:spPr>
              <a:xfrm>
                <a:off x="5362" y="752"/>
                <a:ext cx="0" cy="4"/>
              </a:xfrm>
              <a:prstGeom prst="line">
                <a:avLst/>
              </a:prstGeom>
              <a:ln w="11113" cap="flat" cmpd="sng">
                <a:solidFill>
                  <a:srgbClr val="FF0000"/>
                </a:solidFill>
                <a:prstDash val="solid"/>
                <a:headEnd type="none" w="med" len="med"/>
                <a:tailEnd type="none" w="med" len="med"/>
              </a:ln>
            </p:spPr>
          </p:sp>
          <p:sp>
            <p:nvSpPr>
              <p:cNvPr id="88511" name="Line 6505"/>
              <p:cNvSpPr/>
              <p:nvPr/>
            </p:nvSpPr>
            <p:spPr>
              <a:xfrm>
                <a:off x="5362" y="756"/>
                <a:ext cx="0" cy="0"/>
              </a:xfrm>
              <a:prstGeom prst="line">
                <a:avLst/>
              </a:prstGeom>
              <a:ln w="11113" cap="flat" cmpd="sng">
                <a:solidFill>
                  <a:srgbClr val="FF0000"/>
                </a:solidFill>
                <a:prstDash val="solid"/>
                <a:headEnd type="none" w="med" len="med"/>
                <a:tailEnd type="none" w="med" len="med"/>
              </a:ln>
            </p:spPr>
          </p:sp>
          <p:sp>
            <p:nvSpPr>
              <p:cNvPr id="88512" name="Line 6506"/>
              <p:cNvSpPr/>
              <p:nvPr/>
            </p:nvSpPr>
            <p:spPr>
              <a:xfrm flipV="1">
                <a:off x="5379" y="748"/>
                <a:ext cx="0" cy="4"/>
              </a:xfrm>
              <a:prstGeom prst="line">
                <a:avLst/>
              </a:prstGeom>
              <a:ln w="11113" cap="flat" cmpd="sng">
                <a:solidFill>
                  <a:srgbClr val="FF0000"/>
                </a:solidFill>
                <a:prstDash val="solid"/>
                <a:headEnd type="none" w="med" len="med"/>
                <a:tailEnd type="none" w="med" len="med"/>
              </a:ln>
            </p:spPr>
          </p:sp>
          <p:sp>
            <p:nvSpPr>
              <p:cNvPr id="88513" name="Line 6507"/>
              <p:cNvSpPr/>
              <p:nvPr/>
            </p:nvSpPr>
            <p:spPr>
              <a:xfrm>
                <a:off x="5379" y="748"/>
                <a:ext cx="0" cy="0"/>
              </a:xfrm>
              <a:prstGeom prst="line">
                <a:avLst/>
              </a:prstGeom>
              <a:ln w="11113" cap="flat" cmpd="sng">
                <a:solidFill>
                  <a:srgbClr val="FF0000"/>
                </a:solidFill>
                <a:prstDash val="solid"/>
                <a:headEnd type="none" w="med" len="med"/>
                <a:tailEnd type="none" w="med" len="med"/>
              </a:ln>
            </p:spPr>
          </p:sp>
          <p:sp>
            <p:nvSpPr>
              <p:cNvPr id="88514" name="Line 6508"/>
              <p:cNvSpPr/>
              <p:nvPr/>
            </p:nvSpPr>
            <p:spPr>
              <a:xfrm>
                <a:off x="5379" y="752"/>
                <a:ext cx="0" cy="4"/>
              </a:xfrm>
              <a:prstGeom prst="line">
                <a:avLst/>
              </a:prstGeom>
              <a:ln w="11113" cap="flat" cmpd="sng">
                <a:solidFill>
                  <a:srgbClr val="FF0000"/>
                </a:solidFill>
                <a:prstDash val="solid"/>
                <a:headEnd type="none" w="med" len="med"/>
                <a:tailEnd type="none" w="med" len="med"/>
              </a:ln>
            </p:spPr>
          </p:sp>
          <p:sp>
            <p:nvSpPr>
              <p:cNvPr id="88515" name="Line 6509"/>
              <p:cNvSpPr/>
              <p:nvPr/>
            </p:nvSpPr>
            <p:spPr>
              <a:xfrm>
                <a:off x="5379" y="756"/>
                <a:ext cx="0" cy="0"/>
              </a:xfrm>
              <a:prstGeom prst="line">
                <a:avLst/>
              </a:prstGeom>
              <a:ln w="11113" cap="flat" cmpd="sng">
                <a:solidFill>
                  <a:srgbClr val="FF0000"/>
                </a:solidFill>
                <a:prstDash val="solid"/>
                <a:headEnd type="none" w="med" len="med"/>
                <a:tailEnd type="none" w="med" len="med"/>
              </a:ln>
            </p:spPr>
          </p:sp>
          <p:sp>
            <p:nvSpPr>
              <p:cNvPr id="88516" name="Line 6510"/>
              <p:cNvSpPr/>
              <p:nvPr/>
            </p:nvSpPr>
            <p:spPr>
              <a:xfrm flipV="1">
                <a:off x="5396" y="748"/>
                <a:ext cx="0" cy="8"/>
              </a:xfrm>
              <a:prstGeom prst="line">
                <a:avLst/>
              </a:prstGeom>
              <a:ln w="11113" cap="flat" cmpd="sng">
                <a:solidFill>
                  <a:srgbClr val="FF0000"/>
                </a:solidFill>
                <a:prstDash val="solid"/>
                <a:headEnd type="none" w="med" len="med"/>
                <a:tailEnd type="none" w="med" len="med"/>
              </a:ln>
            </p:spPr>
          </p:sp>
          <p:sp>
            <p:nvSpPr>
              <p:cNvPr id="88517" name="Line 6511"/>
              <p:cNvSpPr/>
              <p:nvPr/>
            </p:nvSpPr>
            <p:spPr>
              <a:xfrm>
                <a:off x="5396" y="748"/>
                <a:ext cx="0" cy="0"/>
              </a:xfrm>
              <a:prstGeom prst="line">
                <a:avLst/>
              </a:prstGeom>
              <a:ln w="11113" cap="flat" cmpd="sng">
                <a:solidFill>
                  <a:srgbClr val="FF0000"/>
                </a:solidFill>
                <a:prstDash val="solid"/>
                <a:headEnd type="none" w="med" len="med"/>
                <a:tailEnd type="none" w="med" len="med"/>
              </a:ln>
            </p:spPr>
          </p:sp>
          <p:sp>
            <p:nvSpPr>
              <p:cNvPr id="88518" name="Line 6512"/>
              <p:cNvSpPr/>
              <p:nvPr/>
            </p:nvSpPr>
            <p:spPr>
              <a:xfrm>
                <a:off x="5396" y="756"/>
                <a:ext cx="0" cy="8"/>
              </a:xfrm>
              <a:prstGeom prst="line">
                <a:avLst/>
              </a:prstGeom>
              <a:ln w="11113" cap="flat" cmpd="sng">
                <a:solidFill>
                  <a:srgbClr val="FF0000"/>
                </a:solidFill>
                <a:prstDash val="solid"/>
                <a:headEnd type="none" w="med" len="med"/>
                <a:tailEnd type="none" w="med" len="med"/>
              </a:ln>
            </p:spPr>
          </p:sp>
          <p:sp>
            <p:nvSpPr>
              <p:cNvPr id="88519" name="Line 6513"/>
              <p:cNvSpPr/>
              <p:nvPr/>
            </p:nvSpPr>
            <p:spPr>
              <a:xfrm>
                <a:off x="5396" y="764"/>
                <a:ext cx="0" cy="0"/>
              </a:xfrm>
              <a:prstGeom prst="line">
                <a:avLst/>
              </a:prstGeom>
              <a:ln w="11113" cap="flat" cmpd="sng">
                <a:solidFill>
                  <a:srgbClr val="FF0000"/>
                </a:solidFill>
                <a:prstDash val="solid"/>
                <a:headEnd type="none" w="med" len="med"/>
                <a:tailEnd type="none" w="med" len="med"/>
              </a:ln>
            </p:spPr>
          </p:sp>
          <p:sp>
            <p:nvSpPr>
              <p:cNvPr id="88520" name="Line 6514"/>
              <p:cNvSpPr/>
              <p:nvPr/>
            </p:nvSpPr>
            <p:spPr>
              <a:xfrm flipV="1">
                <a:off x="5412" y="787"/>
                <a:ext cx="0" cy="9"/>
              </a:xfrm>
              <a:prstGeom prst="line">
                <a:avLst/>
              </a:prstGeom>
              <a:ln w="11113" cap="flat" cmpd="sng">
                <a:solidFill>
                  <a:srgbClr val="FF0000"/>
                </a:solidFill>
                <a:prstDash val="solid"/>
                <a:headEnd type="none" w="med" len="med"/>
                <a:tailEnd type="none" w="med" len="med"/>
              </a:ln>
            </p:spPr>
          </p:sp>
          <p:sp>
            <p:nvSpPr>
              <p:cNvPr id="88521" name="Line 6515"/>
              <p:cNvSpPr/>
              <p:nvPr/>
            </p:nvSpPr>
            <p:spPr>
              <a:xfrm>
                <a:off x="5412" y="787"/>
                <a:ext cx="0" cy="0"/>
              </a:xfrm>
              <a:prstGeom prst="line">
                <a:avLst/>
              </a:prstGeom>
              <a:ln w="11113" cap="flat" cmpd="sng">
                <a:solidFill>
                  <a:srgbClr val="FF0000"/>
                </a:solidFill>
                <a:prstDash val="solid"/>
                <a:headEnd type="none" w="med" len="med"/>
                <a:tailEnd type="none" w="med" len="med"/>
              </a:ln>
            </p:spPr>
          </p:sp>
          <p:sp>
            <p:nvSpPr>
              <p:cNvPr id="88522" name="Line 6516"/>
              <p:cNvSpPr/>
              <p:nvPr/>
            </p:nvSpPr>
            <p:spPr>
              <a:xfrm>
                <a:off x="5412" y="796"/>
                <a:ext cx="0" cy="9"/>
              </a:xfrm>
              <a:prstGeom prst="line">
                <a:avLst/>
              </a:prstGeom>
              <a:ln w="11113" cap="flat" cmpd="sng">
                <a:solidFill>
                  <a:srgbClr val="FF0000"/>
                </a:solidFill>
                <a:prstDash val="solid"/>
                <a:headEnd type="none" w="med" len="med"/>
                <a:tailEnd type="none" w="med" len="med"/>
              </a:ln>
            </p:spPr>
          </p:sp>
          <p:sp>
            <p:nvSpPr>
              <p:cNvPr id="88523" name="Line 6517"/>
              <p:cNvSpPr/>
              <p:nvPr/>
            </p:nvSpPr>
            <p:spPr>
              <a:xfrm>
                <a:off x="5412" y="805"/>
                <a:ext cx="0" cy="0"/>
              </a:xfrm>
              <a:prstGeom prst="line">
                <a:avLst/>
              </a:prstGeom>
              <a:ln w="11113" cap="flat" cmpd="sng">
                <a:solidFill>
                  <a:srgbClr val="FF0000"/>
                </a:solidFill>
                <a:prstDash val="solid"/>
                <a:headEnd type="none" w="med" len="med"/>
                <a:tailEnd type="none" w="med" len="med"/>
              </a:ln>
            </p:spPr>
          </p:sp>
          <p:sp>
            <p:nvSpPr>
              <p:cNvPr id="88524" name="Line 6518"/>
              <p:cNvSpPr/>
              <p:nvPr/>
            </p:nvSpPr>
            <p:spPr>
              <a:xfrm flipV="1">
                <a:off x="5429" y="806"/>
                <a:ext cx="0" cy="13"/>
              </a:xfrm>
              <a:prstGeom prst="line">
                <a:avLst/>
              </a:prstGeom>
              <a:ln w="11113" cap="flat" cmpd="sng">
                <a:solidFill>
                  <a:srgbClr val="FF0000"/>
                </a:solidFill>
                <a:prstDash val="solid"/>
                <a:headEnd type="none" w="med" len="med"/>
                <a:tailEnd type="none" w="med" len="med"/>
              </a:ln>
            </p:spPr>
          </p:sp>
          <p:sp>
            <p:nvSpPr>
              <p:cNvPr id="88525" name="Line 6519"/>
              <p:cNvSpPr/>
              <p:nvPr/>
            </p:nvSpPr>
            <p:spPr>
              <a:xfrm>
                <a:off x="5429" y="806"/>
                <a:ext cx="0" cy="0"/>
              </a:xfrm>
              <a:prstGeom prst="line">
                <a:avLst/>
              </a:prstGeom>
              <a:ln w="11113" cap="flat" cmpd="sng">
                <a:solidFill>
                  <a:srgbClr val="FF0000"/>
                </a:solidFill>
                <a:prstDash val="solid"/>
                <a:headEnd type="none" w="med" len="med"/>
                <a:tailEnd type="none" w="med" len="med"/>
              </a:ln>
            </p:spPr>
          </p:sp>
          <p:sp>
            <p:nvSpPr>
              <p:cNvPr id="88526" name="Line 6520"/>
              <p:cNvSpPr/>
              <p:nvPr/>
            </p:nvSpPr>
            <p:spPr>
              <a:xfrm>
                <a:off x="5429" y="819"/>
                <a:ext cx="0" cy="13"/>
              </a:xfrm>
              <a:prstGeom prst="line">
                <a:avLst/>
              </a:prstGeom>
              <a:ln w="11113" cap="flat" cmpd="sng">
                <a:solidFill>
                  <a:srgbClr val="FF0000"/>
                </a:solidFill>
                <a:prstDash val="solid"/>
                <a:headEnd type="none" w="med" len="med"/>
                <a:tailEnd type="none" w="med" len="med"/>
              </a:ln>
            </p:spPr>
          </p:sp>
          <p:sp>
            <p:nvSpPr>
              <p:cNvPr id="88527" name="Line 6521"/>
              <p:cNvSpPr/>
              <p:nvPr/>
            </p:nvSpPr>
            <p:spPr>
              <a:xfrm>
                <a:off x="5429" y="832"/>
                <a:ext cx="0" cy="0"/>
              </a:xfrm>
              <a:prstGeom prst="line">
                <a:avLst/>
              </a:prstGeom>
              <a:ln w="11113" cap="flat" cmpd="sng">
                <a:solidFill>
                  <a:srgbClr val="FF0000"/>
                </a:solidFill>
                <a:prstDash val="solid"/>
                <a:headEnd type="none" w="med" len="med"/>
                <a:tailEnd type="none" w="med" len="med"/>
              </a:ln>
            </p:spPr>
          </p:sp>
          <p:sp>
            <p:nvSpPr>
              <p:cNvPr id="88528" name="Line 6522"/>
              <p:cNvSpPr/>
              <p:nvPr/>
            </p:nvSpPr>
            <p:spPr>
              <a:xfrm flipV="1">
                <a:off x="4596" y="744"/>
                <a:ext cx="0" cy="8"/>
              </a:xfrm>
              <a:prstGeom prst="line">
                <a:avLst/>
              </a:prstGeom>
              <a:ln w="11113" cap="flat" cmpd="sng">
                <a:solidFill>
                  <a:srgbClr val="0000FF"/>
                </a:solidFill>
                <a:prstDash val="solid"/>
                <a:headEnd type="none" w="med" len="med"/>
                <a:tailEnd type="none" w="med" len="med"/>
              </a:ln>
            </p:spPr>
          </p:sp>
          <p:sp>
            <p:nvSpPr>
              <p:cNvPr id="88529" name="Line 6523"/>
              <p:cNvSpPr/>
              <p:nvPr/>
            </p:nvSpPr>
            <p:spPr>
              <a:xfrm>
                <a:off x="4594" y="744"/>
                <a:ext cx="5" cy="0"/>
              </a:xfrm>
              <a:prstGeom prst="line">
                <a:avLst/>
              </a:prstGeom>
              <a:ln w="11113" cap="flat" cmpd="sng">
                <a:solidFill>
                  <a:srgbClr val="0000FF"/>
                </a:solidFill>
                <a:prstDash val="solid"/>
                <a:headEnd type="none" w="med" len="med"/>
                <a:tailEnd type="none" w="med" len="med"/>
              </a:ln>
            </p:spPr>
          </p:sp>
          <p:sp>
            <p:nvSpPr>
              <p:cNvPr id="88530" name="Line 6524"/>
              <p:cNvSpPr/>
              <p:nvPr/>
            </p:nvSpPr>
            <p:spPr>
              <a:xfrm>
                <a:off x="4596" y="752"/>
                <a:ext cx="0" cy="8"/>
              </a:xfrm>
              <a:prstGeom prst="line">
                <a:avLst/>
              </a:prstGeom>
              <a:ln w="11113" cap="flat" cmpd="sng">
                <a:solidFill>
                  <a:srgbClr val="0000FF"/>
                </a:solidFill>
                <a:prstDash val="solid"/>
                <a:headEnd type="none" w="med" len="med"/>
                <a:tailEnd type="none" w="med" len="med"/>
              </a:ln>
            </p:spPr>
          </p:sp>
          <p:sp>
            <p:nvSpPr>
              <p:cNvPr id="88531" name="Line 6525"/>
              <p:cNvSpPr/>
              <p:nvPr/>
            </p:nvSpPr>
            <p:spPr>
              <a:xfrm>
                <a:off x="4594" y="760"/>
                <a:ext cx="5" cy="0"/>
              </a:xfrm>
              <a:prstGeom prst="line">
                <a:avLst/>
              </a:prstGeom>
              <a:ln w="11113" cap="flat" cmpd="sng">
                <a:solidFill>
                  <a:srgbClr val="0000FF"/>
                </a:solidFill>
                <a:prstDash val="solid"/>
                <a:headEnd type="none" w="med" len="med"/>
                <a:tailEnd type="none" w="med" len="med"/>
              </a:ln>
            </p:spPr>
          </p:sp>
          <p:sp>
            <p:nvSpPr>
              <p:cNvPr id="88532" name="Line 6526"/>
              <p:cNvSpPr/>
              <p:nvPr/>
            </p:nvSpPr>
            <p:spPr>
              <a:xfrm flipV="1">
                <a:off x="4614" y="735"/>
                <a:ext cx="0" cy="4"/>
              </a:xfrm>
              <a:prstGeom prst="line">
                <a:avLst/>
              </a:prstGeom>
              <a:ln w="11113" cap="flat" cmpd="sng">
                <a:solidFill>
                  <a:srgbClr val="0000FF"/>
                </a:solidFill>
                <a:prstDash val="solid"/>
                <a:headEnd type="none" w="med" len="med"/>
                <a:tailEnd type="none" w="med" len="med"/>
              </a:ln>
            </p:spPr>
          </p:sp>
          <p:sp>
            <p:nvSpPr>
              <p:cNvPr id="88533" name="Line 6527"/>
              <p:cNvSpPr/>
              <p:nvPr/>
            </p:nvSpPr>
            <p:spPr>
              <a:xfrm>
                <a:off x="4612" y="735"/>
                <a:ext cx="4" cy="0"/>
              </a:xfrm>
              <a:prstGeom prst="line">
                <a:avLst/>
              </a:prstGeom>
              <a:ln w="11113" cap="flat" cmpd="sng">
                <a:solidFill>
                  <a:srgbClr val="0000FF"/>
                </a:solidFill>
                <a:prstDash val="solid"/>
                <a:headEnd type="none" w="med" len="med"/>
                <a:tailEnd type="none" w="med" len="med"/>
              </a:ln>
            </p:spPr>
          </p:sp>
          <p:sp>
            <p:nvSpPr>
              <p:cNvPr id="88534" name="Line 6528"/>
              <p:cNvSpPr/>
              <p:nvPr/>
            </p:nvSpPr>
            <p:spPr>
              <a:xfrm>
                <a:off x="4614" y="739"/>
                <a:ext cx="0" cy="5"/>
              </a:xfrm>
              <a:prstGeom prst="line">
                <a:avLst/>
              </a:prstGeom>
              <a:ln w="11113" cap="flat" cmpd="sng">
                <a:solidFill>
                  <a:srgbClr val="0000FF"/>
                </a:solidFill>
                <a:prstDash val="solid"/>
                <a:headEnd type="none" w="med" len="med"/>
                <a:tailEnd type="none" w="med" len="med"/>
              </a:ln>
            </p:spPr>
          </p:sp>
          <p:sp>
            <p:nvSpPr>
              <p:cNvPr id="88535" name="Line 6529"/>
              <p:cNvSpPr/>
              <p:nvPr/>
            </p:nvSpPr>
            <p:spPr>
              <a:xfrm>
                <a:off x="4612" y="744"/>
                <a:ext cx="4" cy="0"/>
              </a:xfrm>
              <a:prstGeom prst="line">
                <a:avLst/>
              </a:prstGeom>
              <a:ln w="11113" cap="flat" cmpd="sng">
                <a:solidFill>
                  <a:srgbClr val="0000FF"/>
                </a:solidFill>
                <a:prstDash val="solid"/>
                <a:headEnd type="none" w="med" len="med"/>
                <a:tailEnd type="none" w="med" len="med"/>
              </a:ln>
            </p:spPr>
          </p:sp>
          <p:sp>
            <p:nvSpPr>
              <p:cNvPr id="88536" name="Line 6530"/>
              <p:cNvSpPr/>
              <p:nvPr/>
            </p:nvSpPr>
            <p:spPr>
              <a:xfrm flipV="1">
                <a:off x="4629" y="737"/>
                <a:ext cx="0" cy="2"/>
              </a:xfrm>
              <a:prstGeom prst="line">
                <a:avLst/>
              </a:prstGeom>
              <a:ln w="11113" cap="flat" cmpd="sng">
                <a:solidFill>
                  <a:srgbClr val="0000FF"/>
                </a:solidFill>
                <a:prstDash val="solid"/>
                <a:headEnd type="none" w="med" len="med"/>
                <a:tailEnd type="none" w="med" len="med"/>
              </a:ln>
            </p:spPr>
          </p:sp>
          <p:sp>
            <p:nvSpPr>
              <p:cNvPr id="88537" name="Line 6531"/>
              <p:cNvSpPr/>
              <p:nvPr/>
            </p:nvSpPr>
            <p:spPr>
              <a:xfrm>
                <a:off x="4627" y="737"/>
                <a:ext cx="4" cy="0"/>
              </a:xfrm>
              <a:prstGeom prst="line">
                <a:avLst/>
              </a:prstGeom>
              <a:ln w="11113" cap="flat" cmpd="sng">
                <a:solidFill>
                  <a:srgbClr val="0000FF"/>
                </a:solidFill>
                <a:prstDash val="solid"/>
                <a:headEnd type="none" w="med" len="med"/>
                <a:tailEnd type="none" w="med" len="med"/>
              </a:ln>
            </p:spPr>
          </p:sp>
          <p:sp>
            <p:nvSpPr>
              <p:cNvPr id="88538" name="Line 6532"/>
              <p:cNvSpPr/>
              <p:nvPr/>
            </p:nvSpPr>
            <p:spPr>
              <a:xfrm>
                <a:off x="4629" y="739"/>
                <a:ext cx="0" cy="2"/>
              </a:xfrm>
              <a:prstGeom prst="line">
                <a:avLst/>
              </a:prstGeom>
              <a:ln w="11113" cap="flat" cmpd="sng">
                <a:solidFill>
                  <a:srgbClr val="0000FF"/>
                </a:solidFill>
                <a:prstDash val="solid"/>
                <a:headEnd type="none" w="med" len="med"/>
                <a:tailEnd type="none" w="med" len="med"/>
              </a:ln>
            </p:spPr>
          </p:sp>
          <p:sp>
            <p:nvSpPr>
              <p:cNvPr id="88539" name="Line 6533"/>
              <p:cNvSpPr/>
              <p:nvPr/>
            </p:nvSpPr>
            <p:spPr>
              <a:xfrm>
                <a:off x="4627" y="741"/>
                <a:ext cx="4" cy="0"/>
              </a:xfrm>
              <a:prstGeom prst="line">
                <a:avLst/>
              </a:prstGeom>
              <a:ln w="11113" cap="flat" cmpd="sng">
                <a:solidFill>
                  <a:srgbClr val="0000FF"/>
                </a:solidFill>
                <a:prstDash val="solid"/>
                <a:headEnd type="none" w="med" len="med"/>
                <a:tailEnd type="none" w="med" len="med"/>
              </a:ln>
            </p:spPr>
          </p:sp>
          <p:sp>
            <p:nvSpPr>
              <p:cNvPr id="88540" name="Line 6534"/>
              <p:cNvSpPr/>
              <p:nvPr/>
            </p:nvSpPr>
            <p:spPr>
              <a:xfrm flipV="1">
                <a:off x="4646" y="735"/>
                <a:ext cx="0" cy="2"/>
              </a:xfrm>
              <a:prstGeom prst="line">
                <a:avLst/>
              </a:prstGeom>
              <a:ln w="11113" cap="flat" cmpd="sng">
                <a:solidFill>
                  <a:srgbClr val="0000FF"/>
                </a:solidFill>
                <a:prstDash val="solid"/>
                <a:headEnd type="none" w="med" len="med"/>
                <a:tailEnd type="none" w="med" len="med"/>
              </a:ln>
            </p:spPr>
          </p:sp>
          <p:sp>
            <p:nvSpPr>
              <p:cNvPr id="88541" name="Line 6535"/>
              <p:cNvSpPr/>
              <p:nvPr/>
            </p:nvSpPr>
            <p:spPr>
              <a:xfrm>
                <a:off x="4645" y="735"/>
                <a:ext cx="4" cy="0"/>
              </a:xfrm>
              <a:prstGeom prst="line">
                <a:avLst/>
              </a:prstGeom>
              <a:ln w="11113" cap="flat" cmpd="sng">
                <a:solidFill>
                  <a:srgbClr val="0000FF"/>
                </a:solidFill>
                <a:prstDash val="solid"/>
                <a:headEnd type="none" w="med" len="med"/>
                <a:tailEnd type="none" w="med" len="med"/>
              </a:ln>
            </p:spPr>
          </p:sp>
          <p:sp>
            <p:nvSpPr>
              <p:cNvPr id="88542" name="Line 6536"/>
              <p:cNvSpPr/>
              <p:nvPr/>
            </p:nvSpPr>
            <p:spPr>
              <a:xfrm>
                <a:off x="4646" y="737"/>
                <a:ext cx="0" cy="2"/>
              </a:xfrm>
              <a:prstGeom prst="line">
                <a:avLst/>
              </a:prstGeom>
              <a:ln w="11113" cap="flat" cmpd="sng">
                <a:solidFill>
                  <a:srgbClr val="0000FF"/>
                </a:solidFill>
                <a:prstDash val="solid"/>
                <a:headEnd type="none" w="med" len="med"/>
                <a:tailEnd type="none" w="med" len="med"/>
              </a:ln>
            </p:spPr>
          </p:sp>
          <p:sp>
            <p:nvSpPr>
              <p:cNvPr id="88543" name="Line 6537"/>
              <p:cNvSpPr/>
              <p:nvPr/>
            </p:nvSpPr>
            <p:spPr>
              <a:xfrm>
                <a:off x="4645" y="739"/>
                <a:ext cx="4" cy="0"/>
              </a:xfrm>
              <a:prstGeom prst="line">
                <a:avLst/>
              </a:prstGeom>
              <a:ln w="11113" cap="flat" cmpd="sng">
                <a:solidFill>
                  <a:srgbClr val="0000FF"/>
                </a:solidFill>
                <a:prstDash val="solid"/>
                <a:headEnd type="none" w="med" len="med"/>
                <a:tailEnd type="none" w="med" len="med"/>
              </a:ln>
            </p:spPr>
          </p:sp>
          <p:sp>
            <p:nvSpPr>
              <p:cNvPr id="88544" name="Line 6538"/>
              <p:cNvSpPr/>
              <p:nvPr/>
            </p:nvSpPr>
            <p:spPr>
              <a:xfrm>
                <a:off x="4664" y="731"/>
                <a:ext cx="0" cy="0"/>
              </a:xfrm>
              <a:prstGeom prst="line">
                <a:avLst/>
              </a:prstGeom>
              <a:ln w="11113" cap="flat" cmpd="sng">
                <a:solidFill>
                  <a:srgbClr val="0000FF"/>
                </a:solidFill>
                <a:prstDash val="solid"/>
                <a:headEnd type="none" w="med" len="med"/>
                <a:tailEnd type="none" w="med" len="med"/>
              </a:ln>
            </p:spPr>
          </p:sp>
          <p:sp>
            <p:nvSpPr>
              <p:cNvPr id="88545" name="Line 6539"/>
              <p:cNvSpPr/>
              <p:nvPr/>
            </p:nvSpPr>
            <p:spPr>
              <a:xfrm>
                <a:off x="4662" y="731"/>
                <a:ext cx="5" cy="0"/>
              </a:xfrm>
              <a:prstGeom prst="line">
                <a:avLst/>
              </a:prstGeom>
              <a:ln w="11113" cap="flat" cmpd="sng">
                <a:solidFill>
                  <a:srgbClr val="0000FF"/>
                </a:solidFill>
                <a:prstDash val="solid"/>
                <a:headEnd type="none" w="med" len="med"/>
                <a:tailEnd type="none" w="med" len="med"/>
              </a:ln>
            </p:spPr>
          </p:sp>
          <p:sp>
            <p:nvSpPr>
              <p:cNvPr id="88546" name="Line 6540"/>
              <p:cNvSpPr/>
              <p:nvPr/>
            </p:nvSpPr>
            <p:spPr>
              <a:xfrm>
                <a:off x="4664" y="731"/>
                <a:ext cx="0" cy="0"/>
              </a:xfrm>
              <a:prstGeom prst="line">
                <a:avLst/>
              </a:prstGeom>
              <a:ln w="11113" cap="flat" cmpd="sng">
                <a:solidFill>
                  <a:srgbClr val="0000FF"/>
                </a:solidFill>
                <a:prstDash val="solid"/>
                <a:headEnd type="none" w="med" len="med"/>
                <a:tailEnd type="none" w="med" len="med"/>
              </a:ln>
            </p:spPr>
          </p:sp>
          <p:sp>
            <p:nvSpPr>
              <p:cNvPr id="88547" name="Line 6541"/>
              <p:cNvSpPr/>
              <p:nvPr/>
            </p:nvSpPr>
            <p:spPr>
              <a:xfrm>
                <a:off x="4662" y="731"/>
                <a:ext cx="5" cy="0"/>
              </a:xfrm>
              <a:prstGeom prst="line">
                <a:avLst/>
              </a:prstGeom>
              <a:ln w="11113" cap="flat" cmpd="sng">
                <a:solidFill>
                  <a:srgbClr val="0000FF"/>
                </a:solidFill>
                <a:prstDash val="solid"/>
                <a:headEnd type="none" w="med" len="med"/>
                <a:tailEnd type="none" w="med" len="med"/>
              </a:ln>
            </p:spPr>
          </p:sp>
          <p:sp>
            <p:nvSpPr>
              <p:cNvPr id="88548" name="Line 6542"/>
              <p:cNvSpPr/>
              <p:nvPr/>
            </p:nvSpPr>
            <p:spPr>
              <a:xfrm>
                <a:off x="4679" y="726"/>
                <a:ext cx="0" cy="0"/>
              </a:xfrm>
              <a:prstGeom prst="line">
                <a:avLst/>
              </a:prstGeom>
              <a:ln w="11113" cap="flat" cmpd="sng">
                <a:solidFill>
                  <a:srgbClr val="0000FF"/>
                </a:solidFill>
                <a:prstDash val="solid"/>
                <a:headEnd type="none" w="med" len="med"/>
                <a:tailEnd type="none" w="med" len="med"/>
              </a:ln>
            </p:spPr>
          </p:sp>
          <p:sp>
            <p:nvSpPr>
              <p:cNvPr id="88549" name="Line 6543"/>
              <p:cNvSpPr/>
              <p:nvPr/>
            </p:nvSpPr>
            <p:spPr>
              <a:xfrm>
                <a:off x="4678" y="726"/>
                <a:ext cx="4" cy="0"/>
              </a:xfrm>
              <a:prstGeom prst="line">
                <a:avLst/>
              </a:prstGeom>
              <a:ln w="11113" cap="flat" cmpd="sng">
                <a:solidFill>
                  <a:srgbClr val="0000FF"/>
                </a:solidFill>
                <a:prstDash val="solid"/>
                <a:headEnd type="none" w="med" len="med"/>
                <a:tailEnd type="none" w="med" len="med"/>
              </a:ln>
            </p:spPr>
          </p:sp>
          <p:sp>
            <p:nvSpPr>
              <p:cNvPr id="88550" name="Line 6544"/>
              <p:cNvSpPr/>
              <p:nvPr/>
            </p:nvSpPr>
            <p:spPr>
              <a:xfrm>
                <a:off x="4679" y="726"/>
                <a:ext cx="0" cy="0"/>
              </a:xfrm>
              <a:prstGeom prst="line">
                <a:avLst/>
              </a:prstGeom>
              <a:ln w="11113" cap="flat" cmpd="sng">
                <a:solidFill>
                  <a:srgbClr val="0000FF"/>
                </a:solidFill>
                <a:prstDash val="solid"/>
                <a:headEnd type="none" w="med" len="med"/>
                <a:tailEnd type="none" w="med" len="med"/>
              </a:ln>
            </p:spPr>
          </p:sp>
          <p:sp>
            <p:nvSpPr>
              <p:cNvPr id="88551" name="Line 6545"/>
              <p:cNvSpPr/>
              <p:nvPr/>
            </p:nvSpPr>
            <p:spPr>
              <a:xfrm>
                <a:off x="4678" y="726"/>
                <a:ext cx="4" cy="0"/>
              </a:xfrm>
              <a:prstGeom prst="line">
                <a:avLst/>
              </a:prstGeom>
              <a:ln w="11113" cap="flat" cmpd="sng">
                <a:solidFill>
                  <a:srgbClr val="0000FF"/>
                </a:solidFill>
                <a:prstDash val="solid"/>
                <a:headEnd type="none" w="med" len="med"/>
                <a:tailEnd type="none" w="med" len="med"/>
              </a:ln>
            </p:spPr>
          </p:sp>
          <p:sp>
            <p:nvSpPr>
              <p:cNvPr id="88552" name="Line 6546"/>
              <p:cNvSpPr/>
              <p:nvPr/>
            </p:nvSpPr>
            <p:spPr>
              <a:xfrm>
                <a:off x="4697" y="725"/>
                <a:ext cx="0" cy="0"/>
              </a:xfrm>
              <a:prstGeom prst="line">
                <a:avLst/>
              </a:prstGeom>
              <a:ln w="11113" cap="flat" cmpd="sng">
                <a:solidFill>
                  <a:srgbClr val="0000FF"/>
                </a:solidFill>
                <a:prstDash val="solid"/>
                <a:headEnd type="none" w="med" len="med"/>
                <a:tailEnd type="none" w="med" len="med"/>
              </a:ln>
            </p:spPr>
          </p:sp>
          <p:sp>
            <p:nvSpPr>
              <p:cNvPr id="88553" name="Line 6547"/>
              <p:cNvSpPr/>
              <p:nvPr/>
            </p:nvSpPr>
            <p:spPr>
              <a:xfrm>
                <a:off x="4695" y="725"/>
                <a:ext cx="4" cy="0"/>
              </a:xfrm>
              <a:prstGeom prst="line">
                <a:avLst/>
              </a:prstGeom>
              <a:ln w="11113" cap="flat" cmpd="sng">
                <a:solidFill>
                  <a:srgbClr val="0000FF"/>
                </a:solidFill>
                <a:prstDash val="solid"/>
                <a:headEnd type="none" w="med" len="med"/>
                <a:tailEnd type="none" w="med" len="med"/>
              </a:ln>
            </p:spPr>
          </p:sp>
          <p:sp>
            <p:nvSpPr>
              <p:cNvPr id="88554" name="Line 6548"/>
              <p:cNvSpPr/>
              <p:nvPr/>
            </p:nvSpPr>
            <p:spPr>
              <a:xfrm>
                <a:off x="4697" y="725"/>
                <a:ext cx="0" cy="0"/>
              </a:xfrm>
              <a:prstGeom prst="line">
                <a:avLst/>
              </a:prstGeom>
              <a:ln w="11113" cap="flat" cmpd="sng">
                <a:solidFill>
                  <a:srgbClr val="0000FF"/>
                </a:solidFill>
                <a:prstDash val="solid"/>
                <a:headEnd type="none" w="med" len="med"/>
                <a:tailEnd type="none" w="med" len="med"/>
              </a:ln>
            </p:spPr>
          </p:sp>
          <p:sp>
            <p:nvSpPr>
              <p:cNvPr id="88555" name="Line 6549"/>
              <p:cNvSpPr/>
              <p:nvPr/>
            </p:nvSpPr>
            <p:spPr>
              <a:xfrm>
                <a:off x="4695" y="725"/>
                <a:ext cx="4" cy="0"/>
              </a:xfrm>
              <a:prstGeom prst="line">
                <a:avLst/>
              </a:prstGeom>
              <a:ln w="11113" cap="flat" cmpd="sng">
                <a:solidFill>
                  <a:srgbClr val="0000FF"/>
                </a:solidFill>
                <a:prstDash val="solid"/>
                <a:headEnd type="none" w="med" len="med"/>
                <a:tailEnd type="none" w="med" len="med"/>
              </a:ln>
            </p:spPr>
          </p:sp>
          <p:sp>
            <p:nvSpPr>
              <p:cNvPr id="88556" name="Line 6550"/>
              <p:cNvSpPr/>
              <p:nvPr/>
            </p:nvSpPr>
            <p:spPr>
              <a:xfrm>
                <a:off x="4714" y="721"/>
                <a:ext cx="0" cy="0"/>
              </a:xfrm>
              <a:prstGeom prst="line">
                <a:avLst/>
              </a:prstGeom>
              <a:ln w="11113" cap="flat" cmpd="sng">
                <a:solidFill>
                  <a:srgbClr val="0000FF"/>
                </a:solidFill>
                <a:prstDash val="solid"/>
                <a:headEnd type="none" w="med" len="med"/>
                <a:tailEnd type="none" w="med" len="med"/>
              </a:ln>
            </p:spPr>
          </p:sp>
          <p:sp>
            <p:nvSpPr>
              <p:cNvPr id="88557" name="Line 6551"/>
              <p:cNvSpPr/>
              <p:nvPr/>
            </p:nvSpPr>
            <p:spPr>
              <a:xfrm>
                <a:off x="4712" y="721"/>
                <a:ext cx="5" cy="0"/>
              </a:xfrm>
              <a:prstGeom prst="line">
                <a:avLst/>
              </a:prstGeom>
              <a:ln w="11113" cap="flat" cmpd="sng">
                <a:solidFill>
                  <a:srgbClr val="0000FF"/>
                </a:solidFill>
                <a:prstDash val="solid"/>
                <a:headEnd type="none" w="med" len="med"/>
                <a:tailEnd type="none" w="med" len="med"/>
              </a:ln>
            </p:spPr>
          </p:sp>
          <p:sp>
            <p:nvSpPr>
              <p:cNvPr id="88558" name="Line 6552"/>
              <p:cNvSpPr/>
              <p:nvPr/>
            </p:nvSpPr>
            <p:spPr>
              <a:xfrm>
                <a:off x="4714" y="721"/>
                <a:ext cx="0" cy="0"/>
              </a:xfrm>
              <a:prstGeom prst="line">
                <a:avLst/>
              </a:prstGeom>
              <a:ln w="11113" cap="flat" cmpd="sng">
                <a:solidFill>
                  <a:srgbClr val="0000FF"/>
                </a:solidFill>
                <a:prstDash val="solid"/>
                <a:headEnd type="none" w="med" len="med"/>
                <a:tailEnd type="none" w="med" len="med"/>
              </a:ln>
            </p:spPr>
          </p:sp>
          <p:sp>
            <p:nvSpPr>
              <p:cNvPr id="88559" name="Line 6553"/>
              <p:cNvSpPr/>
              <p:nvPr/>
            </p:nvSpPr>
            <p:spPr>
              <a:xfrm>
                <a:off x="4712" y="721"/>
                <a:ext cx="5" cy="0"/>
              </a:xfrm>
              <a:prstGeom prst="line">
                <a:avLst/>
              </a:prstGeom>
              <a:ln w="11113" cap="flat" cmpd="sng">
                <a:solidFill>
                  <a:srgbClr val="0000FF"/>
                </a:solidFill>
                <a:prstDash val="solid"/>
                <a:headEnd type="none" w="med" len="med"/>
                <a:tailEnd type="none" w="med" len="med"/>
              </a:ln>
            </p:spPr>
          </p:sp>
          <p:sp>
            <p:nvSpPr>
              <p:cNvPr id="88560" name="Line 6554"/>
              <p:cNvSpPr/>
              <p:nvPr/>
            </p:nvSpPr>
            <p:spPr>
              <a:xfrm>
                <a:off x="4730" y="716"/>
                <a:ext cx="0" cy="0"/>
              </a:xfrm>
              <a:prstGeom prst="line">
                <a:avLst/>
              </a:prstGeom>
              <a:ln w="11113" cap="flat" cmpd="sng">
                <a:solidFill>
                  <a:srgbClr val="0000FF"/>
                </a:solidFill>
                <a:prstDash val="solid"/>
                <a:headEnd type="none" w="med" len="med"/>
                <a:tailEnd type="none" w="med" len="med"/>
              </a:ln>
            </p:spPr>
          </p:sp>
          <p:sp>
            <p:nvSpPr>
              <p:cNvPr id="88561" name="Line 6555"/>
              <p:cNvSpPr/>
              <p:nvPr/>
            </p:nvSpPr>
            <p:spPr>
              <a:xfrm>
                <a:off x="4728" y="716"/>
                <a:ext cx="4" cy="0"/>
              </a:xfrm>
              <a:prstGeom prst="line">
                <a:avLst/>
              </a:prstGeom>
              <a:ln w="11113" cap="flat" cmpd="sng">
                <a:solidFill>
                  <a:srgbClr val="0000FF"/>
                </a:solidFill>
                <a:prstDash val="solid"/>
                <a:headEnd type="none" w="med" len="med"/>
                <a:tailEnd type="none" w="med" len="med"/>
              </a:ln>
            </p:spPr>
          </p:sp>
          <p:sp>
            <p:nvSpPr>
              <p:cNvPr id="88562" name="Line 6556"/>
              <p:cNvSpPr/>
              <p:nvPr/>
            </p:nvSpPr>
            <p:spPr>
              <a:xfrm>
                <a:off x="4730" y="716"/>
                <a:ext cx="0" cy="0"/>
              </a:xfrm>
              <a:prstGeom prst="line">
                <a:avLst/>
              </a:prstGeom>
              <a:ln w="11113" cap="flat" cmpd="sng">
                <a:solidFill>
                  <a:srgbClr val="0000FF"/>
                </a:solidFill>
                <a:prstDash val="solid"/>
                <a:headEnd type="none" w="med" len="med"/>
                <a:tailEnd type="none" w="med" len="med"/>
              </a:ln>
            </p:spPr>
          </p:sp>
          <p:sp>
            <p:nvSpPr>
              <p:cNvPr id="88563" name="Line 6557"/>
              <p:cNvSpPr/>
              <p:nvPr/>
            </p:nvSpPr>
            <p:spPr>
              <a:xfrm>
                <a:off x="4728" y="716"/>
                <a:ext cx="4" cy="0"/>
              </a:xfrm>
              <a:prstGeom prst="line">
                <a:avLst/>
              </a:prstGeom>
              <a:ln w="11113" cap="flat" cmpd="sng">
                <a:solidFill>
                  <a:srgbClr val="0000FF"/>
                </a:solidFill>
                <a:prstDash val="solid"/>
                <a:headEnd type="none" w="med" len="med"/>
                <a:tailEnd type="none" w="med" len="med"/>
              </a:ln>
            </p:spPr>
          </p:sp>
          <p:sp>
            <p:nvSpPr>
              <p:cNvPr id="88564" name="Line 6558"/>
              <p:cNvSpPr/>
              <p:nvPr/>
            </p:nvSpPr>
            <p:spPr>
              <a:xfrm>
                <a:off x="4747" y="706"/>
                <a:ext cx="0" cy="0"/>
              </a:xfrm>
              <a:prstGeom prst="line">
                <a:avLst/>
              </a:prstGeom>
              <a:ln w="11113" cap="flat" cmpd="sng">
                <a:solidFill>
                  <a:srgbClr val="0000FF"/>
                </a:solidFill>
                <a:prstDash val="solid"/>
                <a:headEnd type="none" w="med" len="med"/>
                <a:tailEnd type="none" w="med" len="med"/>
              </a:ln>
            </p:spPr>
          </p:sp>
          <p:sp>
            <p:nvSpPr>
              <p:cNvPr id="88565" name="Line 6559"/>
              <p:cNvSpPr/>
              <p:nvPr/>
            </p:nvSpPr>
            <p:spPr>
              <a:xfrm>
                <a:off x="4745" y="706"/>
                <a:ext cx="5" cy="0"/>
              </a:xfrm>
              <a:prstGeom prst="line">
                <a:avLst/>
              </a:prstGeom>
              <a:ln w="11113" cap="flat" cmpd="sng">
                <a:solidFill>
                  <a:srgbClr val="0000FF"/>
                </a:solidFill>
                <a:prstDash val="solid"/>
                <a:headEnd type="none" w="med" len="med"/>
                <a:tailEnd type="none" w="med" len="med"/>
              </a:ln>
            </p:spPr>
          </p:sp>
          <p:sp>
            <p:nvSpPr>
              <p:cNvPr id="88566" name="Line 6560"/>
              <p:cNvSpPr/>
              <p:nvPr/>
            </p:nvSpPr>
            <p:spPr>
              <a:xfrm>
                <a:off x="4747" y="706"/>
                <a:ext cx="0" cy="0"/>
              </a:xfrm>
              <a:prstGeom prst="line">
                <a:avLst/>
              </a:prstGeom>
              <a:ln w="11113" cap="flat" cmpd="sng">
                <a:solidFill>
                  <a:srgbClr val="0000FF"/>
                </a:solidFill>
                <a:prstDash val="solid"/>
                <a:headEnd type="none" w="med" len="med"/>
                <a:tailEnd type="none" w="med" len="med"/>
              </a:ln>
            </p:spPr>
          </p:sp>
          <p:sp>
            <p:nvSpPr>
              <p:cNvPr id="88567" name="Line 6561"/>
              <p:cNvSpPr/>
              <p:nvPr/>
            </p:nvSpPr>
            <p:spPr>
              <a:xfrm>
                <a:off x="4745" y="706"/>
                <a:ext cx="5" cy="0"/>
              </a:xfrm>
              <a:prstGeom prst="line">
                <a:avLst/>
              </a:prstGeom>
              <a:ln w="11113" cap="flat" cmpd="sng">
                <a:solidFill>
                  <a:srgbClr val="0000FF"/>
                </a:solidFill>
                <a:prstDash val="solid"/>
                <a:headEnd type="none" w="med" len="med"/>
                <a:tailEnd type="none" w="med" len="med"/>
              </a:ln>
            </p:spPr>
          </p:sp>
          <p:sp>
            <p:nvSpPr>
              <p:cNvPr id="88568" name="Line 6562"/>
              <p:cNvSpPr/>
              <p:nvPr/>
            </p:nvSpPr>
            <p:spPr>
              <a:xfrm>
                <a:off x="4765" y="697"/>
                <a:ext cx="0" cy="0"/>
              </a:xfrm>
              <a:prstGeom prst="line">
                <a:avLst/>
              </a:prstGeom>
              <a:ln w="11113" cap="flat" cmpd="sng">
                <a:solidFill>
                  <a:srgbClr val="0000FF"/>
                </a:solidFill>
                <a:prstDash val="solid"/>
                <a:headEnd type="none" w="med" len="med"/>
                <a:tailEnd type="none" w="med" len="med"/>
              </a:ln>
            </p:spPr>
          </p:sp>
          <p:sp>
            <p:nvSpPr>
              <p:cNvPr id="88569" name="Line 6563"/>
              <p:cNvSpPr/>
              <p:nvPr/>
            </p:nvSpPr>
            <p:spPr>
              <a:xfrm>
                <a:off x="4763" y="697"/>
                <a:ext cx="4" cy="0"/>
              </a:xfrm>
              <a:prstGeom prst="line">
                <a:avLst/>
              </a:prstGeom>
              <a:ln w="11113" cap="flat" cmpd="sng">
                <a:solidFill>
                  <a:srgbClr val="0000FF"/>
                </a:solidFill>
                <a:prstDash val="solid"/>
                <a:headEnd type="none" w="med" len="med"/>
                <a:tailEnd type="none" w="med" len="med"/>
              </a:ln>
            </p:spPr>
          </p:sp>
          <p:sp>
            <p:nvSpPr>
              <p:cNvPr id="88570" name="Line 6564"/>
              <p:cNvSpPr/>
              <p:nvPr/>
            </p:nvSpPr>
            <p:spPr>
              <a:xfrm>
                <a:off x="4765" y="697"/>
                <a:ext cx="0" cy="0"/>
              </a:xfrm>
              <a:prstGeom prst="line">
                <a:avLst/>
              </a:prstGeom>
              <a:ln w="11113" cap="flat" cmpd="sng">
                <a:solidFill>
                  <a:srgbClr val="0000FF"/>
                </a:solidFill>
                <a:prstDash val="solid"/>
                <a:headEnd type="none" w="med" len="med"/>
                <a:tailEnd type="none" w="med" len="med"/>
              </a:ln>
            </p:spPr>
          </p:sp>
          <p:sp>
            <p:nvSpPr>
              <p:cNvPr id="88571" name="Line 6565"/>
              <p:cNvSpPr/>
              <p:nvPr/>
            </p:nvSpPr>
            <p:spPr>
              <a:xfrm>
                <a:off x="4763" y="697"/>
                <a:ext cx="4" cy="0"/>
              </a:xfrm>
              <a:prstGeom prst="line">
                <a:avLst/>
              </a:prstGeom>
              <a:ln w="11113" cap="flat" cmpd="sng">
                <a:solidFill>
                  <a:srgbClr val="0000FF"/>
                </a:solidFill>
                <a:prstDash val="solid"/>
                <a:headEnd type="none" w="med" len="med"/>
                <a:tailEnd type="none" w="med" len="med"/>
              </a:ln>
            </p:spPr>
          </p:sp>
          <p:sp>
            <p:nvSpPr>
              <p:cNvPr id="88572" name="Line 6566"/>
              <p:cNvSpPr/>
              <p:nvPr/>
            </p:nvSpPr>
            <p:spPr>
              <a:xfrm>
                <a:off x="4780" y="689"/>
                <a:ext cx="0" cy="0"/>
              </a:xfrm>
              <a:prstGeom prst="line">
                <a:avLst/>
              </a:prstGeom>
              <a:ln w="11113" cap="flat" cmpd="sng">
                <a:solidFill>
                  <a:srgbClr val="0000FF"/>
                </a:solidFill>
                <a:prstDash val="solid"/>
                <a:headEnd type="none" w="med" len="med"/>
                <a:tailEnd type="none" w="med" len="med"/>
              </a:ln>
            </p:spPr>
          </p:sp>
          <p:sp>
            <p:nvSpPr>
              <p:cNvPr id="88573" name="Line 6567"/>
              <p:cNvSpPr/>
              <p:nvPr/>
            </p:nvSpPr>
            <p:spPr>
              <a:xfrm>
                <a:off x="4778" y="689"/>
                <a:ext cx="4" cy="0"/>
              </a:xfrm>
              <a:prstGeom prst="line">
                <a:avLst/>
              </a:prstGeom>
              <a:ln w="11113" cap="flat" cmpd="sng">
                <a:solidFill>
                  <a:srgbClr val="0000FF"/>
                </a:solidFill>
                <a:prstDash val="solid"/>
                <a:headEnd type="none" w="med" len="med"/>
                <a:tailEnd type="none" w="med" len="med"/>
              </a:ln>
            </p:spPr>
          </p:sp>
          <p:sp>
            <p:nvSpPr>
              <p:cNvPr id="88574" name="Line 6568"/>
              <p:cNvSpPr/>
              <p:nvPr/>
            </p:nvSpPr>
            <p:spPr>
              <a:xfrm>
                <a:off x="4780" y="689"/>
                <a:ext cx="0" cy="0"/>
              </a:xfrm>
              <a:prstGeom prst="line">
                <a:avLst/>
              </a:prstGeom>
              <a:ln w="11113" cap="flat" cmpd="sng">
                <a:solidFill>
                  <a:srgbClr val="0000FF"/>
                </a:solidFill>
                <a:prstDash val="solid"/>
                <a:headEnd type="none" w="med" len="med"/>
                <a:tailEnd type="none" w="med" len="med"/>
              </a:ln>
            </p:spPr>
          </p:sp>
          <p:sp>
            <p:nvSpPr>
              <p:cNvPr id="88575" name="Line 6569"/>
              <p:cNvSpPr/>
              <p:nvPr/>
            </p:nvSpPr>
            <p:spPr>
              <a:xfrm>
                <a:off x="4778" y="689"/>
                <a:ext cx="4" cy="0"/>
              </a:xfrm>
              <a:prstGeom prst="line">
                <a:avLst/>
              </a:prstGeom>
              <a:ln w="11113" cap="flat" cmpd="sng">
                <a:solidFill>
                  <a:srgbClr val="0000FF"/>
                </a:solidFill>
                <a:prstDash val="solid"/>
                <a:headEnd type="none" w="med" len="med"/>
                <a:tailEnd type="none" w="med" len="med"/>
              </a:ln>
            </p:spPr>
          </p:sp>
          <p:sp>
            <p:nvSpPr>
              <p:cNvPr id="88576" name="Line 6570"/>
              <p:cNvSpPr/>
              <p:nvPr/>
            </p:nvSpPr>
            <p:spPr>
              <a:xfrm>
                <a:off x="4797" y="678"/>
                <a:ext cx="0" cy="0"/>
              </a:xfrm>
              <a:prstGeom prst="line">
                <a:avLst/>
              </a:prstGeom>
              <a:ln w="11113" cap="flat" cmpd="sng">
                <a:solidFill>
                  <a:srgbClr val="0000FF"/>
                </a:solidFill>
                <a:prstDash val="solid"/>
                <a:headEnd type="none" w="med" len="med"/>
                <a:tailEnd type="none" w="med" len="med"/>
              </a:ln>
            </p:spPr>
          </p:sp>
          <p:sp>
            <p:nvSpPr>
              <p:cNvPr id="88577" name="Line 6571"/>
              <p:cNvSpPr/>
              <p:nvPr/>
            </p:nvSpPr>
            <p:spPr>
              <a:xfrm>
                <a:off x="4796" y="678"/>
                <a:ext cx="4" cy="0"/>
              </a:xfrm>
              <a:prstGeom prst="line">
                <a:avLst/>
              </a:prstGeom>
              <a:ln w="11113" cap="flat" cmpd="sng">
                <a:solidFill>
                  <a:srgbClr val="0000FF"/>
                </a:solidFill>
                <a:prstDash val="solid"/>
                <a:headEnd type="none" w="med" len="med"/>
                <a:tailEnd type="none" w="med" len="med"/>
              </a:ln>
            </p:spPr>
          </p:sp>
          <p:sp>
            <p:nvSpPr>
              <p:cNvPr id="88578" name="Line 6572"/>
              <p:cNvSpPr/>
              <p:nvPr/>
            </p:nvSpPr>
            <p:spPr>
              <a:xfrm>
                <a:off x="4797" y="678"/>
                <a:ext cx="0" cy="0"/>
              </a:xfrm>
              <a:prstGeom prst="line">
                <a:avLst/>
              </a:prstGeom>
              <a:ln w="11113" cap="flat" cmpd="sng">
                <a:solidFill>
                  <a:srgbClr val="0000FF"/>
                </a:solidFill>
                <a:prstDash val="solid"/>
                <a:headEnd type="none" w="med" len="med"/>
                <a:tailEnd type="none" w="med" len="med"/>
              </a:ln>
            </p:spPr>
          </p:sp>
          <p:sp>
            <p:nvSpPr>
              <p:cNvPr id="88579" name="Line 6573"/>
              <p:cNvSpPr/>
              <p:nvPr/>
            </p:nvSpPr>
            <p:spPr>
              <a:xfrm>
                <a:off x="4796" y="678"/>
                <a:ext cx="4" cy="0"/>
              </a:xfrm>
              <a:prstGeom prst="line">
                <a:avLst/>
              </a:prstGeom>
              <a:ln w="11113" cap="flat" cmpd="sng">
                <a:solidFill>
                  <a:srgbClr val="0000FF"/>
                </a:solidFill>
                <a:prstDash val="solid"/>
                <a:headEnd type="none" w="med" len="med"/>
                <a:tailEnd type="none" w="med" len="med"/>
              </a:ln>
            </p:spPr>
          </p:sp>
          <p:sp>
            <p:nvSpPr>
              <p:cNvPr id="88580" name="Line 6574"/>
              <p:cNvSpPr/>
              <p:nvPr/>
            </p:nvSpPr>
            <p:spPr>
              <a:xfrm flipV="1">
                <a:off x="4815" y="668"/>
                <a:ext cx="0" cy="2"/>
              </a:xfrm>
              <a:prstGeom prst="line">
                <a:avLst/>
              </a:prstGeom>
              <a:ln w="11113" cap="flat" cmpd="sng">
                <a:solidFill>
                  <a:srgbClr val="0000FF"/>
                </a:solidFill>
                <a:prstDash val="solid"/>
                <a:headEnd type="none" w="med" len="med"/>
                <a:tailEnd type="none" w="med" len="med"/>
              </a:ln>
            </p:spPr>
          </p:sp>
          <p:sp>
            <p:nvSpPr>
              <p:cNvPr id="88581" name="Line 6575"/>
              <p:cNvSpPr/>
              <p:nvPr/>
            </p:nvSpPr>
            <p:spPr>
              <a:xfrm>
                <a:off x="4813" y="668"/>
                <a:ext cx="4" cy="0"/>
              </a:xfrm>
              <a:prstGeom prst="line">
                <a:avLst/>
              </a:prstGeom>
              <a:ln w="11113" cap="flat" cmpd="sng">
                <a:solidFill>
                  <a:srgbClr val="0000FF"/>
                </a:solidFill>
                <a:prstDash val="solid"/>
                <a:headEnd type="none" w="med" len="med"/>
                <a:tailEnd type="none" w="med" len="med"/>
              </a:ln>
            </p:spPr>
          </p:sp>
          <p:sp>
            <p:nvSpPr>
              <p:cNvPr id="88582" name="Line 6576"/>
              <p:cNvSpPr/>
              <p:nvPr/>
            </p:nvSpPr>
            <p:spPr>
              <a:xfrm>
                <a:off x="4815" y="670"/>
                <a:ext cx="0" cy="2"/>
              </a:xfrm>
              <a:prstGeom prst="line">
                <a:avLst/>
              </a:prstGeom>
              <a:ln w="11113" cap="flat" cmpd="sng">
                <a:solidFill>
                  <a:srgbClr val="0000FF"/>
                </a:solidFill>
                <a:prstDash val="solid"/>
                <a:headEnd type="none" w="med" len="med"/>
                <a:tailEnd type="none" w="med" len="med"/>
              </a:ln>
            </p:spPr>
          </p:sp>
          <p:sp>
            <p:nvSpPr>
              <p:cNvPr id="88583" name="Line 6577"/>
              <p:cNvSpPr/>
              <p:nvPr/>
            </p:nvSpPr>
            <p:spPr>
              <a:xfrm>
                <a:off x="4813" y="672"/>
                <a:ext cx="4" cy="0"/>
              </a:xfrm>
              <a:prstGeom prst="line">
                <a:avLst/>
              </a:prstGeom>
              <a:ln w="11113" cap="flat" cmpd="sng">
                <a:solidFill>
                  <a:srgbClr val="0000FF"/>
                </a:solidFill>
                <a:prstDash val="solid"/>
                <a:headEnd type="none" w="med" len="med"/>
                <a:tailEnd type="none" w="med" len="med"/>
              </a:ln>
            </p:spPr>
          </p:sp>
          <p:sp>
            <p:nvSpPr>
              <p:cNvPr id="88584" name="Line 6578"/>
              <p:cNvSpPr/>
              <p:nvPr/>
            </p:nvSpPr>
            <p:spPr>
              <a:xfrm flipV="1">
                <a:off x="4830" y="655"/>
                <a:ext cx="0" cy="2"/>
              </a:xfrm>
              <a:prstGeom prst="line">
                <a:avLst/>
              </a:prstGeom>
              <a:ln w="11113" cap="flat" cmpd="sng">
                <a:solidFill>
                  <a:srgbClr val="0000FF"/>
                </a:solidFill>
                <a:prstDash val="solid"/>
                <a:headEnd type="none" w="med" len="med"/>
                <a:tailEnd type="none" w="med" len="med"/>
              </a:ln>
            </p:spPr>
          </p:sp>
          <p:sp>
            <p:nvSpPr>
              <p:cNvPr id="88585" name="Line 6579"/>
              <p:cNvSpPr/>
              <p:nvPr/>
            </p:nvSpPr>
            <p:spPr>
              <a:xfrm>
                <a:off x="4828" y="655"/>
                <a:ext cx="5" cy="0"/>
              </a:xfrm>
              <a:prstGeom prst="line">
                <a:avLst/>
              </a:prstGeom>
              <a:ln w="11113" cap="flat" cmpd="sng">
                <a:solidFill>
                  <a:srgbClr val="0000FF"/>
                </a:solidFill>
                <a:prstDash val="solid"/>
                <a:headEnd type="none" w="med" len="med"/>
                <a:tailEnd type="none" w="med" len="med"/>
              </a:ln>
            </p:spPr>
          </p:sp>
          <p:sp>
            <p:nvSpPr>
              <p:cNvPr id="88586" name="Line 6580"/>
              <p:cNvSpPr/>
              <p:nvPr/>
            </p:nvSpPr>
            <p:spPr>
              <a:xfrm>
                <a:off x="4830" y="657"/>
                <a:ext cx="0" cy="2"/>
              </a:xfrm>
              <a:prstGeom prst="line">
                <a:avLst/>
              </a:prstGeom>
              <a:ln w="11113" cap="flat" cmpd="sng">
                <a:solidFill>
                  <a:srgbClr val="0000FF"/>
                </a:solidFill>
                <a:prstDash val="solid"/>
                <a:headEnd type="none" w="med" len="med"/>
                <a:tailEnd type="none" w="med" len="med"/>
              </a:ln>
            </p:spPr>
          </p:sp>
          <p:sp>
            <p:nvSpPr>
              <p:cNvPr id="88587" name="Line 6581"/>
              <p:cNvSpPr/>
              <p:nvPr/>
            </p:nvSpPr>
            <p:spPr>
              <a:xfrm>
                <a:off x="4828" y="659"/>
                <a:ext cx="5" cy="0"/>
              </a:xfrm>
              <a:prstGeom prst="line">
                <a:avLst/>
              </a:prstGeom>
              <a:ln w="11113" cap="flat" cmpd="sng">
                <a:solidFill>
                  <a:srgbClr val="0000FF"/>
                </a:solidFill>
                <a:prstDash val="solid"/>
                <a:headEnd type="none" w="med" len="med"/>
                <a:tailEnd type="none" w="med" len="med"/>
              </a:ln>
            </p:spPr>
          </p:sp>
          <p:sp>
            <p:nvSpPr>
              <p:cNvPr id="88588" name="Line 6582"/>
              <p:cNvSpPr/>
              <p:nvPr/>
            </p:nvSpPr>
            <p:spPr>
              <a:xfrm flipV="1">
                <a:off x="4848" y="649"/>
                <a:ext cx="0" cy="2"/>
              </a:xfrm>
              <a:prstGeom prst="line">
                <a:avLst/>
              </a:prstGeom>
              <a:ln w="11113" cap="flat" cmpd="sng">
                <a:solidFill>
                  <a:srgbClr val="0000FF"/>
                </a:solidFill>
                <a:prstDash val="solid"/>
                <a:headEnd type="none" w="med" len="med"/>
                <a:tailEnd type="none" w="med" len="med"/>
              </a:ln>
            </p:spPr>
          </p:sp>
          <p:sp>
            <p:nvSpPr>
              <p:cNvPr id="88589" name="Line 6583"/>
              <p:cNvSpPr/>
              <p:nvPr/>
            </p:nvSpPr>
            <p:spPr>
              <a:xfrm>
                <a:off x="4846" y="649"/>
                <a:ext cx="4" cy="0"/>
              </a:xfrm>
              <a:prstGeom prst="line">
                <a:avLst/>
              </a:prstGeom>
              <a:ln w="11113" cap="flat" cmpd="sng">
                <a:solidFill>
                  <a:srgbClr val="0000FF"/>
                </a:solidFill>
                <a:prstDash val="solid"/>
                <a:headEnd type="none" w="med" len="med"/>
                <a:tailEnd type="none" w="med" len="med"/>
              </a:ln>
            </p:spPr>
          </p:sp>
          <p:sp>
            <p:nvSpPr>
              <p:cNvPr id="88590" name="Line 6584"/>
              <p:cNvSpPr/>
              <p:nvPr/>
            </p:nvSpPr>
            <p:spPr>
              <a:xfrm>
                <a:off x="4848" y="651"/>
                <a:ext cx="0" cy="2"/>
              </a:xfrm>
              <a:prstGeom prst="line">
                <a:avLst/>
              </a:prstGeom>
              <a:ln w="11113" cap="flat" cmpd="sng">
                <a:solidFill>
                  <a:srgbClr val="0000FF"/>
                </a:solidFill>
                <a:prstDash val="solid"/>
                <a:headEnd type="none" w="med" len="med"/>
                <a:tailEnd type="none" w="med" len="med"/>
              </a:ln>
            </p:spPr>
          </p:sp>
          <p:sp>
            <p:nvSpPr>
              <p:cNvPr id="88591" name="Line 6585"/>
              <p:cNvSpPr/>
              <p:nvPr/>
            </p:nvSpPr>
            <p:spPr>
              <a:xfrm>
                <a:off x="4846" y="653"/>
                <a:ext cx="4" cy="0"/>
              </a:xfrm>
              <a:prstGeom prst="line">
                <a:avLst/>
              </a:prstGeom>
              <a:ln w="11113" cap="flat" cmpd="sng">
                <a:solidFill>
                  <a:srgbClr val="0000FF"/>
                </a:solidFill>
                <a:prstDash val="solid"/>
                <a:headEnd type="none" w="med" len="med"/>
                <a:tailEnd type="none" w="med" len="med"/>
              </a:ln>
            </p:spPr>
          </p:sp>
          <p:sp>
            <p:nvSpPr>
              <p:cNvPr id="88592" name="Line 6586"/>
              <p:cNvSpPr/>
              <p:nvPr/>
            </p:nvSpPr>
            <p:spPr>
              <a:xfrm flipV="1">
                <a:off x="4865" y="642"/>
                <a:ext cx="0" cy="2"/>
              </a:xfrm>
              <a:prstGeom prst="line">
                <a:avLst/>
              </a:prstGeom>
              <a:ln w="11113" cap="flat" cmpd="sng">
                <a:solidFill>
                  <a:srgbClr val="0000FF"/>
                </a:solidFill>
                <a:prstDash val="solid"/>
                <a:headEnd type="none" w="med" len="med"/>
                <a:tailEnd type="none" w="med" len="med"/>
              </a:ln>
            </p:spPr>
          </p:sp>
          <p:sp>
            <p:nvSpPr>
              <p:cNvPr id="88593" name="Line 6587"/>
              <p:cNvSpPr/>
              <p:nvPr/>
            </p:nvSpPr>
            <p:spPr>
              <a:xfrm>
                <a:off x="4863" y="642"/>
                <a:ext cx="5" cy="0"/>
              </a:xfrm>
              <a:prstGeom prst="line">
                <a:avLst/>
              </a:prstGeom>
              <a:ln w="11113" cap="flat" cmpd="sng">
                <a:solidFill>
                  <a:srgbClr val="0000FF"/>
                </a:solidFill>
                <a:prstDash val="solid"/>
                <a:headEnd type="none" w="med" len="med"/>
                <a:tailEnd type="none" w="med" len="med"/>
              </a:ln>
            </p:spPr>
          </p:sp>
          <p:sp>
            <p:nvSpPr>
              <p:cNvPr id="88594" name="Line 6588"/>
              <p:cNvSpPr/>
              <p:nvPr/>
            </p:nvSpPr>
            <p:spPr>
              <a:xfrm>
                <a:off x="4865" y="644"/>
                <a:ext cx="0" cy="3"/>
              </a:xfrm>
              <a:prstGeom prst="line">
                <a:avLst/>
              </a:prstGeom>
              <a:ln w="11113" cap="flat" cmpd="sng">
                <a:solidFill>
                  <a:srgbClr val="0000FF"/>
                </a:solidFill>
                <a:prstDash val="solid"/>
                <a:headEnd type="none" w="med" len="med"/>
                <a:tailEnd type="none" w="med" len="med"/>
              </a:ln>
            </p:spPr>
          </p:sp>
          <p:sp>
            <p:nvSpPr>
              <p:cNvPr id="88595" name="Line 6589"/>
              <p:cNvSpPr/>
              <p:nvPr/>
            </p:nvSpPr>
            <p:spPr>
              <a:xfrm>
                <a:off x="4863" y="647"/>
                <a:ext cx="5" cy="0"/>
              </a:xfrm>
              <a:prstGeom prst="line">
                <a:avLst/>
              </a:prstGeom>
              <a:ln w="11113" cap="flat" cmpd="sng">
                <a:solidFill>
                  <a:srgbClr val="0000FF"/>
                </a:solidFill>
                <a:prstDash val="solid"/>
                <a:headEnd type="none" w="med" len="med"/>
                <a:tailEnd type="none" w="med" len="med"/>
              </a:ln>
            </p:spPr>
          </p:sp>
          <p:sp>
            <p:nvSpPr>
              <p:cNvPr id="88596" name="Line 6590"/>
              <p:cNvSpPr/>
              <p:nvPr/>
            </p:nvSpPr>
            <p:spPr>
              <a:xfrm flipV="1">
                <a:off x="4881" y="638"/>
                <a:ext cx="0" cy="2"/>
              </a:xfrm>
              <a:prstGeom prst="line">
                <a:avLst/>
              </a:prstGeom>
              <a:ln w="11113" cap="flat" cmpd="sng">
                <a:solidFill>
                  <a:srgbClr val="0000FF"/>
                </a:solidFill>
                <a:prstDash val="solid"/>
                <a:headEnd type="none" w="med" len="med"/>
                <a:tailEnd type="none" w="med" len="med"/>
              </a:ln>
            </p:spPr>
          </p:sp>
          <p:sp>
            <p:nvSpPr>
              <p:cNvPr id="88597" name="Line 6591"/>
              <p:cNvSpPr/>
              <p:nvPr/>
            </p:nvSpPr>
            <p:spPr>
              <a:xfrm>
                <a:off x="4879" y="638"/>
                <a:ext cx="4" cy="0"/>
              </a:xfrm>
              <a:prstGeom prst="line">
                <a:avLst/>
              </a:prstGeom>
              <a:ln w="11113" cap="flat" cmpd="sng">
                <a:solidFill>
                  <a:srgbClr val="0000FF"/>
                </a:solidFill>
                <a:prstDash val="solid"/>
                <a:headEnd type="none" w="med" len="med"/>
                <a:tailEnd type="none" w="med" len="med"/>
              </a:ln>
            </p:spPr>
          </p:sp>
          <p:sp>
            <p:nvSpPr>
              <p:cNvPr id="88598" name="Line 6592"/>
              <p:cNvSpPr/>
              <p:nvPr/>
            </p:nvSpPr>
            <p:spPr>
              <a:xfrm>
                <a:off x="4881" y="640"/>
                <a:ext cx="0" cy="2"/>
              </a:xfrm>
              <a:prstGeom prst="line">
                <a:avLst/>
              </a:prstGeom>
              <a:ln w="11113" cap="flat" cmpd="sng">
                <a:solidFill>
                  <a:srgbClr val="0000FF"/>
                </a:solidFill>
                <a:prstDash val="solid"/>
                <a:headEnd type="none" w="med" len="med"/>
                <a:tailEnd type="none" w="med" len="med"/>
              </a:ln>
            </p:spPr>
          </p:sp>
          <p:sp>
            <p:nvSpPr>
              <p:cNvPr id="88599" name="Line 6593"/>
              <p:cNvSpPr/>
              <p:nvPr/>
            </p:nvSpPr>
            <p:spPr>
              <a:xfrm>
                <a:off x="4879" y="642"/>
                <a:ext cx="4" cy="0"/>
              </a:xfrm>
              <a:prstGeom prst="line">
                <a:avLst/>
              </a:prstGeom>
              <a:ln w="11113" cap="flat" cmpd="sng">
                <a:solidFill>
                  <a:srgbClr val="0000FF"/>
                </a:solidFill>
                <a:prstDash val="solid"/>
                <a:headEnd type="none" w="med" len="med"/>
                <a:tailEnd type="none" w="med" len="med"/>
              </a:ln>
            </p:spPr>
          </p:sp>
          <p:sp>
            <p:nvSpPr>
              <p:cNvPr id="88600" name="Line 6594"/>
              <p:cNvSpPr/>
              <p:nvPr/>
            </p:nvSpPr>
            <p:spPr>
              <a:xfrm flipV="1">
                <a:off x="4898" y="636"/>
                <a:ext cx="0" cy="2"/>
              </a:xfrm>
              <a:prstGeom prst="line">
                <a:avLst/>
              </a:prstGeom>
              <a:ln w="11113" cap="flat" cmpd="sng">
                <a:solidFill>
                  <a:srgbClr val="0000FF"/>
                </a:solidFill>
                <a:prstDash val="solid"/>
                <a:headEnd type="none" w="med" len="med"/>
                <a:tailEnd type="none" w="med" len="med"/>
              </a:ln>
            </p:spPr>
          </p:sp>
          <p:sp>
            <p:nvSpPr>
              <p:cNvPr id="88601" name="Line 6595"/>
              <p:cNvSpPr/>
              <p:nvPr/>
            </p:nvSpPr>
            <p:spPr>
              <a:xfrm>
                <a:off x="4896" y="636"/>
                <a:ext cx="4" cy="0"/>
              </a:xfrm>
              <a:prstGeom prst="line">
                <a:avLst/>
              </a:prstGeom>
              <a:ln w="11113" cap="flat" cmpd="sng">
                <a:solidFill>
                  <a:srgbClr val="0000FF"/>
                </a:solidFill>
                <a:prstDash val="solid"/>
                <a:headEnd type="none" w="med" len="med"/>
                <a:tailEnd type="none" w="med" len="med"/>
              </a:ln>
            </p:spPr>
          </p:sp>
          <p:sp>
            <p:nvSpPr>
              <p:cNvPr id="88602" name="Line 6596"/>
              <p:cNvSpPr/>
              <p:nvPr/>
            </p:nvSpPr>
            <p:spPr>
              <a:xfrm>
                <a:off x="4898" y="638"/>
                <a:ext cx="0" cy="2"/>
              </a:xfrm>
              <a:prstGeom prst="line">
                <a:avLst/>
              </a:prstGeom>
              <a:ln w="11113" cap="flat" cmpd="sng">
                <a:solidFill>
                  <a:srgbClr val="0000FF"/>
                </a:solidFill>
                <a:prstDash val="solid"/>
                <a:headEnd type="none" w="med" len="med"/>
                <a:tailEnd type="none" w="med" len="med"/>
              </a:ln>
            </p:spPr>
          </p:sp>
          <p:sp>
            <p:nvSpPr>
              <p:cNvPr id="88603" name="Line 6597"/>
              <p:cNvSpPr/>
              <p:nvPr/>
            </p:nvSpPr>
            <p:spPr>
              <a:xfrm>
                <a:off x="4896" y="640"/>
                <a:ext cx="4" cy="0"/>
              </a:xfrm>
              <a:prstGeom prst="line">
                <a:avLst/>
              </a:prstGeom>
              <a:ln w="11113" cap="flat" cmpd="sng">
                <a:solidFill>
                  <a:srgbClr val="0000FF"/>
                </a:solidFill>
                <a:prstDash val="solid"/>
                <a:headEnd type="none" w="med" len="med"/>
                <a:tailEnd type="none" w="med" len="med"/>
              </a:ln>
            </p:spPr>
          </p:sp>
          <p:sp>
            <p:nvSpPr>
              <p:cNvPr id="88604" name="Line 6598"/>
              <p:cNvSpPr/>
              <p:nvPr/>
            </p:nvSpPr>
            <p:spPr>
              <a:xfrm flipV="1">
                <a:off x="4915" y="632"/>
                <a:ext cx="0" cy="2"/>
              </a:xfrm>
              <a:prstGeom prst="line">
                <a:avLst/>
              </a:prstGeom>
              <a:ln w="11113" cap="flat" cmpd="sng">
                <a:solidFill>
                  <a:srgbClr val="0000FF"/>
                </a:solidFill>
                <a:prstDash val="solid"/>
                <a:headEnd type="none" w="med" len="med"/>
                <a:tailEnd type="none" w="med" len="med"/>
              </a:ln>
            </p:spPr>
          </p:sp>
          <p:sp>
            <p:nvSpPr>
              <p:cNvPr id="88605" name="Line 6599"/>
              <p:cNvSpPr/>
              <p:nvPr/>
            </p:nvSpPr>
            <p:spPr>
              <a:xfrm>
                <a:off x="4913" y="632"/>
                <a:ext cx="5" cy="0"/>
              </a:xfrm>
              <a:prstGeom prst="line">
                <a:avLst/>
              </a:prstGeom>
              <a:ln w="11113" cap="flat" cmpd="sng">
                <a:solidFill>
                  <a:srgbClr val="0000FF"/>
                </a:solidFill>
                <a:prstDash val="solid"/>
                <a:headEnd type="none" w="med" len="med"/>
                <a:tailEnd type="none" w="med" len="med"/>
              </a:ln>
            </p:spPr>
          </p:sp>
          <p:sp>
            <p:nvSpPr>
              <p:cNvPr id="88606" name="Line 6600"/>
              <p:cNvSpPr/>
              <p:nvPr/>
            </p:nvSpPr>
            <p:spPr>
              <a:xfrm>
                <a:off x="4915" y="634"/>
                <a:ext cx="0" cy="2"/>
              </a:xfrm>
              <a:prstGeom prst="line">
                <a:avLst/>
              </a:prstGeom>
              <a:ln w="11113" cap="flat" cmpd="sng">
                <a:solidFill>
                  <a:srgbClr val="0000FF"/>
                </a:solidFill>
                <a:prstDash val="solid"/>
                <a:headEnd type="none" w="med" len="med"/>
                <a:tailEnd type="none" w="med" len="med"/>
              </a:ln>
            </p:spPr>
          </p:sp>
          <p:sp>
            <p:nvSpPr>
              <p:cNvPr id="88607" name="Line 6601"/>
              <p:cNvSpPr/>
              <p:nvPr/>
            </p:nvSpPr>
            <p:spPr>
              <a:xfrm>
                <a:off x="4913" y="636"/>
                <a:ext cx="5" cy="0"/>
              </a:xfrm>
              <a:prstGeom prst="line">
                <a:avLst/>
              </a:prstGeom>
              <a:ln w="11113" cap="flat" cmpd="sng">
                <a:solidFill>
                  <a:srgbClr val="0000FF"/>
                </a:solidFill>
                <a:prstDash val="solid"/>
                <a:headEnd type="none" w="med" len="med"/>
                <a:tailEnd type="none" w="med" len="med"/>
              </a:ln>
            </p:spPr>
          </p:sp>
          <p:sp>
            <p:nvSpPr>
              <p:cNvPr id="88608" name="Line 6602"/>
              <p:cNvSpPr/>
              <p:nvPr/>
            </p:nvSpPr>
            <p:spPr>
              <a:xfrm flipV="1">
                <a:off x="4931" y="632"/>
                <a:ext cx="0" cy="4"/>
              </a:xfrm>
              <a:prstGeom prst="line">
                <a:avLst/>
              </a:prstGeom>
              <a:ln w="11113" cap="flat" cmpd="sng">
                <a:solidFill>
                  <a:srgbClr val="0000FF"/>
                </a:solidFill>
                <a:prstDash val="solid"/>
                <a:headEnd type="none" w="med" len="med"/>
                <a:tailEnd type="none" w="med" len="med"/>
              </a:ln>
            </p:spPr>
          </p:sp>
          <p:sp>
            <p:nvSpPr>
              <p:cNvPr id="88609" name="Line 6603"/>
              <p:cNvSpPr/>
              <p:nvPr/>
            </p:nvSpPr>
            <p:spPr>
              <a:xfrm>
                <a:off x="4929" y="632"/>
                <a:ext cx="4" cy="0"/>
              </a:xfrm>
              <a:prstGeom prst="line">
                <a:avLst/>
              </a:prstGeom>
              <a:ln w="11113" cap="flat" cmpd="sng">
                <a:solidFill>
                  <a:srgbClr val="0000FF"/>
                </a:solidFill>
                <a:prstDash val="solid"/>
                <a:headEnd type="none" w="med" len="med"/>
                <a:tailEnd type="none" w="med" len="med"/>
              </a:ln>
            </p:spPr>
          </p:sp>
          <p:sp>
            <p:nvSpPr>
              <p:cNvPr id="88610" name="Line 6604"/>
              <p:cNvSpPr/>
              <p:nvPr/>
            </p:nvSpPr>
            <p:spPr>
              <a:xfrm>
                <a:off x="4931" y="636"/>
                <a:ext cx="0" cy="4"/>
              </a:xfrm>
              <a:prstGeom prst="line">
                <a:avLst/>
              </a:prstGeom>
              <a:ln w="11113" cap="flat" cmpd="sng">
                <a:solidFill>
                  <a:srgbClr val="0000FF"/>
                </a:solidFill>
                <a:prstDash val="solid"/>
                <a:headEnd type="none" w="med" len="med"/>
                <a:tailEnd type="none" w="med" len="med"/>
              </a:ln>
            </p:spPr>
          </p:sp>
          <p:sp>
            <p:nvSpPr>
              <p:cNvPr id="88611" name="Line 6605"/>
              <p:cNvSpPr/>
              <p:nvPr/>
            </p:nvSpPr>
            <p:spPr>
              <a:xfrm>
                <a:off x="4929" y="640"/>
                <a:ext cx="4" cy="0"/>
              </a:xfrm>
              <a:prstGeom prst="line">
                <a:avLst/>
              </a:prstGeom>
              <a:ln w="11113" cap="flat" cmpd="sng">
                <a:solidFill>
                  <a:srgbClr val="0000FF"/>
                </a:solidFill>
                <a:prstDash val="solid"/>
                <a:headEnd type="none" w="med" len="med"/>
                <a:tailEnd type="none" w="med" len="med"/>
              </a:ln>
            </p:spPr>
          </p:sp>
          <p:sp>
            <p:nvSpPr>
              <p:cNvPr id="88612" name="Line 6606"/>
              <p:cNvSpPr/>
              <p:nvPr/>
            </p:nvSpPr>
            <p:spPr>
              <a:xfrm flipV="1">
                <a:off x="4948" y="636"/>
                <a:ext cx="0" cy="2"/>
              </a:xfrm>
              <a:prstGeom prst="line">
                <a:avLst/>
              </a:prstGeom>
              <a:ln w="11113" cap="flat" cmpd="sng">
                <a:solidFill>
                  <a:srgbClr val="0000FF"/>
                </a:solidFill>
                <a:prstDash val="solid"/>
                <a:headEnd type="none" w="med" len="med"/>
                <a:tailEnd type="none" w="med" len="med"/>
              </a:ln>
            </p:spPr>
          </p:sp>
          <p:sp>
            <p:nvSpPr>
              <p:cNvPr id="88613" name="Line 6607"/>
              <p:cNvSpPr/>
              <p:nvPr/>
            </p:nvSpPr>
            <p:spPr>
              <a:xfrm>
                <a:off x="4946" y="636"/>
                <a:ext cx="5" cy="0"/>
              </a:xfrm>
              <a:prstGeom prst="line">
                <a:avLst/>
              </a:prstGeom>
              <a:ln w="11113" cap="flat" cmpd="sng">
                <a:solidFill>
                  <a:srgbClr val="0000FF"/>
                </a:solidFill>
                <a:prstDash val="solid"/>
                <a:headEnd type="none" w="med" len="med"/>
                <a:tailEnd type="none" w="med" len="med"/>
              </a:ln>
            </p:spPr>
          </p:sp>
          <p:sp>
            <p:nvSpPr>
              <p:cNvPr id="88614" name="Line 6608"/>
              <p:cNvSpPr/>
              <p:nvPr/>
            </p:nvSpPr>
            <p:spPr>
              <a:xfrm>
                <a:off x="4948" y="638"/>
                <a:ext cx="0" cy="2"/>
              </a:xfrm>
              <a:prstGeom prst="line">
                <a:avLst/>
              </a:prstGeom>
              <a:ln w="11113" cap="flat" cmpd="sng">
                <a:solidFill>
                  <a:srgbClr val="0000FF"/>
                </a:solidFill>
                <a:prstDash val="solid"/>
                <a:headEnd type="none" w="med" len="med"/>
                <a:tailEnd type="none" w="med" len="med"/>
              </a:ln>
            </p:spPr>
          </p:sp>
          <p:sp>
            <p:nvSpPr>
              <p:cNvPr id="88615" name="Line 6609"/>
              <p:cNvSpPr/>
              <p:nvPr/>
            </p:nvSpPr>
            <p:spPr>
              <a:xfrm>
                <a:off x="4946" y="640"/>
                <a:ext cx="5" cy="0"/>
              </a:xfrm>
              <a:prstGeom prst="line">
                <a:avLst/>
              </a:prstGeom>
              <a:ln w="11113" cap="flat" cmpd="sng">
                <a:solidFill>
                  <a:srgbClr val="0000FF"/>
                </a:solidFill>
                <a:prstDash val="solid"/>
                <a:headEnd type="none" w="med" len="med"/>
                <a:tailEnd type="none" w="med" len="med"/>
              </a:ln>
            </p:spPr>
          </p:sp>
          <p:sp>
            <p:nvSpPr>
              <p:cNvPr id="88616" name="Line 6610"/>
              <p:cNvSpPr/>
              <p:nvPr/>
            </p:nvSpPr>
            <p:spPr>
              <a:xfrm flipV="1">
                <a:off x="4966" y="638"/>
                <a:ext cx="0" cy="4"/>
              </a:xfrm>
              <a:prstGeom prst="line">
                <a:avLst/>
              </a:prstGeom>
              <a:ln w="11113" cap="flat" cmpd="sng">
                <a:solidFill>
                  <a:srgbClr val="0000FF"/>
                </a:solidFill>
                <a:prstDash val="solid"/>
                <a:headEnd type="none" w="med" len="med"/>
                <a:tailEnd type="none" w="med" len="med"/>
              </a:ln>
            </p:spPr>
          </p:sp>
          <p:sp>
            <p:nvSpPr>
              <p:cNvPr id="88617" name="Line 6611"/>
              <p:cNvSpPr/>
              <p:nvPr/>
            </p:nvSpPr>
            <p:spPr>
              <a:xfrm>
                <a:off x="4964" y="638"/>
                <a:ext cx="4" cy="0"/>
              </a:xfrm>
              <a:prstGeom prst="line">
                <a:avLst/>
              </a:prstGeom>
              <a:ln w="11113" cap="flat" cmpd="sng">
                <a:solidFill>
                  <a:srgbClr val="0000FF"/>
                </a:solidFill>
                <a:prstDash val="solid"/>
                <a:headEnd type="none" w="med" len="med"/>
                <a:tailEnd type="none" w="med" len="med"/>
              </a:ln>
            </p:spPr>
          </p:sp>
          <p:sp>
            <p:nvSpPr>
              <p:cNvPr id="88618" name="Line 6612"/>
              <p:cNvSpPr/>
              <p:nvPr/>
            </p:nvSpPr>
            <p:spPr>
              <a:xfrm>
                <a:off x="4966" y="642"/>
                <a:ext cx="0" cy="5"/>
              </a:xfrm>
              <a:prstGeom prst="line">
                <a:avLst/>
              </a:prstGeom>
              <a:ln w="11113" cap="flat" cmpd="sng">
                <a:solidFill>
                  <a:srgbClr val="0000FF"/>
                </a:solidFill>
                <a:prstDash val="solid"/>
                <a:headEnd type="none" w="med" len="med"/>
                <a:tailEnd type="none" w="med" len="med"/>
              </a:ln>
            </p:spPr>
          </p:sp>
          <p:sp>
            <p:nvSpPr>
              <p:cNvPr id="88619" name="Line 6613"/>
              <p:cNvSpPr/>
              <p:nvPr/>
            </p:nvSpPr>
            <p:spPr>
              <a:xfrm>
                <a:off x="4964" y="647"/>
                <a:ext cx="4" cy="0"/>
              </a:xfrm>
              <a:prstGeom prst="line">
                <a:avLst/>
              </a:prstGeom>
              <a:ln w="11113" cap="flat" cmpd="sng">
                <a:solidFill>
                  <a:srgbClr val="0000FF"/>
                </a:solidFill>
                <a:prstDash val="solid"/>
                <a:headEnd type="none" w="med" len="med"/>
                <a:tailEnd type="none" w="med" len="med"/>
              </a:ln>
            </p:spPr>
          </p:sp>
          <p:sp>
            <p:nvSpPr>
              <p:cNvPr id="88620" name="Line 6614"/>
              <p:cNvSpPr/>
              <p:nvPr/>
            </p:nvSpPr>
            <p:spPr>
              <a:xfrm flipV="1">
                <a:off x="4981" y="640"/>
                <a:ext cx="0" cy="4"/>
              </a:xfrm>
              <a:prstGeom prst="line">
                <a:avLst/>
              </a:prstGeom>
              <a:ln w="11113" cap="flat" cmpd="sng">
                <a:solidFill>
                  <a:srgbClr val="0000FF"/>
                </a:solidFill>
                <a:prstDash val="solid"/>
                <a:headEnd type="none" w="med" len="med"/>
                <a:tailEnd type="none" w="med" len="med"/>
              </a:ln>
            </p:spPr>
          </p:sp>
          <p:sp>
            <p:nvSpPr>
              <p:cNvPr id="88621" name="Line 6615"/>
              <p:cNvSpPr/>
              <p:nvPr/>
            </p:nvSpPr>
            <p:spPr>
              <a:xfrm>
                <a:off x="4979" y="640"/>
                <a:ext cx="4" cy="0"/>
              </a:xfrm>
              <a:prstGeom prst="line">
                <a:avLst/>
              </a:prstGeom>
              <a:ln w="11113" cap="flat" cmpd="sng">
                <a:solidFill>
                  <a:srgbClr val="0000FF"/>
                </a:solidFill>
                <a:prstDash val="solid"/>
                <a:headEnd type="none" w="med" len="med"/>
                <a:tailEnd type="none" w="med" len="med"/>
              </a:ln>
            </p:spPr>
          </p:sp>
          <p:sp>
            <p:nvSpPr>
              <p:cNvPr id="88622" name="Line 6616"/>
              <p:cNvSpPr/>
              <p:nvPr/>
            </p:nvSpPr>
            <p:spPr>
              <a:xfrm>
                <a:off x="4981" y="644"/>
                <a:ext cx="0" cy="5"/>
              </a:xfrm>
              <a:prstGeom prst="line">
                <a:avLst/>
              </a:prstGeom>
              <a:ln w="11113" cap="flat" cmpd="sng">
                <a:solidFill>
                  <a:srgbClr val="0000FF"/>
                </a:solidFill>
                <a:prstDash val="solid"/>
                <a:headEnd type="none" w="med" len="med"/>
                <a:tailEnd type="none" w="med" len="med"/>
              </a:ln>
            </p:spPr>
          </p:sp>
          <p:sp>
            <p:nvSpPr>
              <p:cNvPr id="88623" name="Line 6617"/>
              <p:cNvSpPr/>
              <p:nvPr/>
            </p:nvSpPr>
            <p:spPr>
              <a:xfrm>
                <a:off x="4979" y="649"/>
                <a:ext cx="4" cy="0"/>
              </a:xfrm>
              <a:prstGeom prst="line">
                <a:avLst/>
              </a:prstGeom>
              <a:ln w="11113" cap="flat" cmpd="sng">
                <a:solidFill>
                  <a:srgbClr val="0000FF"/>
                </a:solidFill>
                <a:prstDash val="solid"/>
                <a:headEnd type="none" w="med" len="med"/>
                <a:tailEnd type="none" w="med" len="med"/>
              </a:ln>
            </p:spPr>
          </p:sp>
          <p:sp>
            <p:nvSpPr>
              <p:cNvPr id="88624" name="Line 6618"/>
              <p:cNvSpPr/>
              <p:nvPr/>
            </p:nvSpPr>
            <p:spPr>
              <a:xfrm flipV="1">
                <a:off x="4999" y="649"/>
                <a:ext cx="0" cy="4"/>
              </a:xfrm>
              <a:prstGeom prst="line">
                <a:avLst/>
              </a:prstGeom>
              <a:ln w="11113" cap="flat" cmpd="sng">
                <a:solidFill>
                  <a:srgbClr val="0000FF"/>
                </a:solidFill>
                <a:prstDash val="solid"/>
                <a:headEnd type="none" w="med" len="med"/>
                <a:tailEnd type="none" w="med" len="med"/>
              </a:ln>
            </p:spPr>
          </p:sp>
          <p:sp>
            <p:nvSpPr>
              <p:cNvPr id="88625" name="Line 6619"/>
              <p:cNvSpPr/>
              <p:nvPr/>
            </p:nvSpPr>
            <p:spPr>
              <a:xfrm>
                <a:off x="4997" y="649"/>
                <a:ext cx="4" cy="0"/>
              </a:xfrm>
              <a:prstGeom prst="line">
                <a:avLst/>
              </a:prstGeom>
              <a:ln w="11113" cap="flat" cmpd="sng">
                <a:solidFill>
                  <a:srgbClr val="0000FF"/>
                </a:solidFill>
                <a:prstDash val="solid"/>
                <a:headEnd type="none" w="med" len="med"/>
                <a:tailEnd type="none" w="med" len="med"/>
              </a:ln>
            </p:spPr>
          </p:sp>
          <p:sp>
            <p:nvSpPr>
              <p:cNvPr id="88626" name="Line 6620"/>
              <p:cNvSpPr/>
              <p:nvPr/>
            </p:nvSpPr>
            <p:spPr>
              <a:xfrm>
                <a:off x="4999" y="653"/>
                <a:ext cx="0" cy="4"/>
              </a:xfrm>
              <a:prstGeom prst="line">
                <a:avLst/>
              </a:prstGeom>
              <a:ln w="11113" cap="flat" cmpd="sng">
                <a:solidFill>
                  <a:srgbClr val="0000FF"/>
                </a:solidFill>
                <a:prstDash val="solid"/>
                <a:headEnd type="none" w="med" len="med"/>
                <a:tailEnd type="none" w="med" len="med"/>
              </a:ln>
            </p:spPr>
          </p:sp>
          <p:sp>
            <p:nvSpPr>
              <p:cNvPr id="88627" name="Line 6621"/>
              <p:cNvSpPr/>
              <p:nvPr/>
            </p:nvSpPr>
            <p:spPr>
              <a:xfrm>
                <a:off x="4997" y="657"/>
                <a:ext cx="4" cy="0"/>
              </a:xfrm>
              <a:prstGeom prst="line">
                <a:avLst/>
              </a:prstGeom>
              <a:ln w="11113" cap="flat" cmpd="sng">
                <a:solidFill>
                  <a:srgbClr val="0000FF"/>
                </a:solidFill>
                <a:prstDash val="solid"/>
                <a:headEnd type="none" w="med" len="med"/>
                <a:tailEnd type="none" w="med" len="med"/>
              </a:ln>
            </p:spPr>
          </p:sp>
          <p:sp>
            <p:nvSpPr>
              <p:cNvPr id="88628" name="Line 6622"/>
              <p:cNvSpPr/>
              <p:nvPr/>
            </p:nvSpPr>
            <p:spPr>
              <a:xfrm flipV="1">
                <a:off x="5014" y="659"/>
                <a:ext cx="0" cy="4"/>
              </a:xfrm>
              <a:prstGeom prst="line">
                <a:avLst/>
              </a:prstGeom>
              <a:ln w="11113" cap="flat" cmpd="sng">
                <a:solidFill>
                  <a:srgbClr val="0000FF"/>
                </a:solidFill>
                <a:prstDash val="solid"/>
                <a:headEnd type="none" w="med" len="med"/>
                <a:tailEnd type="none" w="med" len="med"/>
              </a:ln>
            </p:spPr>
          </p:sp>
          <p:sp>
            <p:nvSpPr>
              <p:cNvPr id="88629" name="Line 6623"/>
              <p:cNvSpPr/>
              <p:nvPr/>
            </p:nvSpPr>
            <p:spPr>
              <a:xfrm>
                <a:off x="5012" y="659"/>
                <a:ext cx="4" cy="0"/>
              </a:xfrm>
              <a:prstGeom prst="line">
                <a:avLst/>
              </a:prstGeom>
              <a:ln w="11113" cap="flat" cmpd="sng">
                <a:solidFill>
                  <a:srgbClr val="0000FF"/>
                </a:solidFill>
                <a:prstDash val="solid"/>
                <a:headEnd type="none" w="med" len="med"/>
                <a:tailEnd type="none" w="med" len="med"/>
              </a:ln>
            </p:spPr>
          </p:sp>
          <p:sp>
            <p:nvSpPr>
              <p:cNvPr id="88630" name="Line 6624"/>
              <p:cNvSpPr/>
              <p:nvPr/>
            </p:nvSpPr>
            <p:spPr>
              <a:xfrm>
                <a:off x="5014" y="663"/>
                <a:ext cx="0" cy="5"/>
              </a:xfrm>
              <a:prstGeom prst="line">
                <a:avLst/>
              </a:prstGeom>
              <a:ln w="11113" cap="flat" cmpd="sng">
                <a:solidFill>
                  <a:srgbClr val="0000FF"/>
                </a:solidFill>
                <a:prstDash val="solid"/>
                <a:headEnd type="none" w="med" len="med"/>
                <a:tailEnd type="none" w="med" len="med"/>
              </a:ln>
            </p:spPr>
          </p:sp>
          <p:sp>
            <p:nvSpPr>
              <p:cNvPr id="88631" name="Line 6625"/>
              <p:cNvSpPr/>
              <p:nvPr/>
            </p:nvSpPr>
            <p:spPr>
              <a:xfrm>
                <a:off x="5012" y="668"/>
                <a:ext cx="4" cy="0"/>
              </a:xfrm>
              <a:prstGeom prst="line">
                <a:avLst/>
              </a:prstGeom>
              <a:ln w="11113" cap="flat" cmpd="sng">
                <a:solidFill>
                  <a:srgbClr val="0000FF"/>
                </a:solidFill>
                <a:prstDash val="solid"/>
                <a:headEnd type="none" w="med" len="med"/>
                <a:tailEnd type="none" w="med" len="med"/>
              </a:ln>
            </p:spPr>
          </p:sp>
          <p:sp>
            <p:nvSpPr>
              <p:cNvPr id="88632" name="Line 6626"/>
              <p:cNvSpPr/>
              <p:nvPr/>
            </p:nvSpPr>
            <p:spPr>
              <a:xfrm flipV="1">
                <a:off x="5031" y="668"/>
                <a:ext cx="0" cy="6"/>
              </a:xfrm>
              <a:prstGeom prst="line">
                <a:avLst/>
              </a:prstGeom>
              <a:ln w="11113" cap="flat" cmpd="sng">
                <a:solidFill>
                  <a:srgbClr val="0000FF"/>
                </a:solidFill>
                <a:prstDash val="solid"/>
                <a:headEnd type="none" w="med" len="med"/>
                <a:tailEnd type="none" w="med" len="med"/>
              </a:ln>
            </p:spPr>
          </p:sp>
          <p:sp>
            <p:nvSpPr>
              <p:cNvPr id="88633" name="Line 6627"/>
              <p:cNvSpPr/>
              <p:nvPr/>
            </p:nvSpPr>
            <p:spPr>
              <a:xfrm>
                <a:off x="5030" y="668"/>
                <a:ext cx="4" cy="0"/>
              </a:xfrm>
              <a:prstGeom prst="line">
                <a:avLst/>
              </a:prstGeom>
              <a:ln w="11113" cap="flat" cmpd="sng">
                <a:solidFill>
                  <a:srgbClr val="0000FF"/>
                </a:solidFill>
                <a:prstDash val="solid"/>
                <a:headEnd type="none" w="med" len="med"/>
                <a:tailEnd type="none" w="med" len="med"/>
              </a:ln>
            </p:spPr>
          </p:sp>
          <p:sp>
            <p:nvSpPr>
              <p:cNvPr id="88634" name="Line 6628"/>
              <p:cNvSpPr/>
              <p:nvPr/>
            </p:nvSpPr>
            <p:spPr>
              <a:xfrm>
                <a:off x="5031" y="674"/>
                <a:ext cx="0" cy="6"/>
              </a:xfrm>
              <a:prstGeom prst="line">
                <a:avLst/>
              </a:prstGeom>
              <a:ln w="11113" cap="flat" cmpd="sng">
                <a:solidFill>
                  <a:srgbClr val="0000FF"/>
                </a:solidFill>
                <a:prstDash val="solid"/>
                <a:headEnd type="none" w="med" len="med"/>
                <a:tailEnd type="none" w="med" len="med"/>
              </a:ln>
            </p:spPr>
          </p:sp>
          <p:sp>
            <p:nvSpPr>
              <p:cNvPr id="88635" name="Line 6629"/>
              <p:cNvSpPr/>
              <p:nvPr/>
            </p:nvSpPr>
            <p:spPr>
              <a:xfrm>
                <a:off x="5030" y="680"/>
                <a:ext cx="4" cy="0"/>
              </a:xfrm>
              <a:prstGeom prst="line">
                <a:avLst/>
              </a:prstGeom>
              <a:ln w="11113" cap="flat" cmpd="sng">
                <a:solidFill>
                  <a:srgbClr val="0000FF"/>
                </a:solidFill>
                <a:prstDash val="solid"/>
                <a:headEnd type="none" w="med" len="med"/>
                <a:tailEnd type="none" w="med" len="med"/>
              </a:ln>
            </p:spPr>
          </p:sp>
          <p:sp>
            <p:nvSpPr>
              <p:cNvPr id="88636" name="Line 6630"/>
              <p:cNvSpPr/>
              <p:nvPr/>
            </p:nvSpPr>
            <p:spPr>
              <a:xfrm flipV="1">
                <a:off x="5049" y="674"/>
                <a:ext cx="0" cy="4"/>
              </a:xfrm>
              <a:prstGeom prst="line">
                <a:avLst/>
              </a:prstGeom>
              <a:ln w="11113" cap="flat" cmpd="sng">
                <a:solidFill>
                  <a:srgbClr val="0000FF"/>
                </a:solidFill>
                <a:prstDash val="solid"/>
                <a:headEnd type="none" w="med" len="med"/>
                <a:tailEnd type="none" w="med" len="med"/>
              </a:ln>
            </p:spPr>
          </p:sp>
          <p:sp>
            <p:nvSpPr>
              <p:cNvPr id="88637" name="Line 6631"/>
              <p:cNvSpPr/>
              <p:nvPr/>
            </p:nvSpPr>
            <p:spPr>
              <a:xfrm>
                <a:off x="5047" y="674"/>
                <a:ext cx="4" cy="0"/>
              </a:xfrm>
              <a:prstGeom prst="line">
                <a:avLst/>
              </a:prstGeom>
              <a:ln w="11113" cap="flat" cmpd="sng">
                <a:solidFill>
                  <a:srgbClr val="0000FF"/>
                </a:solidFill>
                <a:prstDash val="solid"/>
                <a:headEnd type="none" w="med" len="med"/>
                <a:tailEnd type="none" w="med" len="med"/>
              </a:ln>
            </p:spPr>
          </p:sp>
          <p:sp>
            <p:nvSpPr>
              <p:cNvPr id="88638" name="Line 6632"/>
              <p:cNvSpPr/>
              <p:nvPr/>
            </p:nvSpPr>
            <p:spPr>
              <a:xfrm>
                <a:off x="5049" y="678"/>
                <a:ext cx="0" cy="5"/>
              </a:xfrm>
              <a:prstGeom prst="line">
                <a:avLst/>
              </a:prstGeom>
              <a:ln w="11113" cap="flat" cmpd="sng">
                <a:solidFill>
                  <a:srgbClr val="0000FF"/>
                </a:solidFill>
                <a:prstDash val="solid"/>
                <a:headEnd type="none" w="med" len="med"/>
                <a:tailEnd type="none" w="med" len="med"/>
              </a:ln>
            </p:spPr>
          </p:sp>
          <p:sp>
            <p:nvSpPr>
              <p:cNvPr id="88639" name="Line 6633"/>
              <p:cNvSpPr/>
              <p:nvPr/>
            </p:nvSpPr>
            <p:spPr>
              <a:xfrm>
                <a:off x="5047" y="683"/>
                <a:ext cx="4" cy="0"/>
              </a:xfrm>
              <a:prstGeom prst="line">
                <a:avLst/>
              </a:prstGeom>
              <a:ln w="11113" cap="flat" cmpd="sng">
                <a:solidFill>
                  <a:srgbClr val="0000FF"/>
                </a:solidFill>
                <a:prstDash val="solid"/>
                <a:headEnd type="none" w="med" len="med"/>
                <a:tailEnd type="none" w="med" len="med"/>
              </a:ln>
            </p:spPr>
          </p:sp>
          <p:sp>
            <p:nvSpPr>
              <p:cNvPr id="88640" name="Line 6634"/>
              <p:cNvSpPr/>
              <p:nvPr/>
            </p:nvSpPr>
            <p:spPr>
              <a:xfrm flipV="1">
                <a:off x="5064" y="680"/>
                <a:ext cx="0" cy="7"/>
              </a:xfrm>
              <a:prstGeom prst="line">
                <a:avLst/>
              </a:prstGeom>
              <a:ln w="11113" cap="flat" cmpd="sng">
                <a:solidFill>
                  <a:srgbClr val="0000FF"/>
                </a:solidFill>
                <a:prstDash val="solid"/>
                <a:headEnd type="none" w="med" len="med"/>
                <a:tailEnd type="none" w="med" len="med"/>
              </a:ln>
            </p:spPr>
          </p:sp>
          <p:sp>
            <p:nvSpPr>
              <p:cNvPr id="88641" name="Line 6635"/>
              <p:cNvSpPr/>
              <p:nvPr/>
            </p:nvSpPr>
            <p:spPr>
              <a:xfrm>
                <a:off x="5062" y="680"/>
                <a:ext cx="4" cy="0"/>
              </a:xfrm>
              <a:prstGeom prst="line">
                <a:avLst/>
              </a:prstGeom>
              <a:ln w="11113" cap="flat" cmpd="sng">
                <a:solidFill>
                  <a:srgbClr val="0000FF"/>
                </a:solidFill>
                <a:prstDash val="solid"/>
                <a:headEnd type="none" w="med" len="med"/>
                <a:tailEnd type="none" w="med" len="med"/>
              </a:ln>
            </p:spPr>
          </p:sp>
          <p:sp>
            <p:nvSpPr>
              <p:cNvPr id="88642" name="Line 6636"/>
              <p:cNvSpPr/>
              <p:nvPr/>
            </p:nvSpPr>
            <p:spPr>
              <a:xfrm>
                <a:off x="5064" y="687"/>
                <a:ext cx="0" cy="6"/>
              </a:xfrm>
              <a:prstGeom prst="line">
                <a:avLst/>
              </a:prstGeom>
              <a:ln w="11113" cap="flat" cmpd="sng">
                <a:solidFill>
                  <a:srgbClr val="0000FF"/>
                </a:solidFill>
                <a:prstDash val="solid"/>
                <a:headEnd type="none" w="med" len="med"/>
                <a:tailEnd type="none" w="med" len="med"/>
              </a:ln>
            </p:spPr>
          </p:sp>
          <p:sp>
            <p:nvSpPr>
              <p:cNvPr id="88643" name="Line 6637"/>
              <p:cNvSpPr/>
              <p:nvPr/>
            </p:nvSpPr>
            <p:spPr>
              <a:xfrm>
                <a:off x="5062" y="693"/>
                <a:ext cx="4" cy="0"/>
              </a:xfrm>
              <a:prstGeom prst="line">
                <a:avLst/>
              </a:prstGeom>
              <a:ln w="11113" cap="flat" cmpd="sng">
                <a:solidFill>
                  <a:srgbClr val="0000FF"/>
                </a:solidFill>
                <a:prstDash val="solid"/>
                <a:headEnd type="none" w="med" len="med"/>
                <a:tailEnd type="none" w="med" len="med"/>
              </a:ln>
            </p:spPr>
          </p:sp>
          <p:sp>
            <p:nvSpPr>
              <p:cNvPr id="88644" name="Line 6638"/>
              <p:cNvSpPr/>
              <p:nvPr/>
            </p:nvSpPr>
            <p:spPr>
              <a:xfrm flipV="1">
                <a:off x="5082" y="695"/>
                <a:ext cx="0" cy="7"/>
              </a:xfrm>
              <a:prstGeom prst="line">
                <a:avLst/>
              </a:prstGeom>
              <a:ln w="11113" cap="flat" cmpd="sng">
                <a:solidFill>
                  <a:srgbClr val="0000FF"/>
                </a:solidFill>
                <a:prstDash val="solid"/>
                <a:headEnd type="none" w="med" len="med"/>
                <a:tailEnd type="none" w="med" len="med"/>
              </a:ln>
            </p:spPr>
          </p:sp>
          <p:sp>
            <p:nvSpPr>
              <p:cNvPr id="88645" name="Line 6639"/>
              <p:cNvSpPr/>
              <p:nvPr/>
            </p:nvSpPr>
            <p:spPr>
              <a:xfrm>
                <a:off x="5080" y="695"/>
                <a:ext cx="4" cy="0"/>
              </a:xfrm>
              <a:prstGeom prst="line">
                <a:avLst/>
              </a:prstGeom>
              <a:ln w="11113" cap="flat" cmpd="sng">
                <a:solidFill>
                  <a:srgbClr val="0000FF"/>
                </a:solidFill>
                <a:prstDash val="solid"/>
                <a:headEnd type="none" w="med" len="med"/>
                <a:tailEnd type="none" w="med" len="med"/>
              </a:ln>
            </p:spPr>
          </p:sp>
          <p:sp>
            <p:nvSpPr>
              <p:cNvPr id="88646" name="Line 6640"/>
              <p:cNvSpPr/>
              <p:nvPr/>
            </p:nvSpPr>
            <p:spPr>
              <a:xfrm>
                <a:off x="5082" y="702"/>
                <a:ext cx="0" cy="6"/>
              </a:xfrm>
              <a:prstGeom prst="line">
                <a:avLst/>
              </a:prstGeom>
              <a:ln w="11113" cap="flat" cmpd="sng">
                <a:solidFill>
                  <a:srgbClr val="0000FF"/>
                </a:solidFill>
                <a:prstDash val="solid"/>
                <a:headEnd type="none" w="med" len="med"/>
                <a:tailEnd type="none" w="med" len="med"/>
              </a:ln>
            </p:spPr>
          </p:sp>
        </p:grpSp>
        <p:grpSp>
          <p:nvGrpSpPr>
            <p:cNvPr id="85030" name="Group 6842"/>
            <p:cNvGrpSpPr/>
            <p:nvPr/>
          </p:nvGrpSpPr>
          <p:grpSpPr>
            <a:xfrm>
              <a:off x="4592" y="702"/>
              <a:ext cx="851" cy="609"/>
              <a:chOff x="4592" y="702"/>
              <a:chExt cx="851" cy="609"/>
            </a:xfrm>
          </p:grpSpPr>
          <p:sp>
            <p:nvSpPr>
              <p:cNvPr id="88247" name="Line 6642"/>
              <p:cNvSpPr/>
              <p:nvPr/>
            </p:nvSpPr>
            <p:spPr>
              <a:xfrm>
                <a:off x="5080" y="708"/>
                <a:ext cx="4" cy="0"/>
              </a:xfrm>
              <a:prstGeom prst="line">
                <a:avLst/>
              </a:prstGeom>
              <a:ln w="11113" cap="flat" cmpd="sng">
                <a:solidFill>
                  <a:srgbClr val="0000FF"/>
                </a:solidFill>
                <a:prstDash val="solid"/>
                <a:headEnd type="none" w="med" len="med"/>
                <a:tailEnd type="none" w="med" len="med"/>
              </a:ln>
            </p:spPr>
          </p:sp>
          <p:sp>
            <p:nvSpPr>
              <p:cNvPr id="88248" name="Line 6643"/>
              <p:cNvSpPr/>
              <p:nvPr/>
            </p:nvSpPr>
            <p:spPr>
              <a:xfrm flipV="1">
                <a:off x="5099" y="702"/>
                <a:ext cx="0" cy="6"/>
              </a:xfrm>
              <a:prstGeom prst="line">
                <a:avLst/>
              </a:prstGeom>
              <a:ln w="11113" cap="flat" cmpd="sng">
                <a:solidFill>
                  <a:srgbClr val="0000FF"/>
                </a:solidFill>
                <a:prstDash val="solid"/>
                <a:headEnd type="none" w="med" len="med"/>
                <a:tailEnd type="none" w="med" len="med"/>
              </a:ln>
            </p:spPr>
          </p:sp>
          <p:sp>
            <p:nvSpPr>
              <p:cNvPr id="88249" name="Line 6644"/>
              <p:cNvSpPr/>
              <p:nvPr/>
            </p:nvSpPr>
            <p:spPr>
              <a:xfrm>
                <a:off x="5097" y="702"/>
                <a:ext cx="5" cy="0"/>
              </a:xfrm>
              <a:prstGeom prst="line">
                <a:avLst/>
              </a:prstGeom>
              <a:ln w="11113" cap="flat" cmpd="sng">
                <a:solidFill>
                  <a:srgbClr val="0000FF"/>
                </a:solidFill>
                <a:prstDash val="solid"/>
                <a:headEnd type="none" w="med" len="med"/>
                <a:tailEnd type="none" w="med" len="med"/>
              </a:ln>
            </p:spPr>
          </p:sp>
          <p:sp>
            <p:nvSpPr>
              <p:cNvPr id="88250" name="Line 6645"/>
              <p:cNvSpPr/>
              <p:nvPr/>
            </p:nvSpPr>
            <p:spPr>
              <a:xfrm>
                <a:off x="5099" y="708"/>
                <a:ext cx="0" cy="6"/>
              </a:xfrm>
              <a:prstGeom prst="line">
                <a:avLst/>
              </a:prstGeom>
              <a:ln w="11113" cap="flat" cmpd="sng">
                <a:solidFill>
                  <a:srgbClr val="0000FF"/>
                </a:solidFill>
                <a:prstDash val="solid"/>
                <a:headEnd type="none" w="med" len="med"/>
                <a:tailEnd type="none" w="med" len="med"/>
              </a:ln>
            </p:spPr>
          </p:sp>
          <p:sp>
            <p:nvSpPr>
              <p:cNvPr id="88251" name="Line 6646"/>
              <p:cNvSpPr/>
              <p:nvPr/>
            </p:nvSpPr>
            <p:spPr>
              <a:xfrm>
                <a:off x="5097" y="714"/>
                <a:ext cx="5" cy="0"/>
              </a:xfrm>
              <a:prstGeom prst="line">
                <a:avLst/>
              </a:prstGeom>
              <a:ln w="11113" cap="flat" cmpd="sng">
                <a:solidFill>
                  <a:srgbClr val="0000FF"/>
                </a:solidFill>
                <a:prstDash val="solid"/>
                <a:headEnd type="none" w="med" len="med"/>
                <a:tailEnd type="none" w="med" len="med"/>
              </a:ln>
            </p:spPr>
          </p:sp>
          <p:sp>
            <p:nvSpPr>
              <p:cNvPr id="88252" name="Line 6647"/>
              <p:cNvSpPr/>
              <p:nvPr/>
            </p:nvSpPr>
            <p:spPr>
              <a:xfrm flipV="1">
                <a:off x="5115" y="729"/>
                <a:ext cx="0" cy="4"/>
              </a:xfrm>
              <a:prstGeom prst="line">
                <a:avLst/>
              </a:prstGeom>
              <a:ln w="11113" cap="flat" cmpd="sng">
                <a:solidFill>
                  <a:srgbClr val="0000FF"/>
                </a:solidFill>
                <a:prstDash val="solid"/>
                <a:headEnd type="none" w="med" len="med"/>
                <a:tailEnd type="none" w="med" len="med"/>
              </a:ln>
            </p:spPr>
          </p:sp>
          <p:sp>
            <p:nvSpPr>
              <p:cNvPr id="88253" name="Line 6648"/>
              <p:cNvSpPr/>
              <p:nvPr/>
            </p:nvSpPr>
            <p:spPr>
              <a:xfrm>
                <a:off x="5112" y="729"/>
                <a:ext cx="4" cy="0"/>
              </a:xfrm>
              <a:prstGeom prst="line">
                <a:avLst/>
              </a:prstGeom>
              <a:ln w="11113" cap="flat" cmpd="sng">
                <a:solidFill>
                  <a:srgbClr val="0000FF"/>
                </a:solidFill>
                <a:prstDash val="solid"/>
                <a:headEnd type="none" w="med" len="med"/>
                <a:tailEnd type="none" w="med" len="med"/>
              </a:ln>
            </p:spPr>
          </p:sp>
          <p:sp>
            <p:nvSpPr>
              <p:cNvPr id="88254" name="Line 6649"/>
              <p:cNvSpPr/>
              <p:nvPr/>
            </p:nvSpPr>
            <p:spPr>
              <a:xfrm>
                <a:off x="5115" y="733"/>
                <a:ext cx="0" cy="4"/>
              </a:xfrm>
              <a:prstGeom prst="line">
                <a:avLst/>
              </a:prstGeom>
              <a:ln w="11113" cap="flat" cmpd="sng">
                <a:solidFill>
                  <a:srgbClr val="0000FF"/>
                </a:solidFill>
                <a:prstDash val="solid"/>
                <a:headEnd type="none" w="med" len="med"/>
                <a:tailEnd type="none" w="med" len="med"/>
              </a:ln>
            </p:spPr>
          </p:sp>
          <p:sp>
            <p:nvSpPr>
              <p:cNvPr id="88255" name="Line 6650"/>
              <p:cNvSpPr/>
              <p:nvPr/>
            </p:nvSpPr>
            <p:spPr>
              <a:xfrm>
                <a:off x="5112" y="737"/>
                <a:ext cx="4" cy="0"/>
              </a:xfrm>
              <a:prstGeom prst="line">
                <a:avLst/>
              </a:prstGeom>
              <a:ln w="11113" cap="flat" cmpd="sng">
                <a:solidFill>
                  <a:srgbClr val="0000FF"/>
                </a:solidFill>
                <a:prstDash val="solid"/>
                <a:headEnd type="none" w="med" len="med"/>
                <a:tailEnd type="none" w="med" len="med"/>
              </a:ln>
            </p:spPr>
          </p:sp>
          <p:sp>
            <p:nvSpPr>
              <p:cNvPr id="88256" name="Line 6651"/>
              <p:cNvSpPr/>
              <p:nvPr/>
            </p:nvSpPr>
            <p:spPr>
              <a:xfrm flipV="1">
                <a:off x="5132" y="729"/>
                <a:ext cx="0" cy="2"/>
              </a:xfrm>
              <a:prstGeom prst="line">
                <a:avLst/>
              </a:prstGeom>
              <a:ln w="11113" cap="flat" cmpd="sng">
                <a:solidFill>
                  <a:srgbClr val="0000FF"/>
                </a:solidFill>
                <a:prstDash val="solid"/>
                <a:headEnd type="none" w="med" len="med"/>
                <a:tailEnd type="none" w="med" len="med"/>
              </a:ln>
            </p:spPr>
          </p:sp>
          <p:sp>
            <p:nvSpPr>
              <p:cNvPr id="88257" name="Line 6652"/>
              <p:cNvSpPr/>
              <p:nvPr/>
            </p:nvSpPr>
            <p:spPr>
              <a:xfrm>
                <a:off x="5130" y="729"/>
                <a:ext cx="4" cy="0"/>
              </a:xfrm>
              <a:prstGeom prst="line">
                <a:avLst/>
              </a:prstGeom>
              <a:ln w="11113" cap="flat" cmpd="sng">
                <a:solidFill>
                  <a:srgbClr val="0000FF"/>
                </a:solidFill>
                <a:prstDash val="solid"/>
                <a:headEnd type="none" w="med" len="med"/>
                <a:tailEnd type="none" w="med" len="med"/>
              </a:ln>
            </p:spPr>
          </p:sp>
          <p:sp>
            <p:nvSpPr>
              <p:cNvPr id="88258" name="Line 6653"/>
              <p:cNvSpPr/>
              <p:nvPr/>
            </p:nvSpPr>
            <p:spPr>
              <a:xfrm>
                <a:off x="5132" y="731"/>
                <a:ext cx="0" cy="2"/>
              </a:xfrm>
              <a:prstGeom prst="line">
                <a:avLst/>
              </a:prstGeom>
              <a:ln w="11113" cap="flat" cmpd="sng">
                <a:solidFill>
                  <a:srgbClr val="0000FF"/>
                </a:solidFill>
                <a:prstDash val="solid"/>
                <a:headEnd type="none" w="med" len="med"/>
                <a:tailEnd type="none" w="med" len="med"/>
              </a:ln>
            </p:spPr>
          </p:sp>
          <p:sp>
            <p:nvSpPr>
              <p:cNvPr id="88259" name="Line 6654"/>
              <p:cNvSpPr/>
              <p:nvPr/>
            </p:nvSpPr>
            <p:spPr>
              <a:xfrm>
                <a:off x="5130" y="733"/>
                <a:ext cx="4" cy="0"/>
              </a:xfrm>
              <a:prstGeom prst="line">
                <a:avLst/>
              </a:prstGeom>
              <a:ln w="11113" cap="flat" cmpd="sng">
                <a:solidFill>
                  <a:srgbClr val="0000FF"/>
                </a:solidFill>
                <a:prstDash val="solid"/>
                <a:headEnd type="none" w="med" len="med"/>
                <a:tailEnd type="none" w="med" len="med"/>
              </a:ln>
            </p:spPr>
          </p:sp>
          <p:sp>
            <p:nvSpPr>
              <p:cNvPr id="88260" name="Line 6655"/>
              <p:cNvSpPr/>
              <p:nvPr/>
            </p:nvSpPr>
            <p:spPr>
              <a:xfrm flipV="1">
                <a:off x="5149" y="731"/>
                <a:ext cx="0" cy="2"/>
              </a:xfrm>
              <a:prstGeom prst="line">
                <a:avLst/>
              </a:prstGeom>
              <a:ln w="11113" cap="flat" cmpd="sng">
                <a:solidFill>
                  <a:srgbClr val="0000FF"/>
                </a:solidFill>
                <a:prstDash val="solid"/>
                <a:headEnd type="none" w="med" len="med"/>
                <a:tailEnd type="none" w="med" len="med"/>
              </a:ln>
            </p:spPr>
          </p:sp>
          <p:sp>
            <p:nvSpPr>
              <p:cNvPr id="88261" name="Line 6656"/>
              <p:cNvSpPr/>
              <p:nvPr/>
            </p:nvSpPr>
            <p:spPr>
              <a:xfrm>
                <a:off x="5148" y="731"/>
                <a:ext cx="4" cy="0"/>
              </a:xfrm>
              <a:prstGeom prst="line">
                <a:avLst/>
              </a:prstGeom>
              <a:ln w="11113" cap="flat" cmpd="sng">
                <a:solidFill>
                  <a:srgbClr val="0000FF"/>
                </a:solidFill>
                <a:prstDash val="solid"/>
                <a:headEnd type="none" w="med" len="med"/>
                <a:tailEnd type="none" w="med" len="med"/>
              </a:ln>
            </p:spPr>
          </p:sp>
          <p:sp>
            <p:nvSpPr>
              <p:cNvPr id="88262" name="Line 6657"/>
              <p:cNvSpPr/>
              <p:nvPr/>
            </p:nvSpPr>
            <p:spPr>
              <a:xfrm>
                <a:off x="5149" y="733"/>
                <a:ext cx="0" cy="2"/>
              </a:xfrm>
              <a:prstGeom prst="line">
                <a:avLst/>
              </a:prstGeom>
              <a:ln w="11113" cap="flat" cmpd="sng">
                <a:solidFill>
                  <a:srgbClr val="0000FF"/>
                </a:solidFill>
                <a:prstDash val="solid"/>
                <a:headEnd type="none" w="med" len="med"/>
                <a:tailEnd type="none" w="med" len="med"/>
              </a:ln>
            </p:spPr>
          </p:sp>
          <p:sp>
            <p:nvSpPr>
              <p:cNvPr id="88263" name="Line 6658"/>
              <p:cNvSpPr/>
              <p:nvPr/>
            </p:nvSpPr>
            <p:spPr>
              <a:xfrm>
                <a:off x="5148" y="735"/>
                <a:ext cx="4" cy="0"/>
              </a:xfrm>
              <a:prstGeom prst="line">
                <a:avLst/>
              </a:prstGeom>
              <a:ln w="11113" cap="flat" cmpd="sng">
                <a:solidFill>
                  <a:srgbClr val="0000FF"/>
                </a:solidFill>
                <a:prstDash val="solid"/>
                <a:headEnd type="none" w="med" len="med"/>
                <a:tailEnd type="none" w="med" len="med"/>
              </a:ln>
            </p:spPr>
          </p:sp>
          <p:sp>
            <p:nvSpPr>
              <p:cNvPr id="88264" name="Line 6659"/>
              <p:cNvSpPr/>
              <p:nvPr/>
            </p:nvSpPr>
            <p:spPr>
              <a:xfrm flipV="1">
                <a:off x="5165" y="739"/>
                <a:ext cx="0" cy="2"/>
              </a:xfrm>
              <a:prstGeom prst="line">
                <a:avLst/>
              </a:prstGeom>
              <a:ln w="11113" cap="flat" cmpd="sng">
                <a:solidFill>
                  <a:srgbClr val="0000FF"/>
                </a:solidFill>
                <a:prstDash val="solid"/>
                <a:headEnd type="none" w="med" len="med"/>
                <a:tailEnd type="none" w="med" len="med"/>
              </a:ln>
            </p:spPr>
          </p:sp>
          <p:sp>
            <p:nvSpPr>
              <p:cNvPr id="88265" name="Line 6660"/>
              <p:cNvSpPr/>
              <p:nvPr/>
            </p:nvSpPr>
            <p:spPr>
              <a:xfrm>
                <a:off x="5163" y="739"/>
                <a:ext cx="4" cy="0"/>
              </a:xfrm>
              <a:prstGeom prst="line">
                <a:avLst/>
              </a:prstGeom>
              <a:ln w="11113" cap="flat" cmpd="sng">
                <a:solidFill>
                  <a:srgbClr val="0000FF"/>
                </a:solidFill>
                <a:prstDash val="solid"/>
                <a:headEnd type="none" w="med" len="med"/>
                <a:tailEnd type="none" w="med" len="med"/>
              </a:ln>
            </p:spPr>
          </p:sp>
          <p:sp>
            <p:nvSpPr>
              <p:cNvPr id="88266" name="Line 6661"/>
              <p:cNvSpPr/>
              <p:nvPr/>
            </p:nvSpPr>
            <p:spPr>
              <a:xfrm>
                <a:off x="5165" y="741"/>
                <a:ext cx="0" cy="3"/>
              </a:xfrm>
              <a:prstGeom prst="line">
                <a:avLst/>
              </a:prstGeom>
              <a:ln w="11113" cap="flat" cmpd="sng">
                <a:solidFill>
                  <a:srgbClr val="0000FF"/>
                </a:solidFill>
                <a:prstDash val="solid"/>
                <a:headEnd type="none" w="med" len="med"/>
                <a:tailEnd type="none" w="med" len="med"/>
              </a:ln>
            </p:spPr>
          </p:sp>
          <p:sp>
            <p:nvSpPr>
              <p:cNvPr id="88267" name="Line 6662"/>
              <p:cNvSpPr/>
              <p:nvPr/>
            </p:nvSpPr>
            <p:spPr>
              <a:xfrm>
                <a:off x="5163" y="744"/>
                <a:ext cx="4" cy="0"/>
              </a:xfrm>
              <a:prstGeom prst="line">
                <a:avLst/>
              </a:prstGeom>
              <a:ln w="11113" cap="flat" cmpd="sng">
                <a:solidFill>
                  <a:srgbClr val="0000FF"/>
                </a:solidFill>
                <a:prstDash val="solid"/>
                <a:headEnd type="none" w="med" len="med"/>
                <a:tailEnd type="none" w="med" len="med"/>
              </a:ln>
            </p:spPr>
          </p:sp>
          <p:sp>
            <p:nvSpPr>
              <p:cNvPr id="88268" name="Line 6663"/>
              <p:cNvSpPr/>
              <p:nvPr/>
            </p:nvSpPr>
            <p:spPr>
              <a:xfrm flipV="1">
                <a:off x="5182" y="741"/>
                <a:ext cx="0" cy="3"/>
              </a:xfrm>
              <a:prstGeom prst="line">
                <a:avLst/>
              </a:prstGeom>
              <a:ln w="11113" cap="flat" cmpd="sng">
                <a:solidFill>
                  <a:srgbClr val="0000FF"/>
                </a:solidFill>
                <a:prstDash val="solid"/>
                <a:headEnd type="none" w="med" len="med"/>
                <a:tailEnd type="none" w="med" len="med"/>
              </a:ln>
            </p:spPr>
          </p:sp>
          <p:sp>
            <p:nvSpPr>
              <p:cNvPr id="88269" name="Line 6664"/>
              <p:cNvSpPr/>
              <p:nvPr/>
            </p:nvSpPr>
            <p:spPr>
              <a:xfrm>
                <a:off x="5180" y="741"/>
                <a:ext cx="4" cy="0"/>
              </a:xfrm>
              <a:prstGeom prst="line">
                <a:avLst/>
              </a:prstGeom>
              <a:ln w="11113" cap="flat" cmpd="sng">
                <a:solidFill>
                  <a:srgbClr val="0000FF"/>
                </a:solidFill>
                <a:prstDash val="solid"/>
                <a:headEnd type="none" w="med" len="med"/>
                <a:tailEnd type="none" w="med" len="med"/>
              </a:ln>
            </p:spPr>
          </p:sp>
          <p:sp>
            <p:nvSpPr>
              <p:cNvPr id="88270" name="Line 6665"/>
              <p:cNvSpPr/>
              <p:nvPr/>
            </p:nvSpPr>
            <p:spPr>
              <a:xfrm>
                <a:off x="5182" y="744"/>
                <a:ext cx="0" cy="1"/>
              </a:xfrm>
              <a:prstGeom prst="line">
                <a:avLst/>
              </a:prstGeom>
              <a:ln w="11113" cap="flat" cmpd="sng">
                <a:solidFill>
                  <a:srgbClr val="0000FF"/>
                </a:solidFill>
                <a:prstDash val="solid"/>
                <a:headEnd type="none" w="med" len="med"/>
                <a:tailEnd type="none" w="med" len="med"/>
              </a:ln>
            </p:spPr>
          </p:sp>
          <p:sp>
            <p:nvSpPr>
              <p:cNvPr id="88271" name="Line 6666"/>
              <p:cNvSpPr/>
              <p:nvPr/>
            </p:nvSpPr>
            <p:spPr>
              <a:xfrm>
                <a:off x="5180" y="745"/>
                <a:ext cx="4" cy="0"/>
              </a:xfrm>
              <a:prstGeom prst="line">
                <a:avLst/>
              </a:prstGeom>
              <a:ln w="11113" cap="flat" cmpd="sng">
                <a:solidFill>
                  <a:srgbClr val="0000FF"/>
                </a:solidFill>
                <a:prstDash val="solid"/>
                <a:headEnd type="none" w="med" len="med"/>
                <a:tailEnd type="none" w="med" len="med"/>
              </a:ln>
            </p:spPr>
          </p:sp>
          <p:sp>
            <p:nvSpPr>
              <p:cNvPr id="88272" name="Line 6667"/>
              <p:cNvSpPr/>
              <p:nvPr/>
            </p:nvSpPr>
            <p:spPr>
              <a:xfrm flipV="1">
                <a:off x="5200" y="744"/>
                <a:ext cx="0" cy="1"/>
              </a:xfrm>
              <a:prstGeom prst="line">
                <a:avLst/>
              </a:prstGeom>
              <a:ln w="11113" cap="flat" cmpd="sng">
                <a:solidFill>
                  <a:srgbClr val="0000FF"/>
                </a:solidFill>
                <a:prstDash val="solid"/>
                <a:headEnd type="none" w="med" len="med"/>
                <a:tailEnd type="none" w="med" len="med"/>
              </a:ln>
            </p:spPr>
          </p:sp>
          <p:sp>
            <p:nvSpPr>
              <p:cNvPr id="88273" name="Line 6668"/>
              <p:cNvSpPr/>
              <p:nvPr/>
            </p:nvSpPr>
            <p:spPr>
              <a:xfrm>
                <a:off x="5198" y="744"/>
                <a:ext cx="4" cy="0"/>
              </a:xfrm>
              <a:prstGeom prst="line">
                <a:avLst/>
              </a:prstGeom>
              <a:ln w="11113" cap="flat" cmpd="sng">
                <a:solidFill>
                  <a:srgbClr val="0000FF"/>
                </a:solidFill>
                <a:prstDash val="solid"/>
                <a:headEnd type="none" w="med" len="med"/>
                <a:tailEnd type="none" w="med" len="med"/>
              </a:ln>
            </p:spPr>
          </p:sp>
          <p:sp>
            <p:nvSpPr>
              <p:cNvPr id="88274" name="Line 6669"/>
              <p:cNvSpPr/>
              <p:nvPr/>
            </p:nvSpPr>
            <p:spPr>
              <a:xfrm>
                <a:off x="5200" y="745"/>
                <a:ext cx="0" cy="3"/>
              </a:xfrm>
              <a:prstGeom prst="line">
                <a:avLst/>
              </a:prstGeom>
              <a:ln w="11113" cap="flat" cmpd="sng">
                <a:solidFill>
                  <a:srgbClr val="0000FF"/>
                </a:solidFill>
                <a:prstDash val="solid"/>
                <a:headEnd type="none" w="med" len="med"/>
                <a:tailEnd type="none" w="med" len="med"/>
              </a:ln>
            </p:spPr>
          </p:sp>
          <p:sp>
            <p:nvSpPr>
              <p:cNvPr id="88275" name="Line 6670"/>
              <p:cNvSpPr/>
              <p:nvPr/>
            </p:nvSpPr>
            <p:spPr>
              <a:xfrm>
                <a:off x="5198" y="748"/>
                <a:ext cx="4" cy="0"/>
              </a:xfrm>
              <a:prstGeom prst="line">
                <a:avLst/>
              </a:prstGeom>
              <a:ln w="11113" cap="flat" cmpd="sng">
                <a:solidFill>
                  <a:srgbClr val="0000FF"/>
                </a:solidFill>
                <a:prstDash val="solid"/>
                <a:headEnd type="none" w="med" len="med"/>
                <a:tailEnd type="none" w="med" len="med"/>
              </a:ln>
            </p:spPr>
          </p:sp>
          <p:sp>
            <p:nvSpPr>
              <p:cNvPr id="88276" name="Line 6671"/>
              <p:cNvSpPr/>
              <p:nvPr/>
            </p:nvSpPr>
            <p:spPr>
              <a:xfrm flipV="1">
                <a:off x="5215" y="739"/>
                <a:ext cx="0" cy="5"/>
              </a:xfrm>
              <a:prstGeom prst="line">
                <a:avLst/>
              </a:prstGeom>
              <a:ln w="11113" cap="flat" cmpd="sng">
                <a:solidFill>
                  <a:srgbClr val="0000FF"/>
                </a:solidFill>
                <a:prstDash val="solid"/>
                <a:headEnd type="none" w="med" len="med"/>
                <a:tailEnd type="none" w="med" len="med"/>
              </a:ln>
            </p:spPr>
          </p:sp>
          <p:sp>
            <p:nvSpPr>
              <p:cNvPr id="88277" name="Line 6672"/>
              <p:cNvSpPr/>
              <p:nvPr/>
            </p:nvSpPr>
            <p:spPr>
              <a:xfrm>
                <a:off x="5213" y="739"/>
                <a:ext cx="4" cy="0"/>
              </a:xfrm>
              <a:prstGeom prst="line">
                <a:avLst/>
              </a:prstGeom>
              <a:ln w="11113" cap="flat" cmpd="sng">
                <a:solidFill>
                  <a:srgbClr val="0000FF"/>
                </a:solidFill>
                <a:prstDash val="solid"/>
                <a:headEnd type="none" w="med" len="med"/>
                <a:tailEnd type="none" w="med" len="med"/>
              </a:ln>
            </p:spPr>
          </p:sp>
          <p:sp>
            <p:nvSpPr>
              <p:cNvPr id="88278" name="Line 6673"/>
              <p:cNvSpPr/>
              <p:nvPr/>
            </p:nvSpPr>
            <p:spPr>
              <a:xfrm>
                <a:off x="5215" y="744"/>
                <a:ext cx="0" cy="4"/>
              </a:xfrm>
              <a:prstGeom prst="line">
                <a:avLst/>
              </a:prstGeom>
              <a:ln w="11113" cap="flat" cmpd="sng">
                <a:solidFill>
                  <a:srgbClr val="0000FF"/>
                </a:solidFill>
                <a:prstDash val="solid"/>
                <a:headEnd type="none" w="med" len="med"/>
                <a:tailEnd type="none" w="med" len="med"/>
              </a:ln>
            </p:spPr>
          </p:sp>
          <p:sp>
            <p:nvSpPr>
              <p:cNvPr id="88279" name="Line 6674"/>
              <p:cNvSpPr/>
              <p:nvPr/>
            </p:nvSpPr>
            <p:spPr>
              <a:xfrm>
                <a:off x="5213" y="748"/>
                <a:ext cx="4" cy="0"/>
              </a:xfrm>
              <a:prstGeom prst="line">
                <a:avLst/>
              </a:prstGeom>
              <a:ln w="11113" cap="flat" cmpd="sng">
                <a:solidFill>
                  <a:srgbClr val="0000FF"/>
                </a:solidFill>
                <a:prstDash val="solid"/>
                <a:headEnd type="none" w="med" len="med"/>
                <a:tailEnd type="none" w="med" len="med"/>
              </a:ln>
            </p:spPr>
          </p:sp>
          <p:sp>
            <p:nvSpPr>
              <p:cNvPr id="88280" name="Line 6675"/>
              <p:cNvSpPr/>
              <p:nvPr/>
            </p:nvSpPr>
            <p:spPr>
              <a:xfrm flipV="1">
                <a:off x="5233" y="739"/>
                <a:ext cx="0" cy="5"/>
              </a:xfrm>
              <a:prstGeom prst="line">
                <a:avLst/>
              </a:prstGeom>
              <a:ln w="11113" cap="flat" cmpd="sng">
                <a:solidFill>
                  <a:srgbClr val="0000FF"/>
                </a:solidFill>
                <a:prstDash val="solid"/>
                <a:headEnd type="none" w="med" len="med"/>
                <a:tailEnd type="none" w="med" len="med"/>
              </a:ln>
            </p:spPr>
          </p:sp>
          <p:sp>
            <p:nvSpPr>
              <p:cNvPr id="88281" name="Line 6676"/>
              <p:cNvSpPr/>
              <p:nvPr/>
            </p:nvSpPr>
            <p:spPr>
              <a:xfrm>
                <a:off x="5231" y="739"/>
                <a:ext cx="4" cy="0"/>
              </a:xfrm>
              <a:prstGeom prst="line">
                <a:avLst/>
              </a:prstGeom>
              <a:ln w="11113" cap="flat" cmpd="sng">
                <a:solidFill>
                  <a:srgbClr val="0000FF"/>
                </a:solidFill>
                <a:prstDash val="solid"/>
                <a:headEnd type="none" w="med" len="med"/>
                <a:tailEnd type="none" w="med" len="med"/>
              </a:ln>
            </p:spPr>
          </p:sp>
          <p:sp>
            <p:nvSpPr>
              <p:cNvPr id="88282" name="Line 6677"/>
              <p:cNvSpPr/>
              <p:nvPr/>
            </p:nvSpPr>
            <p:spPr>
              <a:xfrm>
                <a:off x="5233" y="744"/>
                <a:ext cx="0" cy="4"/>
              </a:xfrm>
              <a:prstGeom prst="line">
                <a:avLst/>
              </a:prstGeom>
              <a:ln w="11113" cap="flat" cmpd="sng">
                <a:solidFill>
                  <a:srgbClr val="0000FF"/>
                </a:solidFill>
                <a:prstDash val="solid"/>
                <a:headEnd type="none" w="med" len="med"/>
                <a:tailEnd type="none" w="med" len="med"/>
              </a:ln>
            </p:spPr>
          </p:sp>
          <p:sp>
            <p:nvSpPr>
              <p:cNvPr id="88283" name="Line 6678"/>
              <p:cNvSpPr/>
              <p:nvPr/>
            </p:nvSpPr>
            <p:spPr>
              <a:xfrm>
                <a:off x="5231" y="748"/>
                <a:ext cx="4" cy="0"/>
              </a:xfrm>
              <a:prstGeom prst="line">
                <a:avLst/>
              </a:prstGeom>
              <a:ln w="11113" cap="flat" cmpd="sng">
                <a:solidFill>
                  <a:srgbClr val="0000FF"/>
                </a:solidFill>
                <a:prstDash val="solid"/>
                <a:headEnd type="none" w="med" len="med"/>
                <a:tailEnd type="none" w="med" len="med"/>
              </a:ln>
            </p:spPr>
          </p:sp>
          <p:sp>
            <p:nvSpPr>
              <p:cNvPr id="88284" name="Line 6679"/>
              <p:cNvSpPr/>
              <p:nvPr/>
            </p:nvSpPr>
            <p:spPr>
              <a:xfrm flipV="1">
                <a:off x="5250" y="741"/>
                <a:ext cx="0" cy="7"/>
              </a:xfrm>
              <a:prstGeom prst="line">
                <a:avLst/>
              </a:prstGeom>
              <a:ln w="11113" cap="flat" cmpd="sng">
                <a:solidFill>
                  <a:srgbClr val="0000FF"/>
                </a:solidFill>
                <a:prstDash val="solid"/>
                <a:headEnd type="none" w="med" len="med"/>
                <a:tailEnd type="none" w="med" len="med"/>
              </a:ln>
            </p:spPr>
          </p:sp>
          <p:sp>
            <p:nvSpPr>
              <p:cNvPr id="88285" name="Line 6680"/>
              <p:cNvSpPr/>
              <p:nvPr/>
            </p:nvSpPr>
            <p:spPr>
              <a:xfrm>
                <a:off x="5248" y="741"/>
                <a:ext cx="4" cy="0"/>
              </a:xfrm>
              <a:prstGeom prst="line">
                <a:avLst/>
              </a:prstGeom>
              <a:ln w="11113" cap="flat" cmpd="sng">
                <a:solidFill>
                  <a:srgbClr val="0000FF"/>
                </a:solidFill>
                <a:prstDash val="solid"/>
                <a:headEnd type="none" w="med" len="med"/>
                <a:tailEnd type="none" w="med" len="med"/>
              </a:ln>
            </p:spPr>
          </p:sp>
          <p:sp>
            <p:nvSpPr>
              <p:cNvPr id="88286" name="Line 6681"/>
              <p:cNvSpPr/>
              <p:nvPr/>
            </p:nvSpPr>
            <p:spPr>
              <a:xfrm>
                <a:off x="5250" y="748"/>
                <a:ext cx="0" cy="6"/>
              </a:xfrm>
              <a:prstGeom prst="line">
                <a:avLst/>
              </a:prstGeom>
              <a:ln w="11113" cap="flat" cmpd="sng">
                <a:solidFill>
                  <a:srgbClr val="0000FF"/>
                </a:solidFill>
                <a:prstDash val="solid"/>
                <a:headEnd type="none" w="med" len="med"/>
                <a:tailEnd type="none" w="med" len="med"/>
              </a:ln>
            </p:spPr>
          </p:sp>
          <p:sp>
            <p:nvSpPr>
              <p:cNvPr id="88287" name="Line 6682"/>
              <p:cNvSpPr/>
              <p:nvPr/>
            </p:nvSpPr>
            <p:spPr>
              <a:xfrm>
                <a:off x="5248" y="754"/>
                <a:ext cx="4" cy="0"/>
              </a:xfrm>
              <a:prstGeom prst="line">
                <a:avLst/>
              </a:prstGeom>
              <a:ln w="11113" cap="flat" cmpd="sng">
                <a:solidFill>
                  <a:srgbClr val="0000FF"/>
                </a:solidFill>
                <a:prstDash val="solid"/>
                <a:headEnd type="none" w="med" len="med"/>
                <a:tailEnd type="none" w="med" len="med"/>
              </a:ln>
            </p:spPr>
          </p:sp>
          <p:sp>
            <p:nvSpPr>
              <p:cNvPr id="88288" name="Line 6683"/>
              <p:cNvSpPr/>
              <p:nvPr/>
            </p:nvSpPr>
            <p:spPr>
              <a:xfrm flipV="1">
                <a:off x="5266" y="748"/>
                <a:ext cx="0" cy="4"/>
              </a:xfrm>
              <a:prstGeom prst="line">
                <a:avLst/>
              </a:prstGeom>
              <a:ln w="11113" cap="flat" cmpd="sng">
                <a:solidFill>
                  <a:srgbClr val="0000FF"/>
                </a:solidFill>
                <a:prstDash val="solid"/>
                <a:headEnd type="none" w="med" len="med"/>
                <a:tailEnd type="none" w="med" len="med"/>
              </a:ln>
            </p:spPr>
          </p:sp>
          <p:sp>
            <p:nvSpPr>
              <p:cNvPr id="88289" name="Line 6684"/>
              <p:cNvSpPr/>
              <p:nvPr/>
            </p:nvSpPr>
            <p:spPr>
              <a:xfrm>
                <a:off x="5263" y="748"/>
                <a:ext cx="4" cy="0"/>
              </a:xfrm>
              <a:prstGeom prst="line">
                <a:avLst/>
              </a:prstGeom>
              <a:ln w="11113" cap="flat" cmpd="sng">
                <a:solidFill>
                  <a:srgbClr val="0000FF"/>
                </a:solidFill>
                <a:prstDash val="solid"/>
                <a:headEnd type="none" w="med" len="med"/>
                <a:tailEnd type="none" w="med" len="med"/>
              </a:ln>
            </p:spPr>
          </p:sp>
          <p:sp>
            <p:nvSpPr>
              <p:cNvPr id="88290" name="Line 6685"/>
              <p:cNvSpPr/>
              <p:nvPr/>
            </p:nvSpPr>
            <p:spPr>
              <a:xfrm>
                <a:off x="5266" y="752"/>
                <a:ext cx="0" cy="4"/>
              </a:xfrm>
              <a:prstGeom prst="line">
                <a:avLst/>
              </a:prstGeom>
              <a:ln w="11113" cap="flat" cmpd="sng">
                <a:solidFill>
                  <a:srgbClr val="0000FF"/>
                </a:solidFill>
                <a:prstDash val="solid"/>
                <a:headEnd type="none" w="med" len="med"/>
                <a:tailEnd type="none" w="med" len="med"/>
              </a:ln>
            </p:spPr>
          </p:sp>
          <p:sp>
            <p:nvSpPr>
              <p:cNvPr id="88291" name="Line 6686"/>
              <p:cNvSpPr/>
              <p:nvPr/>
            </p:nvSpPr>
            <p:spPr>
              <a:xfrm>
                <a:off x="5263" y="756"/>
                <a:ext cx="4" cy="0"/>
              </a:xfrm>
              <a:prstGeom prst="line">
                <a:avLst/>
              </a:prstGeom>
              <a:ln w="11113" cap="flat" cmpd="sng">
                <a:solidFill>
                  <a:srgbClr val="0000FF"/>
                </a:solidFill>
                <a:prstDash val="solid"/>
                <a:headEnd type="none" w="med" len="med"/>
                <a:tailEnd type="none" w="med" len="med"/>
              </a:ln>
            </p:spPr>
          </p:sp>
          <p:sp>
            <p:nvSpPr>
              <p:cNvPr id="88292" name="Line 6687"/>
              <p:cNvSpPr/>
              <p:nvPr/>
            </p:nvSpPr>
            <p:spPr>
              <a:xfrm flipV="1">
                <a:off x="5283" y="752"/>
                <a:ext cx="0" cy="4"/>
              </a:xfrm>
              <a:prstGeom prst="line">
                <a:avLst/>
              </a:prstGeom>
              <a:ln w="11113" cap="flat" cmpd="sng">
                <a:solidFill>
                  <a:srgbClr val="0000FF"/>
                </a:solidFill>
                <a:prstDash val="solid"/>
                <a:headEnd type="none" w="med" len="med"/>
                <a:tailEnd type="none" w="med" len="med"/>
              </a:ln>
            </p:spPr>
          </p:sp>
          <p:sp>
            <p:nvSpPr>
              <p:cNvPr id="88293" name="Line 6688"/>
              <p:cNvSpPr/>
              <p:nvPr/>
            </p:nvSpPr>
            <p:spPr>
              <a:xfrm>
                <a:off x="5281" y="752"/>
                <a:ext cx="4" cy="0"/>
              </a:xfrm>
              <a:prstGeom prst="line">
                <a:avLst/>
              </a:prstGeom>
              <a:ln w="11113" cap="flat" cmpd="sng">
                <a:solidFill>
                  <a:srgbClr val="0000FF"/>
                </a:solidFill>
                <a:prstDash val="solid"/>
                <a:headEnd type="none" w="med" len="med"/>
                <a:tailEnd type="none" w="med" len="med"/>
              </a:ln>
            </p:spPr>
          </p:sp>
          <p:sp>
            <p:nvSpPr>
              <p:cNvPr id="88294" name="Line 6689"/>
              <p:cNvSpPr/>
              <p:nvPr/>
            </p:nvSpPr>
            <p:spPr>
              <a:xfrm>
                <a:off x="5283" y="756"/>
                <a:ext cx="0" cy="4"/>
              </a:xfrm>
              <a:prstGeom prst="line">
                <a:avLst/>
              </a:prstGeom>
              <a:ln w="11113" cap="flat" cmpd="sng">
                <a:solidFill>
                  <a:srgbClr val="0000FF"/>
                </a:solidFill>
                <a:prstDash val="solid"/>
                <a:headEnd type="none" w="med" len="med"/>
                <a:tailEnd type="none" w="med" len="med"/>
              </a:ln>
            </p:spPr>
          </p:sp>
          <p:sp>
            <p:nvSpPr>
              <p:cNvPr id="88295" name="Line 6690"/>
              <p:cNvSpPr/>
              <p:nvPr/>
            </p:nvSpPr>
            <p:spPr>
              <a:xfrm>
                <a:off x="5281" y="760"/>
                <a:ext cx="4" cy="0"/>
              </a:xfrm>
              <a:prstGeom prst="line">
                <a:avLst/>
              </a:prstGeom>
              <a:ln w="11113" cap="flat" cmpd="sng">
                <a:solidFill>
                  <a:srgbClr val="0000FF"/>
                </a:solidFill>
                <a:prstDash val="solid"/>
                <a:headEnd type="none" w="med" len="med"/>
                <a:tailEnd type="none" w="med" len="med"/>
              </a:ln>
            </p:spPr>
          </p:sp>
          <p:sp>
            <p:nvSpPr>
              <p:cNvPr id="88296" name="Line 6691"/>
              <p:cNvSpPr/>
              <p:nvPr/>
            </p:nvSpPr>
            <p:spPr>
              <a:xfrm flipV="1">
                <a:off x="5300" y="758"/>
                <a:ext cx="0" cy="6"/>
              </a:xfrm>
              <a:prstGeom prst="line">
                <a:avLst/>
              </a:prstGeom>
              <a:ln w="11113" cap="flat" cmpd="sng">
                <a:solidFill>
                  <a:srgbClr val="0000FF"/>
                </a:solidFill>
                <a:prstDash val="solid"/>
                <a:headEnd type="none" w="med" len="med"/>
                <a:tailEnd type="none" w="med" len="med"/>
              </a:ln>
            </p:spPr>
          </p:sp>
          <p:sp>
            <p:nvSpPr>
              <p:cNvPr id="88297" name="Line 6692"/>
              <p:cNvSpPr/>
              <p:nvPr/>
            </p:nvSpPr>
            <p:spPr>
              <a:xfrm>
                <a:off x="5299" y="758"/>
                <a:ext cx="4" cy="0"/>
              </a:xfrm>
              <a:prstGeom prst="line">
                <a:avLst/>
              </a:prstGeom>
              <a:ln w="11113" cap="flat" cmpd="sng">
                <a:solidFill>
                  <a:srgbClr val="0000FF"/>
                </a:solidFill>
                <a:prstDash val="solid"/>
                <a:headEnd type="none" w="med" len="med"/>
                <a:tailEnd type="none" w="med" len="med"/>
              </a:ln>
            </p:spPr>
          </p:sp>
          <p:sp>
            <p:nvSpPr>
              <p:cNvPr id="88298" name="Line 6693"/>
              <p:cNvSpPr/>
              <p:nvPr/>
            </p:nvSpPr>
            <p:spPr>
              <a:xfrm>
                <a:off x="5300" y="764"/>
                <a:ext cx="0" cy="7"/>
              </a:xfrm>
              <a:prstGeom prst="line">
                <a:avLst/>
              </a:prstGeom>
              <a:ln w="11113" cap="flat" cmpd="sng">
                <a:solidFill>
                  <a:srgbClr val="0000FF"/>
                </a:solidFill>
                <a:prstDash val="solid"/>
                <a:headEnd type="none" w="med" len="med"/>
                <a:tailEnd type="none" w="med" len="med"/>
              </a:ln>
            </p:spPr>
          </p:sp>
          <p:sp>
            <p:nvSpPr>
              <p:cNvPr id="88299" name="Line 6694"/>
              <p:cNvSpPr/>
              <p:nvPr/>
            </p:nvSpPr>
            <p:spPr>
              <a:xfrm>
                <a:off x="5299" y="771"/>
                <a:ext cx="4" cy="0"/>
              </a:xfrm>
              <a:prstGeom prst="line">
                <a:avLst/>
              </a:prstGeom>
              <a:ln w="11113" cap="flat" cmpd="sng">
                <a:solidFill>
                  <a:srgbClr val="0000FF"/>
                </a:solidFill>
                <a:prstDash val="solid"/>
                <a:headEnd type="none" w="med" len="med"/>
                <a:tailEnd type="none" w="med" len="med"/>
              </a:ln>
            </p:spPr>
          </p:sp>
          <p:sp>
            <p:nvSpPr>
              <p:cNvPr id="88300" name="Line 6695"/>
              <p:cNvSpPr/>
              <p:nvPr/>
            </p:nvSpPr>
            <p:spPr>
              <a:xfrm flipV="1">
                <a:off x="5316" y="764"/>
                <a:ext cx="0" cy="5"/>
              </a:xfrm>
              <a:prstGeom prst="line">
                <a:avLst/>
              </a:prstGeom>
              <a:ln w="11113" cap="flat" cmpd="sng">
                <a:solidFill>
                  <a:srgbClr val="0000FF"/>
                </a:solidFill>
                <a:prstDash val="solid"/>
                <a:headEnd type="none" w="med" len="med"/>
                <a:tailEnd type="none" w="med" len="med"/>
              </a:ln>
            </p:spPr>
          </p:sp>
          <p:sp>
            <p:nvSpPr>
              <p:cNvPr id="88301" name="Line 6696"/>
              <p:cNvSpPr/>
              <p:nvPr/>
            </p:nvSpPr>
            <p:spPr>
              <a:xfrm>
                <a:off x="5313" y="764"/>
                <a:ext cx="5" cy="0"/>
              </a:xfrm>
              <a:prstGeom prst="line">
                <a:avLst/>
              </a:prstGeom>
              <a:ln w="11113" cap="flat" cmpd="sng">
                <a:solidFill>
                  <a:srgbClr val="0000FF"/>
                </a:solidFill>
                <a:prstDash val="solid"/>
                <a:headEnd type="none" w="med" len="med"/>
                <a:tailEnd type="none" w="med" len="med"/>
              </a:ln>
            </p:spPr>
          </p:sp>
          <p:sp>
            <p:nvSpPr>
              <p:cNvPr id="88302" name="Line 6697"/>
              <p:cNvSpPr/>
              <p:nvPr/>
            </p:nvSpPr>
            <p:spPr>
              <a:xfrm>
                <a:off x="5316" y="769"/>
                <a:ext cx="0" cy="4"/>
              </a:xfrm>
              <a:prstGeom prst="line">
                <a:avLst/>
              </a:prstGeom>
              <a:ln w="11113" cap="flat" cmpd="sng">
                <a:solidFill>
                  <a:srgbClr val="0000FF"/>
                </a:solidFill>
                <a:prstDash val="solid"/>
                <a:headEnd type="none" w="med" len="med"/>
                <a:tailEnd type="none" w="med" len="med"/>
              </a:ln>
            </p:spPr>
          </p:sp>
          <p:sp>
            <p:nvSpPr>
              <p:cNvPr id="88303" name="Line 6698"/>
              <p:cNvSpPr/>
              <p:nvPr/>
            </p:nvSpPr>
            <p:spPr>
              <a:xfrm>
                <a:off x="5313" y="773"/>
                <a:ext cx="5" cy="0"/>
              </a:xfrm>
              <a:prstGeom prst="line">
                <a:avLst/>
              </a:prstGeom>
              <a:ln w="11113" cap="flat" cmpd="sng">
                <a:solidFill>
                  <a:srgbClr val="0000FF"/>
                </a:solidFill>
                <a:prstDash val="solid"/>
                <a:headEnd type="none" w="med" len="med"/>
                <a:tailEnd type="none" w="med" len="med"/>
              </a:ln>
            </p:spPr>
          </p:sp>
          <p:sp>
            <p:nvSpPr>
              <p:cNvPr id="88304" name="Line 6699"/>
              <p:cNvSpPr/>
              <p:nvPr/>
            </p:nvSpPr>
            <p:spPr>
              <a:xfrm flipV="1">
                <a:off x="5333" y="771"/>
                <a:ext cx="0" cy="4"/>
              </a:xfrm>
              <a:prstGeom prst="line">
                <a:avLst/>
              </a:prstGeom>
              <a:ln w="11113" cap="flat" cmpd="sng">
                <a:solidFill>
                  <a:srgbClr val="0000FF"/>
                </a:solidFill>
                <a:prstDash val="solid"/>
                <a:headEnd type="none" w="med" len="med"/>
                <a:tailEnd type="none" w="med" len="med"/>
              </a:ln>
            </p:spPr>
          </p:sp>
          <p:sp>
            <p:nvSpPr>
              <p:cNvPr id="88305" name="Line 6700"/>
              <p:cNvSpPr/>
              <p:nvPr/>
            </p:nvSpPr>
            <p:spPr>
              <a:xfrm>
                <a:off x="5331" y="771"/>
                <a:ext cx="4" cy="0"/>
              </a:xfrm>
              <a:prstGeom prst="line">
                <a:avLst/>
              </a:prstGeom>
              <a:ln w="11113" cap="flat" cmpd="sng">
                <a:solidFill>
                  <a:srgbClr val="0000FF"/>
                </a:solidFill>
                <a:prstDash val="solid"/>
                <a:headEnd type="none" w="med" len="med"/>
                <a:tailEnd type="none" w="med" len="med"/>
              </a:ln>
            </p:spPr>
          </p:sp>
          <p:sp>
            <p:nvSpPr>
              <p:cNvPr id="88306" name="Line 6701"/>
              <p:cNvSpPr/>
              <p:nvPr/>
            </p:nvSpPr>
            <p:spPr>
              <a:xfrm>
                <a:off x="5333" y="775"/>
                <a:ext cx="0" cy="4"/>
              </a:xfrm>
              <a:prstGeom prst="line">
                <a:avLst/>
              </a:prstGeom>
              <a:ln w="11113" cap="flat" cmpd="sng">
                <a:solidFill>
                  <a:srgbClr val="0000FF"/>
                </a:solidFill>
                <a:prstDash val="solid"/>
                <a:headEnd type="none" w="med" len="med"/>
                <a:tailEnd type="none" w="med" len="med"/>
              </a:ln>
            </p:spPr>
          </p:sp>
          <p:sp>
            <p:nvSpPr>
              <p:cNvPr id="88307" name="Line 6702"/>
              <p:cNvSpPr/>
              <p:nvPr/>
            </p:nvSpPr>
            <p:spPr>
              <a:xfrm>
                <a:off x="5331" y="779"/>
                <a:ext cx="4" cy="0"/>
              </a:xfrm>
              <a:prstGeom prst="line">
                <a:avLst/>
              </a:prstGeom>
              <a:ln w="11113" cap="flat" cmpd="sng">
                <a:solidFill>
                  <a:srgbClr val="0000FF"/>
                </a:solidFill>
                <a:prstDash val="solid"/>
                <a:headEnd type="none" w="med" len="med"/>
                <a:tailEnd type="none" w="med" len="med"/>
              </a:ln>
            </p:spPr>
          </p:sp>
          <p:sp>
            <p:nvSpPr>
              <p:cNvPr id="88308" name="Line 6703"/>
              <p:cNvSpPr/>
              <p:nvPr/>
            </p:nvSpPr>
            <p:spPr>
              <a:xfrm flipV="1">
                <a:off x="5351" y="777"/>
                <a:ext cx="0" cy="6"/>
              </a:xfrm>
              <a:prstGeom prst="line">
                <a:avLst/>
              </a:prstGeom>
              <a:ln w="11113" cap="flat" cmpd="sng">
                <a:solidFill>
                  <a:srgbClr val="0000FF"/>
                </a:solidFill>
                <a:prstDash val="solid"/>
                <a:headEnd type="none" w="med" len="med"/>
                <a:tailEnd type="none" w="med" len="med"/>
              </a:ln>
            </p:spPr>
          </p:sp>
          <p:sp>
            <p:nvSpPr>
              <p:cNvPr id="88309" name="Line 6704"/>
              <p:cNvSpPr/>
              <p:nvPr/>
            </p:nvSpPr>
            <p:spPr>
              <a:xfrm>
                <a:off x="5349" y="777"/>
                <a:ext cx="4" cy="0"/>
              </a:xfrm>
              <a:prstGeom prst="line">
                <a:avLst/>
              </a:prstGeom>
              <a:ln w="11113" cap="flat" cmpd="sng">
                <a:solidFill>
                  <a:srgbClr val="0000FF"/>
                </a:solidFill>
                <a:prstDash val="solid"/>
                <a:headEnd type="none" w="med" len="med"/>
                <a:tailEnd type="none" w="med" len="med"/>
              </a:ln>
            </p:spPr>
          </p:sp>
          <p:sp>
            <p:nvSpPr>
              <p:cNvPr id="88310" name="Line 6705"/>
              <p:cNvSpPr/>
              <p:nvPr/>
            </p:nvSpPr>
            <p:spPr>
              <a:xfrm>
                <a:off x="5351" y="783"/>
                <a:ext cx="0" cy="7"/>
              </a:xfrm>
              <a:prstGeom prst="line">
                <a:avLst/>
              </a:prstGeom>
              <a:ln w="11113" cap="flat" cmpd="sng">
                <a:solidFill>
                  <a:srgbClr val="0000FF"/>
                </a:solidFill>
                <a:prstDash val="solid"/>
                <a:headEnd type="none" w="med" len="med"/>
                <a:tailEnd type="none" w="med" len="med"/>
              </a:ln>
            </p:spPr>
          </p:sp>
          <p:sp>
            <p:nvSpPr>
              <p:cNvPr id="88311" name="Line 6706"/>
              <p:cNvSpPr/>
              <p:nvPr/>
            </p:nvSpPr>
            <p:spPr>
              <a:xfrm>
                <a:off x="5349" y="790"/>
                <a:ext cx="4" cy="0"/>
              </a:xfrm>
              <a:prstGeom prst="line">
                <a:avLst/>
              </a:prstGeom>
              <a:ln w="11113" cap="flat" cmpd="sng">
                <a:solidFill>
                  <a:srgbClr val="0000FF"/>
                </a:solidFill>
                <a:prstDash val="solid"/>
                <a:headEnd type="none" w="med" len="med"/>
                <a:tailEnd type="none" w="med" len="med"/>
              </a:ln>
            </p:spPr>
          </p:sp>
          <p:sp>
            <p:nvSpPr>
              <p:cNvPr id="88312" name="Line 6707"/>
              <p:cNvSpPr/>
              <p:nvPr/>
            </p:nvSpPr>
            <p:spPr>
              <a:xfrm flipV="1">
                <a:off x="5366" y="781"/>
                <a:ext cx="0" cy="5"/>
              </a:xfrm>
              <a:prstGeom prst="line">
                <a:avLst/>
              </a:prstGeom>
              <a:ln w="11113" cap="flat" cmpd="sng">
                <a:solidFill>
                  <a:srgbClr val="0000FF"/>
                </a:solidFill>
                <a:prstDash val="solid"/>
                <a:headEnd type="none" w="med" len="med"/>
                <a:tailEnd type="none" w="med" len="med"/>
              </a:ln>
            </p:spPr>
          </p:sp>
          <p:sp>
            <p:nvSpPr>
              <p:cNvPr id="88313" name="Line 6708"/>
              <p:cNvSpPr/>
              <p:nvPr/>
            </p:nvSpPr>
            <p:spPr>
              <a:xfrm>
                <a:off x="5364" y="781"/>
                <a:ext cx="4" cy="0"/>
              </a:xfrm>
              <a:prstGeom prst="line">
                <a:avLst/>
              </a:prstGeom>
              <a:ln w="11113" cap="flat" cmpd="sng">
                <a:solidFill>
                  <a:srgbClr val="0000FF"/>
                </a:solidFill>
                <a:prstDash val="solid"/>
                <a:headEnd type="none" w="med" len="med"/>
                <a:tailEnd type="none" w="med" len="med"/>
              </a:ln>
            </p:spPr>
          </p:sp>
          <p:sp>
            <p:nvSpPr>
              <p:cNvPr id="88314" name="Line 6709"/>
              <p:cNvSpPr/>
              <p:nvPr/>
            </p:nvSpPr>
            <p:spPr>
              <a:xfrm>
                <a:off x="5366" y="786"/>
                <a:ext cx="0" cy="4"/>
              </a:xfrm>
              <a:prstGeom prst="line">
                <a:avLst/>
              </a:prstGeom>
              <a:ln w="11113" cap="flat" cmpd="sng">
                <a:solidFill>
                  <a:srgbClr val="0000FF"/>
                </a:solidFill>
                <a:prstDash val="solid"/>
                <a:headEnd type="none" w="med" len="med"/>
                <a:tailEnd type="none" w="med" len="med"/>
              </a:ln>
            </p:spPr>
          </p:sp>
          <p:sp>
            <p:nvSpPr>
              <p:cNvPr id="88315" name="Line 6710"/>
              <p:cNvSpPr/>
              <p:nvPr/>
            </p:nvSpPr>
            <p:spPr>
              <a:xfrm>
                <a:off x="5364" y="790"/>
                <a:ext cx="4" cy="0"/>
              </a:xfrm>
              <a:prstGeom prst="line">
                <a:avLst/>
              </a:prstGeom>
              <a:ln w="11113" cap="flat" cmpd="sng">
                <a:solidFill>
                  <a:srgbClr val="0000FF"/>
                </a:solidFill>
                <a:prstDash val="solid"/>
                <a:headEnd type="none" w="med" len="med"/>
                <a:tailEnd type="none" w="med" len="med"/>
              </a:ln>
            </p:spPr>
          </p:sp>
          <p:sp>
            <p:nvSpPr>
              <p:cNvPr id="88316" name="Line 6711"/>
              <p:cNvSpPr/>
              <p:nvPr/>
            </p:nvSpPr>
            <p:spPr>
              <a:xfrm flipV="1">
                <a:off x="5384" y="800"/>
                <a:ext cx="0" cy="9"/>
              </a:xfrm>
              <a:prstGeom prst="line">
                <a:avLst/>
              </a:prstGeom>
              <a:ln w="11113" cap="flat" cmpd="sng">
                <a:solidFill>
                  <a:srgbClr val="0000FF"/>
                </a:solidFill>
                <a:prstDash val="solid"/>
                <a:headEnd type="none" w="med" len="med"/>
                <a:tailEnd type="none" w="med" len="med"/>
              </a:ln>
            </p:spPr>
          </p:sp>
          <p:sp>
            <p:nvSpPr>
              <p:cNvPr id="88317" name="Line 6712"/>
              <p:cNvSpPr/>
              <p:nvPr/>
            </p:nvSpPr>
            <p:spPr>
              <a:xfrm>
                <a:off x="5381" y="800"/>
                <a:ext cx="4" cy="0"/>
              </a:xfrm>
              <a:prstGeom prst="line">
                <a:avLst/>
              </a:prstGeom>
              <a:ln w="11113" cap="flat" cmpd="sng">
                <a:solidFill>
                  <a:srgbClr val="0000FF"/>
                </a:solidFill>
                <a:prstDash val="solid"/>
                <a:headEnd type="none" w="med" len="med"/>
                <a:tailEnd type="none" w="med" len="med"/>
              </a:ln>
            </p:spPr>
          </p:sp>
          <p:sp>
            <p:nvSpPr>
              <p:cNvPr id="88318" name="Line 6713"/>
              <p:cNvSpPr/>
              <p:nvPr/>
            </p:nvSpPr>
            <p:spPr>
              <a:xfrm>
                <a:off x="5384" y="809"/>
                <a:ext cx="0" cy="8"/>
              </a:xfrm>
              <a:prstGeom prst="line">
                <a:avLst/>
              </a:prstGeom>
              <a:ln w="11113" cap="flat" cmpd="sng">
                <a:solidFill>
                  <a:srgbClr val="0000FF"/>
                </a:solidFill>
                <a:prstDash val="solid"/>
                <a:headEnd type="none" w="med" len="med"/>
                <a:tailEnd type="none" w="med" len="med"/>
              </a:ln>
            </p:spPr>
          </p:sp>
          <p:sp>
            <p:nvSpPr>
              <p:cNvPr id="88319" name="Line 6714"/>
              <p:cNvSpPr/>
              <p:nvPr/>
            </p:nvSpPr>
            <p:spPr>
              <a:xfrm>
                <a:off x="5381" y="817"/>
                <a:ext cx="4" cy="0"/>
              </a:xfrm>
              <a:prstGeom prst="line">
                <a:avLst/>
              </a:prstGeom>
              <a:ln w="11113" cap="flat" cmpd="sng">
                <a:solidFill>
                  <a:srgbClr val="0000FF"/>
                </a:solidFill>
                <a:prstDash val="solid"/>
                <a:headEnd type="none" w="med" len="med"/>
                <a:tailEnd type="none" w="med" len="med"/>
              </a:ln>
            </p:spPr>
          </p:sp>
          <p:sp>
            <p:nvSpPr>
              <p:cNvPr id="88320" name="Line 6715"/>
              <p:cNvSpPr/>
              <p:nvPr/>
            </p:nvSpPr>
            <p:spPr>
              <a:xfrm flipV="1">
                <a:off x="5401" y="794"/>
                <a:ext cx="0" cy="12"/>
              </a:xfrm>
              <a:prstGeom prst="line">
                <a:avLst/>
              </a:prstGeom>
              <a:ln w="11113" cap="flat" cmpd="sng">
                <a:solidFill>
                  <a:srgbClr val="0000FF"/>
                </a:solidFill>
                <a:prstDash val="solid"/>
                <a:headEnd type="none" w="med" len="med"/>
                <a:tailEnd type="none" w="med" len="med"/>
              </a:ln>
            </p:spPr>
          </p:sp>
          <p:sp>
            <p:nvSpPr>
              <p:cNvPr id="88321" name="Line 6716"/>
              <p:cNvSpPr/>
              <p:nvPr/>
            </p:nvSpPr>
            <p:spPr>
              <a:xfrm>
                <a:off x="5399" y="794"/>
                <a:ext cx="4" cy="0"/>
              </a:xfrm>
              <a:prstGeom prst="line">
                <a:avLst/>
              </a:prstGeom>
              <a:ln w="11113" cap="flat" cmpd="sng">
                <a:solidFill>
                  <a:srgbClr val="0000FF"/>
                </a:solidFill>
                <a:prstDash val="solid"/>
                <a:headEnd type="none" w="med" len="med"/>
                <a:tailEnd type="none" w="med" len="med"/>
              </a:ln>
            </p:spPr>
          </p:sp>
          <p:sp>
            <p:nvSpPr>
              <p:cNvPr id="88322" name="Line 6717"/>
              <p:cNvSpPr/>
              <p:nvPr/>
            </p:nvSpPr>
            <p:spPr>
              <a:xfrm>
                <a:off x="5401" y="806"/>
                <a:ext cx="0" cy="13"/>
              </a:xfrm>
              <a:prstGeom prst="line">
                <a:avLst/>
              </a:prstGeom>
              <a:ln w="11113" cap="flat" cmpd="sng">
                <a:solidFill>
                  <a:srgbClr val="0000FF"/>
                </a:solidFill>
                <a:prstDash val="solid"/>
                <a:headEnd type="none" w="med" len="med"/>
                <a:tailEnd type="none" w="med" len="med"/>
              </a:ln>
            </p:spPr>
          </p:sp>
          <p:sp>
            <p:nvSpPr>
              <p:cNvPr id="88323" name="Line 6718"/>
              <p:cNvSpPr/>
              <p:nvPr/>
            </p:nvSpPr>
            <p:spPr>
              <a:xfrm>
                <a:off x="5399" y="819"/>
                <a:ext cx="4" cy="0"/>
              </a:xfrm>
              <a:prstGeom prst="line">
                <a:avLst/>
              </a:prstGeom>
              <a:ln w="11113" cap="flat" cmpd="sng">
                <a:solidFill>
                  <a:srgbClr val="0000FF"/>
                </a:solidFill>
                <a:prstDash val="solid"/>
                <a:headEnd type="none" w="med" len="med"/>
                <a:tailEnd type="none" w="med" len="med"/>
              </a:ln>
            </p:spPr>
          </p:sp>
          <p:sp>
            <p:nvSpPr>
              <p:cNvPr id="88324" name="Line 6719"/>
              <p:cNvSpPr/>
              <p:nvPr/>
            </p:nvSpPr>
            <p:spPr>
              <a:xfrm flipV="1">
                <a:off x="5416" y="811"/>
                <a:ext cx="0" cy="10"/>
              </a:xfrm>
              <a:prstGeom prst="line">
                <a:avLst/>
              </a:prstGeom>
              <a:ln w="11113" cap="flat" cmpd="sng">
                <a:solidFill>
                  <a:srgbClr val="0000FF"/>
                </a:solidFill>
                <a:prstDash val="solid"/>
                <a:headEnd type="none" w="med" len="med"/>
                <a:tailEnd type="none" w="med" len="med"/>
              </a:ln>
            </p:spPr>
          </p:sp>
          <p:sp>
            <p:nvSpPr>
              <p:cNvPr id="88325" name="Line 6720"/>
              <p:cNvSpPr/>
              <p:nvPr/>
            </p:nvSpPr>
            <p:spPr>
              <a:xfrm>
                <a:off x="5414" y="811"/>
                <a:ext cx="4" cy="0"/>
              </a:xfrm>
              <a:prstGeom prst="line">
                <a:avLst/>
              </a:prstGeom>
              <a:ln w="11113" cap="flat" cmpd="sng">
                <a:solidFill>
                  <a:srgbClr val="0000FF"/>
                </a:solidFill>
                <a:prstDash val="solid"/>
                <a:headEnd type="none" w="med" len="med"/>
                <a:tailEnd type="none" w="med" len="med"/>
              </a:ln>
            </p:spPr>
          </p:sp>
          <p:sp>
            <p:nvSpPr>
              <p:cNvPr id="88326" name="Line 6721"/>
              <p:cNvSpPr/>
              <p:nvPr/>
            </p:nvSpPr>
            <p:spPr>
              <a:xfrm>
                <a:off x="5416" y="821"/>
                <a:ext cx="0" cy="11"/>
              </a:xfrm>
              <a:prstGeom prst="line">
                <a:avLst/>
              </a:prstGeom>
              <a:ln w="11113" cap="flat" cmpd="sng">
                <a:solidFill>
                  <a:srgbClr val="0000FF"/>
                </a:solidFill>
                <a:prstDash val="solid"/>
                <a:headEnd type="none" w="med" len="med"/>
                <a:tailEnd type="none" w="med" len="med"/>
              </a:ln>
            </p:spPr>
          </p:sp>
          <p:sp>
            <p:nvSpPr>
              <p:cNvPr id="88327" name="Line 6722"/>
              <p:cNvSpPr/>
              <p:nvPr/>
            </p:nvSpPr>
            <p:spPr>
              <a:xfrm>
                <a:off x="5414" y="832"/>
                <a:ext cx="4" cy="0"/>
              </a:xfrm>
              <a:prstGeom prst="line">
                <a:avLst/>
              </a:prstGeom>
              <a:ln w="11113" cap="flat" cmpd="sng">
                <a:solidFill>
                  <a:srgbClr val="0000FF"/>
                </a:solidFill>
                <a:prstDash val="solid"/>
                <a:headEnd type="none" w="med" len="med"/>
                <a:tailEnd type="none" w="med" len="med"/>
              </a:ln>
            </p:spPr>
          </p:sp>
          <p:sp>
            <p:nvSpPr>
              <p:cNvPr id="88328" name="Line 6723"/>
              <p:cNvSpPr/>
              <p:nvPr/>
            </p:nvSpPr>
            <p:spPr>
              <a:xfrm flipV="1">
                <a:off x="5434" y="815"/>
                <a:ext cx="0" cy="14"/>
              </a:xfrm>
              <a:prstGeom prst="line">
                <a:avLst/>
              </a:prstGeom>
              <a:ln w="11113" cap="flat" cmpd="sng">
                <a:solidFill>
                  <a:srgbClr val="0000FF"/>
                </a:solidFill>
                <a:prstDash val="solid"/>
                <a:headEnd type="none" w="med" len="med"/>
                <a:tailEnd type="none" w="med" len="med"/>
              </a:ln>
            </p:spPr>
          </p:sp>
          <p:sp>
            <p:nvSpPr>
              <p:cNvPr id="88329" name="Line 6724"/>
              <p:cNvSpPr/>
              <p:nvPr/>
            </p:nvSpPr>
            <p:spPr>
              <a:xfrm>
                <a:off x="5432" y="815"/>
                <a:ext cx="4" cy="0"/>
              </a:xfrm>
              <a:prstGeom prst="line">
                <a:avLst/>
              </a:prstGeom>
              <a:ln w="11113" cap="flat" cmpd="sng">
                <a:solidFill>
                  <a:srgbClr val="0000FF"/>
                </a:solidFill>
                <a:prstDash val="solid"/>
                <a:headEnd type="none" w="med" len="med"/>
                <a:tailEnd type="none" w="med" len="med"/>
              </a:ln>
            </p:spPr>
          </p:sp>
          <p:sp>
            <p:nvSpPr>
              <p:cNvPr id="88330" name="Line 6725"/>
              <p:cNvSpPr/>
              <p:nvPr/>
            </p:nvSpPr>
            <p:spPr>
              <a:xfrm>
                <a:off x="5434" y="829"/>
                <a:ext cx="0" cy="15"/>
              </a:xfrm>
              <a:prstGeom prst="line">
                <a:avLst/>
              </a:prstGeom>
              <a:ln w="11113" cap="flat" cmpd="sng">
                <a:solidFill>
                  <a:srgbClr val="0000FF"/>
                </a:solidFill>
                <a:prstDash val="solid"/>
                <a:headEnd type="none" w="med" len="med"/>
                <a:tailEnd type="none" w="med" len="med"/>
              </a:ln>
            </p:spPr>
          </p:sp>
          <p:sp>
            <p:nvSpPr>
              <p:cNvPr id="88331" name="Line 6726"/>
              <p:cNvSpPr/>
              <p:nvPr/>
            </p:nvSpPr>
            <p:spPr>
              <a:xfrm>
                <a:off x="5432" y="844"/>
                <a:ext cx="4" cy="0"/>
              </a:xfrm>
              <a:prstGeom prst="line">
                <a:avLst/>
              </a:prstGeom>
              <a:ln w="11113" cap="flat" cmpd="sng">
                <a:solidFill>
                  <a:srgbClr val="0000FF"/>
                </a:solidFill>
                <a:prstDash val="solid"/>
                <a:headEnd type="none" w="med" len="med"/>
                <a:tailEnd type="none" w="med" len="med"/>
              </a:ln>
            </p:spPr>
          </p:sp>
          <p:sp>
            <p:nvSpPr>
              <p:cNvPr id="88332" name="Oval 6727"/>
              <p:cNvSpPr/>
              <p:nvPr/>
            </p:nvSpPr>
            <p:spPr>
              <a:xfrm>
                <a:off x="5429" y="1036"/>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3" name="Oval 6728"/>
              <p:cNvSpPr/>
              <p:nvPr/>
            </p:nvSpPr>
            <p:spPr>
              <a:xfrm>
                <a:off x="5412" y="109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4" name="Oval 6729"/>
              <p:cNvSpPr/>
              <p:nvPr/>
            </p:nvSpPr>
            <p:spPr>
              <a:xfrm>
                <a:off x="5396" y="109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5" name="Oval 6730"/>
              <p:cNvSpPr/>
              <p:nvPr/>
            </p:nvSpPr>
            <p:spPr>
              <a:xfrm>
                <a:off x="5379" y="1136"/>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6" name="Oval 6731"/>
              <p:cNvSpPr/>
              <p:nvPr/>
            </p:nvSpPr>
            <p:spPr>
              <a:xfrm>
                <a:off x="5362" y="109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7" name="Oval 6732"/>
              <p:cNvSpPr/>
              <p:nvPr/>
            </p:nvSpPr>
            <p:spPr>
              <a:xfrm>
                <a:off x="5346" y="110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8" name="Oval 6733"/>
              <p:cNvSpPr/>
              <p:nvPr/>
            </p:nvSpPr>
            <p:spPr>
              <a:xfrm>
                <a:off x="5329" y="111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39" name="Oval 6734"/>
              <p:cNvSpPr/>
              <p:nvPr/>
            </p:nvSpPr>
            <p:spPr>
              <a:xfrm>
                <a:off x="5311" y="111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0" name="Oval 6735"/>
              <p:cNvSpPr/>
              <p:nvPr/>
            </p:nvSpPr>
            <p:spPr>
              <a:xfrm>
                <a:off x="5296" y="112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1" name="Oval 6736"/>
              <p:cNvSpPr/>
              <p:nvPr/>
            </p:nvSpPr>
            <p:spPr>
              <a:xfrm>
                <a:off x="5278" y="110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2" name="Oval 6737"/>
              <p:cNvSpPr/>
              <p:nvPr/>
            </p:nvSpPr>
            <p:spPr>
              <a:xfrm>
                <a:off x="5261" y="110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3" name="Oval 6738"/>
              <p:cNvSpPr/>
              <p:nvPr/>
            </p:nvSpPr>
            <p:spPr>
              <a:xfrm>
                <a:off x="5246" y="110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4" name="Oval 6739"/>
              <p:cNvSpPr/>
              <p:nvPr/>
            </p:nvSpPr>
            <p:spPr>
              <a:xfrm>
                <a:off x="5228" y="110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5" name="Oval 6740"/>
              <p:cNvSpPr/>
              <p:nvPr/>
            </p:nvSpPr>
            <p:spPr>
              <a:xfrm>
                <a:off x="5211" y="111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6" name="Oval 6741"/>
              <p:cNvSpPr/>
              <p:nvPr/>
            </p:nvSpPr>
            <p:spPr>
              <a:xfrm>
                <a:off x="5195" y="111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7" name="Oval 6742"/>
              <p:cNvSpPr/>
              <p:nvPr/>
            </p:nvSpPr>
            <p:spPr>
              <a:xfrm>
                <a:off x="5178" y="110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8" name="Oval 6743"/>
              <p:cNvSpPr/>
              <p:nvPr/>
            </p:nvSpPr>
            <p:spPr>
              <a:xfrm>
                <a:off x="5160" y="1105"/>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49" name="Oval 6744"/>
              <p:cNvSpPr/>
              <p:nvPr/>
            </p:nvSpPr>
            <p:spPr>
              <a:xfrm>
                <a:off x="5145" y="1082"/>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0" name="Oval 6745"/>
              <p:cNvSpPr/>
              <p:nvPr/>
            </p:nvSpPr>
            <p:spPr>
              <a:xfrm>
                <a:off x="5127" y="1063"/>
                <a:ext cx="14"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1" name="Oval 6746"/>
              <p:cNvSpPr/>
              <p:nvPr/>
            </p:nvSpPr>
            <p:spPr>
              <a:xfrm>
                <a:off x="5110" y="1051"/>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2" name="Oval 6747"/>
              <p:cNvSpPr/>
              <p:nvPr/>
            </p:nvSpPr>
            <p:spPr>
              <a:xfrm>
                <a:off x="5095" y="109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3" name="Oval 6748"/>
              <p:cNvSpPr/>
              <p:nvPr/>
            </p:nvSpPr>
            <p:spPr>
              <a:xfrm>
                <a:off x="5077" y="1099"/>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4" name="Oval 6749"/>
              <p:cNvSpPr/>
              <p:nvPr/>
            </p:nvSpPr>
            <p:spPr>
              <a:xfrm>
                <a:off x="5060" y="109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5" name="Oval 6750"/>
              <p:cNvSpPr/>
              <p:nvPr/>
            </p:nvSpPr>
            <p:spPr>
              <a:xfrm>
                <a:off x="5044" y="110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6" name="Oval 6751"/>
              <p:cNvSpPr/>
              <p:nvPr/>
            </p:nvSpPr>
            <p:spPr>
              <a:xfrm>
                <a:off x="5027" y="110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7" name="Oval 6752"/>
              <p:cNvSpPr/>
              <p:nvPr/>
            </p:nvSpPr>
            <p:spPr>
              <a:xfrm>
                <a:off x="5010" y="110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8" name="Oval 6753"/>
              <p:cNvSpPr/>
              <p:nvPr/>
            </p:nvSpPr>
            <p:spPr>
              <a:xfrm>
                <a:off x="4994" y="112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59" name="Oval 6754"/>
              <p:cNvSpPr/>
              <p:nvPr/>
            </p:nvSpPr>
            <p:spPr>
              <a:xfrm>
                <a:off x="4977" y="114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0" name="Oval 6755"/>
              <p:cNvSpPr/>
              <p:nvPr/>
            </p:nvSpPr>
            <p:spPr>
              <a:xfrm>
                <a:off x="4962" y="116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1" name="Oval 6756"/>
              <p:cNvSpPr/>
              <p:nvPr/>
            </p:nvSpPr>
            <p:spPr>
              <a:xfrm>
                <a:off x="4944" y="119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2" name="Oval 6757"/>
              <p:cNvSpPr/>
              <p:nvPr/>
            </p:nvSpPr>
            <p:spPr>
              <a:xfrm>
                <a:off x="4926" y="121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3" name="Oval 6758"/>
              <p:cNvSpPr/>
              <p:nvPr/>
            </p:nvSpPr>
            <p:spPr>
              <a:xfrm>
                <a:off x="4911" y="124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4" name="Oval 6759"/>
              <p:cNvSpPr/>
              <p:nvPr/>
            </p:nvSpPr>
            <p:spPr>
              <a:xfrm>
                <a:off x="4894" y="125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5" name="Oval 6760"/>
              <p:cNvSpPr/>
              <p:nvPr/>
            </p:nvSpPr>
            <p:spPr>
              <a:xfrm>
                <a:off x="4876" y="127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6" name="Oval 6761"/>
              <p:cNvSpPr/>
              <p:nvPr/>
            </p:nvSpPr>
            <p:spPr>
              <a:xfrm>
                <a:off x="4861" y="128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7" name="Oval 6762"/>
              <p:cNvSpPr/>
              <p:nvPr/>
            </p:nvSpPr>
            <p:spPr>
              <a:xfrm>
                <a:off x="4843" y="129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8" name="Oval 6763"/>
              <p:cNvSpPr/>
              <p:nvPr/>
            </p:nvSpPr>
            <p:spPr>
              <a:xfrm>
                <a:off x="4826" y="129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69" name="Oval 6764"/>
              <p:cNvSpPr/>
              <p:nvPr/>
            </p:nvSpPr>
            <p:spPr>
              <a:xfrm>
                <a:off x="4811" y="129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0" name="Oval 6765"/>
              <p:cNvSpPr/>
              <p:nvPr/>
            </p:nvSpPr>
            <p:spPr>
              <a:xfrm>
                <a:off x="4793" y="129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1" name="Oval 6766"/>
              <p:cNvSpPr/>
              <p:nvPr/>
            </p:nvSpPr>
            <p:spPr>
              <a:xfrm>
                <a:off x="4775" y="128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2" name="Oval 6767"/>
              <p:cNvSpPr/>
              <p:nvPr/>
            </p:nvSpPr>
            <p:spPr>
              <a:xfrm>
                <a:off x="4760" y="126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3" name="Oval 6768"/>
              <p:cNvSpPr/>
              <p:nvPr/>
            </p:nvSpPr>
            <p:spPr>
              <a:xfrm>
                <a:off x="4743" y="124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4" name="Oval 6769"/>
              <p:cNvSpPr/>
              <p:nvPr/>
            </p:nvSpPr>
            <p:spPr>
              <a:xfrm>
                <a:off x="4725" y="122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5" name="Oval 6770"/>
              <p:cNvSpPr/>
              <p:nvPr/>
            </p:nvSpPr>
            <p:spPr>
              <a:xfrm>
                <a:off x="4710" y="121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6" name="Oval 6771"/>
              <p:cNvSpPr/>
              <p:nvPr/>
            </p:nvSpPr>
            <p:spPr>
              <a:xfrm>
                <a:off x="4693" y="121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7" name="Oval 6772"/>
              <p:cNvSpPr/>
              <p:nvPr/>
            </p:nvSpPr>
            <p:spPr>
              <a:xfrm>
                <a:off x="4675" y="121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8" name="Oval 6773"/>
              <p:cNvSpPr/>
              <p:nvPr/>
            </p:nvSpPr>
            <p:spPr>
              <a:xfrm>
                <a:off x="4660" y="120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79" name="Oval 6774"/>
              <p:cNvSpPr/>
              <p:nvPr/>
            </p:nvSpPr>
            <p:spPr>
              <a:xfrm>
                <a:off x="4642" y="1200"/>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0" name="Oval 6775"/>
              <p:cNvSpPr/>
              <p:nvPr/>
            </p:nvSpPr>
            <p:spPr>
              <a:xfrm>
                <a:off x="4625" y="118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1" name="Oval 6776"/>
              <p:cNvSpPr/>
              <p:nvPr/>
            </p:nvSpPr>
            <p:spPr>
              <a:xfrm>
                <a:off x="4610" y="116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2" name="Oval 6777"/>
              <p:cNvSpPr/>
              <p:nvPr/>
            </p:nvSpPr>
            <p:spPr>
              <a:xfrm>
                <a:off x="4592" y="115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3" name="Oval 6778"/>
              <p:cNvSpPr/>
              <p:nvPr/>
            </p:nvSpPr>
            <p:spPr>
              <a:xfrm>
                <a:off x="5429" y="1101"/>
                <a:ext cx="14"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4" name="Oval 6779"/>
              <p:cNvSpPr/>
              <p:nvPr/>
            </p:nvSpPr>
            <p:spPr>
              <a:xfrm>
                <a:off x="5412" y="10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5" name="Oval 6780"/>
              <p:cNvSpPr/>
              <p:nvPr/>
            </p:nvSpPr>
            <p:spPr>
              <a:xfrm>
                <a:off x="5396" y="1122"/>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6" name="Oval 6781"/>
              <p:cNvSpPr/>
              <p:nvPr/>
            </p:nvSpPr>
            <p:spPr>
              <a:xfrm>
                <a:off x="5379" y="108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7" name="Oval 6782"/>
              <p:cNvSpPr/>
              <p:nvPr/>
            </p:nvSpPr>
            <p:spPr>
              <a:xfrm>
                <a:off x="5362" y="109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8" name="Oval 6783"/>
              <p:cNvSpPr/>
              <p:nvPr/>
            </p:nvSpPr>
            <p:spPr>
              <a:xfrm>
                <a:off x="5346" y="110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89" name="Oval 6784"/>
              <p:cNvSpPr/>
              <p:nvPr/>
            </p:nvSpPr>
            <p:spPr>
              <a:xfrm>
                <a:off x="5329" y="111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0" name="Oval 6785"/>
              <p:cNvSpPr/>
              <p:nvPr/>
            </p:nvSpPr>
            <p:spPr>
              <a:xfrm>
                <a:off x="5311" y="111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1" name="Oval 6786"/>
              <p:cNvSpPr/>
              <p:nvPr/>
            </p:nvSpPr>
            <p:spPr>
              <a:xfrm>
                <a:off x="5296" y="112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2" name="Oval 6787"/>
              <p:cNvSpPr/>
              <p:nvPr/>
            </p:nvSpPr>
            <p:spPr>
              <a:xfrm>
                <a:off x="5278" y="112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3" name="Oval 6788"/>
              <p:cNvSpPr/>
              <p:nvPr/>
            </p:nvSpPr>
            <p:spPr>
              <a:xfrm>
                <a:off x="5261" y="112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4" name="Oval 6789"/>
              <p:cNvSpPr/>
              <p:nvPr/>
            </p:nvSpPr>
            <p:spPr>
              <a:xfrm>
                <a:off x="5246" y="112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5" name="Oval 6790"/>
              <p:cNvSpPr/>
              <p:nvPr/>
            </p:nvSpPr>
            <p:spPr>
              <a:xfrm>
                <a:off x="5228" y="113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6" name="Oval 6791"/>
              <p:cNvSpPr/>
              <p:nvPr/>
            </p:nvSpPr>
            <p:spPr>
              <a:xfrm>
                <a:off x="5211" y="112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7" name="Oval 6792"/>
              <p:cNvSpPr/>
              <p:nvPr/>
            </p:nvSpPr>
            <p:spPr>
              <a:xfrm>
                <a:off x="5195" y="113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8" name="Oval 6793"/>
              <p:cNvSpPr/>
              <p:nvPr/>
            </p:nvSpPr>
            <p:spPr>
              <a:xfrm>
                <a:off x="5178" y="112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399" name="Oval 6794"/>
              <p:cNvSpPr/>
              <p:nvPr/>
            </p:nvSpPr>
            <p:spPr>
              <a:xfrm>
                <a:off x="5160" y="112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0" name="Oval 6795"/>
              <p:cNvSpPr/>
              <p:nvPr/>
            </p:nvSpPr>
            <p:spPr>
              <a:xfrm>
                <a:off x="5145" y="112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1" name="Oval 6796"/>
              <p:cNvSpPr/>
              <p:nvPr/>
            </p:nvSpPr>
            <p:spPr>
              <a:xfrm>
                <a:off x="5127" y="1151"/>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2" name="Oval 6797"/>
              <p:cNvSpPr/>
              <p:nvPr/>
            </p:nvSpPr>
            <p:spPr>
              <a:xfrm>
                <a:off x="5110" y="110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3" name="Oval 6798"/>
              <p:cNvSpPr/>
              <p:nvPr/>
            </p:nvSpPr>
            <p:spPr>
              <a:xfrm>
                <a:off x="5095" y="107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4" name="Oval 6799"/>
              <p:cNvSpPr/>
              <p:nvPr/>
            </p:nvSpPr>
            <p:spPr>
              <a:xfrm>
                <a:off x="5077" y="106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5" name="Oval 6800"/>
              <p:cNvSpPr/>
              <p:nvPr/>
            </p:nvSpPr>
            <p:spPr>
              <a:xfrm>
                <a:off x="5060" y="105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6" name="Oval 6801"/>
              <p:cNvSpPr/>
              <p:nvPr/>
            </p:nvSpPr>
            <p:spPr>
              <a:xfrm>
                <a:off x="5044" y="1057"/>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7" name="Oval 6802"/>
              <p:cNvSpPr/>
              <p:nvPr/>
            </p:nvSpPr>
            <p:spPr>
              <a:xfrm>
                <a:off x="5027" y="10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8" name="Oval 6803"/>
              <p:cNvSpPr/>
              <p:nvPr/>
            </p:nvSpPr>
            <p:spPr>
              <a:xfrm>
                <a:off x="5010" y="10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09" name="Oval 6804"/>
              <p:cNvSpPr/>
              <p:nvPr/>
            </p:nvSpPr>
            <p:spPr>
              <a:xfrm>
                <a:off x="4994" y="108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0" name="Oval 6805"/>
              <p:cNvSpPr/>
              <p:nvPr/>
            </p:nvSpPr>
            <p:spPr>
              <a:xfrm>
                <a:off x="4977" y="111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1" name="Oval 6806"/>
              <p:cNvSpPr/>
              <p:nvPr/>
            </p:nvSpPr>
            <p:spPr>
              <a:xfrm>
                <a:off x="4962" y="112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2" name="Oval 6807"/>
              <p:cNvSpPr/>
              <p:nvPr/>
            </p:nvSpPr>
            <p:spPr>
              <a:xfrm>
                <a:off x="4944" y="114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3" name="Oval 6808"/>
              <p:cNvSpPr/>
              <p:nvPr/>
            </p:nvSpPr>
            <p:spPr>
              <a:xfrm>
                <a:off x="4926" y="115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4" name="Oval 6809"/>
              <p:cNvSpPr/>
              <p:nvPr/>
            </p:nvSpPr>
            <p:spPr>
              <a:xfrm>
                <a:off x="4911" y="11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5" name="Oval 6810"/>
              <p:cNvSpPr/>
              <p:nvPr/>
            </p:nvSpPr>
            <p:spPr>
              <a:xfrm>
                <a:off x="4894" y="120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6" name="Oval 6811"/>
              <p:cNvSpPr/>
              <p:nvPr/>
            </p:nvSpPr>
            <p:spPr>
              <a:xfrm>
                <a:off x="4876" y="1219"/>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7" name="Oval 6812"/>
              <p:cNvSpPr/>
              <p:nvPr/>
            </p:nvSpPr>
            <p:spPr>
              <a:xfrm>
                <a:off x="4861" y="123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8" name="Oval 6813"/>
              <p:cNvSpPr/>
              <p:nvPr/>
            </p:nvSpPr>
            <p:spPr>
              <a:xfrm>
                <a:off x="4843" y="124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19" name="Oval 6814"/>
              <p:cNvSpPr/>
              <p:nvPr/>
            </p:nvSpPr>
            <p:spPr>
              <a:xfrm>
                <a:off x="4826" y="12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0" name="Oval 6815"/>
              <p:cNvSpPr/>
              <p:nvPr/>
            </p:nvSpPr>
            <p:spPr>
              <a:xfrm>
                <a:off x="4811" y="12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1" name="Oval 6816"/>
              <p:cNvSpPr/>
              <p:nvPr/>
            </p:nvSpPr>
            <p:spPr>
              <a:xfrm>
                <a:off x="4793" y="1259"/>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2" name="Oval 6817"/>
              <p:cNvSpPr/>
              <p:nvPr/>
            </p:nvSpPr>
            <p:spPr>
              <a:xfrm>
                <a:off x="4775" y="1263"/>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3" name="Oval 6818"/>
              <p:cNvSpPr/>
              <p:nvPr/>
            </p:nvSpPr>
            <p:spPr>
              <a:xfrm>
                <a:off x="4760" y="1267"/>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4" name="Oval 6819"/>
              <p:cNvSpPr/>
              <p:nvPr/>
            </p:nvSpPr>
            <p:spPr>
              <a:xfrm>
                <a:off x="4743" y="125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5" name="Oval 6820"/>
              <p:cNvSpPr/>
              <p:nvPr/>
            </p:nvSpPr>
            <p:spPr>
              <a:xfrm>
                <a:off x="4725" y="125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6" name="Oval 6821"/>
              <p:cNvSpPr/>
              <p:nvPr/>
            </p:nvSpPr>
            <p:spPr>
              <a:xfrm>
                <a:off x="4710" y="12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7" name="Oval 6822"/>
              <p:cNvSpPr/>
              <p:nvPr/>
            </p:nvSpPr>
            <p:spPr>
              <a:xfrm>
                <a:off x="4693" y="122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8" name="Oval 6823"/>
              <p:cNvSpPr/>
              <p:nvPr/>
            </p:nvSpPr>
            <p:spPr>
              <a:xfrm>
                <a:off x="4675" y="122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29" name="Oval 6824"/>
              <p:cNvSpPr/>
              <p:nvPr/>
            </p:nvSpPr>
            <p:spPr>
              <a:xfrm>
                <a:off x="4660" y="121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30" name="Oval 6825"/>
              <p:cNvSpPr/>
              <p:nvPr/>
            </p:nvSpPr>
            <p:spPr>
              <a:xfrm>
                <a:off x="4642" y="1212"/>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31" name="Oval 6826"/>
              <p:cNvSpPr/>
              <p:nvPr/>
            </p:nvSpPr>
            <p:spPr>
              <a:xfrm>
                <a:off x="4625" y="12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32" name="Oval 6827"/>
              <p:cNvSpPr/>
              <p:nvPr/>
            </p:nvSpPr>
            <p:spPr>
              <a:xfrm>
                <a:off x="4610" y="1231"/>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33" name="Oval 6828"/>
              <p:cNvSpPr/>
              <p:nvPr/>
            </p:nvSpPr>
            <p:spPr>
              <a:xfrm>
                <a:off x="4592" y="121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8434" name="Line 6829"/>
              <p:cNvSpPr/>
              <p:nvPr/>
            </p:nvSpPr>
            <p:spPr>
              <a:xfrm flipV="1">
                <a:off x="4601" y="1111"/>
                <a:ext cx="0" cy="53"/>
              </a:xfrm>
              <a:prstGeom prst="line">
                <a:avLst/>
              </a:prstGeom>
              <a:ln w="11113" cap="flat" cmpd="sng">
                <a:solidFill>
                  <a:srgbClr val="FF0000"/>
                </a:solidFill>
                <a:prstDash val="solid"/>
                <a:headEnd type="none" w="med" len="med"/>
                <a:tailEnd type="none" w="med" len="med"/>
              </a:ln>
            </p:spPr>
          </p:sp>
          <p:sp>
            <p:nvSpPr>
              <p:cNvPr id="88435" name="Line 6830"/>
              <p:cNvSpPr/>
              <p:nvPr/>
            </p:nvSpPr>
            <p:spPr>
              <a:xfrm>
                <a:off x="4599" y="1111"/>
                <a:ext cx="4" cy="0"/>
              </a:xfrm>
              <a:prstGeom prst="line">
                <a:avLst/>
              </a:prstGeom>
              <a:ln w="11113" cap="flat" cmpd="sng">
                <a:solidFill>
                  <a:srgbClr val="FF0000"/>
                </a:solidFill>
                <a:prstDash val="solid"/>
                <a:headEnd type="none" w="med" len="med"/>
                <a:tailEnd type="none" w="med" len="med"/>
              </a:ln>
            </p:spPr>
          </p:sp>
          <p:sp>
            <p:nvSpPr>
              <p:cNvPr id="88436" name="Line 6831"/>
              <p:cNvSpPr/>
              <p:nvPr/>
            </p:nvSpPr>
            <p:spPr>
              <a:xfrm>
                <a:off x="4601" y="1164"/>
                <a:ext cx="0" cy="53"/>
              </a:xfrm>
              <a:prstGeom prst="line">
                <a:avLst/>
              </a:prstGeom>
              <a:ln w="11113" cap="flat" cmpd="sng">
                <a:solidFill>
                  <a:srgbClr val="FF0000"/>
                </a:solidFill>
                <a:prstDash val="solid"/>
                <a:headEnd type="none" w="med" len="med"/>
                <a:tailEnd type="none" w="med" len="med"/>
              </a:ln>
            </p:spPr>
          </p:sp>
          <p:sp>
            <p:nvSpPr>
              <p:cNvPr id="88437" name="Line 6832"/>
              <p:cNvSpPr/>
              <p:nvPr/>
            </p:nvSpPr>
            <p:spPr>
              <a:xfrm>
                <a:off x="4599" y="1217"/>
                <a:ext cx="4" cy="0"/>
              </a:xfrm>
              <a:prstGeom prst="line">
                <a:avLst/>
              </a:prstGeom>
              <a:ln w="11113" cap="flat" cmpd="sng">
                <a:solidFill>
                  <a:srgbClr val="FF0000"/>
                </a:solidFill>
                <a:prstDash val="solid"/>
                <a:headEnd type="none" w="med" len="med"/>
                <a:tailEnd type="none" w="med" len="med"/>
              </a:ln>
            </p:spPr>
          </p:sp>
          <p:sp>
            <p:nvSpPr>
              <p:cNvPr id="88438" name="Line 6833"/>
              <p:cNvSpPr/>
              <p:nvPr/>
            </p:nvSpPr>
            <p:spPr>
              <a:xfrm flipV="1">
                <a:off x="4618" y="1145"/>
                <a:ext cx="0" cy="23"/>
              </a:xfrm>
              <a:prstGeom prst="line">
                <a:avLst/>
              </a:prstGeom>
              <a:ln w="11113" cap="flat" cmpd="sng">
                <a:solidFill>
                  <a:srgbClr val="FF0000"/>
                </a:solidFill>
                <a:prstDash val="solid"/>
                <a:headEnd type="none" w="med" len="med"/>
                <a:tailEnd type="none" w="med" len="med"/>
              </a:ln>
            </p:spPr>
          </p:sp>
          <p:sp>
            <p:nvSpPr>
              <p:cNvPr id="88439" name="Line 6834"/>
              <p:cNvSpPr/>
              <p:nvPr/>
            </p:nvSpPr>
            <p:spPr>
              <a:xfrm>
                <a:off x="4616" y="1145"/>
                <a:ext cx="5" cy="0"/>
              </a:xfrm>
              <a:prstGeom prst="line">
                <a:avLst/>
              </a:prstGeom>
              <a:ln w="11113" cap="flat" cmpd="sng">
                <a:solidFill>
                  <a:srgbClr val="FF0000"/>
                </a:solidFill>
                <a:prstDash val="solid"/>
                <a:headEnd type="none" w="med" len="med"/>
                <a:tailEnd type="none" w="med" len="med"/>
              </a:ln>
            </p:spPr>
          </p:sp>
          <p:sp>
            <p:nvSpPr>
              <p:cNvPr id="88440" name="Line 6835"/>
              <p:cNvSpPr/>
              <p:nvPr/>
            </p:nvSpPr>
            <p:spPr>
              <a:xfrm>
                <a:off x="4618" y="1168"/>
                <a:ext cx="0" cy="23"/>
              </a:xfrm>
              <a:prstGeom prst="line">
                <a:avLst/>
              </a:prstGeom>
              <a:ln w="11113" cap="flat" cmpd="sng">
                <a:solidFill>
                  <a:srgbClr val="FF0000"/>
                </a:solidFill>
                <a:prstDash val="solid"/>
                <a:headEnd type="none" w="med" len="med"/>
                <a:tailEnd type="none" w="med" len="med"/>
              </a:ln>
            </p:spPr>
          </p:sp>
          <p:sp>
            <p:nvSpPr>
              <p:cNvPr id="88441" name="Line 6836"/>
              <p:cNvSpPr/>
              <p:nvPr/>
            </p:nvSpPr>
            <p:spPr>
              <a:xfrm>
                <a:off x="4616" y="1191"/>
                <a:ext cx="5" cy="0"/>
              </a:xfrm>
              <a:prstGeom prst="line">
                <a:avLst/>
              </a:prstGeom>
              <a:ln w="11113" cap="flat" cmpd="sng">
                <a:solidFill>
                  <a:srgbClr val="FF0000"/>
                </a:solidFill>
                <a:prstDash val="solid"/>
                <a:headEnd type="none" w="med" len="med"/>
                <a:tailEnd type="none" w="med" len="med"/>
              </a:ln>
            </p:spPr>
          </p:sp>
          <p:sp>
            <p:nvSpPr>
              <p:cNvPr id="88442" name="Line 6837"/>
              <p:cNvSpPr/>
              <p:nvPr/>
            </p:nvSpPr>
            <p:spPr>
              <a:xfrm flipV="1">
                <a:off x="4634" y="1178"/>
                <a:ext cx="0" cy="13"/>
              </a:xfrm>
              <a:prstGeom prst="line">
                <a:avLst/>
              </a:prstGeom>
              <a:ln w="11113" cap="flat" cmpd="sng">
                <a:solidFill>
                  <a:srgbClr val="FF0000"/>
                </a:solidFill>
                <a:prstDash val="solid"/>
                <a:headEnd type="none" w="med" len="med"/>
                <a:tailEnd type="none" w="med" len="med"/>
              </a:ln>
            </p:spPr>
          </p:sp>
          <p:sp>
            <p:nvSpPr>
              <p:cNvPr id="88443" name="Line 6838"/>
              <p:cNvSpPr/>
              <p:nvPr/>
            </p:nvSpPr>
            <p:spPr>
              <a:xfrm>
                <a:off x="4631" y="1178"/>
                <a:ext cx="5" cy="0"/>
              </a:xfrm>
              <a:prstGeom prst="line">
                <a:avLst/>
              </a:prstGeom>
              <a:ln w="11113" cap="flat" cmpd="sng">
                <a:solidFill>
                  <a:srgbClr val="FF0000"/>
                </a:solidFill>
                <a:prstDash val="solid"/>
                <a:headEnd type="none" w="med" len="med"/>
                <a:tailEnd type="none" w="med" len="med"/>
              </a:ln>
            </p:spPr>
          </p:sp>
          <p:sp>
            <p:nvSpPr>
              <p:cNvPr id="88444" name="Line 6839"/>
              <p:cNvSpPr/>
              <p:nvPr/>
            </p:nvSpPr>
            <p:spPr>
              <a:xfrm>
                <a:off x="4634" y="1191"/>
                <a:ext cx="0" cy="13"/>
              </a:xfrm>
              <a:prstGeom prst="line">
                <a:avLst/>
              </a:prstGeom>
              <a:ln w="11113" cap="flat" cmpd="sng">
                <a:solidFill>
                  <a:srgbClr val="FF0000"/>
                </a:solidFill>
                <a:prstDash val="solid"/>
                <a:headEnd type="none" w="med" len="med"/>
                <a:tailEnd type="none" w="med" len="med"/>
              </a:ln>
            </p:spPr>
          </p:sp>
          <p:sp>
            <p:nvSpPr>
              <p:cNvPr id="88445" name="Line 6840"/>
              <p:cNvSpPr/>
              <p:nvPr/>
            </p:nvSpPr>
            <p:spPr>
              <a:xfrm>
                <a:off x="4631" y="1204"/>
                <a:ext cx="5" cy="0"/>
              </a:xfrm>
              <a:prstGeom prst="line">
                <a:avLst/>
              </a:prstGeom>
              <a:ln w="11113" cap="flat" cmpd="sng">
                <a:solidFill>
                  <a:srgbClr val="FF0000"/>
                </a:solidFill>
                <a:prstDash val="solid"/>
                <a:headEnd type="none" w="med" len="med"/>
                <a:tailEnd type="none" w="med" len="med"/>
              </a:ln>
            </p:spPr>
          </p:sp>
          <p:sp>
            <p:nvSpPr>
              <p:cNvPr id="88446" name="Line 6841"/>
              <p:cNvSpPr/>
              <p:nvPr/>
            </p:nvSpPr>
            <p:spPr>
              <a:xfrm flipV="1">
                <a:off x="4651" y="1202"/>
                <a:ext cx="0" cy="4"/>
              </a:xfrm>
              <a:prstGeom prst="line">
                <a:avLst/>
              </a:prstGeom>
              <a:ln w="11113" cap="flat" cmpd="sng">
                <a:solidFill>
                  <a:srgbClr val="FF0000"/>
                </a:solidFill>
                <a:prstDash val="solid"/>
                <a:headEnd type="none" w="med" len="med"/>
                <a:tailEnd type="none" w="med" len="med"/>
              </a:ln>
            </p:spPr>
          </p:sp>
        </p:grpSp>
        <p:grpSp>
          <p:nvGrpSpPr>
            <p:cNvPr id="85031" name="Group 7043"/>
            <p:cNvGrpSpPr/>
            <p:nvPr/>
          </p:nvGrpSpPr>
          <p:grpSpPr>
            <a:xfrm>
              <a:off x="4603" y="956"/>
              <a:ext cx="837" cy="357"/>
              <a:chOff x="4603" y="956"/>
              <a:chExt cx="837" cy="357"/>
            </a:xfrm>
          </p:grpSpPr>
          <p:sp>
            <p:nvSpPr>
              <p:cNvPr id="88047" name="Line 6843"/>
              <p:cNvSpPr/>
              <p:nvPr/>
            </p:nvSpPr>
            <p:spPr>
              <a:xfrm>
                <a:off x="4649" y="1202"/>
                <a:ext cx="4" cy="0"/>
              </a:xfrm>
              <a:prstGeom prst="line">
                <a:avLst/>
              </a:prstGeom>
              <a:ln w="11113" cap="flat" cmpd="sng">
                <a:solidFill>
                  <a:srgbClr val="FF0000"/>
                </a:solidFill>
                <a:prstDash val="solid"/>
                <a:headEnd type="none" w="med" len="med"/>
                <a:tailEnd type="none" w="med" len="med"/>
              </a:ln>
            </p:spPr>
          </p:sp>
          <p:sp>
            <p:nvSpPr>
              <p:cNvPr id="88048" name="Line 6844"/>
              <p:cNvSpPr/>
              <p:nvPr/>
            </p:nvSpPr>
            <p:spPr>
              <a:xfrm>
                <a:off x="4651" y="1206"/>
                <a:ext cx="0" cy="4"/>
              </a:xfrm>
              <a:prstGeom prst="line">
                <a:avLst/>
              </a:prstGeom>
              <a:ln w="11113" cap="flat" cmpd="sng">
                <a:solidFill>
                  <a:srgbClr val="FF0000"/>
                </a:solidFill>
                <a:prstDash val="solid"/>
                <a:headEnd type="none" w="med" len="med"/>
                <a:tailEnd type="none" w="med" len="med"/>
              </a:ln>
            </p:spPr>
          </p:sp>
          <p:sp>
            <p:nvSpPr>
              <p:cNvPr id="88049" name="Line 6845"/>
              <p:cNvSpPr/>
              <p:nvPr/>
            </p:nvSpPr>
            <p:spPr>
              <a:xfrm>
                <a:off x="4649" y="1210"/>
                <a:ext cx="4" cy="0"/>
              </a:xfrm>
              <a:prstGeom prst="line">
                <a:avLst/>
              </a:prstGeom>
              <a:ln w="11113" cap="flat" cmpd="sng">
                <a:solidFill>
                  <a:srgbClr val="FF0000"/>
                </a:solidFill>
                <a:prstDash val="solid"/>
                <a:headEnd type="none" w="med" len="med"/>
                <a:tailEnd type="none" w="med" len="med"/>
              </a:ln>
            </p:spPr>
          </p:sp>
          <p:sp>
            <p:nvSpPr>
              <p:cNvPr id="88050" name="Line 6846"/>
              <p:cNvSpPr/>
              <p:nvPr/>
            </p:nvSpPr>
            <p:spPr>
              <a:xfrm flipV="1">
                <a:off x="4668" y="1208"/>
                <a:ext cx="0" cy="4"/>
              </a:xfrm>
              <a:prstGeom prst="line">
                <a:avLst/>
              </a:prstGeom>
              <a:ln w="11113" cap="flat" cmpd="sng">
                <a:solidFill>
                  <a:srgbClr val="FF0000"/>
                </a:solidFill>
                <a:prstDash val="solid"/>
                <a:headEnd type="none" w="med" len="med"/>
                <a:tailEnd type="none" w="med" len="med"/>
              </a:ln>
            </p:spPr>
          </p:sp>
          <p:sp>
            <p:nvSpPr>
              <p:cNvPr id="88051" name="Line 6847"/>
              <p:cNvSpPr/>
              <p:nvPr/>
            </p:nvSpPr>
            <p:spPr>
              <a:xfrm>
                <a:off x="4667" y="1208"/>
                <a:ext cx="4" cy="0"/>
              </a:xfrm>
              <a:prstGeom prst="line">
                <a:avLst/>
              </a:prstGeom>
              <a:ln w="11113" cap="flat" cmpd="sng">
                <a:solidFill>
                  <a:srgbClr val="FF0000"/>
                </a:solidFill>
                <a:prstDash val="solid"/>
                <a:headEnd type="none" w="med" len="med"/>
                <a:tailEnd type="none" w="med" len="med"/>
              </a:ln>
            </p:spPr>
          </p:sp>
          <p:sp>
            <p:nvSpPr>
              <p:cNvPr id="88052" name="Line 6848"/>
              <p:cNvSpPr/>
              <p:nvPr/>
            </p:nvSpPr>
            <p:spPr>
              <a:xfrm>
                <a:off x="4668" y="1212"/>
                <a:ext cx="0" cy="5"/>
              </a:xfrm>
              <a:prstGeom prst="line">
                <a:avLst/>
              </a:prstGeom>
              <a:ln w="11113" cap="flat" cmpd="sng">
                <a:solidFill>
                  <a:srgbClr val="FF0000"/>
                </a:solidFill>
                <a:prstDash val="solid"/>
                <a:headEnd type="none" w="med" len="med"/>
                <a:tailEnd type="none" w="med" len="med"/>
              </a:ln>
            </p:spPr>
          </p:sp>
          <p:sp>
            <p:nvSpPr>
              <p:cNvPr id="88053" name="Line 6849"/>
              <p:cNvSpPr/>
              <p:nvPr/>
            </p:nvSpPr>
            <p:spPr>
              <a:xfrm>
                <a:off x="4667" y="1217"/>
                <a:ext cx="4" cy="0"/>
              </a:xfrm>
              <a:prstGeom prst="line">
                <a:avLst/>
              </a:prstGeom>
              <a:ln w="11113" cap="flat" cmpd="sng">
                <a:solidFill>
                  <a:srgbClr val="FF0000"/>
                </a:solidFill>
                <a:prstDash val="solid"/>
                <a:headEnd type="none" w="med" len="med"/>
                <a:tailEnd type="none" w="med" len="med"/>
              </a:ln>
            </p:spPr>
          </p:sp>
          <p:sp>
            <p:nvSpPr>
              <p:cNvPr id="88054" name="Line 6850"/>
              <p:cNvSpPr/>
              <p:nvPr/>
            </p:nvSpPr>
            <p:spPr>
              <a:xfrm flipV="1">
                <a:off x="4684" y="1214"/>
                <a:ext cx="0" cy="3"/>
              </a:xfrm>
              <a:prstGeom prst="line">
                <a:avLst/>
              </a:prstGeom>
              <a:ln w="11113" cap="flat" cmpd="sng">
                <a:solidFill>
                  <a:srgbClr val="FF0000"/>
                </a:solidFill>
                <a:prstDash val="solid"/>
                <a:headEnd type="none" w="med" len="med"/>
                <a:tailEnd type="none" w="med" len="med"/>
              </a:ln>
            </p:spPr>
          </p:sp>
          <p:sp>
            <p:nvSpPr>
              <p:cNvPr id="88055" name="Line 6851"/>
              <p:cNvSpPr/>
              <p:nvPr/>
            </p:nvSpPr>
            <p:spPr>
              <a:xfrm>
                <a:off x="4682" y="1214"/>
                <a:ext cx="4" cy="0"/>
              </a:xfrm>
              <a:prstGeom prst="line">
                <a:avLst/>
              </a:prstGeom>
              <a:ln w="11113" cap="flat" cmpd="sng">
                <a:solidFill>
                  <a:srgbClr val="FF0000"/>
                </a:solidFill>
                <a:prstDash val="solid"/>
                <a:headEnd type="none" w="med" len="med"/>
                <a:tailEnd type="none" w="med" len="med"/>
              </a:ln>
            </p:spPr>
          </p:sp>
          <p:sp>
            <p:nvSpPr>
              <p:cNvPr id="88056" name="Line 6852"/>
              <p:cNvSpPr/>
              <p:nvPr/>
            </p:nvSpPr>
            <p:spPr>
              <a:xfrm>
                <a:off x="4684" y="1217"/>
                <a:ext cx="0" cy="2"/>
              </a:xfrm>
              <a:prstGeom prst="line">
                <a:avLst/>
              </a:prstGeom>
              <a:ln w="11113" cap="flat" cmpd="sng">
                <a:solidFill>
                  <a:srgbClr val="FF0000"/>
                </a:solidFill>
                <a:prstDash val="solid"/>
                <a:headEnd type="none" w="med" len="med"/>
                <a:tailEnd type="none" w="med" len="med"/>
              </a:ln>
            </p:spPr>
          </p:sp>
          <p:sp>
            <p:nvSpPr>
              <p:cNvPr id="88057" name="Line 6853"/>
              <p:cNvSpPr/>
              <p:nvPr/>
            </p:nvSpPr>
            <p:spPr>
              <a:xfrm>
                <a:off x="4682" y="1219"/>
                <a:ext cx="4" cy="0"/>
              </a:xfrm>
              <a:prstGeom prst="line">
                <a:avLst/>
              </a:prstGeom>
              <a:ln w="11113" cap="flat" cmpd="sng">
                <a:solidFill>
                  <a:srgbClr val="FF0000"/>
                </a:solidFill>
                <a:prstDash val="solid"/>
                <a:headEnd type="none" w="med" len="med"/>
                <a:tailEnd type="none" w="med" len="med"/>
              </a:ln>
            </p:spPr>
          </p:sp>
          <p:sp>
            <p:nvSpPr>
              <p:cNvPr id="88058" name="Line 6854"/>
              <p:cNvSpPr/>
              <p:nvPr/>
            </p:nvSpPr>
            <p:spPr>
              <a:xfrm flipV="1">
                <a:off x="4701" y="1212"/>
                <a:ext cx="0" cy="5"/>
              </a:xfrm>
              <a:prstGeom prst="line">
                <a:avLst/>
              </a:prstGeom>
              <a:ln w="11113" cap="flat" cmpd="sng">
                <a:solidFill>
                  <a:srgbClr val="FF0000"/>
                </a:solidFill>
                <a:prstDash val="solid"/>
                <a:headEnd type="none" w="med" len="med"/>
                <a:tailEnd type="none" w="med" len="med"/>
              </a:ln>
            </p:spPr>
          </p:sp>
          <p:sp>
            <p:nvSpPr>
              <p:cNvPr id="88059" name="Line 6855"/>
              <p:cNvSpPr/>
              <p:nvPr/>
            </p:nvSpPr>
            <p:spPr>
              <a:xfrm>
                <a:off x="4699" y="1212"/>
                <a:ext cx="4" cy="0"/>
              </a:xfrm>
              <a:prstGeom prst="line">
                <a:avLst/>
              </a:prstGeom>
              <a:ln w="11113" cap="flat" cmpd="sng">
                <a:solidFill>
                  <a:srgbClr val="FF0000"/>
                </a:solidFill>
                <a:prstDash val="solid"/>
                <a:headEnd type="none" w="med" len="med"/>
                <a:tailEnd type="none" w="med" len="med"/>
              </a:ln>
            </p:spPr>
          </p:sp>
          <p:sp>
            <p:nvSpPr>
              <p:cNvPr id="88060" name="Line 6856"/>
              <p:cNvSpPr/>
              <p:nvPr/>
            </p:nvSpPr>
            <p:spPr>
              <a:xfrm>
                <a:off x="4701" y="1217"/>
                <a:ext cx="0" cy="4"/>
              </a:xfrm>
              <a:prstGeom prst="line">
                <a:avLst/>
              </a:prstGeom>
              <a:ln w="11113" cap="flat" cmpd="sng">
                <a:solidFill>
                  <a:srgbClr val="FF0000"/>
                </a:solidFill>
                <a:prstDash val="solid"/>
                <a:headEnd type="none" w="med" len="med"/>
                <a:tailEnd type="none" w="med" len="med"/>
              </a:ln>
            </p:spPr>
          </p:sp>
          <p:sp>
            <p:nvSpPr>
              <p:cNvPr id="88061" name="Line 6857"/>
              <p:cNvSpPr/>
              <p:nvPr/>
            </p:nvSpPr>
            <p:spPr>
              <a:xfrm>
                <a:off x="4699" y="1221"/>
                <a:ext cx="4" cy="0"/>
              </a:xfrm>
              <a:prstGeom prst="line">
                <a:avLst/>
              </a:prstGeom>
              <a:ln w="11113" cap="flat" cmpd="sng">
                <a:solidFill>
                  <a:srgbClr val="FF0000"/>
                </a:solidFill>
                <a:prstDash val="solid"/>
                <a:headEnd type="none" w="med" len="med"/>
                <a:tailEnd type="none" w="med" len="med"/>
              </a:ln>
            </p:spPr>
          </p:sp>
          <p:sp>
            <p:nvSpPr>
              <p:cNvPr id="88062" name="Line 6858"/>
              <p:cNvSpPr/>
              <p:nvPr/>
            </p:nvSpPr>
            <p:spPr>
              <a:xfrm flipV="1">
                <a:off x="4719" y="1221"/>
                <a:ext cx="0" cy="2"/>
              </a:xfrm>
              <a:prstGeom prst="line">
                <a:avLst/>
              </a:prstGeom>
              <a:ln w="11113" cap="flat" cmpd="sng">
                <a:solidFill>
                  <a:srgbClr val="FF0000"/>
                </a:solidFill>
                <a:prstDash val="solid"/>
                <a:headEnd type="none" w="med" len="med"/>
                <a:tailEnd type="none" w="med" len="med"/>
              </a:ln>
            </p:spPr>
          </p:sp>
          <p:sp>
            <p:nvSpPr>
              <p:cNvPr id="88063" name="Line 6859"/>
              <p:cNvSpPr/>
              <p:nvPr/>
            </p:nvSpPr>
            <p:spPr>
              <a:xfrm>
                <a:off x="4717" y="1221"/>
                <a:ext cx="4" cy="0"/>
              </a:xfrm>
              <a:prstGeom prst="line">
                <a:avLst/>
              </a:prstGeom>
              <a:ln w="11113" cap="flat" cmpd="sng">
                <a:solidFill>
                  <a:srgbClr val="FF0000"/>
                </a:solidFill>
                <a:prstDash val="solid"/>
                <a:headEnd type="none" w="med" len="med"/>
                <a:tailEnd type="none" w="med" len="med"/>
              </a:ln>
            </p:spPr>
          </p:sp>
          <p:sp>
            <p:nvSpPr>
              <p:cNvPr id="88064" name="Line 6860"/>
              <p:cNvSpPr/>
              <p:nvPr/>
            </p:nvSpPr>
            <p:spPr>
              <a:xfrm>
                <a:off x="4719" y="1223"/>
                <a:ext cx="0" cy="2"/>
              </a:xfrm>
              <a:prstGeom prst="line">
                <a:avLst/>
              </a:prstGeom>
              <a:ln w="11113" cap="flat" cmpd="sng">
                <a:solidFill>
                  <a:srgbClr val="FF0000"/>
                </a:solidFill>
                <a:prstDash val="solid"/>
                <a:headEnd type="none" w="med" len="med"/>
                <a:tailEnd type="none" w="med" len="med"/>
              </a:ln>
            </p:spPr>
          </p:sp>
          <p:sp>
            <p:nvSpPr>
              <p:cNvPr id="88065" name="Line 6861"/>
              <p:cNvSpPr/>
              <p:nvPr/>
            </p:nvSpPr>
            <p:spPr>
              <a:xfrm>
                <a:off x="4717" y="1225"/>
                <a:ext cx="4" cy="0"/>
              </a:xfrm>
              <a:prstGeom prst="line">
                <a:avLst/>
              </a:prstGeom>
              <a:ln w="11113" cap="flat" cmpd="sng">
                <a:solidFill>
                  <a:srgbClr val="FF0000"/>
                </a:solidFill>
                <a:prstDash val="solid"/>
                <a:headEnd type="none" w="med" len="med"/>
                <a:tailEnd type="none" w="med" len="med"/>
              </a:ln>
            </p:spPr>
          </p:sp>
          <p:sp>
            <p:nvSpPr>
              <p:cNvPr id="88066" name="Line 6862"/>
              <p:cNvSpPr/>
              <p:nvPr/>
            </p:nvSpPr>
            <p:spPr>
              <a:xfrm flipV="1">
                <a:off x="4734" y="1231"/>
                <a:ext cx="0" cy="2"/>
              </a:xfrm>
              <a:prstGeom prst="line">
                <a:avLst/>
              </a:prstGeom>
              <a:ln w="11113" cap="flat" cmpd="sng">
                <a:solidFill>
                  <a:srgbClr val="FF0000"/>
                </a:solidFill>
                <a:prstDash val="solid"/>
                <a:headEnd type="none" w="med" len="med"/>
                <a:tailEnd type="none" w="med" len="med"/>
              </a:ln>
            </p:spPr>
          </p:sp>
          <p:sp>
            <p:nvSpPr>
              <p:cNvPr id="88067" name="Line 6863"/>
              <p:cNvSpPr/>
              <p:nvPr/>
            </p:nvSpPr>
            <p:spPr>
              <a:xfrm>
                <a:off x="4732" y="1231"/>
                <a:ext cx="4" cy="0"/>
              </a:xfrm>
              <a:prstGeom prst="line">
                <a:avLst/>
              </a:prstGeom>
              <a:ln w="11113" cap="flat" cmpd="sng">
                <a:solidFill>
                  <a:srgbClr val="FF0000"/>
                </a:solidFill>
                <a:prstDash val="solid"/>
                <a:headEnd type="none" w="med" len="med"/>
                <a:tailEnd type="none" w="med" len="med"/>
              </a:ln>
            </p:spPr>
          </p:sp>
          <p:sp>
            <p:nvSpPr>
              <p:cNvPr id="88068" name="Line 6864"/>
              <p:cNvSpPr/>
              <p:nvPr/>
            </p:nvSpPr>
            <p:spPr>
              <a:xfrm>
                <a:off x="4734" y="1233"/>
                <a:ext cx="0" cy="3"/>
              </a:xfrm>
              <a:prstGeom prst="line">
                <a:avLst/>
              </a:prstGeom>
              <a:ln w="11113" cap="flat" cmpd="sng">
                <a:solidFill>
                  <a:srgbClr val="FF0000"/>
                </a:solidFill>
                <a:prstDash val="solid"/>
                <a:headEnd type="none" w="med" len="med"/>
                <a:tailEnd type="none" w="med" len="med"/>
              </a:ln>
            </p:spPr>
          </p:sp>
          <p:sp>
            <p:nvSpPr>
              <p:cNvPr id="88069" name="Line 6865"/>
              <p:cNvSpPr/>
              <p:nvPr/>
            </p:nvSpPr>
            <p:spPr>
              <a:xfrm>
                <a:off x="4732" y="1236"/>
                <a:ext cx="4" cy="0"/>
              </a:xfrm>
              <a:prstGeom prst="line">
                <a:avLst/>
              </a:prstGeom>
              <a:ln w="11113" cap="flat" cmpd="sng">
                <a:solidFill>
                  <a:srgbClr val="FF0000"/>
                </a:solidFill>
                <a:prstDash val="solid"/>
                <a:headEnd type="none" w="med" len="med"/>
                <a:tailEnd type="none" w="med" len="med"/>
              </a:ln>
            </p:spPr>
          </p:sp>
          <p:sp>
            <p:nvSpPr>
              <p:cNvPr id="88070" name="Line 6866"/>
              <p:cNvSpPr/>
              <p:nvPr/>
            </p:nvSpPr>
            <p:spPr>
              <a:xfrm flipV="1">
                <a:off x="4752" y="1246"/>
                <a:ext cx="0" cy="4"/>
              </a:xfrm>
              <a:prstGeom prst="line">
                <a:avLst/>
              </a:prstGeom>
              <a:ln w="11113" cap="flat" cmpd="sng">
                <a:solidFill>
                  <a:srgbClr val="FF0000"/>
                </a:solidFill>
                <a:prstDash val="solid"/>
                <a:headEnd type="none" w="med" len="med"/>
                <a:tailEnd type="none" w="med" len="med"/>
              </a:ln>
            </p:spPr>
          </p:sp>
          <p:sp>
            <p:nvSpPr>
              <p:cNvPr id="88071" name="Line 6867"/>
              <p:cNvSpPr/>
              <p:nvPr/>
            </p:nvSpPr>
            <p:spPr>
              <a:xfrm>
                <a:off x="4750" y="1246"/>
                <a:ext cx="4" cy="0"/>
              </a:xfrm>
              <a:prstGeom prst="line">
                <a:avLst/>
              </a:prstGeom>
              <a:ln w="11113" cap="flat" cmpd="sng">
                <a:solidFill>
                  <a:srgbClr val="FF0000"/>
                </a:solidFill>
                <a:prstDash val="solid"/>
                <a:headEnd type="none" w="med" len="med"/>
                <a:tailEnd type="none" w="med" len="med"/>
              </a:ln>
            </p:spPr>
          </p:sp>
          <p:sp>
            <p:nvSpPr>
              <p:cNvPr id="88072" name="Line 6868"/>
              <p:cNvSpPr/>
              <p:nvPr/>
            </p:nvSpPr>
            <p:spPr>
              <a:xfrm>
                <a:off x="4752" y="1250"/>
                <a:ext cx="0" cy="5"/>
              </a:xfrm>
              <a:prstGeom prst="line">
                <a:avLst/>
              </a:prstGeom>
              <a:ln w="11113" cap="flat" cmpd="sng">
                <a:solidFill>
                  <a:srgbClr val="FF0000"/>
                </a:solidFill>
                <a:prstDash val="solid"/>
                <a:headEnd type="none" w="med" len="med"/>
                <a:tailEnd type="none" w="med" len="med"/>
              </a:ln>
            </p:spPr>
          </p:sp>
          <p:sp>
            <p:nvSpPr>
              <p:cNvPr id="88073" name="Line 6869"/>
              <p:cNvSpPr/>
              <p:nvPr/>
            </p:nvSpPr>
            <p:spPr>
              <a:xfrm>
                <a:off x="4750" y="1255"/>
                <a:ext cx="4" cy="0"/>
              </a:xfrm>
              <a:prstGeom prst="line">
                <a:avLst/>
              </a:prstGeom>
              <a:ln w="11113" cap="flat" cmpd="sng">
                <a:solidFill>
                  <a:srgbClr val="FF0000"/>
                </a:solidFill>
                <a:prstDash val="solid"/>
                <a:headEnd type="none" w="med" len="med"/>
                <a:tailEnd type="none" w="med" len="med"/>
              </a:ln>
            </p:spPr>
          </p:sp>
          <p:sp>
            <p:nvSpPr>
              <p:cNvPr id="88074" name="Line 6870"/>
              <p:cNvSpPr/>
              <p:nvPr/>
            </p:nvSpPr>
            <p:spPr>
              <a:xfrm flipV="1">
                <a:off x="4769" y="1269"/>
                <a:ext cx="0" cy="2"/>
              </a:xfrm>
              <a:prstGeom prst="line">
                <a:avLst/>
              </a:prstGeom>
              <a:ln w="11113" cap="flat" cmpd="sng">
                <a:solidFill>
                  <a:srgbClr val="FF0000"/>
                </a:solidFill>
                <a:prstDash val="solid"/>
                <a:headEnd type="none" w="med" len="med"/>
                <a:tailEnd type="none" w="med" len="med"/>
              </a:ln>
            </p:spPr>
          </p:sp>
          <p:sp>
            <p:nvSpPr>
              <p:cNvPr id="88075" name="Line 6871"/>
              <p:cNvSpPr/>
              <p:nvPr/>
            </p:nvSpPr>
            <p:spPr>
              <a:xfrm>
                <a:off x="4767" y="1269"/>
                <a:ext cx="4" cy="0"/>
              </a:xfrm>
              <a:prstGeom prst="line">
                <a:avLst/>
              </a:prstGeom>
              <a:ln w="11113" cap="flat" cmpd="sng">
                <a:solidFill>
                  <a:srgbClr val="FF0000"/>
                </a:solidFill>
                <a:prstDash val="solid"/>
                <a:headEnd type="none" w="med" len="med"/>
                <a:tailEnd type="none" w="med" len="med"/>
              </a:ln>
            </p:spPr>
          </p:sp>
          <p:sp>
            <p:nvSpPr>
              <p:cNvPr id="88076" name="Line 6872"/>
              <p:cNvSpPr/>
              <p:nvPr/>
            </p:nvSpPr>
            <p:spPr>
              <a:xfrm>
                <a:off x="4769" y="1271"/>
                <a:ext cx="0" cy="3"/>
              </a:xfrm>
              <a:prstGeom prst="line">
                <a:avLst/>
              </a:prstGeom>
              <a:ln w="11113" cap="flat" cmpd="sng">
                <a:solidFill>
                  <a:srgbClr val="FF0000"/>
                </a:solidFill>
                <a:prstDash val="solid"/>
                <a:headEnd type="none" w="med" len="med"/>
                <a:tailEnd type="none" w="med" len="med"/>
              </a:ln>
            </p:spPr>
          </p:sp>
          <p:sp>
            <p:nvSpPr>
              <p:cNvPr id="88077" name="Line 6873"/>
              <p:cNvSpPr/>
              <p:nvPr/>
            </p:nvSpPr>
            <p:spPr>
              <a:xfrm>
                <a:off x="4767" y="1274"/>
                <a:ext cx="4" cy="0"/>
              </a:xfrm>
              <a:prstGeom prst="line">
                <a:avLst/>
              </a:prstGeom>
              <a:ln w="11113" cap="flat" cmpd="sng">
                <a:solidFill>
                  <a:srgbClr val="FF0000"/>
                </a:solidFill>
                <a:prstDash val="solid"/>
                <a:headEnd type="none" w="med" len="med"/>
                <a:tailEnd type="none" w="med" len="med"/>
              </a:ln>
            </p:spPr>
          </p:sp>
          <p:sp>
            <p:nvSpPr>
              <p:cNvPr id="88078" name="Line 6874"/>
              <p:cNvSpPr/>
              <p:nvPr/>
            </p:nvSpPr>
            <p:spPr>
              <a:xfrm flipV="1">
                <a:off x="4785" y="1288"/>
                <a:ext cx="0" cy="2"/>
              </a:xfrm>
              <a:prstGeom prst="line">
                <a:avLst/>
              </a:prstGeom>
              <a:ln w="11113" cap="flat" cmpd="sng">
                <a:solidFill>
                  <a:srgbClr val="FF0000"/>
                </a:solidFill>
                <a:prstDash val="solid"/>
                <a:headEnd type="none" w="med" len="med"/>
                <a:tailEnd type="none" w="med" len="med"/>
              </a:ln>
            </p:spPr>
          </p:sp>
          <p:sp>
            <p:nvSpPr>
              <p:cNvPr id="88079" name="Line 6875"/>
              <p:cNvSpPr/>
              <p:nvPr/>
            </p:nvSpPr>
            <p:spPr>
              <a:xfrm>
                <a:off x="4782" y="1288"/>
                <a:ext cx="4" cy="0"/>
              </a:xfrm>
              <a:prstGeom prst="line">
                <a:avLst/>
              </a:prstGeom>
              <a:ln w="11113" cap="flat" cmpd="sng">
                <a:solidFill>
                  <a:srgbClr val="FF0000"/>
                </a:solidFill>
                <a:prstDash val="solid"/>
                <a:headEnd type="none" w="med" len="med"/>
                <a:tailEnd type="none" w="med" len="med"/>
              </a:ln>
            </p:spPr>
          </p:sp>
          <p:sp>
            <p:nvSpPr>
              <p:cNvPr id="88080" name="Line 6876"/>
              <p:cNvSpPr/>
              <p:nvPr/>
            </p:nvSpPr>
            <p:spPr>
              <a:xfrm>
                <a:off x="4785" y="1290"/>
                <a:ext cx="0" cy="2"/>
              </a:xfrm>
              <a:prstGeom prst="line">
                <a:avLst/>
              </a:prstGeom>
              <a:ln w="11113" cap="flat" cmpd="sng">
                <a:solidFill>
                  <a:srgbClr val="FF0000"/>
                </a:solidFill>
                <a:prstDash val="solid"/>
                <a:headEnd type="none" w="med" len="med"/>
                <a:tailEnd type="none" w="med" len="med"/>
              </a:ln>
            </p:spPr>
          </p:sp>
          <p:sp>
            <p:nvSpPr>
              <p:cNvPr id="88081" name="Line 6877"/>
              <p:cNvSpPr/>
              <p:nvPr/>
            </p:nvSpPr>
            <p:spPr>
              <a:xfrm>
                <a:off x="4782" y="1292"/>
                <a:ext cx="4" cy="0"/>
              </a:xfrm>
              <a:prstGeom prst="line">
                <a:avLst/>
              </a:prstGeom>
              <a:ln w="11113" cap="flat" cmpd="sng">
                <a:solidFill>
                  <a:srgbClr val="FF0000"/>
                </a:solidFill>
                <a:prstDash val="solid"/>
                <a:headEnd type="none" w="med" len="med"/>
                <a:tailEnd type="none" w="med" len="med"/>
              </a:ln>
            </p:spPr>
          </p:sp>
          <p:sp>
            <p:nvSpPr>
              <p:cNvPr id="88082" name="Line 6878"/>
              <p:cNvSpPr/>
              <p:nvPr/>
            </p:nvSpPr>
            <p:spPr>
              <a:xfrm flipV="1">
                <a:off x="4802" y="1298"/>
                <a:ext cx="0" cy="3"/>
              </a:xfrm>
              <a:prstGeom prst="line">
                <a:avLst/>
              </a:prstGeom>
              <a:ln w="11113" cap="flat" cmpd="sng">
                <a:solidFill>
                  <a:srgbClr val="FF0000"/>
                </a:solidFill>
                <a:prstDash val="solid"/>
                <a:headEnd type="none" w="med" len="med"/>
                <a:tailEnd type="none" w="med" len="med"/>
              </a:ln>
            </p:spPr>
          </p:sp>
          <p:sp>
            <p:nvSpPr>
              <p:cNvPr id="88083" name="Line 6879"/>
              <p:cNvSpPr/>
              <p:nvPr/>
            </p:nvSpPr>
            <p:spPr>
              <a:xfrm>
                <a:off x="4800" y="1298"/>
                <a:ext cx="4" cy="0"/>
              </a:xfrm>
              <a:prstGeom prst="line">
                <a:avLst/>
              </a:prstGeom>
              <a:ln w="11113" cap="flat" cmpd="sng">
                <a:solidFill>
                  <a:srgbClr val="FF0000"/>
                </a:solidFill>
                <a:prstDash val="solid"/>
                <a:headEnd type="none" w="med" len="med"/>
                <a:tailEnd type="none" w="med" len="med"/>
              </a:ln>
            </p:spPr>
          </p:sp>
          <p:sp>
            <p:nvSpPr>
              <p:cNvPr id="88084" name="Line 6880"/>
              <p:cNvSpPr/>
              <p:nvPr/>
            </p:nvSpPr>
            <p:spPr>
              <a:xfrm>
                <a:off x="4802" y="1301"/>
                <a:ext cx="0" cy="2"/>
              </a:xfrm>
              <a:prstGeom prst="line">
                <a:avLst/>
              </a:prstGeom>
              <a:ln w="11113" cap="flat" cmpd="sng">
                <a:solidFill>
                  <a:srgbClr val="FF0000"/>
                </a:solidFill>
                <a:prstDash val="solid"/>
                <a:headEnd type="none" w="med" len="med"/>
                <a:tailEnd type="none" w="med" len="med"/>
              </a:ln>
            </p:spPr>
          </p:sp>
          <p:sp>
            <p:nvSpPr>
              <p:cNvPr id="88085" name="Line 6881"/>
              <p:cNvSpPr/>
              <p:nvPr/>
            </p:nvSpPr>
            <p:spPr>
              <a:xfrm>
                <a:off x="4800" y="1303"/>
                <a:ext cx="4" cy="0"/>
              </a:xfrm>
              <a:prstGeom prst="line">
                <a:avLst/>
              </a:prstGeom>
              <a:ln w="11113" cap="flat" cmpd="sng">
                <a:solidFill>
                  <a:srgbClr val="FF0000"/>
                </a:solidFill>
                <a:prstDash val="solid"/>
                <a:headEnd type="none" w="med" len="med"/>
                <a:tailEnd type="none" w="med" len="med"/>
              </a:ln>
            </p:spPr>
          </p:sp>
          <p:sp>
            <p:nvSpPr>
              <p:cNvPr id="88086" name="Line 6882"/>
              <p:cNvSpPr/>
              <p:nvPr/>
            </p:nvSpPr>
            <p:spPr>
              <a:xfrm flipV="1">
                <a:off x="4819" y="1297"/>
                <a:ext cx="0" cy="8"/>
              </a:xfrm>
              <a:prstGeom prst="line">
                <a:avLst/>
              </a:prstGeom>
              <a:ln w="11113" cap="flat" cmpd="sng">
                <a:solidFill>
                  <a:srgbClr val="FF0000"/>
                </a:solidFill>
                <a:prstDash val="solid"/>
                <a:headEnd type="none" w="med" len="med"/>
                <a:tailEnd type="none" w="med" len="med"/>
              </a:ln>
            </p:spPr>
          </p:sp>
          <p:sp>
            <p:nvSpPr>
              <p:cNvPr id="88087" name="Line 6883"/>
              <p:cNvSpPr/>
              <p:nvPr/>
            </p:nvSpPr>
            <p:spPr>
              <a:xfrm>
                <a:off x="4817" y="1297"/>
                <a:ext cx="5" cy="0"/>
              </a:xfrm>
              <a:prstGeom prst="line">
                <a:avLst/>
              </a:prstGeom>
              <a:ln w="11113" cap="flat" cmpd="sng">
                <a:solidFill>
                  <a:srgbClr val="FF0000"/>
                </a:solidFill>
                <a:prstDash val="solid"/>
                <a:headEnd type="none" w="med" len="med"/>
                <a:tailEnd type="none" w="med" len="med"/>
              </a:ln>
            </p:spPr>
          </p:sp>
          <p:sp>
            <p:nvSpPr>
              <p:cNvPr id="88088" name="Line 6884"/>
              <p:cNvSpPr/>
              <p:nvPr/>
            </p:nvSpPr>
            <p:spPr>
              <a:xfrm>
                <a:off x="4819" y="1305"/>
                <a:ext cx="0" cy="8"/>
              </a:xfrm>
              <a:prstGeom prst="line">
                <a:avLst/>
              </a:prstGeom>
              <a:ln w="11113" cap="flat" cmpd="sng">
                <a:solidFill>
                  <a:srgbClr val="FF0000"/>
                </a:solidFill>
                <a:prstDash val="solid"/>
                <a:headEnd type="none" w="med" len="med"/>
                <a:tailEnd type="none" w="med" len="med"/>
              </a:ln>
            </p:spPr>
          </p:sp>
          <p:sp>
            <p:nvSpPr>
              <p:cNvPr id="88089" name="Line 6885"/>
              <p:cNvSpPr/>
              <p:nvPr/>
            </p:nvSpPr>
            <p:spPr>
              <a:xfrm>
                <a:off x="4817" y="1313"/>
                <a:ext cx="5" cy="0"/>
              </a:xfrm>
              <a:prstGeom prst="line">
                <a:avLst/>
              </a:prstGeom>
              <a:ln w="11113" cap="flat" cmpd="sng">
                <a:solidFill>
                  <a:srgbClr val="FF0000"/>
                </a:solidFill>
                <a:prstDash val="solid"/>
                <a:headEnd type="none" w="med" len="med"/>
                <a:tailEnd type="none" w="med" len="med"/>
              </a:ln>
            </p:spPr>
          </p:sp>
          <p:sp>
            <p:nvSpPr>
              <p:cNvPr id="88090" name="Line 6886"/>
              <p:cNvSpPr/>
              <p:nvPr/>
            </p:nvSpPr>
            <p:spPr>
              <a:xfrm flipV="1">
                <a:off x="4835" y="1294"/>
                <a:ext cx="0" cy="9"/>
              </a:xfrm>
              <a:prstGeom prst="line">
                <a:avLst/>
              </a:prstGeom>
              <a:ln w="11113" cap="flat" cmpd="sng">
                <a:solidFill>
                  <a:srgbClr val="FF0000"/>
                </a:solidFill>
                <a:prstDash val="solid"/>
                <a:headEnd type="none" w="med" len="med"/>
                <a:tailEnd type="none" w="med" len="med"/>
              </a:ln>
            </p:spPr>
          </p:sp>
          <p:sp>
            <p:nvSpPr>
              <p:cNvPr id="88091" name="Line 6887"/>
              <p:cNvSpPr/>
              <p:nvPr/>
            </p:nvSpPr>
            <p:spPr>
              <a:xfrm>
                <a:off x="4833" y="1294"/>
                <a:ext cx="4" cy="0"/>
              </a:xfrm>
              <a:prstGeom prst="line">
                <a:avLst/>
              </a:prstGeom>
              <a:ln w="11113" cap="flat" cmpd="sng">
                <a:solidFill>
                  <a:srgbClr val="FF0000"/>
                </a:solidFill>
                <a:prstDash val="solid"/>
                <a:headEnd type="none" w="med" len="med"/>
                <a:tailEnd type="none" w="med" len="med"/>
              </a:ln>
            </p:spPr>
          </p:sp>
          <p:sp>
            <p:nvSpPr>
              <p:cNvPr id="88092" name="Line 6888"/>
              <p:cNvSpPr/>
              <p:nvPr/>
            </p:nvSpPr>
            <p:spPr>
              <a:xfrm>
                <a:off x="4835" y="1303"/>
                <a:ext cx="0" cy="8"/>
              </a:xfrm>
              <a:prstGeom prst="line">
                <a:avLst/>
              </a:prstGeom>
              <a:ln w="11113" cap="flat" cmpd="sng">
                <a:solidFill>
                  <a:srgbClr val="FF0000"/>
                </a:solidFill>
                <a:prstDash val="solid"/>
                <a:headEnd type="none" w="med" len="med"/>
                <a:tailEnd type="none" w="med" len="med"/>
              </a:ln>
            </p:spPr>
          </p:sp>
          <p:sp>
            <p:nvSpPr>
              <p:cNvPr id="88093" name="Line 6889"/>
              <p:cNvSpPr/>
              <p:nvPr/>
            </p:nvSpPr>
            <p:spPr>
              <a:xfrm>
                <a:off x="4833" y="1311"/>
                <a:ext cx="4" cy="0"/>
              </a:xfrm>
              <a:prstGeom prst="line">
                <a:avLst/>
              </a:prstGeom>
              <a:ln w="11113" cap="flat" cmpd="sng">
                <a:solidFill>
                  <a:srgbClr val="FF0000"/>
                </a:solidFill>
                <a:prstDash val="solid"/>
                <a:headEnd type="none" w="med" len="med"/>
                <a:tailEnd type="none" w="med" len="med"/>
              </a:ln>
            </p:spPr>
          </p:sp>
          <p:sp>
            <p:nvSpPr>
              <p:cNvPr id="88094" name="Line 6890"/>
              <p:cNvSpPr/>
              <p:nvPr/>
            </p:nvSpPr>
            <p:spPr>
              <a:xfrm flipV="1">
                <a:off x="4852" y="1292"/>
                <a:ext cx="0" cy="6"/>
              </a:xfrm>
              <a:prstGeom prst="line">
                <a:avLst/>
              </a:prstGeom>
              <a:ln w="11113" cap="flat" cmpd="sng">
                <a:solidFill>
                  <a:srgbClr val="FF0000"/>
                </a:solidFill>
                <a:prstDash val="solid"/>
                <a:headEnd type="none" w="med" len="med"/>
                <a:tailEnd type="none" w="med" len="med"/>
              </a:ln>
            </p:spPr>
          </p:sp>
          <p:sp>
            <p:nvSpPr>
              <p:cNvPr id="88095" name="Line 6891"/>
              <p:cNvSpPr/>
              <p:nvPr/>
            </p:nvSpPr>
            <p:spPr>
              <a:xfrm>
                <a:off x="4850" y="1292"/>
                <a:ext cx="4" cy="0"/>
              </a:xfrm>
              <a:prstGeom prst="line">
                <a:avLst/>
              </a:prstGeom>
              <a:ln w="11113" cap="flat" cmpd="sng">
                <a:solidFill>
                  <a:srgbClr val="FF0000"/>
                </a:solidFill>
                <a:prstDash val="solid"/>
                <a:headEnd type="none" w="med" len="med"/>
                <a:tailEnd type="none" w="med" len="med"/>
              </a:ln>
            </p:spPr>
          </p:sp>
          <p:sp>
            <p:nvSpPr>
              <p:cNvPr id="88096" name="Line 6892"/>
              <p:cNvSpPr/>
              <p:nvPr/>
            </p:nvSpPr>
            <p:spPr>
              <a:xfrm>
                <a:off x="4852" y="1298"/>
                <a:ext cx="0" cy="7"/>
              </a:xfrm>
              <a:prstGeom prst="line">
                <a:avLst/>
              </a:prstGeom>
              <a:ln w="11113" cap="flat" cmpd="sng">
                <a:solidFill>
                  <a:srgbClr val="FF0000"/>
                </a:solidFill>
                <a:prstDash val="solid"/>
                <a:headEnd type="none" w="med" len="med"/>
                <a:tailEnd type="none" w="med" len="med"/>
              </a:ln>
            </p:spPr>
          </p:sp>
          <p:sp>
            <p:nvSpPr>
              <p:cNvPr id="88097" name="Line 6893"/>
              <p:cNvSpPr/>
              <p:nvPr/>
            </p:nvSpPr>
            <p:spPr>
              <a:xfrm>
                <a:off x="4850" y="1305"/>
                <a:ext cx="4" cy="0"/>
              </a:xfrm>
              <a:prstGeom prst="line">
                <a:avLst/>
              </a:prstGeom>
              <a:ln w="11113" cap="flat" cmpd="sng">
                <a:solidFill>
                  <a:srgbClr val="FF0000"/>
                </a:solidFill>
                <a:prstDash val="solid"/>
                <a:headEnd type="none" w="med" len="med"/>
                <a:tailEnd type="none" w="med" len="med"/>
              </a:ln>
            </p:spPr>
          </p:sp>
          <p:sp>
            <p:nvSpPr>
              <p:cNvPr id="88098" name="Line 6894"/>
              <p:cNvSpPr/>
              <p:nvPr/>
            </p:nvSpPr>
            <p:spPr>
              <a:xfrm flipV="1">
                <a:off x="4870" y="1284"/>
                <a:ext cx="0" cy="6"/>
              </a:xfrm>
              <a:prstGeom prst="line">
                <a:avLst/>
              </a:prstGeom>
              <a:ln w="11113" cap="flat" cmpd="sng">
                <a:solidFill>
                  <a:srgbClr val="FF0000"/>
                </a:solidFill>
                <a:prstDash val="solid"/>
                <a:headEnd type="none" w="med" len="med"/>
                <a:tailEnd type="none" w="med" len="med"/>
              </a:ln>
            </p:spPr>
          </p:sp>
          <p:sp>
            <p:nvSpPr>
              <p:cNvPr id="88099" name="Line 6895"/>
              <p:cNvSpPr/>
              <p:nvPr/>
            </p:nvSpPr>
            <p:spPr>
              <a:xfrm>
                <a:off x="4868" y="1284"/>
                <a:ext cx="4" cy="0"/>
              </a:xfrm>
              <a:prstGeom prst="line">
                <a:avLst/>
              </a:prstGeom>
              <a:ln w="11113" cap="flat" cmpd="sng">
                <a:solidFill>
                  <a:srgbClr val="FF0000"/>
                </a:solidFill>
                <a:prstDash val="solid"/>
                <a:headEnd type="none" w="med" len="med"/>
                <a:tailEnd type="none" w="med" len="med"/>
              </a:ln>
            </p:spPr>
          </p:sp>
          <p:sp>
            <p:nvSpPr>
              <p:cNvPr id="88100" name="Line 6896"/>
              <p:cNvSpPr/>
              <p:nvPr/>
            </p:nvSpPr>
            <p:spPr>
              <a:xfrm>
                <a:off x="4870" y="1290"/>
                <a:ext cx="0" cy="7"/>
              </a:xfrm>
              <a:prstGeom prst="line">
                <a:avLst/>
              </a:prstGeom>
              <a:ln w="11113" cap="flat" cmpd="sng">
                <a:solidFill>
                  <a:srgbClr val="FF0000"/>
                </a:solidFill>
                <a:prstDash val="solid"/>
                <a:headEnd type="none" w="med" len="med"/>
                <a:tailEnd type="none" w="med" len="med"/>
              </a:ln>
            </p:spPr>
          </p:sp>
          <p:sp>
            <p:nvSpPr>
              <p:cNvPr id="88101" name="Line 6897"/>
              <p:cNvSpPr/>
              <p:nvPr/>
            </p:nvSpPr>
            <p:spPr>
              <a:xfrm>
                <a:off x="4868" y="1297"/>
                <a:ext cx="4" cy="0"/>
              </a:xfrm>
              <a:prstGeom prst="line">
                <a:avLst/>
              </a:prstGeom>
              <a:ln w="11113" cap="flat" cmpd="sng">
                <a:solidFill>
                  <a:srgbClr val="FF0000"/>
                </a:solidFill>
                <a:prstDash val="solid"/>
                <a:headEnd type="none" w="med" len="med"/>
                <a:tailEnd type="none" w="med" len="med"/>
              </a:ln>
            </p:spPr>
          </p:sp>
          <p:sp>
            <p:nvSpPr>
              <p:cNvPr id="88102" name="Line 6898"/>
              <p:cNvSpPr/>
              <p:nvPr/>
            </p:nvSpPr>
            <p:spPr>
              <a:xfrm flipV="1">
                <a:off x="4885" y="1267"/>
                <a:ext cx="0" cy="11"/>
              </a:xfrm>
              <a:prstGeom prst="line">
                <a:avLst/>
              </a:prstGeom>
              <a:ln w="11113" cap="flat" cmpd="sng">
                <a:solidFill>
                  <a:srgbClr val="FF0000"/>
                </a:solidFill>
                <a:prstDash val="solid"/>
                <a:headEnd type="none" w="med" len="med"/>
                <a:tailEnd type="none" w="med" len="med"/>
              </a:ln>
            </p:spPr>
          </p:sp>
          <p:sp>
            <p:nvSpPr>
              <p:cNvPr id="88103" name="Line 6899"/>
              <p:cNvSpPr/>
              <p:nvPr/>
            </p:nvSpPr>
            <p:spPr>
              <a:xfrm>
                <a:off x="4883" y="1267"/>
                <a:ext cx="4" cy="0"/>
              </a:xfrm>
              <a:prstGeom prst="line">
                <a:avLst/>
              </a:prstGeom>
              <a:ln w="11113" cap="flat" cmpd="sng">
                <a:solidFill>
                  <a:srgbClr val="FF0000"/>
                </a:solidFill>
                <a:prstDash val="solid"/>
                <a:headEnd type="none" w="med" len="med"/>
                <a:tailEnd type="none" w="med" len="med"/>
              </a:ln>
            </p:spPr>
          </p:sp>
          <p:sp>
            <p:nvSpPr>
              <p:cNvPr id="88104" name="Line 6900"/>
              <p:cNvSpPr/>
              <p:nvPr/>
            </p:nvSpPr>
            <p:spPr>
              <a:xfrm>
                <a:off x="4885" y="1278"/>
                <a:ext cx="0" cy="10"/>
              </a:xfrm>
              <a:prstGeom prst="line">
                <a:avLst/>
              </a:prstGeom>
              <a:ln w="11113" cap="flat" cmpd="sng">
                <a:solidFill>
                  <a:srgbClr val="FF0000"/>
                </a:solidFill>
                <a:prstDash val="solid"/>
                <a:headEnd type="none" w="med" len="med"/>
                <a:tailEnd type="none" w="med" len="med"/>
              </a:ln>
            </p:spPr>
          </p:sp>
          <p:sp>
            <p:nvSpPr>
              <p:cNvPr id="88105" name="Line 6901"/>
              <p:cNvSpPr/>
              <p:nvPr/>
            </p:nvSpPr>
            <p:spPr>
              <a:xfrm>
                <a:off x="4883" y="1288"/>
                <a:ext cx="4" cy="0"/>
              </a:xfrm>
              <a:prstGeom prst="line">
                <a:avLst/>
              </a:prstGeom>
              <a:ln w="11113" cap="flat" cmpd="sng">
                <a:solidFill>
                  <a:srgbClr val="FF0000"/>
                </a:solidFill>
                <a:prstDash val="solid"/>
                <a:headEnd type="none" w="med" len="med"/>
                <a:tailEnd type="none" w="med" len="med"/>
              </a:ln>
            </p:spPr>
          </p:sp>
          <p:sp>
            <p:nvSpPr>
              <p:cNvPr id="88106" name="Line 6902"/>
              <p:cNvSpPr/>
              <p:nvPr/>
            </p:nvSpPr>
            <p:spPr>
              <a:xfrm flipV="1">
                <a:off x="4903" y="1252"/>
                <a:ext cx="0" cy="11"/>
              </a:xfrm>
              <a:prstGeom prst="line">
                <a:avLst/>
              </a:prstGeom>
              <a:ln w="11113" cap="flat" cmpd="sng">
                <a:solidFill>
                  <a:srgbClr val="FF0000"/>
                </a:solidFill>
                <a:prstDash val="solid"/>
                <a:headEnd type="none" w="med" len="med"/>
                <a:tailEnd type="none" w="med" len="med"/>
              </a:ln>
            </p:spPr>
          </p:sp>
          <p:sp>
            <p:nvSpPr>
              <p:cNvPr id="88107" name="Line 6903"/>
              <p:cNvSpPr/>
              <p:nvPr/>
            </p:nvSpPr>
            <p:spPr>
              <a:xfrm>
                <a:off x="4900" y="1252"/>
                <a:ext cx="5" cy="0"/>
              </a:xfrm>
              <a:prstGeom prst="line">
                <a:avLst/>
              </a:prstGeom>
              <a:ln w="11113" cap="flat" cmpd="sng">
                <a:solidFill>
                  <a:srgbClr val="FF0000"/>
                </a:solidFill>
                <a:prstDash val="solid"/>
                <a:headEnd type="none" w="med" len="med"/>
                <a:tailEnd type="none" w="med" len="med"/>
              </a:ln>
            </p:spPr>
          </p:sp>
          <p:sp>
            <p:nvSpPr>
              <p:cNvPr id="88108" name="Line 6904"/>
              <p:cNvSpPr/>
              <p:nvPr/>
            </p:nvSpPr>
            <p:spPr>
              <a:xfrm>
                <a:off x="4903" y="1263"/>
                <a:ext cx="0" cy="11"/>
              </a:xfrm>
              <a:prstGeom prst="line">
                <a:avLst/>
              </a:prstGeom>
              <a:ln w="11113" cap="flat" cmpd="sng">
                <a:solidFill>
                  <a:srgbClr val="FF0000"/>
                </a:solidFill>
                <a:prstDash val="solid"/>
                <a:headEnd type="none" w="med" len="med"/>
                <a:tailEnd type="none" w="med" len="med"/>
              </a:ln>
            </p:spPr>
          </p:sp>
          <p:sp>
            <p:nvSpPr>
              <p:cNvPr id="88109" name="Line 6905"/>
              <p:cNvSpPr/>
              <p:nvPr/>
            </p:nvSpPr>
            <p:spPr>
              <a:xfrm>
                <a:off x="4900" y="1274"/>
                <a:ext cx="5" cy="0"/>
              </a:xfrm>
              <a:prstGeom prst="line">
                <a:avLst/>
              </a:prstGeom>
              <a:ln w="11113" cap="flat" cmpd="sng">
                <a:solidFill>
                  <a:srgbClr val="FF0000"/>
                </a:solidFill>
                <a:prstDash val="solid"/>
                <a:headEnd type="none" w="med" len="med"/>
                <a:tailEnd type="none" w="med" len="med"/>
              </a:ln>
            </p:spPr>
          </p:sp>
          <p:sp>
            <p:nvSpPr>
              <p:cNvPr id="88110" name="Line 6906"/>
              <p:cNvSpPr/>
              <p:nvPr/>
            </p:nvSpPr>
            <p:spPr>
              <a:xfrm flipV="1">
                <a:off x="4920" y="1236"/>
                <a:ext cx="0" cy="10"/>
              </a:xfrm>
              <a:prstGeom prst="line">
                <a:avLst/>
              </a:prstGeom>
              <a:ln w="11113" cap="flat" cmpd="sng">
                <a:solidFill>
                  <a:srgbClr val="FF0000"/>
                </a:solidFill>
                <a:prstDash val="solid"/>
                <a:headEnd type="none" w="med" len="med"/>
                <a:tailEnd type="none" w="med" len="med"/>
              </a:ln>
            </p:spPr>
          </p:sp>
          <p:sp>
            <p:nvSpPr>
              <p:cNvPr id="88111" name="Line 6907"/>
              <p:cNvSpPr/>
              <p:nvPr/>
            </p:nvSpPr>
            <p:spPr>
              <a:xfrm>
                <a:off x="4918" y="1236"/>
                <a:ext cx="4" cy="0"/>
              </a:xfrm>
              <a:prstGeom prst="line">
                <a:avLst/>
              </a:prstGeom>
              <a:ln w="11113" cap="flat" cmpd="sng">
                <a:solidFill>
                  <a:srgbClr val="FF0000"/>
                </a:solidFill>
                <a:prstDash val="solid"/>
                <a:headEnd type="none" w="med" len="med"/>
                <a:tailEnd type="none" w="med" len="med"/>
              </a:ln>
            </p:spPr>
          </p:sp>
          <p:sp>
            <p:nvSpPr>
              <p:cNvPr id="88112" name="Line 6908"/>
              <p:cNvSpPr/>
              <p:nvPr/>
            </p:nvSpPr>
            <p:spPr>
              <a:xfrm>
                <a:off x="4920" y="1246"/>
                <a:ext cx="0" cy="10"/>
              </a:xfrm>
              <a:prstGeom prst="line">
                <a:avLst/>
              </a:prstGeom>
              <a:ln w="11113" cap="flat" cmpd="sng">
                <a:solidFill>
                  <a:srgbClr val="FF0000"/>
                </a:solidFill>
                <a:prstDash val="solid"/>
                <a:headEnd type="none" w="med" len="med"/>
                <a:tailEnd type="none" w="med" len="med"/>
              </a:ln>
            </p:spPr>
          </p:sp>
          <p:sp>
            <p:nvSpPr>
              <p:cNvPr id="88113" name="Line 6909"/>
              <p:cNvSpPr/>
              <p:nvPr/>
            </p:nvSpPr>
            <p:spPr>
              <a:xfrm>
                <a:off x="4918" y="1256"/>
                <a:ext cx="4" cy="0"/>
              </a:xfrm>
              <a:prstGeom prst="line">
                <a:avLst/>
              </a:prstGeom>
              <a:ln w="11113" cap="flat" cmpd="sng">
                <a:solidFill>
                  <a:srgbClr val="FF0000"/>
                </a:solidFill>
                <a:prstDash val="solid"/>
                <a:headEnd type="none" w="med" len="med"/>
                <a:tailEnd type="none" w="med" len="med"/>
              </a:ln>
            </p:spPr>
          </p:sp>
          <p:sp>
            <p:nvSpPr>
              <p:cNvPr id="88114" name="Line 6910"/>
              <p:cNvSpPr/>
              <p:nvPr/>
            </p:nvSpPr>
            <p:spPr>
              <a:xfrm flipV="1">
                <a:off x="4935" y="1210"/>
                <a:ext cx="0" cy="13"/>
              </a:xfrm>
              <a:prstGeom prst="line">
                <a:avLst/>
              </a:prstGeom>
              <a:ln w="11113" cap="flat" cmpd="sng">
                <a:solidFill>
                  <a:srgbClr val="FF0000"/>
                </a:solidFill>
                <a:prstDash val="solid"/>
                <a:headEnd type="none" w="med" len="med"/>
                <a:tailEnd type="none" w="med" len="med"/>
              </a:ln>
            </p:spPr>
          </p:sp>
          <p:sp>
            <p:nvSpPr>
              <p:cNvPr id="88115" name="Line 6911"/>
              <p:cNvSpPr/>
              <p:nvPr/>
            </p:nvSpPr>
            <p:spPr>
              <a:xfrm>
                <a:off x="4933" y="1210"/>
                <a:ext cx="4" cy="0"/>
              </a:xfrm>
              <a:prstGeom prst="line">
                <a:avLst/>
              </a:prstGeom>
              <a:ln w="11113" cap="flat" cmpd="sng">
                <a:solidFill>
                  <a:srgbClr val="FF0000"/>
                </a:solidFill>
                <a:prstDash val="solid"/>
                <a:headEnd type="none" w="med" len="med"/>
                <a:tailEnd type="none" w="med" len="med"/>
              </a:ln>
            </p:spPr>
          </p:sp>
          <p:sp>
            <p:nvSpPr>
              <p:cNvPr id="88116" name="Line 6912"/>
              <p:cNvSpPr/>
              <p:nvPr/>
            </p:nvSpPr>
            <p:spPr>
              <a:xfrm>
                <a:off x="4935" y="1223"/>
                <a:ext cx="0" cy="13"/>
              </a:xfrm>
              <a:prstGeom prst="line">
                <a:avLst/>
              </a:prstGeom>
              <a:ln w="11113" cap="flat" cmpd="sng">
                <a:solidFill>
                  <a:srgbClr val="FF0000"/>
                </a:solidFill>
                <a:prstDash val="solid"/>
                <a:headEnd type="none" w="med" len="med"/>
                <a:tailEnd type="none" w="med" len="med"/>
              </a:ln>
            </p:spPr>
          </p:sp>
          <p:sp>
            <p:nvSpPr>
              <p:cNvPr id="88117" name="Line 6913"/>
              <p:cNvSpPr/>
              <p:nvPr/>
            </p:nvSpPr>
            <p:spPr>
              <a:xfrm>
                <a:off x="4933" y="1236"/>
                <a:ext cx="4" cy="0"/>
              </a:xfrm>
              <a:prstGeom prst="line">
                <a:avLst/>
              </a:prstGeom>
              <a:ln w="11113" cap="flat" cmpd="sng">
                <a:solidFill>
                  <a:srgbClr val="FF0000"/>
                </a:solidFill>
                <a:prstDash val="solid"/>
                <a:headEnd type="none" w="med" len="med"/>
                <a:tailEnd type="none" w="med" len="med"/>
              </a:ln>
            </p:spPr>
          </p:sp>
          <p:sp>
            <p:nvSpPr>
              <p:cNvPr id="88118" name="Line 6914"/>
              <p:cNvSpPr/>
              <p:nvPr/>
            </p:nvSpPr>
            <p:spPr>
              <a:xfrm flipV="1">
                <a:off x="4953" y="1189"/>
                <a:ext cx="0" cy="11"/>
              </a:xfrm>
              <a:prstGeom prst="line">
                <a:avLst/>
              </a:prstGeom>
              <a:ln w="11113" cap="flat" cmpd="sng">
                <a:solidFill>
                  <a:srgbClr val="FF0000"/>
                </a:solidFill>
                <a:prstDash val="solid"/>
                <a:headEnd type="none" w="med" len="med"/>
                <a:tailEnd type="none" w="med" len="med"/>
              </a:ln>
            </p:spPr>
          </p:sp>
          <p:sp>
            <p:nvSpPr>
              <p:cNvPr id="88119" name="Line 6915"/>
              <p:cNvSpPr/>
              <p:nvPr/>
            </p:nvSpPr>
            <p:spPr>
              <a:xfrm>
                <a:off x="4951" y="1189"/>
                <a:ext cx="4" cy="0"/>
              </a:xfrm>
              <a:prstGeom prst="line">
                <a:avLst/>
              </a:prstGeom>
              <a:ln w="11113" cap="flat" cmpd="sng">
                <a:solidFill>
                  <a:srgbClr val="FF0000"/>
                </a:solidFill>
                <a:prstDash val="solid"/>
                <a:headEnd type="none" w="med" len="med"/>
                <a:tailEnd type="none" w="med" len="med"/>
              </a:ln>
            </p:spPr>
          </p:sp>
          <p:sp>
            <p:nvSpPr>
              <p:cNvPr id="88120" name="Line 6916"/>
              <p:cNvSpPr/>
              <p:nvPr/>
            </p:nvSpPr>
            <p:spPr>
              <a:xfrm>
                <a:off x="4953" y="1200"/>
                <a:ext cx="0" cy="10"/>
              </a:xfrm>
              <a:prstGeom prst="line">
                <a:avLst/>
              </a:prstGeom>
              <a:ln w="11113" cap="flat" cmpd="sng">
                <a:solidFill>
                  <a:srgbClr val="FF0000"/>
                </a:solidFill>
                <a:prstDash val="solid"/>
                <a:headEnd type="none" w="med" len="med"/>
                <a:tailEnd type="none" w="med" len="med"/>
              </a:ln>
            </p:spPr>
          </p:sp>
          <p:sp>
            <p:nvSpPr>
              <p:cNvPr id="88121" name="Line 6917"/>
              <p:cNvSpPr/>
              <p:nvPr/>
            </p:nvSpPr>
            <p:spPr>
              <a:xfrm>
                <a:off x="4951" y="1210"/>
                <a:ext cx="4" cy="0"/>
              </a:xfrm>
              <a:prstGeom prst="line">
                <a:avLst/>
              </a:prstGeom>
              <a:ln w="11113" cap="flat" cmpd="sng">
                <a:solidFill>
                  <a:srgbClr val="FF0000"/>
                </a:solidFill>
                <a:prstDash val="solid"/>
                <a:headEnd type="none" w="med" len="med"/>
                <a:tailEnd type="none" w="med" len="med"/>
              </a:ln>
            </p:spPr>
          </p:sp>
          <p:sp>
            <p:nvSpPr>
              <p:cNvPr id="88122" name="Line 6918"/>
              <p:cNvSpPr/>
              <p:nvPr/>
            </p:nvSpPr>
            <p:spPr>
              <a:xfrm flipV="1">
                <a:off x="4970" y="1162"/>
                <a:ext cx="0" cy="10"/>
              </a:xfrm>
              <a:prstGeom prst="line">
                <a:avLst/>
              </a:prstGeom>
              <a:ln w="11113" cap="flat" cmpd="sng">
                <a:solidFill>
                  <a:srgbClr val="FF0000"/>
                </a:solidFill>
                <a:prstDash val="solid"/>
                <a:headEnd type="none" w="med" len="med"/>
                <a:tailEnd type="none" w="med" len="med"/>
              </a:ln>
            </p:spPr>
          </p:sp>
          <p:sp>
            <p:nvSpPr>
              <p:cNvPr id="88123" name="Line 6919"/>
              <p:cNvSpPr/>
              <p:nvPr/>
            </p:nvSpPr>
            <p:spPr>
              <a:xfrm>
                <a:off x="4968" y="1162"/>
                <a:ext cx="4" cy="0"/>
              </a:xfrm>
              <a:prstGeom prst="line">
                <a:avLst/>
              </a:prstGeom>
              <a:ln w="11113" cap="flat" cmpd="sng">
                <a:solidFill>
                  <a:srgbClr val="FF0000"/>
                </a:solidFill>
                <a:prstDash val="solid"/>
                <a:headEnd type="none" w="med" len="med"/>
                <a:tailEnd type="none" w="med" len="med"/>
              </a:ln>
            </p:spPr>
          </p:sp>
          <p:sp>
            <p:nvSpPr>
              <p:cNvPr id="88124" name="Line 6920"/>
              <p:cNvSpPr/>
              <p:nvPr/>
            </p:nvSpPr>
            <p:spPr>
              <a:xfrm>
                <a:off x="4970" y="1172"/>
                <a:ext cx="0" cy="11"/>
              </a:xfrm>
              <a:prstGeom prst="line">
                <a:avLst/>
              </a:prstGeom>
              <a:ln w="11113" cap="flat" cmpd="sng">
                <a:solidFill>
                  <a:srgbClr val="FF0000"/>
                </a:solidFill>
                <a:prstDash val="solid"/>
                <a:headEnd type="none" w="med" len="med"/>
                <a:tailEnd type="none" w="med" len="med"/>
              </a:ln>
            </p:spPr>
          </p:sp>
          <p:sp>
            <p:nvSpPr>
              <p:cNvPr id="88125" name="Line 6921"/>
              <p:cNvSpPr/>
              <p:nvPr/>
            </p:nvSpPr>
            <p:spPr>
              <a:xfrm>
                <a:off x="4968" y="1183"/>
                <a:ext cx="4" cy="0"/>
              </a:xfrm>
              <a:prstGeom prst="line">
                <a:avLst/>
              </a:prstGeom>
              <a:ln w="11113" cap="flat" cmpd="sng">
                <a:solidFill>
                  <a:srgbClr val="FF0000"/>
                </a:solidFill>
                <a:prstDash val="solid"/>
                <a:headEnd type="none" w="med" len="med"/>
                <a:tailEnd type="none" w="med" len="med"/>
              </a:ln>
            </p:spPr>
          </p:sp>
          <p:sp>
            <p:nvSpPr>
              <p:cNvPr id="88126" name="Line 6922"/>
              <p:cNvSpPr/>
              <p:nvPr/>
            </p:nvSpPr>
            <p:spPr>
              <a:xfrm flipV="1">
                <a:off x="4986" y="1145"/>
                <a:ext cx="0" cy="10"/>
              </a:xfrm>
              <a:prstGeom prst="line">
                <a:avLst/>
              </a:prstGeom>
              <a:ln w="11113" cap="flat" cmpd="sng">
                <a:solidFill>
                  <a:srgbClr val="FF0000"/>
                </a:solidFill>
                <a:prstDash val="solid"/>
                <a:headEnd type="none" w="med" len="med"/>
                <a:tailEnd type="none" w="med" len="med"/>
              </a:ln>
            </p:spPr>
          </p:sp>
          <p:sp>
            <p:nvSpPr>
              <p:cNvPr id="88127" name="Line 6923"/>
              <p:cNvSpPr/>
              <p:nvPr/>
            </p:nvSpPr>
            <p:spPr>
              <a:xfrm>
                <a:off x="4983" y="1145"/>
                <a:ext cx="5" cy="0"/>
              </a:xfrm>
              <a:prstGeom prst="line">
                <a:avLst/>
              </a:prstGeom>
              <a:ln w="11113" cap="flat" cmpd="sng">
                <a:solidFill>
                  <a:srgbClr val="FF0000"/>
                </a:solidFill>
                <a:prstDash val="solid"/>
                <a:headEnd type="none" w="med" len="med"/>
                <a:tailEnd type="none" w="med" len="med"/>
              </a:ln>
            </p:spPr>
          </p:sp>
          <p:sp>
            <p:nvSpPr>
              <p:cNvPr id="88128" name="Line 6924"/>
              <p:cNvSpPr/>
              <p:nvPr/>
            </p:nvSpPr>
            <p:spPr>
              <a:xfrm>
                <a:off x="4986" y="1155"/>
                <a:ext cx="0" cy="11"/>
              </a:xfrm>
              <a:prstGeom prst="line">
                <a:avLst/>
              </a:prstGeom>
              <a:ln w="11113" cap="flat" cmpd="sng">
                <a:solidFill>
                  <a:srgbClr val="FF0000"/>
                </a:solidFill>
                <a:prstDash val="solid"/>
                <a:headEnd type="none" w="med" len="med"/>
                <a:tailEnd type="none" w="med" len="med"/>
              </a:ln>
            </p:spPr>
          </p:sp>
          <p:sp>
            <p:nvSpPr>
              <p:cNvPr id="88129" name="Line 6925"/>
              <p:cNvSpPr/>
              <p:nvPr/>
            </p:nvSpPr>
            <p:spPr>
              <a:xfrm>
                <a:off x="4983" y="1166"/>
                <a:ext cx="5" cy="0"/>
              </a:xfrm>
              <a:prstGeom prst="line">
                <a:avLst/>
              </a:prstGeom>
              <a:ln w="11113" cap="flat" cmpd="sng">
                <a:solidFill>
                  <a:srgbClr val="FF0000"/>
                </a:solidFill>
                <a:prstDash val="solid"/>
                <a:headEnd type="none" w="med" len="med"/>
                <a:tailEnd type="none" w="med" len="med"/>
              </a:ln>
            </p:spPr>
          </p:sp>
          <p:sp>
            <p:nvSpPr>
              <p:cNvPr id="88130" name="Line 6926"/>
              <p:cNvSpPr/>
              <p:nvPr/>
            </p:nvSpPr>
            <p:spPr>
              <a:xfrm flipV="1">
                <a:off x="5003" y="1116"/>
                <a:ext cx="0" cy="14"/>
              </a:xfrm>
              <a:prstGeom prst="line">
                <a:avLst/>
              </a:prstGeom>
              <a:ln w="11113" cap="flat" cmpd="sng">
                <a:solidFill>
                  <a:srgbClr val="FF0000"/>
                </a:solidFill>
                <a:prstDash val="solid"/>
                <a:headEnd type="none" w="med" len="med"/>
                <a:tailEnd type="none" w="med" len="med"/>
              </a:ln>
            </p:spPr>
          </p:sp>
          <p:sp>
            <p:nvSpPr>
              <p:cNvPr id="88131" name="Line 6927"/>
              <p:cNvSpPr/>
              <p:nvPr/>
            </p:nvSpPr>
            <p:spPr>
              <a:xfrm>
                <a:off x="5001" y="1116"/>
                <a:ext cx="4" cy="0"/>
              </a:xfrm>
              <a:prstGeom prst="line">
                <a:avLst/>
              </a:prstGeom>
              <a:ln w="11113" cap="flat" cmpd="sng">
                <a:solidFill>
                  <a:srgbClr val="FF0000"/>
                </a:solidFill>
                <a:prstDash val="solid"/>
                <a:headEnd type="none" w="med" len="med"/>
                <a:tailEnd type="none" w="med" len="med"/>
              </a:ln>
            </p:spPr>
          </p:sp>
          <p:sp>
            <p:nvSpPr>
              <p:cNvPr id="88132" name="Line 6928"/>
              <p:cNvSpPr/>
              <p:nvPr/>
            </p:nvSpPr>
            <p:spPr>
              <a:xfrm>
                <a:off x="5003" y="1130"/>
                <a:ext cx="0" cy="15"/>
              </a:xfrm>
              <a:prstGeom prst="line">
                <a:avLst/>
              </a:prstGeom>
              <a:ln w="11113" cap="flat" cmpd="sng">
                <a:solidFill>
                  <a:srgbClr val="FF0000"/>
                </a:solidFill>
                <a:prstDash val="solid"/>
                <a:headEnd type="none" w="med" len="med"/>
                <a:tailEnd type="none" w="med" len="med"/>
              </a:ln>
            </p:spPr>
          </p:sp>
          <p:sp>
            <p:nvSpPr>
              <p:cNvPr id="88133" name="Line 6929"/>
              <p:cNvSpPr/>
              <p:nvPr/>
            </p:nvSpPr>
            <p:spPr>
              <a:xfrm>
                <a:off x="5001" y="1145"/>
                <a:ext cx="4" cy="0"/>
              </a:xfrm>
              <a:prstGeom prst="line">
                <a:avLst/>
              </a:prstGeom>
              <a:ln w="11113" cap="flat" cmpd="sng">
                <a:solidFill>
                  <a:srgbClr val="FF0000"/>
                </a:solidFill>
                <a:prstDash val="solid"/>
                <a:headEnd type="none" w="med" len="med"/>
                <a:tailEnd type="none" w="med" len="med"/>
              </a:ln>
            </p:spPr>
          </p:sp>
          <p:sp>
            <p:nvSpPr>
              <p:cNvPr id="88134" name="Line 6930"/>
              <p:cNvSpPr/>
              <p:nvPr/>
            </p:nvSpPr>
            <p:spPr>
              <a:xfrm flipV="1">
                <a:off x="5019" y="1101"/>
                <a:ext cx="0" cy="12"/>
              </a:xfrm>
              <a:prstGeom prst="line">
                <a:avLst/>
              </a:prstGeom>
              <a:ln w="11113" cap="flat" cmpd="sng">
                <a:solidFill>
                  <a:srgbClr val="FF0000"/>
                </a:solidFill>
                <a:prstDash val="solid"/>
                <a:headEnd type="none" w="med" len="med"/>
                <a:tailEnd type="none" w="med" len="med"/>
              </a:ln>
            </p:spPr>
          </p:sp>
          <p:sp>
            <p:nvSpPr>
              <p:cNvPr id="88135" name="Line 6931"/>
              <p:cNvSpPr/>
              <p:nvPr/>
            </p:nvSpPr>
            <p:spPr>
              <a:xfrm>
                <a:off x="5016" y="1101"/>
                <a:ext cx="4" cy="0"/>
              </a:xfrm>
              <a:prstGeom prst="line">
                <a:avLst/>
              </a:prstGeom>
              <a:ln w="11113" cap="flat" cmpd="sng">
                <a:solidFill>
                  <a:srgbClr val="FF0000"/>
                </a:solidFill>
                <a:prstDash val="solid"/>
                <a:headEnd type="none" w="med" len="med"/>
                <a:tailEnd type="none" w="med" len="med"/>
              </a:ln>
            </p:spPr>
          </p:sp>
          <p:sp>
            <p:nvSpPr>
              <p:cNvPr id="88136" name="Line 6932"/>
              <p:cNvSpPr/>
              <p:nvPr/>
            </p:nvSpPr>
            <p:spPr>
              <a:xfrm>
                <a:off x="5019" y="1113"/>
                <a:ext cx="0" cy="13"/>
              </a:xfrm>
              <a:prstGeom prst="line">
                <a:avLst/>
              </a:prstGeom>
              <a:ln w="11113" cap="flat" cmpd="sng">
                <a:solidFill>
                  <a:srgbClr val="FF0000"/>
                </a:solidFill>
                <a:prstDash val="solid"/>
                <a:headEnd type="none" w="med" len="med"/>
                <a:tailEnd type="none" w="med" len="med"/>
              </a:ln>
            </p:spPr>
          </p:sp>
          <p:sp>
            <p:nvSpPr>
              <p:cNvPr id="88137" name="Line 6933"/>
              <p:cNvSpPr/>
              <p:nvPr/>
            </p:nvSpPr>
            <p:spPr>
              <a:xfrm>
                <a:off x="5016" y="1126"/>
                <a:ext cx="4" cy="0"/>
              </a:xfrm>
              <a:prstGeom prst="line">
                <a:avLst/>
              </a:prstGeom>
              <a:ln w="11113" cap="flat" cmpd="sng">
                <a:solidFill>
                  <a:srgbClr val="FF0000"/>
                </a:solidFill>
                <a:prstDash val="solid"/>
                <a:headEnd type="none" w="med" len="med"/>
                <a:tailEnd type="none" w="med" len="med"/>
              </a:ln>
            </p:spPr>
          </p:sp>
          <p:sp>
            <p:nvSpPr>
              <p:cNvPr id="88138" name="Line 6934"/>
              <p:cNvSpPr/>
              <p:nvPr/>
            </p:nvSpPr>
            <p:spPr>
              <a:xfrm flipV="1">
                <a:off x="5036" y="1088"/>
                <a:ext cx="0" cy="19"/>
              </a:xfrm>
              <a:prstGeom prst="line">
                <a:avLst/>
              </a:prstGeom>
              <a:ln w="11113" cap="flat" cmpd="sng">
                <a:solidFill>
                  <a:srgbClr val="FF0000"/>
                </a:solidFill>
                <a:prstDash val="solid"/>
                <a:headEnd type="none" w="med" len="med"/>
                <a:tailEnd type="none" w="med" len="med"/>
              </a:ln>
            </p:spPr>
          </p:sp>
          <p:sp>
            <p:nvSpPr>
              <p:cNvPr id="88139" name="Line 6935"/>
              <p:cNvSpPr/>
              <p:nvPr/>
            </p:nvSpPr>
            <p:spPr>
              <a:xfrm>
                <a:off x="5034" y="1088"/>
                <a:ext cx="4" cy="0"/>
              </a:xfrm>
              <a:prstGeom prst="line">
                <a:avLst/>
              </a:prstGeom>
              <a:ln w="11113" cap="flat" cmpd="sng">
                <a:solidFill>
                  <a:srgbClr val="FF0000"/>
                </a:solidFill>
                <a:prstDash val="solid"/>
                <a:headEnd type="none" w="med" len="med"/>
                <a:tailEnd type="none" w="med" len="med"/>
              </a:ln>
            </p:spPr>
          </p:sp>
          <p:sp>
            <p:nvSpPr>
              <p:cNvPr id="88140" name="Line 6936"/>
              <p:cNvSpPr/>
              <p:nvPr/>
            </p:nvSpPr>
            <p:spPr>
              <a:xfrm>
                <a:off x="5036" y="1107"/>
                <a:ext cx="0" cy="19"/>
              </a:xfrm>
              <a:prstGeom prst="line">
                <a:avLst/>
              </a:prstGeom>
              <a:ln w="11113" cap="flat" cmpd="sng">
                <a:solidFill>
                  <a:srgbClr val="FF0000"/>
                </a:solidFill>
                <a:prstDash val="solid"/>
                <a:headEnd type="none" w="med" len="med"/>
                <a:tailEnd type="none" w="med" len="med"/>
              </a:ln>
            </p:spPr>
          </p:sp>
          <p:sp>
            <p:nvSpPr>
              <p:cNvPr id="88141" name="Line 6937"/>
              <p:cNvSpPr/>
              <p:nvPr/>
            </p:nvSpPr>
            <p:spPr>
              <a:xfrm>
                <a:off x="5034" y="1126"/>
                <a:ext cx="4" cy="0"/>
              </a:xfrm>
              <a:prstGeom prst="line">
                <a:avLst/>
              </a:prstGeom>
              <a:ln w="11113" cap="flat" cmpd="sng">
                <a:solidFill>
                  <a:srgbClr val="FF0000"/>
                </a:solidFill>
                <a:prstDash val="solid"/>
                <a:headEnd type="none" w="med" len="med"/>
                <a:tailEnd type="none" w="med" len="med"/>
              </a:ln>
            </p:spPr>
          </p:sp>
          <p:sp>
            <p:nvSpPr>
              <p:cNvPr id="88142" name="Line 6938"/>
              <p:cNvSpPr/>
              <p:nvPr/>
            </p:nvSpPr>
            <p:spPr>
              <a:xfrm flipV="1">
                <a:off x="5053" y="1094"/>
                <a:ext cx="0" cy="15"/>
              </a:xfrm>
              <a:prstGeom prst="line">
                <a:avLst/>
              </a:prstGeom>
              <a:ln w="11113" cap="flat" cmpd="sng">
                <a:solidFill>
                  <a:srgbClr val="FF0000"/>
                </a:solidFill>
                <a:prstDash val="solid"/>
                <a:headEnd type="none" w="med" len="med"/>
                <a:tailEnd type="none" w="med" len="med"/>
              </a:ln>
            </p:spPr>
          </p:sp>
          <p:sp>
            <p:nvSpPr>
              <p:cNvPr id="88143" name="Line 6939"/>
              <p:cNvSpPr/>
              <p:nvPr/>
            </p:nvSpPr>
            <p:spPr>
              <a:xfrm>
                <a:off x="5051" y="1094"/>
                <a:ext cx="4" cy="0"/>
              </a:xfrm>
              <a:prstGeom prst="line">
                <a:avLst/>
              </a:prstGeom>
              <a:ln w="11113" cap="flat" cmpd="sng">
                <a:solidFill>
                  <a:srgbClr val="FF0000"/>
                </a:solidFill>
                <a:prstDash val="solid"/>
                <a:headEnd type="none" w="med" len="med"/>
                <a:tailEnd type="none" w="med" len="med"/>
              </a:ln>
            </p:spPr>
          </p:sp>
          <p:sp>
            <p:nvSpPr>
              <p:cNvPr id="88144" name="Line 6940"/>
              <p:cNvSpPr/>
              <p:nvPr/>
            </p:nvSpPr>
            <p:spPr>
              <a:xfrm>
                <a:off x="5053" y="1109"/>
                <a:ext cx="0" cy="15"/>
              </a:xfrm>
              <a:prstGeom prst="line">
                <a:avLst/>
              </a:prstGeom>
              <a:ln w="11113" cap="flat" cmpd="sng">
                <a:solidFill>
                  <a:srgbClr val="FF0000"/>
                </a:solidFill>
                <a:prstDash val="solid"/>
                <a:headEnd type="none" w="med" len="med"/>
                <a:tailEnd type="none" w="med" len="med"/>
              </a:ln>
            </p:spPr>
          </p:sp>
          <p:sp>
            <p:nvSpPr>
              <p:cNvPr id="88145" name="Line 6941"/>
              <p:cNvSpPr/>
              <p:nvPr/>
            </p:nvSpPr>
            <p:spPr>
              <a:xfrm>
                <a:off x="5051" y="1124"/>
                <a:ext cx="4" cy="0"/>
              </a:xfrm>
              <a:prstGeom prst="line">
                <a:avLst/>
              </a:prstGeom>
              <a:ln w="11113" cap="flat" cmpd="sng">
                <a:solidFill>
                  <a:srgbClr val="FF0000"/>
                </a:solidFill>
                <a:prstDash val="solid"/>
                <a:headEnd type="none" w="med" len="med"/>
                <a:tailEnd type="none" w="med" len="med"/>
              </a:ln>
            </p:spPr>
          </p:sp>
          <p:sp>
            <p:nvSpPr>
              <p:cNvPr id="88146" name="Line 6942"/>
              <p:cNvSpPr/>
              <p:nvPr/>
            </p:nvSpPr>
            <p:spPr>
              <a:xfrm flipV="1">
                <a:off x="5069" y="1086"/>
                <a:ext cx="0" cy="15"/>
              </a:xfrm>
              <a:prstGeom prst="line">
                <a:avLst/>
              </a:prstGeom>
              <a:ln w="11113" cap="flat" cmpd="sng">
                <a:solidFill>
                  <a:srgbClr val="FF0000"/>
                </a:solidFill>
                <a:prstDash val="solid"/>
                <a:headEnd type="none" w="med" len="med"/>
                <a:tailEnd type="none" w="med" len="med"/>
              </a:ln>
            </p:spPr>
          </p:sp>
          <p:sp>
            <p:nvSpPr>
              <p:cNvPr id="88147" name="Line 6943"/>
              <p:cNvSpPr/>
              <p:nvPr/>
            </p:nvSpPr>
            <p:spPr>
              <a:xfrm>
                <a:off x="5066" y="1086"/>
                <a:ext cx="5" cy="0"/>
              </a:xfrm>
              <a:prstGeom prst="line">
                <a:avLst/>
              </a:prstGeom>
              <a:ln w="11113" cap="flat" cmpd="sng">
                <a:solidFill>
                  <a:srgbClr val="FF0000"/>
                </a:solidFill>
                <a:prstDash val="solid"/>
                <a:headEnd type="none" w="med" len="med"/>
                <a:tailEnd type="none" w="med" len="med"/>
              </a:ln>
            </p:spPr>
          </p:sp>
          <p:sp>
            <p:nvSpPr>
              <p:cNvPr id="88148" name="Line 6944"/>
              <p:cNvSpPr/>
              <p:nvPr/>
            </p:nvSpPr>
            <p:spPr>
              <a:xfrm>
                <a:off x="5069" y="1101"/>
                <a:ext cx="0" cy="15"/>
              </a:xfrm>
              <a:prstGeom prst="line">
                <a:avLst/>
              </a:prstGeom>
              <a:ln w="11113" cap="flat" cmpd="sng">
                <a:solidFill>
                  <a:srgbClr val="FF0000"/>
                </a:solidFill>
                <a:prstDash val="solid"/>
                <a:headEnd type="none" w="med" len="med"/>
                <a:tailEnd type="none" w="med" len="med"/>
              </a:ln>
            </p:spPr>
          </p:sp>
          <p:sp>
            <p:nvSpPr>
              <p:cNvPr id="88149" name="Line 6945"/>
              <p:cNvSpPr/>
              <p:nvPr/>
            </p:nvSpPr>
            <p:spPr>
              <a:xfrm>
                <a:off x="5066" y="1116"/>
                <a:ext cx="5" cy="0"/>
              </a:xfrm>
              <a:prstGeom prst="line">
                <a:avLst/>
              </a:prstGeom>
              <a:ln w="11113" cap="flat" cmpd="sng">
                <a:solidFill>
                  <a:srgbClr val="FF0000"/>
                </a:solidFill>
                <a:prstDash val="solid"/>
                <a:headEnd type="none" w="med" len="med"/>
                <a:tailEnd type="none" w="med" len="med"/>
              </a:ln>
            </p:spPr>
          </p:sp>
          <p:sp>
            <p:nvSpPr>
              <p:cNvPr id="88150" name="Line 6946"/>
              <p:cNvSpPr/>
              <p:nvPr/>
            </p:nvSpPr>
            <p:spPr>
              <a:xfrm flipV="1">
                <a:off x="5086" y="1090"/>
                <a:ext cx="0" cy="15"/>
              </a:xfrm>
              <a:prstGeom prst="line">
                <a:avLst/>
              </a:prstGeom>
              <a:ln w="11113" cap="flat" cmpd="sng">
                <a:solidFill>
                  <a:srgbClr val="FF0000"/>
                </a:solidFill>
                <a:prstDash val="solid"/>
                <a:headEnd type="none" w="med" len="med"/>
                <a:tailEnd type="none" w="med" len="med"/>
              </a:ln>
            </p:spPr>
          </p:sp>
          <p:sp>
            <p:nvSpPr>
              <p:cNvPr id="88151" name="Line 6947"/>
              <p:cNvSpPr/>
              <p:nvPr/>
            </p:nvSpPr>
            <p:spPr>
              <a:xfrm>
                <a:off x="5084" y="1090"/>
                <a:ext cx="4" cy="0"/>
              </a:xfrm>
              <a:prstGeom prst="line">
                <a:avLst/>
              </a:prstGeom>
              <a:ln w="11113" cap="flat" cmpd="sng">
                <a:solidFill>
                  <a:srgbClr val="FF0000"/>
                </a:solidFill>
                <a:prstDash val="solid"/>
                <a:headEnd type="none" w="med" len="med"/>
                <a:tailEnd type="none" w="med" len="med"/>
              </a:ln>
            </p:spPr>
          </p:sp>
          <p:sp>
            <p:nvSpPr>
              <p:cNvPr id="88152" name="Line 6948"/>
              <p:cNvSpPr/>
              <p:nvPr/>
            </p:nvSpPr>
            <p:spPr>
              <a:xfrm>
                <a:off x="5086" y="1105"/>
                <a:ext cx="0" cy="15"/>
              </a:xfrm>
              <a:prstGeom prst="line">
                <a:avLst/>
              </a:prstGeom>
              <a:ln w="11113" cap="flat" cmpd="sng">
                <a:solidFill>
                  <a:srgbClr val="FF0000"/>
                </a:solidFill>
                <a:prstDash val="solid"/>
                <a:headEnd type="none" w="med" len="med"/>
                <a:tailEnd type="none" w="med" len="med"/>
              </a:ln>
            </p:spPr>
          </p:sp>
          <p:sp>
            <p:nvSpPr>
              <p:cNvPr id="88153" name="Line 6949"/>
              <p:cNvSpPr/>
              <p:nvPr/>
            </p:nvSpPr>
            <p:spPr>
              <a:xfrm>
                <a:off x="5084" y="1120"/>
                <a:ext cx="4" cy="0"/>
              </a:xfrm>
              <a:prstGeom prst="line">
                <a:avLst/>
              </a:prstGeom>
              <a:ln w="11113" cap="flat" cmpd="sng">
                <a:solidFill>
                  <a:srgbClr val="FF0000"/>
                </a:solidFill>
                <a:prstDash val="solid"/>
                <a:headEnd type="none" w="med" len="med"/>
                <a:tailEnd type="none" w="med" len="med"/>
              </a:ln>
            </p:spPr>
          </p:sp>
          <p:sp>
            <p:nvSpPr>
              <p:cNvPr id="88154" name="Line 6950"/>
              <p:cNvSpPr/>
              <p:nvPr/>
            </p:nvSpPr>
            <p:spPr>
              <a:xfrm flipV="1">
                <a:off x="5104" y="1082"/>
                <a:ext cx="0" cy="21"/>
              </a:xfrm>
              <a:prstGeom prst="line">
                <a:avLst/>
              </a:prstGeom>
              <a:ln w="11113" cap="flat" cmpd="sng">
                <a:solidFill>
                  <a:srgbClr val="FF0000"/>
                </a:solidFill>
                <a:prstDash val="solid"/>
                <a:headEnd type="none" w="med" len="med"/>
                <a:tailEnd type="none" w="med" len="med"/>
              </a:ln>
            </p:spPr>
          </p:sp>
          <p:sp>
            <p:nvSpPr>
              <p:cNvPr id="88155" name="Line 6951"/>
              <p:cNvSpPr/>
              <p:nvPr/>
            </p:nvSpPr>
            <p:spPr>
              <a:xfrm>
                <a:off x="5102" y="1082"/>
                <a:ext cx="4" cy="0"/>
              </a:xfrm>
              <a:prstGeom prst="line">
                <a:avLst/>
              </a:prstGeom>
              <a:ln w="11113" cap="flat" cmpd="sng">
                <a:solidFill>
                  <a:srgbClr val="FF0000"/>
                </a:solidFill>
                <a:prstDash val="solid"/>
                <a:headEnd type="none" w="med" len="med"/>
                <a:tailEnd type="none" w="med" len="med"/>
              </a:ln>
            </p:spPr>
          </p:sp>
          <p:sp>
            <p:nvSpPr>
              <p:cNvPr id="88156" name="Line 6952"/>
              <p:cNvSpPr/>
              <p:nvPr/>
            </p:nvSpPr>
            <p:spPr>
              <a:xfrm>
                <a:off x="5104" y="1103"/>
                <a:ext cx="0" cy="21"/>
              </a:xfrm>
              <a:prstGeom prst="line">
                <a:avLst/>
              </a:prstGeom>
              <a:ln w="11113" cap="flat" cmpd="sng">
                <a:solidFill>
                  <a:srgbClr val="FF0000"/>
                </a:solidFill>
                <a:prstDash val="solid"/>
                <a:headEnd type="none" w="med" len="med"/>
                <a:tailEnd type="none" w="med" len="med"/>
              </a:ln>
            </p:spPr>
          </p:sp>
          <p:sp>
            <p:nvSpPr>
              <p:cNvPr id="88157" name="Line 6953"/>
              <p:cNvSpPr/>
              <p:nvPr/>
            </p:nvSpPr>
            <p:spPr>
              <a:xfrm>
                <a:off x="5102" y="1124"/>
                <a:ext cx="4" cy="0"/>
              </a:xfrm>
              <a:prstGeom prst="line">
                <a:avLst/>
              </a:prstGeom>
              <a:ln w="11113" cap="flat" cmpd="sng">
                <a:solidFill>
                  <a:srgbClr val="FF0000"/>
                </a:solidFill>
                <a:prstDash val="solid"/>
                <a:headEnd type="none" w="med" len="med"/>
                <a:tailEnd type="none" w="med" len="med"/>
              </a:ln>
            </p:spPr>
          </p:sp>
          <p:sp>
            <p:nvSpPr>
              <p:cNvPr id="88158" name="Line 6954"/>
              <p:cNvSpPr/>
              <p:nvPr/>
            </p:nvSpPr>
            <p:spPr>
              <a:xfrm flipV="1">
                <a:off x="5119" y="1048"/>
                <a:ext cx="0" cy="9"/>
              </a:xfrm>
              <a:prstGeom prst="line">
                <a:avLst/>
              </a:prstGeom>
              <a:ln w="11113" cap="flat" cmpd="sng">
                <a:solidFill>
                  <a:srgbClr val="FF0000"/>
                </a:solidFill>
                <a:prstDash val="solid"/>
                <a:headEnd type="none" w="med" len="med"/>
                <a:tailEnd type="none" w="med" len="med"/>
              </a:ln>
            </p:spPr>
          </p:sp>
          <p:sp>
            <p:nvSpPr>
              <p:cNvPr id="88159" name="Line 6955"/>
              <p:cNvSpPr/>
              <p:nvPr/>
            </p:nvSpPr>
            <p:spPr>
              <a:xfrm>
                <a:off x="5116" y="1048"/>
                <a:ext cx="5" cy="0"/>
              </a:xfrm>
              <a:prstGeom prst="line">
                <a:avLst/>
              </a:prstGeom>
              <a:ln w="11113" cap="flat" cmpd="sng">
                <a:solidFill>
                  <a:srgbClr val="FF0000"/>
                </a:solidFill>
                <a:prstDash val="solid"/>
                <a:headEnd type="none" w="med" len="med"/>
                <a:tailEnd type="none" w="med" len="med"/>
              </a:ln>
            </p:spPr>
          </p:sp>
          <p:sp>
            <p:nvSpPr>
              <p:cNvPr id="88160" name="Line 6956"/>
              <p:cNvSpPr/>
              <p:nvPr/>
            </p:nvSpPr>
            <p:spPr>
              <a:xfrm>
                <a:off x="5119" y="1057"/>
                <a:ext cx="0" cy="8"/>
              </a:xfrm>
              <a:prstGeom prst="line">
                <a:avLst/>
              </a:prstGeom>
              <a:ln w="11113" cap="flat" cmpd="sng">
                <a:solidFill>
                  <a:srgbClr val="FF0000"/>
                </a:solidFill>
                <a:prstDash val="solid"/>
                <a:headEnd type="none" w="med" len="med"/>
                <a:tailEnd type="none" w="med" len="med"/>
              </a:ln>
            </p:spPr>
          </p:sp>
          <p:sp>
            <p:nvSpPr>
              <p:cNvPr id="88161" name="Line 6957"/>
              <p:cNvSpPr/>
              <p:nvPr/>
            </p:nvSpPr>
            <p:spPr>
              <a:xfrm>
                <a:off x="5116" y="1065"/>
                <a:ext cx="5" cy="0"/>
              </a:xfrm>
              <a:prstGeom prst="line">
                <a:avLst/>
              </a:prstGeom>
              <a:ln w="11113" cap="flat" cmpd="sng">
                <a:solidFill>
                  <a:srgbClr val="FF0000"/>
                </a:solidFill>
                <a:prstDash val="solid"/>
                <a:headEnd type="none" w="med" len="med"/>
                <a:tailEnd type="none" w="med" len="med"/>
              </a:ln>
            </p:spPr>
          </p:sp>
          <p:sp>
            <p:nvSpPr>
              <p:cNvPr id="88162" name="Line 6958"/>
              <p:cNvSpPr/>
              <p:nvPr/>
            </p:nvSpPr>
            <p:spPr>
              <a:xfrm flipV="1">
                <a:off x="5137" y="1065"/>
                <a:ext cx="0" cy="4"/>
              </a:xfrm>
              <a:prstGeom prst="line">
                <a:avLst/>
              </a:prstGeom>
              <a:ln w="11113" cap="flat" cmpd="sng">
                <a:solidFill>
                  <a:srgbClr val="FF0000"/>
                </a:solidFill>
                <a:prstDash val="solid"/>
                <a:headEnd type="none" w="med" len="med"/>
                <a:tailEnd type="none" w="med" len="med"/>
              </a:ln>
            </p:spPr>
          </p:sp>
          <p:sp>
            <p:nvSpPr>
              <p:cNvPr id="88163" name="Line 6959"/>
              <p:cNvSpPr/>
              <p:nvPr/>
            </p:nvSpPr>
            <p:spPr>
              <a:xfrm>
                <a:off x="5134" y="1065"/>
                <a:ext cx="4" cy="0"/>
              </a:xfrm>
              <a:prstGeom prst="line">
                <a:avLst/>
              </a:prstGeom>
              <a:ln w="11113" cap="flat" cmpd="sng">
                <a:solidFill>
                  <a:srgbClr val="FF0000"/>
                </a:solidFill>
                <a:prstDash val="solid"/>
                <a:headEnd type="none" w="med" len="med"/>
                <a:tailEnd type="none" w="med" len="med"/>
              </a:ln>
            </p:spPr>
          </p:sp>
          <p:sp>
            <p:nvSpPr>
              <p:cNvPr id="88164" name="Line 6960"/>
              <p:cNvSpPr/>
              <p:nvPr/>
            </p:nvSpPr>
            <p:spPr>
              <a:xfrm>
                <a:off x="5137" y="1069"/>
                <a:ext cx="0" cy="5"/>
              </a:xfrm>
              <a:prstGeom prst="line">
                <a:avLst/>
              </a:prstGeom>
              <a:ln w="11113" cap="flat" cmpd="sng">
                <a:solidFill>
                  <a:srgbClr val="FF0000"/>
                </a:solidFill>
                <a:prstDash val="solid"/>
                <a:headEnd type="none" w="med" len="med"/>
                <a:tailEnd type="none" w="med" len="med"/>
              </a:ln>
            </p:spPr>
          </p:sp>
          <p:sp>
            <p:nvSpPr>
              <p:cNvPr id="88165" name="Line 6961"/>
              <p:cNvSpPr/>
              <p:nvPr/>
            </p:nvSpPr>
            <p:spPr>
              <a:xfrm>
                <a:off x="5134" y="1074"/>
                <a:ext cx="4" cy="0"/>
              </a:xfrm>
              <a:prstGeom prst="line">
                <a:avLst/>
              </a:prstGeom>
              <a:ln w="11113" cap="flat" cmpd="sng">
                <a:solidFill>
                  <a:srgbClr val="FF0000"/>
                </a:solidFill>
                <a:prstDash val="solid"/>
                <a:headEnd type="none" w="med" len="med"/>
                <a:tailEnd type="none" w="med" len="med"/>
              </a:ln>
            </p:spPr>
          </p:sp>
          <p:sp>
            <p:nvSpPr>
              <p:cNvPr id="88166" name="Line 6962"/>
              <p:cNvSpPr/>
              <p:nvPr/>
            </p:nvSpPr>
            <p:spPr>
              <a:xfrm flipV="1">
                <a:off x="5154" y="1084"/>
                <a:ext cx="0" cy="4"/>
              </a:xfrm>
              <a:prstGeom prst="line">
                <a:avLst/>
              </a:prstGeom>
              <a:ln w="11113" cap="flat" cmpd="sng">
                <a:solidFill>
                  <a:srgbClr val="FF0000"/>
                </a:solidFill>
                <a:prstDash val="solid"/>
                <a:headEnd type="none" w="med" len="med"/>
                <a:tailEnd type="none" w="med" len="med"/>
              </a:ln>
            </p:spPr>
          </p:sp>
          <p:sp>
            <p:nvSpPr>
              <p:cNvPr id="88167" name="Line 6963"/>
              <p:cNvSpPr/>
              <p:nvPr/>
            </p:nvSpPr>
            <p:spPr>
              <a:xfrm>
                <a:off x="5152" y="1084"/>
                <a:ext cx="4" cy="0"/>
              </a:xfrm>
              <a:prstGeom prst="line">
                <a:avLst/>
              </a:prstGeom>
              <a:ln w="11113" cap="flat" cmpd="sng">
                <a:solidFill>
                  <a:srgbClr val="FF0000"/>
                </a:solidFill>
                <a:prstDash val="solid"/>
                <a:headEnd type="none" w="med" len="med"/>
                <a:tailEnd type="none" w="med" len="med"/>
              </a:ln>
            </p:spPr>
          </p:sp>
          <p:sp>
            <p:nvSpPr>
              <p:cNvPr id="88168" name="Line 6964"/>
              <p:cNvSpPr/>
              <p:nvPr/>
            </p:nvSpPr>
            <p:spPr>
              <a:xfrm>
                <a:off x="5154" y="1088"/>
                <a:ext cx="0" cy="5"/>
              </a:xfrm>
              <a:prstGeom prst="line">
                <a:avLst/>
              </a:prstGeom>
              <a:ln w="11113" cap="flat" cmpd="sng">
                <a:solidFill>
                  <a:srgbClr val="FF0000"/>
                </a:solidFill>
                <a:prstDash val="solid"/>
                <a:headEnd type="none" w="med" len="med"/>
                <a:tailEnd type="none" w="med" len="med"/>
              </a:ln>
            </p:spPr>
          </p:sp>
          <p:sp>
            <p:nvSpPr>
              <p:cNvPr id="88169" name="Line 6965"/>
              <p:cNvSpPr/>
              <p:nvPr/>
            </p:nvSpPr>
            <p:spPr>
              <a:xfrm>
                <a:off x="5152" y="1093"/>
                <a:ext cx="4" cy="0"/>
              </a:xfrm>
              <a:prstGeom prst="line">
                <a:avLst/>
              </a:prstGeom>
              <a:ln w="11113" cap="flat" cmpd="sng">
                <a:solidFill>
                  <a:srgbClr val="FF0000"/>
                </a:solidFill>
                <a:prstDash val="solid"/>
                <a:headEnd type="none" w="med" len="med"/>
                <a:tailEnd type="none" w="med" len="med"/>
              </a:ln>
            </p:spPr>
          </p:sp>
          <p:sp>
            <p:nvSpPr>
              <p:cNvPr id="88170" name="Line 6966"/>
              <p:cNvSpPr/>
              <p:nvPr/>
            </p:nvSpPr>
            <p:spPr>
              <a:xfrm flipV="1">
                <a:off x="5169" y="1107"/>
                <a:ext cx="0" cy="4"/>
              </a:xfrm>
              <a:prstGeom prst="line">
                <a:avLst/>
              </a:prstGeom>
              <a:ln w="11113" cap="flat" cmpd="sng">
                <a:solidFill>
                  <a:srgbClr val="FF0000"/>
                </a:solidFill>
                <a:prstDash val="solid"/>
                <a:headEnd type="none" w="med" len="med"/>
                <a:tailEnd type="none" w="med" len="med"/>
              </a:ln>
            </p:spPr>
          </p:sp>
          <p:sp>
            <p:nvSpPr>
              <p:cNvPr id="88171" name="Line 6967"/>
              <p:cNvSpPr/>
              <p:nvPr/>
            </p:nvSpPr>
            <p:spPr>
              <a:xfrm>
                <a:off x="5167" y="1107"/>
                <a:ext cx="4" cy="0"/>
              </a:xfrm>
              <a:prstGeom prst="line">
                <a:avLst/>
              </a:prstGeom>
              <a:ln w="11113" cap="flat" cmpd="sng">
                <a:solidFill>
                  <a:srgbClr val="FF0000"/>
                </a:solidFill>
                <a:prstDash val="solid"/>
                <a:headEnd type="none" w="med" len="med"/>
                <a:tailEnd type="none" w="med" len="med"/>
              </a:ln>
            </p:spPr>
          </p:sp>
          <p:sp>
            <p:nvSpPr>
              <p:cNvPr id="88172" name="Line 6968"/>
              <p:cNvSpPr/>
              <p:nvPr/>
            </p:nvSpPr>
            <p:spPr>
              <a:xfrm>
                <a:off x="5169" y="1111"/>
                <a:ext cx="0" cy="5"/>
              </a:xfrm>
              <a:prstGeom prst="line">
                <a:avLst/>
              </a:prstGeom>
              <a:ln w="11113" cap="flat" cmpd="sng">
                <a:solidFill>
                  <a:srgbClr val="FF0000"/>
                </a:solidFill>
                <a:prstDash val="solid"/>
                <a:headEnd type="none" w="med" len="med"/>
                <a:tailEnd type="none" w="med" len="med"/>
              </a:ln>
            </p:spPr>
          </p:sp>
          <p:sp>
            <p:nvSpPr>
              <p:cNvPr id="88173" name="Line 6969"/>
              <p:cNvSpPr/>
              <p:nvPr/>
            </p:nvSpPr>
            <p:spPr>
              <a:xfrm>
                <a:off x="5167" y="1116"/>
                <a:ext cx="4" cy="0"/>
              </a:xfrm>
              <a:prstGeom prst="line">
                <a:avLst/>
              </a:prstGeom>
              <a:ln w="11113" cap="flat" cmpd="sng">
                <a:solidFill>
                  <a:srgbClr val="FF0000"/>
                </a:solidFill>
                <a:prstDash val="solid"/>
                <a:headEnd type="none" w="med" len="med"/>
                <a:tailEnd type="none" w="med" len="med"/>
              </a:ln>
            </p:spPr>
          </p:sp>
          <p:sp>
            <p:nvSpPr>
              <p:cNvPr id="88174" name="Line 6970"/>
              <p:cNvSpPr/>
              <p:nvPr/>
            </p:nvSpPr>
            <p:spPr>
              <a:xfrm flipV="1">
                <a:off x="5187" y="1109"/>
                <a:ext cx="0" cy="4"/>
              </a:xfrm>
              <a:prstGeom prst="line">
                <a:avLst/>
              </a:prstGeom>
              <a:ln w="11113" cap="flat" cmpd="sng">
                <a:solidFill>
                  <a:srgbClr val="FF0000"/>
                </a:solidFill>
                <a:prstDash val="solid"/>
                <a:headEnd type="none" w="med" len="med"/>
                <a:tailEnd type="none" w="med" len="med"/>
              </a:ln>
            </p:spPr>
          </p:sp>
          <p:sp>
            <p:nvSpPr>
              <p:cNvPr id="88175" name="Line 6971"/>
              <p:cNvSpPr/>
              <p:nvPr/>
            </p:nvSpPr>
            <p:spPr>
              <a:xfrm>
                <a:off x="5184" y="1109"/>
                <a:ext cx="5" cy="0"/>
              </a:xfrm>
              <a:prstGeom prst="line">
                <a:avLst/>
              </a:prstGeom>
              <a:ln w="11113" cap="flat" cmpd="sng">
                <a:solidFill>
                  <a:srgbClr val="FF0000"/>
                </a:solidFill>
                <a:prstDash val="solid"/>
                <a:headEnd type="none" w="med" len="med"/>
                <a:tailEnd type="none" w="med" len="med"/>
              </a:ln>
            </p:spPr>
          </p:sp>
          <p:sp>
            <p:nvSpPr>
              <p:cNvPr id="88176" name="Line 6972"/>
              <p:cNvSpPr/>
              <p:nvPr/>
            </p:nvSpPr>
            <p:spPr>
              <a:xfrm>
                <a:off x="5187" y="1113"/>
                <a:ext cx="0" cy="4"/>
              </a:xfrm>
              <a:prstGeom prst="line">
                <a:avLst/>
              </a:prstGeom>
              <a:ln w="11113" cap="flat" cmpd="sng">
                <a:solidFill>
                  <a:srgbClr val="FF0000"/>
                </a:solidFill>
                <a:prstDash val="solid"/>
                <a:headEnd type="none" w="med" len="med"/>
                <a:tailEnd type="none" w="med" len="med"/>
              </a:ln>
            </p:spPr>
          </p:sp>
          <p:sp>
            <p:nvSpPr>
              <p:cNvPr id="88177" name="Line 6973"/>
              <p:cNvSpPr/>
              <p:nvPr/>
            </p:nvSpPr>
            <p:spPr>
              <a:xfrm>
                <a:off x="5184" y="1117"/>
                <a:ext cx="5" cy="0"/>
              </a:xfrm>
              <a:prstGeom prst="line">
                <a:avLst/>
              </a:prstGeom>
              <a:ln w="11113" cap="flat" cmpd="sng">
                <a:solidFill>
                  <a:srgbClr val="FF0000"/>
                </a:solidFill>
                <a:prstDash val="solid"/>
                <a:headEnd type="none" w="med" len="med"/>
                <a:tailEnd type="none" w="med" len="med"/>
              </a:ln>
            </p:spPr>
          </p:sp>
          <p:sp>
            <p:nvSpPr>
              <p:cNvPr id="88178" name="Line 6974"/>
              <p:cNvSpPr/>
              <p:nvPr/>
            </p:nvSpPr>
            <p:spPr>
              <a:xfrm flipV="1">
                <a:off x="5204" y="1116"/>
                <a:ext cx="0" cy="4"/>
              </a:xfrm>
              <a:prstGeom prst="line">
                <a:avLst/>
              </a:prstGeom>
              <a:ln w="11113" cap="flat" cmpd="sng">
                <a:solidFill>
                  <a:srgbClr val="FF0000"/>
                </a:solidFill>
                <a:prstDash val="solid"/>
                <a:headEnd type="none" w="med" len="med"/>
                <a:tailEnd type="none" w="med" len="med"/>
              </a:ln>
            </p:spPr>
          </p:sp>
          <p:sp>
            <p:nvSpPr>
              <p:cNvPr id="88179" name="Line 6975"/>
              <p:cNvSpPr/>
              <p:nvPr/>
            </p:nvSpPr>
            <p:spPr>
              <a:xfrm>
                <a:off x="5202" y="1116"/>
                <a:ext cx="4" cy="0"/>
              </a:xfrm>
              <a:prstGeom prst="line">
                <a:avLst/>
              </a:prstGeom>
              <a:ln w="11113" cap="flat" cmpd="sng">
                <a:solidFill>
                  <a:srgbClr val="FF0000"/>
                </a:solidFill>
                <a:prstDash val="solid"/>
                <a:headEnd type="none" w="med" len="med"/>
                <a:tailEnd type="none" w="med" len="med"/>
              </a:ln>
            </p:spPr>
          </p:sp>
          <p:sp>
            <p:nvSpPr>
              <p:cNvPr id="88180" name="Line 6976"/>
              <p:cNvSpPr/>
              <p:nvPr/>
            </p:nvSpPr>
            <p:spPr>
              <a:xfrm>
                <a:off x="5204" y="1120"/>
                <a:ext cx="0" cy="4"/>
              </a:xfrm>
              <a:prstGeom prst="line">
                <a:avLst/>
              </a:prstGeom>
              <a:ln w="11113" cap="flat" cmpd="sng">
                <a:solidFill>
                  <a:srgbClr val="FF0000"/>
                </a:solidFill>
                <a:prstDash val="solid"/>
                <a:headEnd type="none" w="med" len="med"/>
                <a:tailEnd type="none" w="med" len="med"/>
              </a:ln>
            </p:spPr>
          </p:sp>
          <p:sp>
            <p:nvSpPr>
              <p:cNvPr id="88181" name="Line 6977"/>
              <p:cNvSpPr/>
              <p:nvPr/>
            </p:nvSpPr>
            <p:spPr>
              <a:xfrm>
                <a:off x="5202" y="1124"/>
                <a:ext cx="4" cy="0"/>
              </a:xfrm>
              <a:prstGeom prst="line">
                <a:avLst/>
              </a:prstGeom>
              <a:ln w="11113" cap="flat" cmpd="sng">
                <a:solidFill>
                  <a:srgbClr val="FF0000"/>
                </a:solidFill>
                <a:prstDash val="solid"/>
                <a:headEnd type="none" w="med" len="med"/>
                <a:tailEnd type="none" w="med" len="med"/>
              </a:ln>
            </p:spPr>
          </p:sp>
          <p:sp>
            <p:nvSpPr>
              <p:cNvPr id="88182" name="Line 6978"/>
              <p:cNvSpPr/>
              <p:nvPr/>
            </p:nvSpPr>
            <p:spPr>
              <a:xfrm flipV="1">
                <a:off x="5220" y="1107"/>
                <a:ext cx="0" cy="15"/>
              </a:xfrm>
              <a:prstGeom prst="line">
                <a:avLst/>
              </a:prstGeom>
              <a:ln w="11113" cap="flat" cmpd="sng">
                <a:solidFill>
                  <a:srgbClr val="FF0000"/>
                </a:solidFill>
                <a:prstDash val="solid"/>
                <a:headEnd type="none" w="med" len="med"/>
                <a:tailEnd type="none" w="med" len="med"/>
              </a:ln>
            </p:spPr>
          </p:sp>
          <p:sp>
            <p:nvSpPr>
              <p:cNvPr id="88183" name="Line 6979"/>
              <p:cNvSpPr/>
              <p:nvPr/>
            </p:nvSpPr>
            <p:spPr>
              <a:xfrm>
                <a:off x="5217" y="1107"/>
                <a:ext cx="5" cy="0"/>
              </a:xfrm>
              <a:prstGeom prst="line">
                <a:avLst/>
              </a:prstGeom>
              <a:ln w="11113" cap="flat" cmpd="sng">
                <a:solidFill>
                  <a:srgbClr val="FF0000"/>
                </a:solidFill>
                <a:prstDash val="solid"/>
                <a:headEnd type="none" w="med" len="med"/>
                <a:tailEnd type="none" w="med" len="med"/>
              </a:ln>
            </p:spPr>
          </p:sp>
          <p:sp>
            <p:nvSpPr>
              <p:cNvPr id="88184" name="Line 6980"/>
              <p:cNvSpPr/>
              <p:nvPr/>
            </p:nvSpPr>
            <p:spPr>
              <a:xfrm>
                <a:off x="5220" y="1122"/>
                <a:ext cx="0" cy="14"/>
              </a:xfrm>
              <a:prstGeom prst="line">
                <a:avLst/>
              </a:prstGeom>
              <a:ln w="11113" cap="flat" cmpd="sng">
                <a:solidFill>
                  <a:srgbClr val="FF0000"/>
                </a:solidFill>
                <a:prstDash val="solid"/>
                <a:headEnd type="none" w="med" len="med"/>
                <a:tailEnd type="none" w="med" len="med"/>
              </a:ln>
            </p:spPr>
          </p:sp>
          <p:sp>
            <p:nvSpPr>
              <p:cNvPr id="88185" name="Line 6981"/>
              <p:cNvSpPr/>
              <p:nvPr/>
            </p:nvSpPr>
            <p:spPr>
              <a:xfrm>
                <a:off x="5217" y="1136"/>
                <a:ext cx="5" cy="0"/>
              </a:xfrm>
              <a:prstGeom prst="line">
                <a:avLst/>
              </a:prstGeom>
              <a:ln w="11113" cap="flat" cmpd="sng">
                <a:solidFill>
                  <a:srgbClr val="FF0000"/>
                </a:solidFill>
                <a:prstDash val="solid"/>
                <a:headEnd type="none" w="med" len="med"/>
                <a:tailEnd type="none" w="med" len="med"/>
              </a:ln>
            </p:spPr>
          </p:sp>
          <p:sp>
            <p:nvSpPr>
              <p:cNvPr id="88186" name="Line 6982"/>
              <p:cNvSpPr/>
              <p:nvPr/>
            </p:nvSpPr>
            <p:spPr>
              <a:xfrm flipV="1">
                <a:off x="5237" y="1101"/>
                <a:ext cx="0" cy="15"/>
              </a:xfrm>
              <a:prstGeom prst="line">
                <a:avLst/>
              </a:prstGeom>
              <a:ln w="11113" cap="flat" cmpd="sng">
                <a:solidFill>
                  <a:srgbClr val="FF0000"/>
                </a:solidFill>
                <a:prstDash val="solid"/>
                <a:headEnd type="none" w="med" len="med"/>
                <a:tailEnd type="none" w="med" len="med"/>
              </a:ln>
            </p:spPr>
          </p:sp>
          <p:sp>
            <p:nvSpPr>
              <p:cNvPr id="88187" name="Line 6983"/>
              <p:cNvSpPr/>
              <p:nvPr/>
            </p:nvSpPr>
            <p:spPr>
              <a:xfrm>
                <a:off x="5235" y="1101"/>
                <a:ext cx="4" cy="0"/>
              </a:xfrm>
              <a:prstGeom prst="line">
                <a:avLst/>
              </a:prstGeom>
              <a:ln w="11113" cap="flat" cmpd="sng">
                <a:solidFill>
                  <a:srgbClr val="FF0000"/>
                </a:solidFill>
                <a:prstDash val="solid"/>
                <a:headEnd type="none" w="med" len="med"/>
                <a:tailEnd type="none" w="med" len="med"/>
              </a:ln>
            </p:spPr>
          </p:sp>
          <p:sp>
            <p:nvSpPr>
              <p:cNvPr id="88188" name="Line 6984"/>
              <p:cNvSpPr/>
              <p:nvPr/>
            </p:nvSpPr>
            <p:spPr>
              <a:xfrm>
                <a:off x="5237" y="1116"/>
                <a:ext cx="0" cy="14"/>
              </a:xfrm>
              <a:prstGeom prst="line">
                <a:avLst/>
              </a:prstGeom>
              <a:ln w="11113" cap="flat" cmpd="sng">
                <a:solidFill>
                  <a:srgbClr val="FF0000"/>
                </a:solidFill>
                <a:prstDash val="solid"/>
                <a:headEnd type="none" w="med" len="med"/>
                <a:tailEnd type="none" w="med" len="med"/>
              </a:ln>
            </p:spPr>
          </p:sp>
          <p:sp>
            <p:nvSpPr>
              <p:cNvPr id="88189" name="Line 6985"/>
              <p:cNvSpPr/>
              <p:nvPr/>
            </p:nvSpPr>
            <p:spPr>
              <a:xfrm>
                <a:off x="5235" y="1130"/>
                <a:ext cx="4" cy="0"/>
              </a:xfrm>
              <a:prstGeom prst="line">
                <a:avLst/>
              </a:prstGeom>
              <a:ln w="11113" cap="flat" cmpd="sng">
                <a:solidFill>
                  <a:srgbClr val="FF0000"/>
                </a:solidFill>
                <a:prstDash val="solid"/>
                <a:headEnd type="none" w="med" len="med"/>
                <a:tailEnd type="none" w="med" len="med"/>
              </a:ln>
            </p:spPr>
          </p:sp>
          <p:sp>
            <p:nvSpPr>
              <p:cNvPr id="88190" name="Line 6986"/>
              <p:cNvSpPr/>
              <p:nvPr/>
            </p:nvSpPr>
            <p:spPr>
              <a:xfrm flipV="1">
                <a:off x="5255" y="1090"/>
                <a:ext cx="0" cy="23"/>
              </a:xfrm>
              <a:prstGeom prst="line">
                <a:avLst/>
              </a:prstGeom>
              <a:ln w="11113" cap="flat" cmpd="sng">
                <a:solidFill>
                  <a:srgbClr val="FF0000"/>
                </a:solidFill>
                <a:prstDash val="solid"/>
                <a:headEnd type="none" w="med" len="med"/>
                <a:tailEnd type="none" w="med" len="med"/>
              </a:ln>
            </p:spPr>
          </p:sp>
          <p:sp>
            <p:nvSpPr>
              <p:cNvPr id="88191" name="Line 6987"/>
              <p:cNvSpPr/>
              <p:nvPr/>
            </p:nvSpPr>
            <p:spPr>
              <a:xfrm>
                <a:off x="5252" y="1090"/>
                <a:ext cx="4" cy="0"/>
              </a:xfrm>
              <a:prstGeom prst="line">
                <a:avLst/>
              </a:prstGeom>
              <a:ln w="11113" cap="flat" cmpd="sng">
                <a:solidFill>
                  <a:srgbClr val="FF0000"/>
                </a:solidFill>
                <a:prstDash val="solid"/>
                <a:headEnd type="none" w="med" len="med"/>
                <a:tailEnd type="none" w="med" len="med"/>
              </a:ln>
            </p:spPr>
          </p:sp>
          <p:sp>
            <p:nvSpPr>
              <p:cNvPr id="88192" name="Line 6988"/>
              <p:cNvSpPr/>
              <p:nvPr/>
            </p:nvSpPr>
            <p:spPr>
              <a:xfrm>
                <a:off x="5255" y="1113"/>
                <a:ext cx="0" cy="23"/>
              </a:xfrm>
              <a:prstGeom prst="line">
                <a:avLst/>
              </a:prstGeom>
              <a:ln w="11113" cap="flat" cmpd="sng">
                <a:solidFill>
                  <a:srgbClr val="FF0000"/>
                </a:solidFill>
                <a:prstDash val="solid"/>
                <a:headEnd type="none" w="med" len="med"/>
                <a:tailEnd type="none" w="med" len="med"/>
              </a:ln>
            </p:spPr>
          </p:sp>
          <p:sp>
            <p:nvSpPr>
              <p:cNvPr id="88193" name="Line 6989"/>
              <p:cNvSpPr/>
              <p:nvPr/>
            </p:nvSpPr>
            <p:spPr>
              <a:xfrm>
                <a:off x="5252" y="1136"/>
                <a:ext cx="4" cy="0"/>
              </a:xfrm>
              <a:prstGeom prst="line">
                <a:avLst/>
              </a:prstGeom>
              <a:ln w="11113" cap="flat" cmpd="sng">
                <a:solidFill>
                  <a:srgbClr val="FF0000"/>
                </a:solidFill>
                <a:prstDash val="solid"/>
                <a:headEnd type="none" w="med" len="med"/>
                <a:tailEnd type="none" w="med" len="med"/>
              </a:ln>
            </p:spPr>
          </p:sp>
          <p:sp>
            <p:nvSpPr>
              <p:cNvPr id="88194" name="Line 6990"/>
              <p:cNvSpPr/>
              <p:nvPr/>
            </p:nvSpPr>
            <p:spPr>
              <a:xfrm flipV="1">
                <a:off x="5270" y="1094"/>
                <a:ext cx="0" cy="22"/>
              </a:xfrm>
              <a:prstGeom prst="line">
                <a:avLst/>
              </a:prstGeom>
              <a:ln w="11113" cap="flat" cmpd="sng">
                <a:solidFill>
                  <a:srgbClr val="FF0000"/>
                </a:solidFill>
                <a:prstDash val="solid"/>
                <a:headEnd type="none" w="med" len="med"/>
                <a:tailEnd type="none" w="med" len="med"/>
              </a:ln>
            </p:spPr>
          </p:sp>
          <p:sp>
            <p:nvSpPr>
              <p:cNvPr id="88195" name="Line 6991"/>
              <p:cNvSpPr/>
              <p:nvPr/>
            </p:nvSpPr>
            <p:spPr>
              <a:xfrm>
                <a:off x="5267" y="1094"/>
                <a:ext cx="5" cy="0"/>
              </a:xfrm>
              <a:prstGeom prst="line">
                <a:avLst/>
              </a:prstGeom>
              <a:ln w="11113" cap="flat" cmpd="sng">
                <a:solidFill>
                  <a:srgbClr val="FF0000"/>
                </a:solidFill>
                <a:prstDash val="solid"/>
                <a:headEnd type="none" w="med" len="med"/>
                <a:tailEnd type="none" w="med" len="med"/>
              </a:ln>
            </p:spPr>
          </p:sp>
          <p:sp>
            <p:nvSpPr>
              <p:cNvPr id="88196" name="Line 6992"/>
              <p:cNvSpPr/>
              <p:nvPr/>
            </p:nvSpPr>
            <p:spPr>
              <a:xfrm>
                <a:off x="5270" y="1116"/>
                <a:ext cx="0" cy="20"/>
              </a:xfrm>
              <a:prstGeom prst="line">
                <a:avLst/>
              </a:prstGeom>
              <a:ln w="11113" cap="flat" cmpd="sng">
                <a:solidFill>
                  <a:srgbClr val="FF0000"/>
                </a:solidFill>
                <a:prstDash val="solid"/>
                <a:headEnd type="none" w="med" len="med"/>
                <a:tailEnd type="none" w="med" len="med"/>
              </a:ln>
            </p:spPr>
          </p:sp>
          <p:sp>
            <p:nvSpPr>
              <p:cNvPr id="88197" name="Line 6993"/>
              <p:cNvSpPr/>
              <p:nvPr/>
            </p:nvSpPr>
            <p:spPr>
              <a:xfrm>
                <a:off x="5267" y="1136"/>
                <a:ext cx="5" cy="0"/>
              </a:xfrm>
              <a:prstGeom prst="line">
                <a:avLst/>
              </a:prstGeom>
              <a:ln w="11113" cap="flat" cmpd="sng">
                <a:solidFill>
                  <a:srgbClr val="FF0000"/>
                </a:solidFill>
                <a:prstDash val="solid"/>
                <a:headEnd type="none" w="med" len="med"/>
                <a:tailEnd type="none" w="med" len="med"/>
              </a:ln>
            </p:spPr>
          </p:sp>
          <p:sp>
            <p:nvSpPr>
              <p:cNvPr id="88198" name="Line 6994"/>
              <p:cNvSpPr/>
              <p:nvPr/>
            </p:nvSpPr>
            <p:spPr>
              <a:xfrm flipV="1">
                <a:off x="5288" y="1093"/>
                <a:ext cx="0" cy="20"/>
              </a:xfrm>
              <a:prstGeom prst="line">
                <a:avLst/>
              </a:prstGeom>
              <a:ln w="11113" cap="flat" cmpd="sng">
                <a:solidFill>
                  <a:srgbClr val="FF0000"/>
                </a:solidFill>
                <a:prstDash val="solid"/>
                <a:headEnd type="none" w="med" len="med"/>
                <a:tailEnd type="none" w="med" len="med"/>
              </a:ln>
            </p:spPr>
          </p:sp>
          <p:sp>
            <p:nvSpPr>
              <p:cNvPr id="88199" name="Line 6995"/>
              <p:cNvSpPr/>
              <p:nvPr/>
            </p:nvSpPr>
            <p:spPr>
              <a:xfrm>
                <a:off x="5285" y="1093"/>
                <a:ext cx="4" cy="0"/>
              </a:xfrm>
              <a:prstGeom prst="line">
                <a:avLst/>
              </a:prstGeom>
              <a:ln w="11113" cap="flat" cmpd="sng">
                <a:solidFill>
                  <a:srgbClr val="FF0000"/>
                </a:solidFill>
                <a:prstDash val="solid"/>
                <a:headEnd type="none" w="med" len="med"/>
                <a:tailEnd type="none" w="med" len="med"/>
              </a:ln>
            </p:spPr>
          </p:sp>
          <p:sp>
            <p:nvSpPr>
              <p:cNvPr id="88200" name="Line 6996"/>
              <p:cNvSpPr/>
              <p:nvPr/>
            </p:nvSpPr>
            <p:spPr>
              <a:xfrm>
                <a:off x="5288" y="1113"/>
                <a:ext cx="0" cy="22"/>
              </a:xfrm>
              <a:prstGeom prst="line">
                <a:avLst/>
              </a:prstGeom>
              <a:ln w="11113" cap="flat" cmpd="sng">
                <a:solidFill>
                  <a:srgbClr val="FF0000"/>
                </a:solidFill>
                <a:prstDash val="solid"/>
                <a:headEnd type="none" w="med" len="med"/>
                <a:tailEnd type="none" w="med" len="med"/>
              </a:ln>
            </p:spPr>
          </p:sp>
          <p:sp>
            <p:nvSpPr>
              <p:cNvPr id="88201" name="Line 6997"/>
              <p:cNvSpPr/>
              <p:nvPr/>
            </p:nvSpPr>
            <p:spPr>
              <a:xfrm>
                <a:off x="5285" y="1135"/>
                <a:ext cx="4" cy="0"/>
              </a:xfrm>
              <a:prstGeom prst="line">
                <a:avLst/>
              </a:prstGeom>
              <a:ln w="11113" cap="flat" cmpd="sng">
                <a:solidFill>
                  <a:srgbClr val="FF0000"/>
                </a:solidFill>
                <a:prstDash val="solid"/>
                <a:headEnd type="none" w="med" len="med"/>
                <a:tailEnd type="none" w="med" len="med"/>
              </a:ln>
            </p:spPr>
          </p:sp>
          <p:sp>
            <p:nvSpPr>
              <p:cNvPr id="88202" name="Line 6998"/>
              <p:cNvSpPr/>
              <p:nvPr/>
            </p:nvSpPr>
            <p:spPr>
              <a:xfrm flipV="1">
                <a:off x="5305" y="1099"/>
                <a:ext cx="0" cy="27"/>
              </a:xfrm>
              <a:prstGeom prst="line">
                <a:avLst/>
              </a:prstGeom>
              <a:ln w="11113" cap="flat" cmpd="sng">
                <a:solidFill>
                  <a:srgbClr val="FF0000"/>
                </a:solidFill>
                <a:prstDash val="solid"/>
                <a:headEnd type="none" w="med" len="med"/>
                <a:tailEnd type="none" w="med" len="med"/>
              </a:ln>
            </p:spPr>
          </p:sp>
          <p:sp>
            <p:nvSpPr>
              <p:cNvPr id="88203" name="Line 6999"/>
              <p:cNvSpPr/>
              <p:nvPr/>
            </p:nvSpPr>
            <p:spPr>
              <a:xfrm>
                <a:off x="5303" y="1099"/>
                <a:ext cx="4" cy="0"/>
              </a:xfrm>
              <a:prstGeom prst="line">
                <a:avLst/>
              </a:prstGeom>
              <a:ln w="11113" cap="flat" cmpd="sng">
                <a:solidFill>
                  <a:srgbClr val="FF0000"/>
                </a:solidFill>
                <a:prstDash val="solid"/>
                <a:headEnd type="none" w="med" len="med"/>
                <a:tailEnd type="none" w="med" len="med"/>
              </a:ln>
            </p:spPr>
          </p:sp>
          <p:sp>
            <p:nvSpPr>
              <p:cNvPr id="88204" name="Line 7000"/>
              <p:cNvSpPr/>
              <p:nvPr/>
            </p:nvSpPr>
            <p:spPr>
              <a:xfrm>
                <a:off x="5305" y="1126"/>
                <a:ext cx="0" cy="27"/>
              </a:xfrm>
              <a:prstGeom prst="line">
                <a:avLst/>
              </a:prstGeom>
              <a:ln w="11113" cap="flat" cmpd="sng">
                <a:solidFill>
                  <a:srgbClr val="FF0000"/>
                </a:solidFill>
                <a:prstDash val="solid"/>
                <a:headEnd type="none" w="med" len="med"/>
                <a:tailEnd type="none" w="med" len="med"/>
              </a:ln>
            </p:spPr>
          </p:sp>
          <p:sp>
            <p:nvSpPr>
              <p:cNvPr id="88205" name="Line 7001"/>
              <p:cNvSpPr/>
              <p:nvPr/>
            </p:nvSpPr>
            <p:spPr>
              <a:xfrm>
                <a:off x="5303" y="1153"/>
                <a:ext cx="4" cy="0"/>
              </a:xfrm>
              <a:prstGeom prst="line">
                <a:avLst/>
              </a:prstGeom>
              <a:ln w="11113" cap="flat" cmpd="sng">
                <a:solidFill>
                  <a:srgbClr val="FF0000"/>
                </a:solidFill>
                <a:prstDash val="solid"/>
                <a:headEnd type="none" w="med" len="med"/>
                <a:tailEnd type="none" w="med" len="med"/>
              </a:ln>
            </p:spPr>
          </p:sp>
          <p:sp>
            <p:nvSpPr>
              <p:cNvPr id="88206" name="Line 7002"/>
              <p:cNvSpPr/>
              <p:nvPr/>
            </p:nvSpPr>
            <p:spPr>
              <a:xfrm flipV="1">
                <a:off x="5320" y="1103"/>
                <a:ext cx="0" cy="17"/>
              </a:xfrm>
              <a:prstGeom prst="line">
                <a:avLst/>
              </a:prstGeom>
              <a:ln w="11113" cap="flat" cmpd="sng">
                <a:solidFill>
                  <a:srgbClr val="FF0000"/>
                </a:solidFill>
                <a:prstDash val="solid"/>
                <a:headEnd type="none" w="med" len="med"/>
                <a:tailEnd type="none" w="med" len="med"/>
              </a:ln>
            </p:spPr>
          </p:sp>
          <p:sp>
            <p:nvSpPr>
              <p:cNvPr id="88207" name="Line 7003"/>
              <p:cNvSpPr/>
              <p:nvPr/>
            </p:nvSpPr>
            <p:spPr>
              <a:xfrm>
                <a:off x="5318" y="1103"/>
                <a:ext cx="4" cy="0"/>
              </a:xfrm>
              <a:prstGeom prst="line">
                <a:avLst/>
              </a:prstGeom>
              <a:ln w="11113" cap="flat" cmpd="sng">
                <a:solidFill>
                  <a:srgbClr val="FF0000"/>
                </a:solidFill>
                <a:prstDash val="solid"/>
                <a:headEnd type="none" w="med" len="med"/>
                <a:tailEnd type="none" w="med" len="med"/>
              </a:ln>
            </p:spPr>
          </p:sp>
          <p:sp>
            <p:nvSpPr>
              <p:cNvPr id="88208" name="Line 7004"/>
              <p:cNvSpPr/>
              <p:nvPr/>
            </p:nvSpPr>
            <p:spPr>
              <a:xfrm>
                <a:off x="5320" y="1120"/>
                <a:ext cx="0" cy="16"/>
              </a:xfrm>
              <a:prstGeom prst="line">
                <a:avLst/>
              </a:prstGeom>
              <a:ln w="11113" cap="flat" cmpd="sng">
                <a:solidFill>
                  <a:srgbClr val="FF0000"/>
                </a:solidFill>
                <a:prstDash val="solid"/>
                <a:headEnd type="none" w="med" len="med"/>
                <a:tailEnd type="none" w="med" len="med"/>
              </a:ln>
            </p:spPr>
          </p:sp>
          <p:sp>
            <p:nvSpPr>
              <p:cNvPr id="88209" name="Line 7005"/>
              <p:cNvSpPr/>
              <p:nvPr/>
            </p:nvSpPr>
            <p:spPr>
              <a:xfrm>
                <a:off x="5318" y="1136"/>
                <a:ext cx="4" cy="0"/>
              </a:xfrm>
              <a:prstGeom prst="line">
                <a:avLst/>
              </a:prstGeom>
              <a:ln w="11113" cap="flat" cmpd="sng">
                <a:solidFill>
                  <a:srgbClr val="FF0000"/>
                </a:solidFill>
                <a:prstDash val="solid"/>
                <a:headEnd type="none" w="med" len="med"/>
                <a:tailEnd type="none" w="med" len="med"/>
              </a:ln>
            </p:spPr>
          </p:sp>
          <p:sp>
            <p:nvSpPr>
              <p:cNvPr id="88210" name="Line 7006"/>
              <p:cNvSpPr/>
              <p:nvPr/>
            </p:nvSpPr>
            <p:spPr>
              <a:xfrm flipV="1">
                <a:off x="5338" y="1105"/>
                <a:ext cx="0" cy="19"/>
              </a:xfrm>
              <a:prstGeom prst="line">
                <a:avLst/>
              </a:prstGeom>
              <a:ln w="11113" cap="flat" cmpd="sng">
                <a:solidFill>
                  <a:srgbClr val="FF0000"/>
                </a:solidFill>
                <a:prstDash val="solid"/>
                <a:headEnd type="none" w="med" len="med"/>
                <a:tailEnd type="none" w="med" len="med"/>
              </a:ln>
            </p:spPr>
          </p:sp>
          <p:sp>
            <p:nvSpPr>
              <p:cNvPr id="88211" name="Line 7007"/>
              <p:cNvSpPr/>
              <p:nvPr/>
            </p:nvSpPr>
            <p:spPr>
              <a:xfrm>
                <a:off x="5335" y="1105"/>
                <a:ext cx="5" cy="0"/>
              </a:xfrm>
              <a:prstGeom prst="line">
                <a:avLst/>
              </a:prstGeom>
              <a:ln w="11113" cap="flat" cmpd="sng">
                <a:solidFill>
                  <a:srgbClr val="FF0000"/>
                </a:solidFill>
                <a:prstDash val="solid"/>
                <a:headEnd type="none" w="med" len="med"/>
                <a:tailEnd type="none" w="med" len="med"/>
              </a:ln>
            </p:spPr>
          </p:sp>
          <p:sp>
            <p:nvSpPr>
              <p:cNvPr id="88212" name="Line 7008"/>
              <p:cNvSpPr/>
              <p:nvPr/>
            </p:nvSpPr>
            <p:spPr>
              <a:xfrm>
                <a:off x="5338" y="1124"/>
                <a:ext cx="0" cy="19"/>
              </a:xfrm>
              <a:prstGeom prst="line">
                <a:avLst/>
              </a:prstGeom>
              <a:ln w="11113" cap="flat" cmpd="sng">
                <a:solidFill>
                  <a:srgbClr val="FF0000"/>
                </a:solidFill>
                <a:prstDash val="solid"/>
                <a:headEnd type="none" w="med" len="med"/>
                <a:tailEnd type="none" w="med" len="med"/>
              </a:ln>
            </p:spPr>
          </p:sp>
          <p:sp>
            <p:nvSpPr>
              <p:cNvPr id="88213" name="Line 7009"/>
              <p:cNvSpPr/>
              <p:nvPr/>
            </p:nvSpPr>
            <p:spPr>
              <a:xfrm>
                <a:off x="5335" y="1143"/>
                <a:ext cx="5" cy="0"/>
              </a:xfrm>
              <a:prstGeom prst="line">
                <a:avLst/>
              </a:prstGeom>
              <a:ln w="11113" cap="flat" cmpd="sng">
                <a:solidFill>
                  <a:srgbClr val="FF0000"/>
                </a:solidFill>
                <a:prstDash val="solid"/>
                <a:headEnd type="none" w="med" len="med"/>
                <a:tailEnd type="none" w="med" len="med"/>
              </a:ln>
            </p:spPr>
          </p:sp>
          <p:sp>
            <p:nvSpPr>
              <p:cNvPr id="88214" name="Line 7010"/>
              <p:cNvSpPr/>
              <p:nvPr/>
            </p:nvSpPr>
            <p:spPr>
              <a:xfrm flipV="1">
                <a:off x="5355" y="1088"/>
                <a:ext cx="0" cy="25"/>
              </a:xfrm>
              <a:prstGeom prst="line">
                <a:avLst/>
              </a:prstGeom>
              <a:ln w="11113" cap="flat" cmpd="sng">
                <a:solidFill>
                  <a:srgbClr val="FF0000"/>
                </a:solidFill>
                <a:prstDash val="solid"/>
                <a:headEnd type="none" w="med" len="med"/>
                <a:tailEnd type="none" w="med" len="med"/>
              </a:ln>
            </p:spPr>
          </p:sp>
          <p:sp>
            <p:nvSpPr>
              <p:cNvPr id="88215" name="Line 7011"/>
              <p:cNvSpPr/>
              <p:nvPr/>
            </p:nvSpPr>
            <p:spPr>
              <a:xfrm>
                <a:off x="5353" y="1088"/>
                <a:ext cx="4" cy="0"/>
              </a:xfrm>
              <a:prstGeom prst="line">
                <a:avLst/>
              </a:prstGeom>
              <a:ln w="11113" cap="flat" cmpd="sng">
                <a:solidFill>
                  <a:srgbClr val="FF0000"/>
                </a:solidFill>
                <a:prstDash val="solid"/>
                <a:headEnd type="none" w="med" len="med"/>
                <a:tailEnd type="none" w="med" len="med"/>
              </a:ln>
            </p:spPr>
          </p:sp>
          <p:sp>
            <p:nvSpPr>
              <p:cNvPr id="88216" name="Line 7012"/>
              <p:cNvSpPr/>
              <p:nvPr/>
            </p:nvSpPr>
            <p:spPr>
              <a:xfrm>
                <a:off x="5355" y="1113"/>
                <a:ext cx="0" cy="26"/>
              </a:xfrm>
              <a:prstGeom prst="line">
                <a:avLst/>
              </a:prstGeom>
              <a:ln w="11113" cap="flat" cmpd="sng">
                <a:solidFill>
                  <a:srgbClr val="FF0000"/>
                </a:solidFill>
                <a:prstDash val="solid"/>
                <a:headEnd type="none" w="med" len="med"/>
                <a:tailEnd type="none" w="med" len="med"/>
              </a:ln>
            </p:spPr>
          </p:sp>
          <p:sp>
            <p:nvSpPr>
              <p:cNvPr id="88217" name="Line 7013"/>
              <p:cNvSpPr/>
              <p:nvPr/>
            </p:nvSpPr>
            <p:spPr>
              <a:xfrm>
                <a:off x="5353" y="1139"/>
                <a:ext cx="4" cy="0"/>
              </a:xfrm>
              <a:prstGeom prst="line">
                <a:avLst/>
              </a:prstGeom>
              <a:ln w="11113" cap="flat" cmpd="sng">
                <a:solidFill>
                  <a:srgbClr val="FF0000"/>
                </a:solidFill>
                <a:prstDash val="solid"/>
                <a:headEnd type="none" w="med" len="med"/>
                <a:tailEnd type="none" w="med" len="med"/>
              </a:ln>
            </p:spPr>
          </p:sp>
          <p:sp>
            <p:nvSpPr>
              <p:cNvPr id="88218" name="Line 7014"/>
              <p:cNvSpPr/>
              <p:nvPr/>
            </p:nvSpPr>
            <p:spPr>
              <a:xfrm flipV="1">
                <a:off x="5371" y="1075"/>
                <a:ext cx="0" cy="24"/>
              </a:xfrm>
              <a:prstGeom prst="line">
                <a:avLst/>
              </a:prstGeom>
              <a:ln w="11113" cap="flat" cmpd="sng">
                <a:solidFill>
                  <a:srgbClr val="FF0000"/>
                </a:solidFill>
                <a:prstDash val="solid"/>
                <a:headEnd type="none" w="med" len="med"/>
                <a:tailEnd type="none" w="med" len="med"/>
              </a:ln>
            </p:spPr>
          </p:sp>
          <p:sp>
            <p:nvSpPr>
              <p:cNvPr id="88219" name="Line 7015"/>
              <p:cNvSpPr/>
              <p:nvPr/>
            </p:nvSpPr>
            <p:spPr>
              <a:xfrm>
                <a:off x="5368" y="1075"/>
                <a:ext cx="5" cy="0"/>
              </a:xfrm>
              <a:prstGeom prst="line">
                <a:avLst/>
              </a:prstGeom>
              <a:ln w="11113" cap="flat" cmpd="sng">
                <a:solidFill>
                  <a:srgbClr val="FF0000"/>
                </a:solidFill>
                <a:prstDash val="solid"/>
                <a:headEnd type="none" w="med" len="med"/>
                <a:tailEnd type="none" w="med" len="med"/>
              </a:ln>
            </p:spPr>
          </p:sp>
          <p:sp>
            <p:nvSpPr>
              <p:cNvPr id="88220" name="Line 7016"/>
              <p:cNvSpPr/>
              <p:nvPr/>
            </p:nvSpPr>
            <p:spPr>
              <a:xfrm>
                <a:off x="5371" y="1099"/>
                <a:ext cx="0" cy="23"/>
              </a:xfrm>
              <a:prstGeom prst="line">
                <a:avLst/>
              </a:prstGeom>
              <a:ln w="11113" cap="flat" cmpd="sng">
                <a:solidFill>
                  <a:srgbClr val="FF0000"/>
                </a:solidFill>
                <a:prstDash val="solid"/>
                <a:headEnd type="none" w="med" len="med"/>
                <a:tailEnd type="none" w="med" len="med"/>
              </a:ln>
            </p:spPr>
          </p:sp>
          <p:sp>
            <p:nvSpPr>
              <p:cNvPr id="88221" name="Line 7017"/>
              <p:cNvSpPr/>
              <p:nvPr/>
            </p:nvSpPr>
            <p:spPr>
              <a:xfrm>
                <a:off x="5368" y="1122"/>
                <a:ext cx="5" cy="0"/>
              </a:xfrm>
              <a:prstGeom prst="line">
                <a:avLst/>
              </a:prstGeom>
              <a:ln w="11113" cap="flat" cmpd="sng">
                <a:solidFill>
                  <a:srgbClr val="FF0000"/>
                </a:solidFill>
                <a:prstDash val="solid"/>
                <a:headEnd type="none" w="med" len="med"/>
                <a:tailEnd type="none" w="med" len="med"/>
              </a:ln>
            </p:spPr>
          </p:sp>
          <p:sp>
            <p:nvSpPr>
              <p:cNvPr id="88222" name="Line 7018"/>
              <p:cNvSpPr/>
              <p:nvPr/>
            </p:nvSpPr>
            <p:spPr>
              <a:xfrm flipV="1">
                <a:off x="5388" y="1117"/>
                <a:ext cx="0" cy="26"/>
              </a:xfrm>
              <a:prstGeom prst="line">
                <a:avLst/>
              </a:prstGeom>
              <a:ln w="11113" cap="flat" cmpd="sng">
                <a:solidFill>
                  <a:srgbClr val="FF0000"/>
                </a:solidFill>
                <a:prstDash val="solid"/>
                <a:headEnd type="none" w="med" len="med"/>
                <a:tailEnd type="none" w="med" len="med"/>
              </a:ln>
            </p:spPr>
          </p:sp>
          <p:sp>
            <p:nvSpPr>
              <p:cNvPr id="88223" name="Line 7019"/>
              <p:cNvSpPr/>
              <p:nvPr/>
            </p:nvSpPr>
            <p:spPr>
              <a:xfrm>
                <a:off x="5385" y="1117"/>
                <a:ext cx="5" cy="0"/>
              </a:xfrm>
              <a:prstGeom prst="line">
                <a:avLst/>
              </a:prstGeom>
              <a:ln w="11113" cap="flat" cmpd="sng">
                <a:solidFill>
                  <a:srgbClr val="FF0000"/>
                </a:solidFill>
                <a:prstDash val="solid"/>
                <a:headEnd type="none" w="med" len="med"/>
                <a:tailEnd type="none" w="med" len="med"/>
              </a:ln>
            </p:spPr>
          </p:sp>
          <p:sp>
            <p:nvSpPr>
              <p:cNvPr id="88224" name="Line 7020"/>
              <p:cNvSpPr/>
              <p:nvPr/>
            </p:nvSpPr>
            <p:spPr>
              <a:xfrm>
                <a:off x="5388" y="1143"/>
                <a:ext cx="0" cy="25"/>
              </a:xfrm>
              <a:prstGeom prst="line">
                <a:avLst/>
              </a:prstGeom>
              <a:ln w="11113" cap="flat" cmpd="sng">
                <a:solidFill>
                  <a:srgbClr val="FF0000"/>
                </a:solidFill>
                <a:prstDash val="solid"/>
                <a:headEnd type="none" w="med" len="med"/>
                <a:tailEnd type="none" w="med" len="med"/>
              </a:ln>
            </p:spPr>
          </p:sp>
          <p:sp>
            <p:nvSpPr>
              <p:cNvPr id="88225" name="Line 7021"/>
              <p:cNvSpPr/>
              <p:nvPr/>
            </p:nvSpPr>
            <p:spPr>
              <a:xfrm>
                <a:off x="5385" y="1168"/>
                <a:ext cx="5" cy="0"/>
              </a:xfrm>
              <a:prstGeom prst="line">
                <a:avLst/>
              </a:prstGeom>
              <a:ln w="11113" cap="flat" cmpd="sng">
                <a:solidFill>
                  <a:srgbClr val="FF0000"/>
                </a:solidFill>
                <a:prstDash val="solid"/>
                <a:headEnd type="none" w="med" len="med"/>
                <a:tailEnd type="none" w="med" len="med"/>
              </a:ln>
            </p:spPr>
          </p:sp>
          <p:sp>
            <p:nvSpPr>
              <p:cNvPr id="88226" name="Line 7022"/>
              <p:cNvSpPr/>
              <p:nvPr/>
            </p:nvSpPr>
            <p:spPr>
              <a:xfrm flipV="1">
                <a:off x="5406" y="1055"/>
                <a:ext cx="0" cy="48"/>
              </a:xfrm>
              <a:prstGeom prst="line">
                <a:avLst/>
              </a:prstGeom>
              <a:ln w="11113" cap="flat" cmpd="sng">
                <a:solidFill>
                  <a:srgbClr val="FF0000"/>
                </a:solidFill>
                <a:prstDash val="solid"/>
                <a:headEnd type="none" w="med" len="med"/>
                <a:tailEnd type="none" w="med" len="med"/>
              </a:ln>
            </p:spPr>
          </p:sp>
          <p:sp>
            <p:nvSpPr>
              <p:cNvPr id="88227" name="Line 7023"/>
              <p:cNvSpPr/>
              <p:nvPr/>
            </p:nvSpPr>
            <p:spPr>
              <a:xfrm>
                <a:off x="5403" y="1055"/>
                <a:ext cx="4" cy="0"/>
              </a:xfrm>
              <a:prstGeom prst="line">
                <a:avLst/>
              </a:prstGeom>
              <a:ln w="11113" cap="flat" cmpd="sng">
                <a:solidFill>
                  <a:srgbClr val="FF0000"/>
                </a:solidFill>
                <a:prstDash val="solid"/>
                <a:headEnd type="none" w="med" len="med"/>
                <a:tailEnd type="none" w="med" len="med"/>
              </a:ln>
            </p:spPr>
          </p:sp>
          <p:sp>
            <p:nvSpPr>
              <p:cNvPr id="88228" name="Line 7024"/>
              <p:cNvSpPr/>
              <p:nvPr/>
            </p:nvSpPr>
            <p:spPr>
              <a:xfrm>
                <a:off x="5406" y="1103"/>
                <a:ext cx="0" cy="48"/>
              </a:xfrm>
              <a:prstGeom prst="line">
                <a:avLst/>
              </a:prstGeom>
              <a:ln w="11113" cap="flat" cmpd="sng">
                <a:solidFill>
                  <a:srgbClr val="FF0000"/>
                </a:solidFill>
                <a:prstDash val="solid"/>
                <a:headEnd type="none" w="med" len="med"/>
                <a:tailEnd type="none" w="med" len="med"/>
              </a:ln>
            </p:spPr>
          </p:sp>
          <p:sp>
            <p:nvSpPr>
              <p:cNvPr id="88229" name="Line 7025"/>
              <p:cNvSpPr/>
              <p:nvPr/>
            </p:nvSpPr>
            <p:spPr>
              <a:xfrm>
                <a:off x="5403" y="1151"/>
                <a:ext cx="4" cy="0"/>
              </a:xfrm>
              <a:prstGeom prst="line">
                <a:avLst/>
              </a:prstGeom>
              <a:ln w="11113" cap="flat" cmpd="sng">
                <a:solidFill>
                  <a:srgbClr val="FF0000"/>
                </a:solidFill>
                <a:prstDash val="solid"/>
                <a:headEnd type="none" w="med" len="med"/>
                <a:tailEnd type="none" w="med" len="med"/>
              </a:ln>
            </p:spPr>
          </p:sp>
          <p:sp>
            <p:nvSpPr>
              <p:cNvPr id="88230" name="Line 7026"/>
              <p:cNvSpPr/>
              <p:nvPr/>
            </p:nvSpPr>
            <p:spPr>
              <a:xfrm flipV="1">
                <a:off x="5421" y="1048"/>
                <a:ext cx="0" cy="51"/>
              </a:xfrm>
              <a:prstGeom prst="line">
                <a:avLst/>
              </a:prstGeom>
              <a:ln w="11113" cap="flat" cmpd="sng">
                <a:solidFill>
                  <a:srgbClr val="FF0000"/>
                </a:solidFill>
                <a:prstDash val="solid"/>
                <a:headEnd type="none" w="med" len="med"/>
                <a:tailEnd type="none" w="med" len="med"/>
              </a:ln>
            </p:spPr>
          </p:sp>
          <p:sp>
            <p:nvSpPr>
              <p:cNvPr id="88231" name="Line 7027"/>
              <p:cNvSpPr/>
              <p:nvPr/>
            </p:nvSpPr>
            <p:spPr>
              <a:xfrm>
                <a:off x="5418" y="1048"/>
                <a:ext cx="5" cy="0"/>
              </a:xfrm>
              <a:prstGeom prst="line">
                <a:avLst/>
              </a:prstGeom>
              <a:ln w="11113" cap="flat" cmpd="sng">
                <a:solidFill>
                  <a:srgbClr val="FF0000"/>
                </a:solidFill>
                <a:prstDash val="solid"/>
                <a:headEnd type="none" w="med" len="med"/>
                <a:tailEnd type="none" w="med" len="med"/>
              </a:ln>
            </p:spPr>
          </p:sp>
          <p:sp>
            <p:nvSpPr>
              <p:cNvPr id="88232" name="Line 7028"/>
              <p:cNvSpPr/>
              <p:nvPr/>
            </p:nvSpPr>
            <p:spPr>
              <a:xfrm>
                <a:off x="5421" y="1099"/>
                <a:ext cx="0" cy="50"/>
              </a:xfrm>
              <a:prstGeom prst="line">
                <a:avLst/>
              </a:prstGeom>
              <a:ln w="11113" cap="flat" cmpd="sng">
                <a:solidFill>
                  <a:srgbClr val="FF0000"/>
                </a:solidFill>
                <a:prstDash val="solid"/>
                <a:headEnd type="none" w="med" len="med"/>
                <a:tailEnd type="none" w="med" len="med"/>
              </a:ln>
            </p:spPr>
          </p:sp>
          <p:sp>
            <p:nvSpPr>
              <p:cNvPr id="88233" name="Line 7029"/>
              <p:cNvSpPr/>
              <p:nvPr/>
            </p:nvSpPr>
            <p:spPr>
              <a:xfrm>
                <a:off x="5418" y="1149"/>
                <a:ext cx="5" cy="0"/>
              </a:xfrm>
              <a:prstGeom prst="line">
                <a:avLst/>
              </a:prstGeom>
              <a:ln w="11113" cap="flat" cmpd="sng">
                <a:solidFill>
                  <a:srgbClr val="FF0000"/>
                </a:solidFill>
                <a:prstDash val="solid"/>
                <a:headEnd type="none" w="med" len="med"/>
                <a:tailEnd type="none" w="med" len="med"/>
              </a:ln>
            </p:spPr>
          </p:sp>
          <p:sp>
            <p:nvSpPr>
              <p:cNvPr id="88234" name="Line 7030"/>
              <p:cNvSpPr/>
              <p:nvPr/>
            </p:nvSpPr>
            <p:spPr>
              <a:xfrm flipV="1">
                <a:off x="5438" y="956"/>
                <a:ext cx="0" cy="86"/>
              </a:xfrm>
              <a:prstGeom prst="line">
                <a:avLst/>
              </a:prstGeom>
              <a:ln w="11113" cap="flat" cmpd="sng">
                <a:solidFill>
                  <a:srgbClr val="FF0000"/>
                </a:solidFill>
                <a:prstDash val="solid"/>
                <a:headEnd type="none" w="med" len="med"/>
                <a:tailEnd type="none" w="med" len="med"/>
              </a:ln>
            </p:spPr>
          </p:sp>
          <p:sp>
            <p:nvSpPr>
              <p:cNvPr id="88235" name="Line 7031"/>
              <p:cNvSpPr/>
              <p:nvPr/>
            </p:nvSpPr>
            <p:spPr>
              <a:xfrm>
                <a:off x="5436" y="956"/>
                <a:ext cx="4" cy="0"/>
              </a:xfrm>
              <a:prstGeom prst="line">
                <a:avLst/>
              </a:prstGeom>
              <a:ln w="11113" cap="flat" cmpd="sng">
                <a:solidFill>
                  <a:srgbClr val="FF0000"/>
                </a:solidFill>
                <a:prstDash val="solid"/>
                <a:headEnd type="none" w="med" len="med"/>
                <a:tailEnd type="none" w="med" len="med"/>
              </a:ln>
            </p:spPr>
          </p:sp>
          <p:sp>
            <p:nvSpPr>
              <p:cNvPr id="88236" name="Line 7032"/>
              <p:cNvSpPr/>
              <p:nvPr/>
            </p:nvSpPr>
            <p:spPr>
              <a:xfrm>
                <a:off x="5438" y="1042"/>
                <a:ext cx="0" cy="86"/>
              </a:xfrm>
              <a:prstGeom prst="line">
                <a:avLst/>
              </a:prstGeom>
              <a:ln w="11113" cap="flat" cmpd="sng">
                <a:solidFill>
                  <a:srgbClr val="FF0000"/>
                </a:solidFill>
                <a:prstDash val="solid"/>
                <a:headEnd type="none" w="med" len="med"/>
                <a:tailEnd type="none" w="med" len="med"/>
              </a:ln>
            </p:spPr>
          </p:sp>
          <p:sp>
            <p:nvSpPr>
              <p:cNvPr id="88237" name="Line 7033"/>
              <p:cNvSpPr/>
              <p:nvPr/>
            </p:nvSpPr>
            <p:spPr>
              <a:xfrm>
                <a:off x="5436" y="1128"/>
                <a:ext cx="4" cy="0"/>
              </a:xfrm>
              <a:prstGeom prst="line">
                <a:avLst/>
              </a:prstGeom>
              <a:ln w="11113" cap="flat" cmpd="sng">
                <a:solidFill>
                  <a:srgbClr val="FF0000"/>
                </a:solidFill>
                <a:prstDash val="solid"/>
                <a:headEnd type="none" w="med" len="med"/>
                <a:tailEnd type="none" w="med" len="med"/>
              </a:ln>
            </p:spPr>
          </p:sp>
          <p:sp>
            <p:nvSpPr>
              <p:cNvPr id="88238" name="Line 7034"/>
              <p:cNvSpPr/>
              <p:nvPr/>
            </p:nvSpPr>
            <p:spPr>
              <a:xfrm flipV="1">
                <a:off x="4605" y="1172"/>
                <a:ext cx="0" cy="45"/>
              </a:xfrm>
              <a:prstGeom prst="line">
                <a:avLst/>
              </a:prstGeom>
              <a:ln w="11113" cap="flat" cmpd="sng">
                <a:solidFill>
                  <a:srgbClr val="0000FF"/>
                </a:solidFill>
                <a:prstDash val="solid"/>
                <a:headEnd type="none" w="med" len="med"/>
                <a:tailEnd type="none" w="med" len="med"/>
              </a:ln>
            </p:spPr>
          </p:sp>
          <p:sp>
            <p:nvSpPr>
              <p:cNvPr id="88239" name="Line 7035"/>
              <p:cNvSpPr/>
              <p:nvPr/>
            </p:nvSpPr>
            <p:spPr>
              <a:xfrm>
                <a:off x="4603" y="1172"/>
                <a:ext cx="4" cy="0"/>
              </a:xfrm>
              <a:prstGeom prst="line">
                <a:avLst/>
              </a:prstGeom>
              <a:ln w="11113" cap="flat" cmpd="sng">
                <a:solidFill>
                  <a:srgbClr val="0000FF"/>
                </a:solidFill>
                <a:prstDash val="solid"/>
                <a:headEnd type="none" w="med" len="med"/>
                <a:tailEnd type="none" w="med" len="med"/>
              </a:ln>
            </p:spPr>
          </p:sp>
          <p:sp>
            <p:nvSpPr>
              <p:cNvPr id="88240" name="Line 7036"/>
              <p:cNvSpPr/>
              <p:nvPr/>
            </p:nvSpPr>
            <p:spPr>
              <a:xfrm>
                <a:off x="4605" y="1217"/>
                <a:ext cx="0" cy="44"/>
              </a:xfrm>
              <a:prstGeom prst="line">
                <a:avLst/>
              </a:prstGeom>
              <a:ln w="11113" cap="flat" cmpd="sng">
                <a:solidFill>
                  <a:srgbClr val="0000FF"/>
                </a:solidFill>
                <a:prstDash val="solid"/>
                <a:headEnd type="none" w="med" len="med"/>
                <a:tailEnd type="none" w="med" len="med"/>
              </a:ln>
            </p:spPr>
          </p:sp>
          <p:sp>
            <p:nvSpPr>
              <p:cNvPr id="88241" name="Line 7037"/>
              <p:cNvSpPr/>
              <p:nvPr/>
            </p:nvSpPr>
            <p:spPr>
              <a:xfrm>
                <a:off x="4603" y="1261"/>
                <a:ext cx="4" cy="0"/>
              </a:xfrm>
              <a:prstGeom prst="line">
                <a:avLst/>
              </a:prstGeom>
              <a:ln w="11113" cap="flat" cmpd="sng">
                <a:solidFill>
                  <a:srgbClr val="0000FF"/>
                </a:solidFill>
                <a:prstDash val="solid"/>
                <a:headEnd type="none" w="med" len="med"/>
                <a:tailEnd type="none" w="med" len="med"/>
              </a:ln>
            </p:spPr>
          </p:sp>
          <p:sp>
            <p:nvSpPr>
              <p:cNvPr id="88242" name="Line 7038"/>
              <p:cNvSpPr/>
              <p:nvPr/>
            </p:nvSpPr>
            <p:spPr>
              <a:xfrm flipV="1">
                <a:off x="4623" y="1217"/>
                <a:ext cx="0" cy="20"/>
              </a:xfrm>
              <a:prstGeom prst="line">
                <a:avLst/>
              </a:prstGeom>
              <a:ln w="11113" cap="flat" cmpd="sng">
                <a:solidFill>
                  <a:srgbClr val="0000FF"/>
                </a:solidFill>
                <a:prstDash val="solid"/>
                <a:headEnd type="none" w="med" len="med"/>
                <a:tailEnd type="none" w="med" len="med"/>
              </a:ln>
            </p:spPr>
          </p:sp>
          <p:sp>
            <p:nvSpPr>
              <p:cNvPr id="88243" name="Line 7039"/>
              <p:cNvSpPr/>
              <p:nvPr/>
            </p:nvSpPr>
            <p:spPr>
              <a:xfrm>
                <a:off x="4621" y="1217"/>
                <a:ext cx="4" cy="0"/>
              </a:xfrm>
              <a:prstGeom prst="line">
                <a:avLst/>
              </a:prstGeom>
              <a:ln w="11113" cap="flat" cmpd="sng">
                <a:solidFill>
                  <a:srgbClr val="0000FF"/>
                </a:solidFill>
                <a:prstDash val="solid"/>
                <a:headEnd type="none" w="med" len="med"/>
                <a:tailEnd type="none" w="med" len="med"/>
              </a:ln>
            </p:spPr>
          </p:sp>
          <p:sp>
            <p:nvSpPr>
              <p:cNvPr id="88244" name="Line 7040"/>
              <p:cNvSpPr/>
              <p:nvPr/>
            </p:nvSpPr>
            <p:spPr>
              <a:xfrm>
                <a:off x="4623" y="1237"/>
                <a:ext cx="0" cy="22"/>
              </a:xfrm>
              <a:prstGeom prst="line">
                <a:avLst/>
              </a:prstGeom>
              <a:ln w="11113" cap="flat" cmpd="sng">
                <a:solidFill>
                  <a:srgbClr val="0000FF"/>
                </a:solidFill>
                <a:prstDash val="solid"/>
                <a:headEnd type="none" w="med" len="med"/>
                <a:tailEnd type="none" w="med" len="med"/>
              </a:ln>
            </p:spPr>
          </p:sp>
          <p:sp>
            <p:nvSpPr>
              <p:cNvPr id="88245" name="Line 7041"/>
              <p:cNvSpPr/>
              <p:nvPr/>
            </p:nvSpPr>
            <p:spPr>
              <a:xfrm>
                <a:off x="4621" y="1259"/>
                <a:ext cx="4" cy="0"/>
              </a:xfrm>
              <a:prstGeom prst="line">
                <a:avLst/>
              </a:prstGeom>
              <a:ln w="11113" cap="flat" cmpd="sng">
                <a:solidFill>
                  <a:srgbClr val="0000FF"/>
                </a:solidFill>
                <a:prstDash val="solid"/>
                <a:headEnd type="none" w="med" len="med"/>
                <a:tailEnd type="none" w="med" len="med"/>
              </a:ln>
            </p:spPr>
          </p:sp>
          <p:sp>
            <p:nvSpPr>
              <p:cNvPr id="88246" name="Line 7042"/>
              <p:cNvSpPr/>
              <p:nvPr/>
            </p:nvSpPr>
            <p:spPr>
              <a:xfrm flipV="1">
                <a:off x="4638" y="1208"/>
                <a:ext cx="0" cy="13"/>
              </a:xfrm>
              <a:prstGeom prst="line">
                <a:avLst/>
              </a:prstGeom>
              <a:ln w="11113" cap="flat" cmpd="sng">
                <a:solidFill>
                  <a:srgbClr val="0000FF"/>
                </a:solidFill>
                <a:prstDash val="solid"/>
                <a:headEnd type="none" w="med" len="med"/>
                <a:tailEnd type="none" w="med" len="med"/>
              </a:ln>
            </p:spPr>
          </p:sp>
        </p:grpSp>
        <p:grpSp>
          <p:nvGrpSpPr>
            <p:cNvPr id="85032" name="Group 7244"/>
            <p:cNvGrpSpPr/>
            <p:nvPr/>
          </p:nvGrpSpPr>
          <p:grpSpPr>
            <a:xfrm>
              <a:off x="4636" y="741"/>
              <a:ext cx="809" cy="537"/>
              <a:chOff x="4636" y="741"/>
              <a:chExt cx="809" cy="537"/>
            </a:xfrm>
          </p:grpSpPr>
          <p:sp>
            <p:nvSpPr>
              <p:cNvPr id="87847" name="Line 7044"/>
              <p:cNvSpPr/>
              <p:nvPr/>
            </p:nvSpPr>
            <p:spPr>
              <a:xfrm>
                <a:off x="4636" y="1208"/>
                <a:ext cx="4" cy="0"/>
              </a:xfrm>
              <a:prstGeom prst="line">
                <a:avLst/>
              </a:prstGeom>
              <a:ln w="11113" cap="flat" cmpd="sng">
                <a:solidFill>
                  <a:srgbClr val="0000FF"/>
                </a:solidFill>
                <a:prstDash val="solid"/>
                <a:headEnd type="none" w="med" len="med"/>
                <a:tailEnd type="none" w="med" len="med"/>
              </a:ln>
            </p:spPr>
          </p:sp>
          <p:sp>
            <p:nvSpPr>
              <p:cNvPr id="87848" name="Line 7045"/>
              <p:cNvSpPr/>
              <p:nvPr/>
            </p:nvSpPr>
            <p:spPr>
              <a:xfrm>
                <a:off x="4638" y="1221"/>
                <a:ext cx="0" cy="12"/>
              </a:xfrm>
              <a:prstGeom prst="line">
                <a:avLst/>
              </a:prstGeom>
              <a:ln w="11113" cap="flat" cmpd="sng">
                <a:solidFill>
                  <a:srgbClr val="0000FF"/>
                </a:solidFill>
                <a:prstDash val="solid"/>
                <a:headEnd type="none" w="med" len="med"/>
                <a:tailEnd type="none" w="med" len="med"/>
              </a:ln>
            </p:spPr>
          </p:sp>
          <p:sp>
            <p:nvSpPr>
              <p:cNvPr id="87849" name="Line 7046"/>
              <p:cNvSpPr/>
              <p:nvPr/>
            </p:nvSpPr>
            <p:spPr>
              <a:xfrm>
                <a:off x="4636" y="1233"/>
                <a:ext cx="4" cy="0"/>
              </a:xfrm>
              <a:prstGeom prst="line">
                <a:avLst/>
              </a:prstGeom>
              <a:ln w="11113" cap="flat" cmpd="sng">
                <a:solidFill>
                  <a:srgbClr val="0000FF"/>
                </a:solidFill>
                <a:prstDash val="solid"/>
                <a:headEnd type="none" w="med" len="med"/>
                <a:tailEnd type="none" w="med" len="med"/>
              </a:ln>
            </p:spPr>
          </p:sp>
          <p:sp>
            <p:nvSpPr>
              <p:cNvPr id="87850" name="Line 7047"/>
              <p:cNvSpPr/>
              <p:nvPr/>
            </p:nvSpPr>
            <p:spPr>
              <a:xfrm flipV="1">
                <a:off x="4656" y="1214"/>
                <a:ext cx="0" cy="5"/>
              </a:xfrm>
              <a:prstGeom prst="line">
                <a:avLst/>
              </a:prstGeom>
              <a:ln w="11113" cap="flat" cmpd="sng">
                <a:solidFill>
                  <a:srgbClr val="0000FF"/>
                </a:solidFill>
                <a:prstDash val="solid"/>
                <a:headEnd type="none" w="med" len="med"/>
                <a:tailEnd type="none" w="med" len="med"/>
              </a:ln>
            </p:spPr>
          </p:sp>
          <p:sp>
            <p:nvSpPr>
              <p:cNvPr id="87851" name="Line 7048"/>
              <p:cNvSpPr/>
              <p:nvPr/>
            </p:nvSpPr>
            <p:spPr>
              <a:xfrm>
                <a:off x="4653" y="1214"/>
                <a:ext cx="4" cy="0"/>
              </a:xfrm>
              <a:prstGeom prst="line">
                <a:avLst/>
              </a:prstGeom>
              <a:ln w="11113" cap="flat" cmpd="sng">
                <a:solidFill>
                  <a:srgbClr val="0000FF"/>
                </a:solidFill>
                <a:prstDash val="solid"/>
                <a:headEnd type="none" w="med" len="med"/>
                <a:tailEnd type="none" w="med" len="med"/>
              </a:ln>
            </p:spPr>
          </p:sp>
          <p:sp>
            <p:nvSpPr>
              <p:cNvPr id="87852" name="Line 7049"/>
              <p:cNvSpPr/>
              <p:nvPr/>
            </p:nvSpPr>
            <p:spPr>
              <a:xfrm>
                <a:off x="4656" y="1219"/>
                <a:ext cx="0" cy="4"/>
              </a:xfrm>
              <a:prstGeom prst="line">
                <a:avLst/>
              </a:prstGeom>
              <a:ln w="11113" cap="flat" cmpd="sng">
                <a:solidFill>
                  <a:srgbClr val="0000FF"/>
                </a:solidFill>
                <a:prstDash val="solid"/>
                <a:headEnd type="none" w="med" len="med"/>
                <a:tailEnd type="none" w="med" len="med"/>
              </a:ln>
            </p:spPr>
          </p:sp>
          <p:sp>
            <p:nvSpPr>
              <p:cNvPr id="87853" name="Line 7050"/>
              <p:cNvSpPr/>
              <p:nvPr/>
            </p:nvSpPr>
            <p:spPr>
              <a:xfrm>
                <a:off x="4653" y="1223"/>
                <a:ext cx="4" cy="0"/>
              </a:xfrm>
              <a:prstGeom prst="line">
                <a:avLst/>
              </a:prstGeom>
              <a:ln w="11113" cap="flat" cmpd="sng">
                <a:solidFill>
                  <a:srgbClr val="0000FF"/>
                </a:solidFill>
                <a:prstDash val="solid"/>
                <a:headEnd type="none" w="med" len="med"/>
                <a:tailEnd type="none" w="med" len="med"/>
              </a:ln>
            </p:spPr>
          </p:sp>
          <p:sp>
            <p:nvSpPr>
              <p:cNvPr id="87854" name="Line 7051"/>
              <p:cNvSpPr/>
              <p:nvPr/>
            </p:nvSpPr>
            <p:spPr>
              <a:xfrm flipV="1">
                <a:off x="4673" y="1219"/>
                <a:ext cx="0" cy="4"/>
              </a:xfrm>
              <a:prstGeom prst="line">
                <a:avLst/>
              </a:prstGeom>
              <a:ln w="11113" cap="flat" cmpd="sng">
                <a:solidFill>
                  <a:srgbClr val="0000FF"/>
                </a:solidFill>
                <a:prstDash val="solid"/>
                <a:headEnd type="none" w="med" len="med"/>
                <a:tailEnd type="none" w="med" len="med"/>
              </a:ln>
            </p:spPr>
          </p:sp>
          <p:sp>
            <p:nvSpPr>
              <p:cNvPr id="87855" name="Line 7052"/>
              <p:cNvSpPr/>
              <p:nvPr/>
            </p:nvSpPr>
            <p:spPr>
              <a:xfrm>
                <a:off x="4671" y="1219"/>
                <a:ext cx="4" cy="0"/>
              </a:xfrm>
              <a:prstGeom prst="line">
                <a:avLst/>
              </a:prstGeom>
              <a:ln w="11113" cap="flat" cmpd="sng">
                <a:solidFill>
                  <a:srgbClr val="0000FF"/>
                </a:solidFill>
                <a:prstDash val="solid"/>
                <a:headEnd type="none" w="med" len="med"/>
                <a:tailEnd type="none" w="med" len="med"/>
              </a:ln>
            </p:spPr>
          </p:sp>
          <p:sp>
            <p:nvSpPr>
              <p:cNvPr id="87856" name="Line 7053"/>
              <p:cNvSpPr/>
              <p:nvPr/>
            </p:nvSpPr>
            <p:spPr>
              <a:xfrm>
                <a:off x="4673" y="1223"/>
                <a:ext cx="0" cy="4"/>
              </a:xfrm>
              <a:prstGeom prst="line">
                <a:avLst/>
              </a:prstGeom>
              <a:ln w="11113" cap="flat" cmpd="sng">
                <a:solidFill>
                  <a:srgbClr val="0000FF"/>
                </a:solidFill>
                <a:prstDash val="solid"/>
                <a:headEnd type="none" w="med" len="med"/>
                <a:tailEnd type="none" w="med" len="med"/>
              </a:ln>
            </p:spPr>
          </p:sp>
          <p:sp>
            <p:nvSpPr>
              <p:cNvPr id="87857" name="Line 7054"/>
              <p:cNvSpPr/>
              <p:nvPr/>
            </p:nvSpPr>
            <p:spPr>
              <a:xfrm>
                <a:off x="4671" y="1227"/>
                <a:ext cx="4" cy="0"/>
              </a:xfrm>
              <a:prstGeom prst="line">
                <a:avLst/>
              </a:prstGeom>
              <a:ln w="11113" cap="flat" cmpd="sng">
                <a:solidFill>
                  <a:srgbClr val="0000FF"/>
                </a:solidFill>
                <a:prstDash val="solid"/>
                <a:headEnd type="none" w="med" len="med"/>
                <a:tailEnd type="none" w="med" len="med"/>
              </a:ln>
            </p:spPr>
          </p:sp>
          <p:sp>
            <p:nvSpPr>
              <p:cNvPr id="87858" name="Line 7055"/>
              <p:cNvSpPr/>
              <p:nvPr/>
            </p:nvSpPr>
            <p:spPr>
              <a:xfrm flipV="1">
                <a:off x="4688" y="1227"/>
                <a:ext cx="0" cy="2"/>
              </a:xfrm>
              <a:prstGeom prst="line">
                <a:avLst/>
              </a:prstGeom>
              <a:ln w="11113" cap="flat" cmpd="sng">
                <a:solidFill>
                  <a:srgbClr val="0000FF"/>
                </a:solidFill>
                <a:prstDash val="solid"/>
                <a:headEnd type="none" w="med" len="med"/>
                <a:tailEnd type="none" w="med" len="med"/>
              </a:ln>
            </p:spPr>
          </p:sp>
          <p:sp>
            <p:nvSpPr>
              <p:cNvPr id="87859" name="Line 7056"/>
              <p:cNvSpPr/>
              <p:nvPr/>
            </p:nvSpPr>
            <p:spPr>
              <a:xfrm>
                <a:off x="4686" y="1227"/>
                <a:ext cx="4" cy="0"/>
              </a:xfrm>
              <a:prstGeom prst="line">
                <a:avLst/>
              </a:prstGeom>
              <a:ln w="11113" cap="flat" cmpd="sng">
                <a:solidFill>
                  <a:srgbClr val="0000FF"/>
                </a:solidFill>
                <a:prstDash val="solid"/>
                <a:headEnd type="none" w="med" len="med"/>
                <a:tailEnd type="none" w="med" len="med"/>
              </a:ln>
            </p:spPr>
          </p:sp>
          <p:sp>
            <p:nvSpPr>
              <p:cNvPr id="87860" name="Line 7057"/>
              <p:cNvSpPr/>
              <p:nvPr/>
            </p:nvSpPr>
            <p:spPr>
              <a:xfrm>
                <a:off x="4688" y="1229"/>
                <a:ext cx="0" cy="2"/>
              </a:xfrm>
              <a:prstGeom prst="line">
                <a:avLst/>
              </a:prstGeom>
              <a:ln w="11113" cap="flat" cmpd="sng">
                <a:solidFill>
                  <a:srgbClr val="0000FF"/>
                </a:solidFill>
                <a:prstDash val="solid"/>
                <a:headEnd type="none" w="med" len="med"/>
                <a:tailEnd type="none" w="med" len="med"/>
              </a:ln>
            </p:spPr>
          </p:sp>
          <p:sp>
            <p:nvSpPr>
              <p:cNvPr id="87861" name="Line 7058"/>
              <p:cNvSpPr/>
              <p:nvPr/>
            </p:nvSpPr>
            <p:spPr>
              <a:xfrm>
                <a:off x="4686" y="1231"/>
                <a:ext cx="4" cy="0"/>
              </a:xfrm>
              <a:prstGeom prst="line">
                <a:avLst/>
              </a:prstGeom>
              <a:ln w="11113" cap="flat" cmpd="sng">
                <a:solidFill>
                  <a:srgbClr val="0000FF"/>
                </a:solidFill>
                <a:prstDash val="solid"/>
                <a:headEnd type="none" w="med" len="med"/>
                <a:tailEnd type="none" w="med" len="med"/>
              </a:ln>
            </p:spPr>
          </p:sp>
          <p:sp>
            <p:nvSpPr>
              <p:cNvPr id="87862" name="Line 7059"/>
              <p:cNvSpPr/>
              <p:nvPr/>
            </p:nvSpPr>
            <p:spPr>
              <a:xfrm flipV="1">
                <a:off x="4706" y="1231"/>
                <a:ext cx="0" cy="5"/>
              </a:xfrm>
              <a:prstGeom prst="line">
                <a:avLst/>
              </a:prstGeom>
              <a:ln w="11113" cap="flat" cmpd="sng">
                <a:solidFill>
                  <a:srgbClr val="0000FF"/>
                </a:solidFill>
                <a:prstDash val="solid"/>
                <a:headEnd type="none" w="med" len="med"/>
                <a:tailEnd type="none" w="med" len="med"/>
              </a:ln>
            </p:spPr>
          </p:sp>
          <p:sp>
            <p:nvSpPr>
              <p:cNvPr id="87863" name="Line 7060"/>
              <p:cNvSpPr/>
              <p:nvPr/>
            </p:nvSpPr>
            <p:spPr>
              <a:xfrm>
                <a:off x="4703" y="1231"/>
                <a:ext cx="5" cy="0"/>
              </a:xfrm>
              <a:prstGeom prst="line">
                <a:avLst/>
              </a:prstGeom>
              <a:ln w="11113" cap="flat" cmpd="sng">
                <a:solidFill>
                  <a:srgbClr val="0000FF"/>
                </a:solidFill>
                <a:prstDash val="solid"/>
                <a:headEnd type="none" w="med" len="med"/>
                <a:tailEnd type="none" w="med" len="med"/>
              </a:ln>
            </p:spPr>
          </p:sp>
          <p:sp>
            <p:nvSpPr>
              <p:cNvPr id="87864" name="Line 7061"/>
              <p:cNvSpPr/>
              <p:nvPr/>
            </p:nvSpPr>
            <p:spPr>
              <a:xfrm>
                <a:off x="4706" y="1236"/>
                <a:ext cx="0" cy="4"/>
              </a:xfrm>
              <a:prstGeom prst="line">
                <a:avLst/>
              </a:prstGeom>
              <a:ln w="11113" cap="flat" cmpd="sng">
                <a:solidFill>
                  <a:srgbClr val="0000FF"/>
                </a:solidFill>
                <a:prstDash val="solid"/>
                <a:headEnd type="none" w="med" len="med"/>
                <a:tailEnd type="none" w="med" len="med"/>
              </a:ln>
            </p:spPr>
          </p:sp>
          <p:sp>
            <p:nvSpPr>
              <p:cNvPr id="87865" name="Line 7062"/>
              <p:cNvSpPr/>
              <p:nvPr/>
            </p:nvSpPr>
            <p:spPr>
              <a:xfrm>
                <a:off x="4703" y="1240"/>
                <a:ext cx="5" cy="0"/>
              </a:xfrm>
              <a:prstGeom prst="line">
                <a:avLst/>
              </a:prstGeom>
              <a:ln w="11113" cap="flat" cmpd="sng">
                <a:solidFill>
                  <a:srgbClr val="0000FF"/>
                </a:solidFill>
                <a:prstDash val="solid"/>
                <a:headEnd type="none" w="med" len="med"/>
                <a:tailEnd type="none" w="med" len="med"/>
              </a:ln>
            </p:spPr>
          </p:sp>
          <p:sp>
            <p:nvSpPr>
              <p:cNvPr id="87866" name="Line 7063"/>
              <p:cNvSpPr/>
              <p:nvPr/>
            </p:nvSpPr>
            <p:spPr>
              <a:xfrm flipV="1">
                <a:off x="4723" y="1242"/>
                <a:ext cx="0" cy="2"/>
              </a:xfrm>
              <a:prstGeom prst="line">
                <a:avLst/>
              </a:prstGeom>
              <a:ln w="11113" cap="flat" cmpd="sng">
                <a:solidFill>
                  <a:srgbClr val="0000FF"/>
                </a:solidFill>
                <a:prstDash val="solid"/>
                <a:headEnd type="none" w="med" len="med"/>
                <a:tailEnd type="none" w="med" len="med"/>
              </a:ln>
            </p:spPr>
          </p:sp>
          <p:sp>
            <p:nvSpPr>
              <p:cNvPr id="87867" name="Line 7064"/>
              <p:cNvSpPr/>
              <p:nvPr/>
            </p:nvSpPr>
            <p:spPr>
              <a:xfrm>
                <a:off x="4721" y="1242"/>
                <a:ext cx="4" cy="0"/>
              </a:xfrm>
              <a:prstGeom prst="line">
                <a:avLst/>
              </a:prstGeom>
              <a:ln w="11113" cap="flat" cmpd="sng">
                <a:solidFill>
                  <a:srgbClr val="0000FF"/>
                </a:solidFill>
                <a:prstDash val="solid"/>
                <a:headEnd type="none" w="med" len="med"/>
                <a:tailEnd type="none" w="med" len="med"/>
              </a:ln>
            </p:spPr>
          </p:sp>
          <p:sp>
            <p:nvSpPr>
              <p:cNvPr id="87868" name="Line 7065"/>
              <p:cNvSpPr/>
              <p:nvPr/>
            </p:nvSpPr>
            <p:spPr>
              <a:xfrm>
                <a:off x="4723" y="1244"/>
                <a:ext cx="0" cy="2"/>
              </a:xfrm>
              <a:prstGeom prst="line">
                <a:avLst/>
              </a:prstGeom>
              <a:ln w="11113" cap="flat" cmpd="sng">
                <a:solidFill>
                  <a:srgbClr val="0000FF"/>
                </a:solidFill>
                <a:prstDash val="solid"/>
                <a:headEnd type="none" w="med" len="med"/>
                <a:tailEnd type="none" w="med" len="med"/>
              </a:ln>
            </p:spPr>
          </p:sp>
          <p:sp>
            <p:nvSpPr>
              <p:cNvPr id="87869" name="Line 7066"/>
              <p:cNvSpPr/>
              <p:nvPr/>
            </p:nvSpPr>
            <p:spPr>
              <a:xfrm>
                <a:off x="4721" y="1246"/>
                <a:ext cx="4" cy="0"/>
              </a:xfrm>
              <a:prstGeom prst="line">
                <a:avLst/>
              </a:prstGeom>
              <a:ln w="11113" cap="flat" cmpd="sng">
                <a:solidFill>
                  <a:srgbClr val="0000FF"/>
                </a:solidFill>
                <a:prstDash val="solid"/>
                <a:headEnd type="none" w="med" len="med"/>
                <a:tailEnd type="none" w="med" len="med"/>
              </a:ln>
            </p:spPr>
          </p:sp>
          <p:sp>
            <p:nvSpPr>
              <p:cNvPr id="87870" name="Line 7067"/>
              <p:cNvSpPr/>
              <p:nvPr/>
            </p:nvSpPr>
            <p:spPr>
              <a:xfrm flipV="1">
                <a:off x="4739" y="1255"/>
                <a:ext cx="0" cy="4"/>
              </a:xfrm>
              <a:prstGeom prst="line">
                <a:avLst/>
              </a:prstGeom>
              <a:ln w="11113" cap="flat" cmpd="sng">
                <a:solidFill>
                  <a:srgbClr val="0000FF"/>
                </a:solidFill>
                <a:prstDash val="solid"/>
                <a:headEnd type="none" w="med" len="med"/>
                <a:tailEnd type="none" w="med" len="med"/>
              </a:ln>
            </p:spPr>
          </p:sp>
          <p:sp>
            <p:nvSpPr>
              <p:cNvPr id="87871" name="Line 7068"/>
              <p:cNvSpPr/>
              <p:nvPr/>
            </p:nvSpPr>
            <p:spPr>
              <a:xfrm>
                <a:off x="4736" y="1255"/>
                <a:ext cx="5" cy="0"/>
              </a:xfrm>
              <a:prstGeom prst="line">
                <a:avLst/>
              </a:prstGeom>
              <a:ln w="11113" cap="flat" cmpd="sng">
                <a:solidFill>
                  <a:srgbClr val="0000FF"/>
                </a:solidFill>
                <a:prstDash val="solid"/>
                <a:headEnd type="none" w="med" len="med"/>
                <a:tailEnd type="none" w="med" len="med"/>
              </a:ln>
            </p:spPr>
          </p:sp>
          <p:sp>
            <p:nvSpPr>
              <p:cNvPr id="87872" name="Line 7069"/>
              <p:cNvSpPr/>
              <p:nvPr/>
            </p:nvSpPr>
            <p:spPr>
              <a:xfrm>
                <a:off x="4739" y="1259"/>
                <a:ext cx="0" cy="4"/>
              </a:xfrm>
              <a:prstGeom prst="line">
                <a:avLst/>
              </a:prstGeom>
              <a:ln w="11113" cap="flat" cmpd="sng">
                <a:solidFill>
                  <a:srgbClr val="0000FF"/>
                </a:solidFill>
                <a:prstDash val="solid"/>
                <a:headEnd type="none" w="med" len="med"/>
                <a:tailEnd type="none" w="med" len="med"/>
              </a:ln>
            </p:spPr>
          </p:sp>
          <p:sp>
            <p:nvSpPr>
              <p:cNvPr id="87873" name="Line 7070"/>
              <p:cNvSpPr/>
              <p:nvPr/>
            </p:nvSpPr>
            <p:spPr>
              <a:xfrm>
                <a:off x="4736" y="1263"/>
                <a:ext cx="5" cy="0"/>
              </a:xfrm>
              <a:prstGeom prst="line">
                <a:avLst/>
              </a:prstGeom>
              <a:ln w="11113" cap="flat" cmpd="sng">
                <a:solidFill>
                  <a:srgbClr val="0000FF"/>
                </a:solidFill>
                <a:prstDash val="solid"/>
                <a:headEnd type="none" w="med" len="med"/>
                <a:tailEnd type="none" w="med" len="med"/>
              </a:ln>
            </p:spPr>
          </p:sp>
          <p:sp>
            <p:nvSpPr>
              <p:cNvPr id="87874" name="Line 7071"/>
              <p:cNvSpPr/>
              <p:nvPr/>
            </p:nvSpPr>
            <p:spPr>
              <a:xfrm flipV="1">
                <a:off x="4756" y="1259"/>
                <a:ext cx="0" cy="4"/>
              </a:xfrm>
              <a:prstGeom prst="line">
                <a:avLst/>
              </a:prstGeom>
              <a:ln w="11113" cap="flat" cmpd="sng">
                <a:solidFill>
                  <a:srgbClr val="0000FF"/>
                </a:solidFill>
                <a:prstDash val="solid"/>
                <a:headEnd type="none" w="med" len="med"/>
                <a:tailEnd type="none" w="med" len="med"/>
              </a:ln>
            </p:spPr>
          </p:sp>
          <p:sp>
            <p:nvSpPr>
              <p:cNvPr id="87875" name="Line 7072"/>
              <p:cNvSpPr/>
              <p:nvPr/>
            </p:nvSpPr>
            <p:spPr>
              <a:xfrm>
                <a:off x="4754" y="1259"/>
                <a:ext cx="4" cy="0"/>
              </a:xfrm>
              <a:prstGeom prst="line">
                <a:avLst/>
              </a:prstGeom>
              <a:ln w="11113" cap="flat" cmpd="sng">
                <a:solidFill>
                  <a:srgbClr val="0000FF"/>
                </a:solidFill>
                <a:prstDash val="solid"/>
                <a:headEnd type="none" w="med" len="med"/>
                <a:tailEnd type="none" w="med" len="med"/>
              </a:ln>
            </p:spPr>
          </p:sp>
          <p:sp>
            <p:nvSpPr>
              <p:cNvPr id="87876" name="Line 7073"/>
              <p:cNvSpPr/>
              <p:nvPr/>
            </p:nvSpPr>
            <p:spPr>
              <a:xfrm>
                <a:off x="4756" y="1263"/>
                <a:ext cx="0" cy="4"/>
              </a:xfrm>
              <a:prstGeom prst="line">
                <a:avLst/>
              </a:prstGeom>
              <a:ln w="11113" cap="flat" cmpd="sng">
                <a:solidFill>
                  <a:srgbClr val="0000FF"/>
                </a:solidFill>
                <a:prstDash val="solid"/>
                <a:headEnd type="none" w="med" len="med"/>
                <a:tailEnd type="none" w="med" len="med"/>
              </a:ln>
            </p:spPr>
          </p:sp>
          <p:sp>
            <p:nvSpPr>
              <p:cNvPr id="87877" name="Line 7074"/>
              <p:cNvSpPr/>
              <p:nvPr/>
            </p:nvSpPr>
            <p:spPr>
              <a:xfrm>
                <a:off x="4754" y="1267"/>
                <a:ext cx="4" cy="0"/>
              </a:xfrm>
              <a:prstGeom prst="line">
                <a:avLst/>
              </a:prstGeom>
              <a:ln w="11113" cap="flat" cmpd="sng">
                <a:solidFill>
                  <a:srgbClr val="0000FF"/>
                </a:solidFill>
                <a:prstDash val="solid"/>
                <a:headEnd type="none" w="med" len="med"/>
                <a:tailEnd type="none" w="med" len="med"/>
              </a:ln>
            </p:spPr>
          </p:sp>
          <p:sp>
            <p:nvSpPr>
              <p:cNvPr id="87878" name="Line 7075"/>
              <p:cNvSpPr/>
              <p:nvPr/>
            </p:nvSpPr>
            <p:spPr>
              <a:xfrm flipV="1">
                <a:off x="4774" y="1269"/>
                <a:ext cx="0" cy="5"/>
              </a:xfrm>
              <a:prstGeom prst="line">
                <a:avLst/>
              </a:prstGeom>
              <a:ln w="11113" cap="flat" cmpd="sng">
                <a:solidFill>
                  <a:srgbClr val="0000FF"/>
                </a:solidFill>
                <a:prstDash val="solid"/>
                <a:headEnd type="none" w="med" len="med"/>
                <a:tailEnd type="none" w="med" len="med"/>
              </a:ln>
            </p:spPr>
          </p:sp>
          <p:sp>
            <p:nvSpPr>
              <p:cNvPr id="87879" name="Line 7076"/>
              <p:cNvSpPr/>
              <p:nvPr/>
            </p:nvSpPr>
            <p:spPr>
              <a:xfrm>
                <a:off x="4771" y="1269"/>
                <a:ext cx="4" cy="0"/>
              </a:xfrm>
              <a:prstGeom prst="line">
                <a:avLst/>
              </a:prstGeom>
              <a:ln w="11113" cap="flat" cmpd="sng">
                <a:solidFill>
                  <a:srgbClr val="0000FF"/>
                </a:solidFill>
                <a:prstDash val="solid"/>
                <a:headEnd type="none" w="med" len="med"/>
                <a:tailEnd type="none" w="med" len="med"/>
              </a:ln>
            </p:spPr>
          </p:sp>
          <p:sp>
            <p:nvSpPr>
              <p:cNvPr id="87880" name="Line 7077"/>
              <p:cNvSpPr/>
              <p:nvPr/>
            </p:nvSpPr>
            <p:spPr>
              <a:xfrm>
                <a:off x="4774" y="1274"/>
                <a:ext cx="0" cy="4"/>
              </a:xfrm>
              <a:prstGeom prst="line">
                <a:avLst/>
              </a:prstGeom>
              <a:ln w="11113" cap="flat" cmpd="sng">
                <a:solidFill>
                  <a:srgbClr val="0000FF"/>
                </a:solidFill>
                <a:prstDash val="solid"/>
                <a:headEnd type="none" w="med" len="med"/>
                <a:tailEnd type="none" w="med" len="med"/>
              </a:ln>
            </p:spPr>
          </p:sp>
          <p:sp>
            <p:nvSpPr>
              <p:cNvPr id="87881" name="Line 7078"/>
              <p:cNvSpPr/>
              <p:nvPr/>
            </p:nvSpPr>
            <p:spPr>
              <a:xfrm>
                <a:off x="4771" y="1278"/>
                <a:ext cx="4" cy="0"/>
              </a:xfrm>
              <a:prstGeom prst="line">
                <a:avLst/>
              </a:prstGeom>
              <a:ln w="11113" cap="flat" cmpd="sng">
                <a:solidFill>
                  <a:srgbClr val="0000FF"/>
                </a:solidFill>
                <a:prstDash val="solid"/>
                <a:headEnd type="none" w="med" len="med"/>
                <a:tailEnd type="none" w="med" len="med"/>
              </a:ln>
            </p:spPr>
          </p:sp>
          <p:sp>
            <p:nvSpPr>
              <p:cNvPr id="87882" name="Line 7079"/>
              <p:cNvSpPr/>
              <p:nvPr/>
            </p:nvSpPr>
            <p:spPr>
              <a:xfrm flipV="1">
                <a:off x="4789" y="1267"/>
                <a:ext cx="0" cy="2"/>
              </a:xfrm>
              <a:prstGeom prst="line">
                <a:avLst/>
              </a:prstGeom>
              <a:ln w="11113" cap="flat" cmpd="sng">
                <a:solidFill>
                  <a:srgbClr val="0000FF"/>
                </a:solidFill>
                <a:prstDash val="solid"/>
                <a:headEnd type="none" w="med" len="med"/>
                <a:tailEnd type="none" w="med" len="med"/>
              </a:ln>
            </p:spPr>
          </p:sp>
          <p:sp>
            <p:nvSpPr>
              <p:cNvPr id="87883" name="Line 7080"/>
              <p:cNvSpPr/>
              <p:nvPr/>
            </p:nvSpPr>
            <p:spPr>
              <a:xfrm>
                <a:off x="4786" y="1267"/>
                <a:ext cx="5" cy="0"/>
              </a:xfrm>
              <a:prstGeom prst="line">
                <a:avLst/>
              </a:prstGeom>
              <a:ln w="11113" cap="flat" cmpd="sng">
                <a:solidFill>
                  <a:srgbClr val="0000FF"/>
                </a:solidFill>
                <a:prstDash val="solid"/>
                <a:headEnd type="none" w="med" len="med"/>
                <a:tailEnd type="none" w="med" len="med"/>
              </a:ln>
            </p:spPr>
          </p:sp>
          <p:sp>
            <p:nvSpPr>
              <p:cNvPr id="87884" name="Line 7081"/>
              <p:cNvSpPr/>
              <p:nvPr/>
            </p:nvSpPr>
            <p:spPr>
              <a:xfrm>
                <a:off x="4789" y="1269"/>
                <a:ext cx="0" cy="2"/>
              </a:xfrm>
              <a:prstGeom prst="line">
                <a:avLst/>
              </a:prstGeom>
              <a:ln w="11113" cap="flat" cmpd="sng">
                <a:solidFill>
                  <a:srgbClr val="0000FF"/>
                </a:solidFill>
                <a:prstDash val="solid"/>
                <a:headEnd type="none" w="med" len="med"/>
                <a:tailEnd type="none" w="med" len="med"/>
              </a:ln>
            </p:spPr>
          </p:sp>
          <p:sp>
            <p:nvSpPr>
              <p:cNvPr id="87885" name="Line 7082"/>
              <p:cNvSpPr/>
              <p:nvPr/>
            </p:nvSpPr>
            <p:spPr>
              <a:xfrm>
                <a:off x="4786" y="1271"/>
                <a:ext cx="5" cy="0"/>
              </a:xfrm>
              <a:prstGeom prst="line">
                <a:avLst/>
              </a:prstGeom>
              <a:ln w="11113" cap="flat" cmpd="sng">
                <a:solidFill>
                  <a:srgbClr val="0000FF"/>
                </a:solidFill>
                <a:prstDash val="solid"/>
                <a:headEnd type="none" w="med" len="med"/>
                <a:tailEnd type="none" w="med" len="med"/>
              </a:ln>
            </p:spPr>
          </p:sp>
          <p:sp>
            <p:nvSpPr>
              <p:cNvPr id="87886" name="Line 7083"/>
              <p:cNvSpPr/>
              <p:nvPr/>
            </p:nvSpPr>
            <p:spPr>
              <a:xfrm flipV="1">
                <a:off x="4807" y="1263"/>
                <a:ext cx="0" cy="2"/>
              </a:xfrm>
              <a:prstGeom prst="line">
                <a:avLst/>
              </a:prstGeom>
              <a:ln w="11113" cap="flat" cmpd="sng">
                <a:solidFill>
                  <a:srgbClr val="0000FF"/>
                </a:solidFill>
                <a:prstDash val="solid"/>
                <a:headEnd type="none" w="med" len="med"/>
                <a:tailEnd type="none" w="med" len="med"/>
              </a:ln>
            </p:spPr>
          </p:sp>
          <p:sp>
            <p:nvSpPr>
              <p:cNvPr id="87887" name="Line 7084"/>
              <p:cNvSpPr/>
              <p:nvPr/>
            </p:nvSpPr>
            <p:spPr>
              <a:xfrm>
                <a:off x="4804" y="1263"/>
                <a:ext cx="4" cy="0"/>
              </a:xfrm>
              <a:prstGeom prst="line">
                <a:avLst/>
              </a:prstGeom>
              <a:ln w="11113" cap="flat" cmpd="sng">
                <a:solidFill>
                  <a:srgbClr val="0000FF"/>
                </a:solidFill>
                <a:prstDash val="solid"/>
                <a:headEnd type="none" w="med" len="med"/>
                <a:tailEnd type="none" w="med" len="med"/>
              </a:ln>
            </p:spPr>
          </p:sp>
          <p:sp>
            <p:nvSpPr>
              <p:cNvPr id="87888" name="Line 7085"/>
              <p:cNvSpPr/>
              <p:nvPr/>
            </p:nvSpPr>
            <p:spPr>
              <a:xfrm>
                <a:off x="4807" y="1265"/>
                <a:ext cx="0" cy="2"/>
              </a:xfrm>
              <a:prstGeom prst="line">
                <a:avLst/>
              </a:prstGeom>
              <a:ln w="11113" cap="flat" cmpd="sng">
                <a:solidFill>
                  <a:srgbClr val="0000FF"/>
                </a:solidFill>
                <a:prstDash val="solid"/>
                <a:headEnd type="none" w="med" len="med"/>
                <a:tailEnd type="none" w="med" len="med"/>
              </a:ln>
            </p:spPr>
          </p:sp>
          <p:sp>
            <p:nvSpPr>
              <p:cNvPr id="87889" name="Line 7086"/>
              <p:cNvSpPr/>
              <p:nvPr/>
            </p:nvSpPr>
            <p:spPr>
              <a:xfrm>
                <a:off x="4804" y="1267"/>
                <a:ext cx="4" cy="0"/>
              </a:xfrm>
              <a:prstGeom prst="line">
                <a:avLst/>
              </a:prstGeom>
              <a:ln w="11113" cap="flat" cmpd="sng">
                <a:solidFill>
                  <a:srgbClr val="0000FF"/>
                </a:solidFill>
                <a:prstDash val="solid"/>
                <a:headEnd type="none" w="med" len="med"/>
                <a:tailEnd type="none" w="med" len="med"/>
              </a:ln>
            </p:spPr>
          </p:sp>
          <p:sp>
            <p:nvSpPr>
              <p:cNvPr id="87890" name="Line 7087"/>
              <p:cNvSpPr/>
              <p:nvPr/>
            </p:nvSpPr>
            <p:spPr>
              <a:xfrm flipV="1">
                <a:off x="4824" y="1259"/>
                <a:ext cx="0" cy="8"/>
              </a:xfrm>
              <a:prstGeom prst="line">
                <a:avLst/>
              </a:prstGeom>
              <a:ln w="11113" cap="flat" cmpd="sng">
                <a:solidFill>
                  <a:srgbClr val="0000FF"/>
                </a:solidFill>
                <a:prstDash val="solid"/>
                <a:headEnd type="none" w="med" len="med"/>
                <a:tailEnd type="none" w="med" len="med"/>
              </a:ln>
            </p:spPr>
          </p:sp>
          <p:sp>
            <p:nvSpPr>
              <p:cNvPr id="87891" name="Line 7088"/>
              <p:cNvSpPr/>
              <p:nvPr/>
            </p:nvSpPr>
            <p:spPr>
              <a:xfrm>
                <a:off x="4822" y="1259"/>
                <a:ext cx="4" cy="0"/>
              </a:xfrm>
              <a:prstGeom prst="line">
                <a:avLst/>
              </a:prstGeom>
              <a:ln w="11113" cap="flat" cmpd="sng">
                <a:solidFill>
                  <a:srgbClr val="0000FF"/>
                </a:solidFill>
                <a:prstDash val="solid"/>
                <a:headEnd type="none" w="med" len="med"/>
                <a:tailEnd type="none" w="med" len="med"/>
              </a:ln>
            </p:spPr>
          </p:sp>
          <p:sp>
            <p:nvSpPr>
              <p:cNvPr id="87892" name="Line 7089"/>
              <p:cNvSpPr/>
              <p:nvPr/>
            </p:nvSpPr>
            <p:spPr>
              <a:xfrm>
                <a:off x="4824" y="1267"/>
                <a:ext cx="0" cy="8"/>
              </a:xfrm>
              <a:prstGeom prst="line">
                <a:avLst/>
              </a:prstGeom>
              <a:ln w="11113" cap="flat" cmpd="sng">
                <a:solidFill>
                  <a:srgbClr val="0000FF"/>
                </a:solidFill>
                <a:prstDash val="solid"/>
                <a:headEnd type="none" w="med" len="med"/>
                <a:tailEnd type="none" w="med" len="med"/>
              </a:ln>
            </p:spPr>
          </p:sp>
          <p:sp>
            <p:nvSpPr>
              <p:cNvPr id="87893" name="Line 7090"/>
              <p:cNvSpPr/>
              <p:nvPr/>
            </p:nvSpPr>
            <p:spPr>
              <a:xfrm>
                <a:off x="4822" y="1275"/>
                <a:ext cx="4" cy="0"/>
              </a:xfrm>
              <a:prstGeom prst="line">
                <a:avLst/>
              </a:prstGeom>
              <a:ln w="11113" cap="flat" cmpd="sng">
                <a:solidFill>
                  <a:srgbClr val="0000FF"/>
                </a:solidFill>
                <a:prstDash val="solid"/>
                <a:headEnd type="none" w="med" len="med"/>
                <a:tailEnd type="none" w="med" len="med"/>
              </a:ln>
            </p:spPr>
          </p:sp>
          <p:sp>
            <p:nvSpPr>
              <p:cNvPr id="87894" name="Line 7091"/>
              <p:cNvSpPr/>
              <p:nvPr/>
            </p:nvSpPr>
            <p:spPr>
              <a:xfrm flipV="1">
                <a:off x="4839" y="1259"/>
                <a:ext cx="0" cy="8"/>
              </a:xfrm>
              <a:prstGeom prst="line">
                <a:avLst/>
              </a:prstGeom>
              <a:ln w="11113" cap="flat" cmpd="sng">
                <a:solidFill>
                  <a:srgbClr val="0000FF"/>
                </a:solidFill>
                <a:prstDash val="solid"/>
                <a:headEnd type="none" w="med" len="med"/>
                <a:tailEnd type="none" w="med" len="med"/>
              </a:ln>
            </p:spPr>
          </p:sp>
          <p:sp>
            <p:nvSpPr>
              <p:cNvPr id="87895" name="Line 7092"/>
              <p:cNvSpPr/>
              <p:nvPr/>
            </p:nvSpPr>
            <p:spPr>
              <a:xfrm>
                <a:off x="4837" y="1259"/>
                <a:ext cx="4" cy="0"/>
              </a:xfrm>
              <a:prstGeom prst="line">
                <a:avLst/>
              </a:prstGeom>
              <a:ln w="11113" cap="flat" cmpd="sng">
                <a:solidFill>
                  <a:srgbClr val="0000FF"/>
                </a:solidFill>
                <a:prstDash val="solid"/>
                <a:headEnd type="none" w="med" len="med"/>
                <a:tailEnd type="none" w="med" len="med"/>
              </a:ln>
            </p:spPr>
          </p:sp>
          <p:sp>
            <p:nvSpPr>
              <p:cNvPr id="87896" name="Line 7093"/>
              <p:cNvSpPr/>
              <p:nvPr/>
            </p:nvSpPr>
            <p:spPr>
              <a:xfrm>
                <a:off x="4839" y="1267"/>
                <a:ext cx="0" cy="8"/>
              </a:xfrm>
              <a:prstGeom prst="line">
                <a:avLst/>
              </a:prstGeom>
              <a:ln w="11113" cap="flat" cmpd="sng">
                <a:solidFill>
                  <a:srgbClr val="0000FF"/>
                </a:solidFill>
                <a:prstDash val="solid"/>
                <a:headEnd type="none" w="med" len="med"/>
                <a:tailEnd type="none" w="med" len="med"/>
              </a:ln>
            </p:spPr>
          </p:sp>
          <p:sp>
            <p:nvSpPr>
              <p:cNvPr id="87897" name="Line 7094"/>
              <p:cNvSpPr/>
              <p:nvPr/>
            </p:nvSpPr>
            <p:spPr>
              <a:xfrm>
                <a:off x="4837" y="1275"/>
                <a:ext cx="4" cy="0"/>
              </a:xfrm>
              <a:prstGeom prst="line">
                <a:avLst/>
              </a:prstGeom>
              <a:ln w="11113" cap="flat" cmpd="sng">
                <a:solidFill>
                  <a:srgbClr val="0000FF"/>
                </a:solidFill>
                <a:prstDash val="solid"/>
                <a:headEnd type="none" w="med" len="med"/>
                <a:tailEnd type="none" w="med" len="med"/>
              </a:ln>
            </p:spPr>
          </p:sp>
          <p:sp>
            <p:nvSpPr>
              <p:cNvPr id="87898" name="Line 7095"/>
              <p:cNvSpPr/>
              <p:nvPr/>
            </p:nvSpPr>
            <p:spPr>
              <a:xfrm flipV="1">
                <a:off x="4857" y="1244"/>
                <a:ext cx="0" cy="8"/>
              </a:xfrm>
              <a:prstGeom prst="line">
                <a:avLst/>
              </a:prstGeom>
              <a:ln w="11113" cap="flat" cmpd="sng">
                <a:solidFill>
                  <a:srgbClr val="0000FF"/>
                </a:solidFill>
                <a:prstDash val="solid"/>
                <a:headEnd type="none" w="med" len="med"/>
                <a:tailEnd type="none" w="med" len="med"/>
              </a:ln>
            </p:spPr>
          </p:sp>
          <p:sp>
            <p:nvSpPr>
              <p:cNvPr id="87899" name="Line 7096"/>
              <p:cNvSpPr/>
              <p:nvPr/>
            </p:nvSpPr>
            <p:spPr>
              <a:xfrm>
                <a:off x="4854" y="1244"/>
                <a:ext cx="5" cy="0"/>
              </a:xfrm>
              <a:prstGeom prst="line">
                <a:avLst/>
              </a:prstGeom>
              <a:ln w="11113" cap="flat" cmpd="sng">
                <a:solidFill>
                  <a:srgbClr val="0000FF"/>
                </a:solidFill>
                <a:prstDash val="solid"/>
                <a:headEnd type="none" w="med" len="med"/>
                <a:tailEnd type="none" w="med" len="med"/>
              </a:ln>
            </p:spPr>
          </p:sp>
          <p:sp>
            <p:nvSpPr>
              <p:cNvPr id="87900" name="Line 7097"/>
              <p:cNvSpPr/>
              <p:nvPr/>
            </p:nvSpPr>
            <p:spPr>
              <a:xfrm>
                <a:off x="4857" y="1252"/>
                <a:ext cx="0" cy="9"/>
              </a:xfrm>
              <a:prstGeom prst="line">
                <a:avLst/>
              </a:prstGeom>
              <a:ln w="11113" cap="flat" cmpd="sng">
                <a:solidFill>
                  <a:srgbClr val="0000FF"/>
                </a:solidFill>
                <a:prstDash val="solid"/>
                <a:headEnd type="none" w="med" len="med"/>
                <a:tailEnd type="none" w="med" len="med"/>
              </a:ln>
            </p:spPr>
          </p:sp>
          <p:sp>
            <p:nvSpPr>
              <p:cNvPr id="87901" name="Line 7098"/>
              <p:cNvSpPr/>
              <p:nvPr/>
            </p:nvSpPr>
            <p:spPr>
              <a:xfrm>
                <a:off x="4854" y="1261"/>
                <a:ext cx="5" cy="0"/>
              </a:xfrm>
              <a:prstGeom prst="line">
                <a:avLst/>
              </a:prstGeom>
              <a:ln w="11113" cap="flat" cmpd="sng">
                <a:solidFill>
                  <a:srgbClr val="0000FF"/>
                </a:solidFill>
                <a:prstDash val="solid"/>
                <a:headEnd type="none" w="med" len="med"/>
                <a:tailEnd type="none" w="med" len="med"/>
              </a:ln>
            </p:spPr>
          </p:sp>
          <p:sp>
            <p:nvSpPr>
              <p:cNvPr id="87902" name="Line 7099"/>
              <p:cNvSpPr/>
              <p:nvPr/>
            </p:nvSpPr>
            <p:spPr>
              <a:xfrm flipV="1">
                <a:off x="4874" y="1229"/>
                <a:ext cx="0" cy="8"/>
              </a:xfrm>
              <a:prstGeom prst="line">
                <a:avLst/>
              </a:prstGeom>
              <a:ln w="11113" cap="flat" cmpd="sng">
                <a:solidFill>
                  <a:srgbClr val="0000FF"/>
                </a:solidFill>
                <a:prstDash val="solid"/>
                <a:headEnd type="none" w="med" len="med"/>
                <a:tailEnd type="none" w="med" len="med"/>
              </a:ln>
            </p:spPr>
          </p:sp>
          <p:sp>
            <p:nvSpPr>
              <p:cNvPr id="87903" name="Line 7100"/>
              <p:cNvSpPr/>
              <p:nvPr/>
            </p:nvSpPr>
            <p:spPr>
              <a:xfrm>
                <a:off x="4872" y="1229"/>
                <a:ext cx="4" cy="0"/>
              </a:xfrm>
              <a:prstGeom prst="line">
                <a:avLst/>
              </a:prstGeom>
              <a:ln w="11113" cap="flat" cmpd="sng">
                <a:solidFill>
                  <a:srgbClr val="0000FF"/>
                </a:solidFill>
                <a:prstDash val="solid"/>
                <a:headEnd type="none" w="med" len="med"/>
                <a:tailEnd type="none" w="med" len="med"/>
              </a:ln>
            </p:spPr>
          </p:sp>
          <p:sp>
            <p:nvSpPr>
              <p:cNvPr id="87904" name="Line 7101"/>
              <p:cNvSpPr/>
              <p:nvPr/>
            </p:nvSpPr>
            <p:spPr>
              <a:xfrm>
                <a:off x="4874" y="1237"/>
                <a:ext cx="0" cy="9"/>
              </a:xfrm>
              <a:prstGeom prst="line">
                <a:avLst/>
              </a:prstGeom>
              <a:ln w="11113" cap="flat" cmpd="sng">
                <a:solidFill>
                  <a:srgbClr val="0000FF"/>
                </a:solidFill>
                <a:prstDash val="solid"/>
                <a:headEnd type="none" w="med" len="med"/>
                <a:tailEnd type="none" w="med" len="med"/>
              </a:ln>
            </p:spPr>
          </p:sp>
          <p:sp>
            <p:nvSpPr>
              <p:cNvPr id="87905" name="Line 7102"/>
              <p:cNvSpPr/>
              <p:nvPr/>
            </p:nvSpPr>
            <p:spPr>
              <a:xfrm>
                <a:off x="4872" y="1246"/>
                <a:ext cx="4" cy="0"/>
              </a:xfrm>
              <a:prstGeom prst="line">
                <a:avLst/>
              </a:prstGeom>
              <a:ln w="11113" cap="flat" cmpd="sng">
                <a:solidFill>
                  <a:srgbClr val="0000FF"/>
                </a:solidFill>
                <a:prstDash val="solid"/>
                <a:headEnd type="none" w="med" len="med"/>
                <a:tailEnd type="none" w="med" len="med"/>
              </a:ln>
            </p:spPr>
          </p:sp>
          <p:sp>
            <p:nvSpPr>
              <p:cNvPr id="87906" name="Line 7103"/>
              <p:cNvSpPr/>
              <p:nvPr/>
            </p:nvSpPr>
            <p:spPr>
              <a:xfrm flipV="1">
                <a:off x="4890" y="1214"/>
                <a:ext cx="0" cy="11"/>
              </a:xfrm>
              <a:prstGeom prst="line">
                <a:avLst/>
              </a:prstGeom>
              <a:ln w="11113" cap="flat" cmpd="sng">
                <a:solidFill>
                  <a:srgbClr val="0000FF"/>
                </a:solidFill>
                <a:prstDash val="solid"/>
                <a:headEnd type="none" w="med" len="med"/>
                <a:tailEnd type="none" w="med" len="med"/>
              </a:ln>
            </p:spPr>
          </p:sp>
          <p:sp>
            <p:nvSpPr>
              <p:cNvPr id="87907" name="Line 7104"/>
              <p:cNvSpPr/>
              <p:nvPr/>
            </p:nvSpPr>
            <p:spPr>
              <a:xfrm>
                <a:off x="4887" y="1214"/>
                <a:ext cx="5" cy="0"/>
              </a:xfrm>
              <a:prstGeom prst="line">
                <a:avLst/>
              </a:prstGeom>
              <a:ln w="11113" cap="flat" cmpd="sng">
                <a:solidFill>
                  <a:srgbClr val="0000FF"/>
                </a:solidFill>
                <a:prstDash val="solid"/>
                <a:headEnd type="none" w="med" len="med"/>
                <a:tailEnd type="none" w="med" len="med"/>
              </a:ln>
            </p:spPr>
          </p:sp>
          <p:sp>
            <p:nvSpPr>
              <p:cNvPr id="87908" name="Line 7105"/>
              <p:cNvSpPr/>
              <p:nvPr/>
            </p:nvSpPr>
            <p:spPr>
              <a:xfrm>
                <a:off x="4890" y="1225"/>
                <a:ext cx="0" cy="11"/>
              </a:xfrm>
              <a:prstGeom prst="line">
                <a:avLst/>
              </a:prstGeom>
              <a:ln w="11113" cap="flat" cmpd="sng">
                <a:solidFill>
                  <a:srgbClr val="0000FF"/>
                </a:solidFill>
                <a:prstDash val="solid"/>
                <a:headEnd type="none" w="med" len="med"/>
                <a:tailEnd type="none" w="med" len="med"/>
              </a:ln>
            </p:spPr>
          </p:sp>
          <p:sp>
            <p:nvSpPr>
              <p:cNvPr id="87909" name="Line 7106"/>
              <p:cNvSpPr/>
              <p:nvPr/>
            </p:nvSpPr>
            <p:spPr>
              <a:xfrm>
                <a:off x="4887" y="1236"/>
                <a:ext cx="5" cy="0"/>
              </a:xfrm>
              <a:prstGeom prst="line">
                <a:avLst/>
              </a:prstGeom>
              <a:ln w="11113" cap="flat" cmpd="sng">
                <a:solidFill>
                  <a:srgbClr val="0000FF"/>
                </a:solidFill>
                <a:prstDash val="solid"/>
                <a:headEnd type="none" w="med" len="med"/>
                <a:tailEnd type="none" w="med" len="med"/>
              </a:ln>
            </p:spPr>
          </p:sp>
          <p:sp>
            <p:nvSpPr>
              <p:cNvPr id="87910" name="Line 7107"/>
              <p:cNvSpPr/>
              <p:nvPr/>
            </p:nvSpPr>
            <p:spPr>
              <a:xfrm flipV="1">
                <a:off x="4907" y="1195"/>
                <a:ext cx="0" cy="11"/>
              </a:xfrm>
              <a:prstGeom prst="line">
                <a:avLst/>
              </a:prstGeom>
              <a:ln w="11113" cap="flat" cmpd="sng">
                <a:solidFill>
                  <a:srgbClr val="0000FF"/>
                </a:solidFill>
                <a:prstDash val="solid"/>
                <a:headEnd type="none" w="med" len="med"/>
                <a:tailEnd type="none" w="med" len="med"/>
              </a:ln>
            </p:spPr>
          </p:sp>
          <p:sp>
            <p:nvSpPr>
              <p:cNvPr id="87911" name="Line 7108"/>
              <p:cNvSpPr/>
              <p:nvPr/>
            </p:nvSpPr>
            <p:spPr>
              <a:xfrm>
                <a:off x="4905" y="1195"/>
                <a:ext cx="4" cy="0"/>
              </a:xfrm>
              <a:prstGeom prst="line">
                <a:avLst/>
              </a:prstGeom>
              <a:ln w="11113" cap="flat" cmpd="sng">
                <a:solidFill>
                  <a:srgbClr val="0000FF"/>
                </a:solidFill>
                <a:prstDash val="solid"/>
                <a:headEnd type="none" w="med" len="med"/>
                <a:tailEnd type="none" w="med" len="med"/>
              </a:ln>
            </p:spPr>
          </p:sp>
          <p:sp>
            <p:nvSpPr>
              <p:cNvPr id="87912" name="Line 7109"/>
              <p:cNvSpPr/>
              <p:nvPr/>
            </p:nvSpPr>
            <p:spPr>
              <a:xfrm>
                <a:off x="4907" y="1206"/>
                <a:ext cx="0" cy="11"/>
              </a:xfrm>
              <a:prstGeom prst="line">
                <a:avLst/>
              </a:prstGeom>
              <a:ln w="11113" cap="flat" cmpd="sng">
                <a:solidFill>
                  <a:srgbClr val="0000FF"/>
                </a:solidFill>
                <a:prstDash val="solid"/>
                <a:headEnd type="none" w="med" len="med"/>
                <a:tailEnd type="none" w="med" len="med"/>
              </a:ln>
            </p:spPr>
          </p:sp>
          <p:sp>
            <p:nvSpPr>
              <p:cNvPr id="87913" name="Line 7110"/>
              <p:cNvSpPr/>
              <p:nvPr/>
            </p:nvSpPr>
            <p:spPr>
              <a:xfrm>
                <a:off x="4905" y="1217"/>
                <a:ext cx="4" cy="0"/>
              </a:xfrm>
              <a:prstGeom prst="line">
                <a:avLst/>
              </a:prstGeom>
              <a:ln w="11113" cap="flat" cmpd="sng">
                <a:solidFill>
                  <a:srgbClr val="0000FF"/>
                </a:solidFill>
                <a:prstDash val="solid"/>
                <a:headEnd type="none" w="med" len="med"/>
                <a:tailEnd type="none" w="med" len="med"/>
              </a:ln>
            </p:spPr>
          </p:sp>
          <p:sp>
            <p:nvSpPr>
              <p:cNvPr id="87914" name="Line 7111"/>
              <p:cNvSpPr/>
              <p:nvPr/>
            </p:nvSpPr>
            <p:spPr>
              <a:xfrm flipV="1">
                <a:off x="4924" y="1177"/>
                <a:ext cx="0" cy="12"/>
              </a:xfrm>
              <a:prstGeom prst="line">
                <a:avLst/>
              </a:prstGeom>
              <a:ln w="11113" cap="flat" cmpd="sng">
                <a:solidFill>
                  <a:srgbClr val="0000FF"/>
                </a:solidFill>
                <a:prstDash val="solid"/>
                <a:headEnd type="none" w="med" len="med"/>
                <a:tailEnd type="none" w="med" len="med"/>
              </a:ln>
            </p:spPr>
          </p:sp>
          <p:sp>
            <p:nvSpPr>
              <p:cNvPr id="87915" name="Line 7112"/>
              <p:cNvSpPr/>
              <p:nvPr/>
            </p:nvSpPr>
            <p:spPr>
              <a:xfrm>
                <a:off x="4922" y="1177"/>
                <a:ext cx="4" cy="0"/>
              </a:xfrm>
              <a:prstGeom prst="line">
                <a:avLst/>
              </a:prstGeom>
              <a:ln w="11113" cap="flat" cmpd="sng">
                <a:solidFill>
                  <a:srgbClr val="0000FF"/>
                </a:solidFill>
                <a:prstDash val="solid"/>
                <a:headEnd type="none" w="med" len="med"/>
                <a:tailEnd type="none" w="med" len="med"/>
              </a:ln>
            </p:spPr>
          </p:sp>
          <p:sp>
            <p:nvSpPr>
              <p:cNvPr id="87916" name="Line 7113"/>
              <p:cNvSpPr/>
              <p:nvPr/>
            </p:nvSpPr>
            <p:spPr>
              <a:xfrm>
                <a:off x="4924" y="1189"/>
                <a:ext cx="0" cy="13"/>
              </a:xfrm>
              <a:prstGeom prst="line">
                <a:avLst/>
              </a:prstGeom>
              <a:ln w="11113" cap="flat" cmpd="sng">
                <a:solidFill>
                  <a:srgbClr val="0000FF"/>
                </a:solidFill>
                <a:prstDash val="solid"/>
                <a:headEnd type="none" w="med" len="med"/>
                <a:tailEnd type="none" w="med" len="med"/>
              </a:ln>
            </p:spPr>
          </p:sp>
          <p:sp>
            <p:nvSpPr>
              <p:cNvPr id="87917" name="Line 7114"/>
              <p:cNvSpPr/>
              <p:nvPr/>
            </p:nvSpPr>
            <p:spPr>
              <a:xfrm>
                <a:off x="4922" y="1202"/>
                <a:ext cx="4" cy="0"/>
              </a:xfrm>
              <a:prstGeom prst="line">
                <a:avLst/>
              </a:prstGeom>
              <a:ln w="11113" cap="flat" cmpd="sng">
                <a:solidFill>
                  <a:srgbClr val="0000FF"/>
                </a:solidFill>
                <a:prstDash val="solid"/>
                <a:headEnd type="none" w="med" len="med"/>
                <a:tailEnd type="none" w="med" len="med"/>
              </a:ln>
            </p:spPr>
          </p:sp>
          <p:sp>
            <p:nvSpPr>
              <p:cNvPr id="87918" name="Line 7115"/>
              <p:cNvSpPr/>
              <p:nvPr/>
            </p:nvSpPr>
            <p:spPr>
              <a:xfrm flipV="1">
                <a:off x="4940" y="1149"/>
                <a:ext cx="0" cy="17"/>
              </a:xfrm>
              <a:prstGeom prst="line">
                <a:avLst/>
              </a:prstGeom>
              <a:ln w="11113" cap="flat" cmpd="sng">
                <a:solidFill>
                  <a:srgbClr val="0000FF"/>
                </a:solidFill>
                <a:prstDash val="solid"/>
                <a:headEnd type="none" w="med" len="med"/>
                <a:tailEnd type="none" w="med" len="med"/>
              </a:ln>
            </p:spPr>
          </p:sp>
          <p:sp>
            <p:nvSpPr>
              <p:cNvPr id="87919" name="Line 7116"/>
              <p:cNvSpPr/>
              <p:nvPr/>
            </p:nvSpPr>
            <p:spPr>
              <a:xfrm>
                <a:off x="4937" y="1149"/>
                <a:ext cx="5" cy="0"/>
              </a:xfrm>
              <a:prstGeom prst="line">
                <a:avLst/>
              </a:prstGeom>
              <a:ln w="11113" cap="flat" cmpd="sng">
                <a:solidFill>
                  <a:srgbClr val="0000FF"/>
                </a:solidFill>
                <a:prstDash val="solid"/>
                <a:headEnd type="none" w="med" len="med"/>
                <a:tailEnd type="none" w="med" len="med"/>
              </a:ln>
            </p:spPr>
          </p:sp>
          <p:sp>
            <p:nvSpPr>
              <p:cNvPr id="87920" name="Line 7117"/>
              <p:cNvSpPr/>
              <p:nvPr/>
            </p:nvSpPr>
            <p:spPr>
              <a:xfrm>
                <a:off x="4940" y="1166"/>
                <a:ext cx="0" cy="17"/>
              </a:xfrm>
              <a:prstGeom prst="line">
                <a:avLst/>
              </a:prstGeom>
              <a:ln w="11113" cap="flat" cmpd="sng">
                <a:solidFill>
                  <a:srgbClr val="0000FF"/>
                </a:solidFill>
                <a:prstDash val="solid"/>
                <a:headEnd type="none" w="med" len="med"/>
                <a:tailEnd type="none" w="med" len="med"/>
              </a:ln>
            </p:spPr>
          </p:sp>
          <p:sp>
            <p:nvSpPr>
              <p:cNvPr id="87921" name="Line 7118"/>
              <p:cNvSpPr/>
              <p:nvPr/>
            </p:nvSpPr>
            <p:spPr>
              <a:xfrm>
                <a:off x="4937" y="1183"/>
                <a:ext cx="5" cy="0"/>
              </a:xfrm>
              <a:prstGeom prst="line">
                <a:avLst/>
              </a:prstGeom>
              <a:ln w="11113" cap="flat" cmpd="sng">
                <a:solidFill>
                  <a:srgbClr val="0000FF"/>
                </a:solidFill>
                <a:prstDash val="solid"/>
                <a:headEnd type="none" w="med" len="med"/>
                <a:tailEnd type="none" w="med" len="med"/>
              </a:ln>
            </p:spPr>
          </p:sp>
          <p:sp>
            <p:nvSpPr>
              <p:cNvPr id="87922" name="Line 7119"/>
              <p:cNvSpPr/>
              <p:nvPr/>
            </p:nvSpPr>
            <p:spPr>
              <a:xfrm flipV="1">
                <a:off x="4957" y="1135"/>
                <a:ext cx="0" cy="14"/>
              </a:xfrm>
              <a:prstGeom prst="line">
                <a:avLst/>
              </a:prstGeom>
              <a:ln w="11113" cap="flat" cmpd="sng">
                <a:solidFill>
                  <a:srgbClr val="0000FF"/>
                </a:solidFill>
                <a:prstDash val="solid"/>
                <a:headEnd type="none" w="med" len="med"/>
                <a:tailEnd type="none" w="med" len="med"/>
              </a:ln>
            </p:spPr>
          </p:sp>
          <p:sp>
            <p:nvSpPr>
              <p:cNvPr id="87923" name="Line 7120"/>
              <p:cNvSpPr/>
              <p:nvPr/>
            </p:nvSpPr>
            <p:spPr>
              <a:xfrm>
                <a:off x="4955" y="1135"/>
                <a:ext cx="4" cy="0"/>
              </a:xfrm>
              <a:prstGeom prst="line">
                <a:avLst/>
              </a:prstGeom>
              <a:ln w="11113" cap="flat" cmpd="sng">
                <a:solidFill>
                  <a:srgbClr val="0000FF"/>
                </a:solidFill>
                <a:prstDash val="solid"/>
                <a:headEnd type="none" w="med" len="med"/>
                <a:tailEnd type="none" w="med" len="med"/>
              </a:ln>
            </p:spPr>
          </p:sp>
          <p:sp>
            <p:nvSpPr>
              <p:cNvPr id="87924" name="Line 7121"/>
              <p:cNvSpPr/>
              <p:nvPr/>
            </p:nvSpPr>
            <p:spPr>
              <a:xfrm>
                <a:off x="4957" y="1149"/>
                <a:ext cx="0" cy="15"/>
              </a:xfrm>
              <a:prstGeom prst="line">
                <a:avLst/>
              </a:prstGeom>
              <a:ln w="11113" cap="flat" cmpd="sng">
                <a:solidFill>
                  <a:srgbClr val="0000FF"/>
                </a:solidFill>
                <a:prstDash val="solid"/>
                <a:headEnd type="none" w="med" len="med"/>
                <a:tailEnd type="none" w="med" len="med"/>
              </a:ln>
            </p:spPr>
          </p:sp>
          <p:sp>
            <p:nvSpPr>
              <p:cNvPr id="87925" name="Line 7122"/>
              <p:cNvSpPr/>
              <p:nvPr/>
            </p:nvSpPr>
            <p:spPr>
              <a:xfrm>
                <a:off x="4955" y="1164"/>
                <a:ext cx="4" cy="0"/>
              </a:xfrm>
              <a:prstGeom prst="line">
                <a:avLst/>
              </a:prstGeom>
              <a:ln w="11113" cap="flat" cmpd="sng">
                <a:solidFill>
                  <a:srgbClr val="0000FF"/>
                </a:solidFill>
                <a:prstDash val="solid"/>
                <a:headEnd type="none" w="med" len="med"/>
                <a:tailEnd type="none" w="med" len="med"/>
              </a:ln>
            </p:spPr>
          </p:sp>
          <p:sp>
            <p:nvSpPr>
              <p:cNvPr id="87926" name="Line 7123"/>
              <p:cNvSpPr/>
              <p:nvPr/>
            </p:nvSpPr>
            <p:spPr>
              <a:xfrm flipV="1">
                <a:off x="4975" y="1117"/>
                <a:ext cx="0" cy="15"/>
              </a:xfrm>
              <a:prstGeom prst="line">
                <a:avLst/>
              </a:prstGeom>
              <a:ln w="11113" cap="flat" cmpd="sng">
                <a:solidFill>
                  <a:srgbClr val="0000FF"/>
                </a:solidFill>
                <a:prstDash val="solid"/>
                <a:headEnd type="none" w="med" len="med"/>
                <a:tailEnd type="none" w="med" len="med"/>
              </a:ln>
            </p:spPr>
          </p:sp>
          <p:sp>
            <p:nvSpPr>
              <p:cNvPr id="87927" name="Line 7124"/>
              <p:cNvSpPr/>
              <p:nvPr/>
            </p:nvSpPr>
            <p:spPr>
              <a:xfrm>
                <a:off x="4972" y="1117"/>
                <a:ext cx="5" cy="0"/>
              </a:xfrm>
              <a:prstGeom prst="line">
                <a:avLst/>
              </a:prstGeom>
              <a:ln w="11113" cap="flat" cmpd="sng">
                <a:solidFill>
                  <a:srgbClr val="0000FF"/>
                </a:solidFill>
                <a:prstDash val="solid"/>
                <a:headEnd type="none" w="med" len="med"/>
                <a:tailEnd type="none" w="med" len="med"/>
              </a:ln>
            </p:spPr>
          </p:sp>
          <p:sp>
            <p:nvSpPr>
              <p:cNvPr id="87928" name="Line 7125"/>
              <p:cNvSpPr/>
              <p:nvPr/>
            </p:nvSpPr>
            <p:spPr>
              <a:xfrm>
                <a:off x="4975" y="1132"/>
                <a:ext cx="0" cy="15"/>
              </a:xfrm>
              <a:prstGeom prst="line">
                <a:avLst/>
              </a:prstGeom>
              <a:ln w="11113" cap="flat" cmpd="sng">
                <a:solidFill>
                  <a:srgbClr val="0000FF"/>
                </a:solidFill>
                <a:prstDash val="solid"/>
                <a:headEnd type="none" w="med" len="med"/>
                <a:tailEnd type="none" w="med" len="med"/>
              </a:ln>
            </p:spPr>
          </p:sp>
          <p:sp>
            <p:nvSpPr>
              <p:cNvPr id="87929" name="Line 7126"/>
              <p:cNvSpPr/>
              <p:nvPr/>
            </p:nvSpPr>
            <p:spPr>
              <a:xfrm>
                <a:off x="4972" y="1147"/>
                <a:ext cx="5" cy="0"/>
              </a:xfrm>
              <a:prstGeom prst="line">
                <a:avLst/>
              </a:prstGeom>
              <a:ln w="11113" cap="flat" cmpd="sng">
                <a:solidFill>
                  <a:srgbClr val="0000FF"/>
                </a:solidFill>
                <a:prstDash val="solid"/>
                <a:headEnd type="none" w="med" len="med"/>
                <a:tailEnd type="none" w="med" len="med"/>
              </a:ln>
            </p:spPr>
          </p:sp>
          <p:sp>
            <p:nvSpPr>
              <p:cNvPr id="87930" name="Line 7127"/>
              <p:cNvSpPr/>
              <p:nvPr/>
            </p:nvSpPr>
            <p:spPr>
              <a:xfrm flipV="1">
                <a:off x="4990" y="1103"/>
                <a:ext cx="0" cy="17"/>
              </a:xfrm>
              <a:prstGeom prst="line">
                <a:avLst/>
              </a:prstGeom>
              <a:ln w="11113" cap="flat" cmpd="sng">
                <a:solidFill>
                  <a:srgbClr val="0000FF"/>
                </a:solidFill>
                <a:prstDash val="solid"/>
                <a:headEnd type="none" w="med" len="med"/>
                <a:tailEnd type="none" w="med" len="med"/>
              </a:ln>
            </p:spPr>
          </p:sp>
          <p:sp>
            <p:nvSpPr>
              <p:cNvPr id="87931" name="Line 7128"/>
              <p:cNvSpPr/>
              <p:nvPr/>
            </p:nvSpPr>
            <p:spPr>
              <a:xfrm>
                <a:off x="4988" y="1103"/>
                <a:ext cx="4" cy="0"/>
              </a:xfrm>
              <a:prstGeom prst="line">
                <a:avLst/>
              </a:prstGeom>
              <a:ln w="11113" cap="flat" cmpd="sng">
                <a:solidFill>
                  <a:srgbClr val="0000FF"/>
                </a:solidFill>
                <a:prstDash val="solid"/>
                <a:headEnd type="none" w="med" len="med"/>
                <a:tailEnd type="none" w="med" len="med"/>
              </a:ln>
            </p:spPr>
          </p:sp>
          <p:sp>
            <p:nvSpPr>
              <p:cNvPr id="87932" name="Line 7129"/>
              <p:cNvSpPr/>
              <p:nvPr/>
            </p:nvSpPr>
            <p:spPr>
              <a:xfrm>
                <a:off x="4990" y="1120"/>
                <a:ext cx="0" cy="16"/>
              </a:xfrm>
              <a:prstGeom prst="line">
                <a:avLst/>
              </a:prstGeom>
              <a:ln w="11113" cap="flat" cmpd="sng">
                <a:solidFill>
                  <a:srgbClr val="0000FF"/>
                </a:solidFill>
                <a:prstDash val="solid"/>
                <a:headEnd type="none" w="med" len="med"/>
                <a:tailEnd type="none" w="med" len="med"/>
              </a:ln>
            </p:spPr>
          </p:sp>
          <p:sp>
            <p:nvSpPr>
              <p:cNvPr id="87933" name="Line 7130"/>
              <p:cNvSpPr/>
              <p:nvPr/>
            </p:nvSpPr>
            <p:spPr>
              <a:xfrm>
                <a:off x="4988" y="1136"/>
                <a:ext cx="4" cy="0"/>
              </a:xfrm>
              <a:prstGeom prst="line">
                <a:avLst/>
              </a:prstGeom>
              <a:ln w="11113" cap="flat" cmpd="sng">
                <a:solidFill>
                  <a:srgbClr val="0000FF"/>
                </a:solidFill>
                <a:prstDash val="solid"/>
                <a:headEnd type="none" w="med" len="med"/>
                <a:tailEnd type="none" w="med" len="med"/>
              </a:ln>
            </p:spPr>
          </p:sp>
          <p:sp>
            <p:nvSpPr>
              <p:cNvPr id="87934" name="Line 7131"/>
              <p:cNvSpPr/>
              <p:nvPr/>
            </p:nvSpPr>
            <p:spPr>
              <a:xfrm flipV="1">
                <a:off x="5008" y="1075"/>
                <a:ext cx="0" cy="18"/>
              </a:xfrm>
              <a:prstGeom prst="line">
                <a:avLst/>
              </a:prstGeom>
              <a:ln w="11113" cap="flat" cmpd="sng">
                <a:solidFill>
                  <a:srgbClr val="0000FF"/>
                </a:solidFill>
                <a:prstDash val="solid"/>
                <a:headEnd type="none" w="med" len="med"/>
                <a:tailEnd type="none" w="med" len="med"/>
              </a:ln>
            </p:spPr>
          </p:sp>
          <p:sp>
            <p:nvSpPr>
              <p:cNvPr id="87935" name="Line 7132"/>
              <p:cNvSpPr/>
              <p:nvPr/>
            </p:nvSpPr>
            <p:spPr>
              <a:xfrm>
                <a:off x="5005" y="1075"/>
                <a:ext cx="5" cy="0"/>
              </a:xfrm>
              <a:prstGeom prst="line">
                <a:avLst/>
              </a:prstGeom>
              <a:ln w="11113" cap="flat" cmpd="sng">
                <a:solidFill>
                  <a:srgbClr val="0000FF"/>
                </a:solidFill>
                <a:prstDash val="solid"/>
                <a:headEnd type="none" w="med" len="med"/>
                <a:tailEnd type="none" w="med" len="med"/>
              </a:ln>
            </p:spPr>
          </p:sp>
          <p:sp>
            <p:nvSpPr>
              <p:cNvPr id="87936" name="Line 7133"/>
              <p:cNvSpPr/>
              <p:nvPr/>
            </p:nvSpPr>
            <p:spPr>
              <a:xfrm>
                <a:off x="5008" y="1093"/>
                <a:ext cx="0" cy="16"/>
              </a:xfrm>
              <a:prstGeom prst="line">
                <a:avLst/>
              </a:prstGeom>
              <a:ln w="11113" cap="flat" cmpd="sng">
                <a:solidFill>
                  <a:srgbClr val="0000FF"/>
                </a:solidFill>
                <a:prstDash val="solid"/>
                <a:headEnd type="none" w="med" len="med"/>
                <a:tailEnd type="none" w="med" len="med"/>
              </a:ln>
            </p:spPr>
          </p:sp>
          <p:sp>
            <p:nvSpPr>
              <p:cNvPr id="87937" name="Line 7134"/>
              <p:cNvSpPr/>
              <p:nvPr/>
            </p:nvSpPr>
            <p:spPr>
              <a:xfrm>
                <a:off x="5005" y="1109"/>
                <a:ext cx="5" cy="0"/>
              </a:xfrm>
              <a:prstGeom prst="line">
                <a:avLst/>
              </a:prstGeom>
              <a:ln w="11113" cap="flat" cmpd="sng">
                <a:solidFill>
                  <a:srgbClr val="0000FF"/>
                </a:solidFill>
                <a:prstDash val="solid"/>
                <a:headEnd type="none" w="med" len="med"/>
                <a:tailEnd type="none" w="med" len="med"/>
              </a:ln>
            </p:spPr>
          </p:sp>
          <p:sp>
            <p:nvSpPr>
              <p:cNvPr id="87938" name="Line 7135"/>
              <p:cNvSpPr/>
              <p:nvPr/>
            </p:nvSpPr>
            <p:spPr>
              <a:xfrm flipV="1">
                <a:off x="5023" y="1067"/>
                <a:ext cx="0" cy="19"/>
              </a:xfrm>
              <a:prstGeom prst="line">
                <a:avLst/>
              </a:prstGeom>
              <a:ln w="11113" cap="flat" cmpd="sng">
                <a:solidFill>
                  <a:srgbClr val="0000FF"/>
                </a:solidFill>
                <a:prstDash val="solid"/>
                <a:headEnd type="none" w="med" len="med"/>
                <a:tailEnd type="none" w="med" len="med"/>
              </a:ln>
            </p:spPr>
          </p:sp>
          <p:sp>
            <p:nvSpPr>
              <p:cNvPr id="87939" name="Line 7136"/>
              <p:cNvSpPr/>
              <p:nvPr/>
            </p:nvSpPr>
            <p:spPr>
              <a:xfrm>
                <a:off x="5020" y="1067"/>
                <a:ext cx="5" cy="0"/>
              </a:xfrm>
              <a:prstGeom prst="line">
                <a:avLst/>
              </a:prstGeom>
              <a:ln w="11113" cap="flat" cmpd="sng">
                <a:solidFill>
                  <a:srgbClr val="0000FF"/>
                </a:solidFill>
                <a:prstDash val="solid"/>
                <a:headEnd type="none" w="med" len="med"/>
                <a:tailEnd type="none" w="med" len="med"/>
              </a:ln>
            </p:spPr>
          </p:sp>
          <p:sp>
            <p:nvSpPr>
              <p:cNvPr id="87940" name="Line 7137"/>
              <p:cNvSpPr/>
              <p:nvPr/>
            </p:nvSpPr>
            <p:spPr>
              <a:xfrm>
                <a:off x="5023" y="1086"/>
                <a:ext cx="0" cy="19"/>
              </a:xfrm>
              <a:prstGeom prst="line">
                <a:avLst/>
              </a:prstGeom>
              <a:ln w="11113" cap="flat" cmpd="sng">
                <a:solidFill>
                  <a:srgbClr val="0000FF"/>
                </a:solidFill>
                <a:prstDash val="solid"/>
                <a:headEnd type="none" w="med" len="med"/>
                <a:tailEnd type="none" w="med" len="med"/>
              </a:ln>
            </p:spPr>
          </p:sp>
          <p:sp>
            <p:nvSpPr>
              <p:cNvPr id="87941" name="Line 7138"/>
              <p:cNvSpPr/>
              <p:nvPr/>
            </p:nvSpPr>
            <p:spPr>
              <a:xfrm>
                <a:off x="5020" y="1105"/>
                <a:ext cx="5" cy="0"/>
              </a:xfrm>
              <a:prstGeom prst="line">
                <a:avLst/>
              </a:prstGeom>
              <a:ln w="11113" cap="flat" cmpd="sng">
                <a:solidFill>
                  <a:srgbClr val="0000FF"/>
                </a:solidFill>
                <a:prstDash val="solid"/>
                <a:headEnd type="none" w="med" len="med"/>
                <a:tailEnd type="none" w="med" len="med"/>
              </a:ln>
            </p:spPr>
          </p:sp>
          <p:sp>
            <p:nvSpPr>
              <p:cNvPr id="87942" name="Line 7139"/>
              <p:cNvSpPr/>
              <p:nvPr/>
            </p:nvSpPr>
            <p:spPr>
              <a:xfrm flipV="1">
                <a:off x="5040" y="1044"/>
                <a:ext cx="0" cy="27"/>
              </a:xfrm>
              <a:prstGeom prst="line">
                <a:avLst/>
              </a:prstGeom>
              <a:ln w="11113" cap="flat" cmpd="sng">
                <a:solidFill>
                  <a:srgbClr val="0000FF"/>
                </a:solidFill>
                <a:prstDash val="solid"/>
                <a:headEnd type="none" w="med" len="med"/>
                <a:tailEnd type="none" w="med" len="med"/>
              </a:ln>
            </p:spPr>
          </p:sp>
          <p:sp>
            <p:nvSpPr>
              <p:cNvPr id="87943" name="Line 7140"/>
              <p:cNvSpPr/>
              <p:nvPr/>
            </p:nvSpPr>
            <p:spPr>
              <a:xfrm>
                <a:off x="5038" y="1044"/>
                <a:ext cx="4" cy="0"/>
              </a:xfrm>
              <a:prstGeom prst="line">
                <a:avLst/>
              </a:prstGeom>
              <a:ln w="11113" cap="flat" cmpd="sng">
                <a:solidFill>
                  <a:srgbClr val="0000FF"/>
                </a:solidFill>
                <a:prstDash val="solid"/>
                <a:headEnd type="none" w="med" len="med"/>
                <a:tailEnd type="none" w="med" len="med"/>
              </a:ln>
            </p:spPr>
          </p:sp>
          <p:sp>
            <p:nvSpPr>
              <p:cNvPr id="87944" name="Line 7141"/>
              <p:cNvSpPr/>
              <p:nvPr/>
            </p:nvSpPr>
            <p:spPr>
              <a:xfrm>
                <a:off x="5040" y="1071"/>
                <a:ext cx="0" cy="28"/>
              </a:xfrm>
              <a:prstGeom prst="line">
                <a:avLst/>
              </a:prstGeom>
              <a:ln w="11113" cap="flat" cmpd="sng">
                <a:solidFill>
                  <a:srgbClr val="0000FF"/>
                </a:solidFill>
                <a:prstDash val="solid"/>
                <a:headEnd type="none" w="med" len="med"/>
                <a:tailEnd type="none" w="med" len="med"/>
              </a:ln>
            </p:spPr>
          </p:sp>
          <p:sp>
            <p:nvSpPr>
              <p:cNvPr id="87945" name="Line 7142"/>
              <p:cNvSpPr/>
              <p:nvPr/>
            </p:nvSpPr>
            <p:spPr>
              <a:xfrm>
                <a:off x="5038" y="1099"/>
                <a:ext cx="4" cy="0"/>
              </a:xfrm>
              <a:prstGeom prst="line">
                <a:avLst/>
              </a:prstGeom>
              <a:ln w="11113" cap="flat" cmpd="sng">
                <a:solidFill>
                  <a:srgbClr val="0000FF"/>
                </a:solidFill>
                <a:prstDash val="solid"/>
                <a:headEnd type="none" w="med" len="med"/>
                <a:tailEnd type="none" w="med" len="med"/>
              </a:ln>
            </p:spPr>
          </p:sp>
          <p:sp>
            <p:nvSpPr>
              <p:cNvPr id="87946" name="Line 7143"/>
              <p:cNvSpPr/>
              <p:nvPr/>
            </p:nvSpPr>
            <p:spPr>
              <a:xfrm flipV="1">
                <a:off x="5058" y="1038"/>
                <a:ext cx="0" cy="25"/>
              </a:xfrm>
              <a:prstGeom prst="line">
                <a:avLst/>
              </a:prstGeom>
              <a:ln w="11113" cap="flat" cmpd="sng">
                <a:solidFill>
                  <a:srgbClr val="0000FF"/>
                </a:solidFill>
                <a:prstDash val="solid"/>
                <a:headEnd type="none" w="med" len="med"/>
                <a:tailEnd type="none" w="med" len="med"/>
              </a:ln>
            </p:spPr>
          </p:sp>
          <p:sp>
            <p:nvSpPr>
              <p:cNvPr id="87947" name="Line 7144"/>
              <p:cNvSpPr/>
              <p:nvPr/>
            </p:nvSpPr>
            <p:spPr>
              <a:xfrm>
                <a:off x="5055" y="1038"/>
                <a:ext cx="5" cy="0"/>
              </a:xfrm>
              <a:prstGeom prst="line">
                <a:avLst/>
              </a:prstGeom>
              <a:ln w="11113" cap="flat" cmpd="sng">
                <a:solidFill>
                  <a:srgbClr val="0000FF"/>
                </a:solidFill>
                <a:prstDash val="solid"/>
                <a:headEnd type="none" w="med" len="med"/>
                <a:tailEnd type="none" w="med" len="med"/>
              </a:ln>
            </p:spPr>
          </p:sp>
          <p:sp>
            <p:nvSpPr>
              <p:cNvPr id="87948" name="Line 7145"/>
              <p:cNvSpPr/>
              <p:nvPr/>
            </p:nvSpPr>
            <p:spPr>
              <a:xfrm>
                <a:off x="5058" y="1063"/>
                <a:ext cx="0" cy="25"/>
              </a:xfrm>
              <a:prstGeom prst="line">
                <a:avLst/>
              </a:prstGeom>
              <a:ln w="11113" cap="flat" cmpd="sng">
                <a:solidFill>
                  <a:srgbClr val="0000FF"/>
                </a:solidFill>
                <a:prstDash val="solid"/>
                <a:headEnd type="none" w="med" len="med"/>
                <a:tailEnd type="none" w="med" len="med"/>
              </a:ln>
            </p:spPr>
          </p:sp>
          <p:sp>
            <p:nvSpPr>
              <p:cNvPr id="87949" name="Line 7146"/>
              <p:cNvSpPr/>
              <p:nvPr/>
            </p:nvSpPr>
            <p:spPr>
              <a:xfrm>
                <a:off x="5055" y="1088"/>
                <a:ext cx="5" cy="0"/>
              </a:xfrm>
              <a:prstGeom prst="line">
                <a:avLst/>
              </a:prstGeom>
              <a:ln w="11113" cap="flat" cmpd="sng">
                <a:solidFill>
                  <a:srgbClr val="0000FF"/>
                </a:solidFill>
                <a:prstDash val="solid"/>
                <a:headEnd type="none" w="med" len="med"/>
                <a:tailEnd type="none" w="med" len="med"/>
              </a:ln>
            </p:spPr>
          </p:sp>
          <p:sp>
            <p:nvSpPr>
              <p:cNvPr id="87950" name="Line 7147"/>
              <p:cNvSpPr/>
              <p:nvPr/>
            </p:nvSpPr>
            <p:spPr>
              <a:xfrm flipV="1">
                <a:off x="5073" y="1036"/>
                <a:ext cx="0" cy="25"/>
              </a:xfrm>
              <a:prstGeom prst="line">
                <a:avLst/>
              </a:prstGeom>
              <a:ln w="11113" cap="flat" cmpd="sng">
                <a:solidFill>
                  <a:srgbClr val="0000FF"/>
                </a:solidFill>
                <a:prstDash val="solid"/>
                <a:headEnd type="none" w="med" len="med"/>
                <a:tailEnd type="none" w="med" len="med"/>
              </a:ln>
            </p:spPr>
          </p:sp>
          <p:sp>
            <p:nvSpPr>
              <p:cNvPr id="87951" name="Line 7148"/>
              <p:cNvSpPr/>
              <p:nvPr/>
            </p:nvSpPr>
            <p:spPr>
              <a:xfrm>
                <a:off x="5071" y="1036"/>
                <a:ext cx="4" cy="0"/>
              </a:xfrm>
              <a:prstGeom prst="line">
                <a:avLst/>
              </a:prstGeom>
              <a:ln w="11113" cap="flat" cmpd="sng">
                <a:solidFill>
                  <a:srgbClr val="0000FF"/>
                </a:solidFill>
                <a:prstDash val="solid"/>
                <a:headEnd type="none" w="med" len="med"/>
                <a:tailEnd type="none" w="med" len="med"/>
              </a:ln>
            </p:spPr>
          </p:sp>
          <p:sp>
            <p:nvSpPr>
              <p:cNvPr id="87952" name="Line 7149"/>
              <p:cNvSpPr/>
              <p:nvPr/>
            </p:nvSpPr>
            <p:spPr>
              <a:xfrm>
                <a:off x="5073" y="1061"/>
                <a:ext cx="0" cy="25"/>
              </a:xfrm>
              <a:prstGeom prst="line">
                <a:avLst/>
              </a:prstGeom>
              <a:ln w="11113" cap="flat" cmpd="sng">
                <a:solidFill>
                  <a:srgbClr val="0000FF"/>
                </a:solidFill>
                <a:prstDash val="solid"/>
                <a:headEnd type="none" w="med" len="med"/>
                <a:tailEnd type="none" w="med" len="med"/>
              </a:ln>
            </p:spPr>
          </p:sp>
          <p:sp>
            <p:nvSpPr>
              <p:cNvPr id="87953" name="Line 7150"/>
              <p:cNvSpPr/>
              <p:nvPr/>
            </p:nvSpPr>
            <p:spPr>
              <a:xfrm>
                <a:off x="5071" y="1086"/>
                <a:ext cx="4" cy="0"/>
              </a:xfrm>
              <a:prstGeom prst="line">
                <a:avLst/>
              </a:prstGeom>
              <a:ln w="11113" cap="flat" cmpd="sng">
                <a:solidFill>
                  <a:srgbClr val="0000FF"/>
                </a:solidFill>
                <a:prstDash val="solid"/>
                <a:headEnd type="none" w="med" len="med"/>
                <a:tailEnd type="none" w="med" len="med"/>
              </a:ln>
            </p:spPr>
          </p:sp>
          <p:sp>
            <p:nvSpPr>
              <p:cNvPr id="87954" name="Line 7151"/>
              <p:cNvSpPr/>
              <p:nvPr/>
            </p:nvSpPr>
            <p:spPr>
              <a:xfrm flipV="1">
                <a:off x="5091" y="1044"/>
                <a:ext cx="0" cy="27"/>
              </a:xfrm>
              <a:prstGeom prst="line">
                <a:avLst/>
              </a:prstGeom>
              <a:ln w="11113" cap="flat" cmpd="sng">
                <a:solidFill>
                  <a:srgbClr val="0000FF"/>
                </a:solidFill>
                <a:prstDash val="solid"/>
                <a:headEnd type="none" w="med" len="med"/>
                <a:tailEnd type="none" w="med" len="med"/>
              </a:ln>
            </p:spPr>
          </p:sp>
          <p:sp>
            <p:nvSpPr>
              <p:cNvPr id="87955" name="Line 7152"/>
              <p:cNvSpPr/>
              <p:nvPr/>
            </p:nvSpPr>
            <p:spPr>
              <a:xfrm>
                <a:off x="5088" y="1044"/>
                <a:ext cx="5" cy="0"/>
              </a:xfrm>
              <a:prstGeom prst="line">
                <a:avLst/>
              </a:prstGeom>
              <a:ln w="11113" cap="flat" cmpd="sng">
                <a:solidFill>
                  <a:srgbClr val="0000FF"/>
                </a:solidFill>
                <a:prstDash val="solid"/>
                <a:headEnd type="none" w="med" len="med"/>
                <a:tailEnd type="none" w="med" len="med"/>
              </a:ln>
            </p:spPr>
          </p:sp>
          <p:sp>
            <p:nvSpPr>
              <p:cNvPr id="87956" name="Line 7153"/>
              <p:cNvSpPr/>
              <p:nvPr/>
            </p:nvSpPr>
            <p:spPr>
              <a:xfrm>
                <a:off x="5091" y="1071"/>
                <a:ext cx="0" cy="28"/>
              </a:xfrm>
              <a:prstGeom prst="line">
                <a:avLst/>
              </a:prstGeom>
              <a:ln w="11113" cap="flat" cmpd="sng">
                <a:solidFill>
                  <a:srgbClr val="0000FF"/>
                </a:solidFill>
                <a:prstDash val="solid"/>
                <a:headEnd type="none" w="med" len="med"/>
                <a:tailEnd type="none" w="med" len="med"/>
              </a:ln>
            </p:spPr>
          </p:sp>
          <p:sp>
            <p:nvSpPr>
              <p:cNvPr id="87957" name="Line 7154"/>
              <p:cNvSpPr/>
              <p:nvPr/>
            </p:nvSpPr>
            <p:spPr>
              <a:xfrm>
                <a:off x="5088" y="1099"/>
                <a:ext cx="5" cy="0"/>
              </a:xfrm>
              <a:prstGeom prst="line">
                <a:avLst/>
              </a:prstGeom>
              <a:ln w="11113" cap="flat" cmpd="sng">
                <a:solidFill>
                  <a:srgbClr val="0000FF"/>
                </a:solidFill>
                <a:prstDash val="solid"/>
                <a:headEnd type="none" w="med" len="med"/>
                <a:tailEnd type="none" w="med" len="med"/>
              </a:ln>
            </p:spPr>
          </p:sp>
          <p:sp>
            <p:nvSpPr>
              <p:cNvPr id="87958" name="Line 7155"/>
              <p:cNvSpPr/>
              <p:nvPr/>
            </p:nvSpPr>
            <p:spPr>
              <a:xfrm flipV="1">
                <a:off x="5108" y="1046"/>
                <a:ext cx="0" cy="36"/>
              </a:xfrm>
              <a:prstGeom prst="line">
                <a:avLst/>
              </a:prstGeom>
              <a:ln w="11113" cap="flat" cmpd="sng">
                <a:solidFill>
                  <a:srgbClr val="0000FF"/>
                </a:solidFill>
                <a:prstDash val="solid"/>
                <a:headEnd type="none" w="med" len="med"/>
                <a:tailEnd type="none" w="med" len="med"/>
              </a:ln>
            </p:spPr>
          </p:sp>
          <p:sp>
            <p:nvSpPr>
              <p:cNvPr id="87959" name="Line 7156"/>
              <p:cNvSpPr/>
              <p:nvPr/>
            </p:nvSpPr>
            <p:spPr>
              <a:xfrm>
                <a:off x="5106" y="1046"/>
                <a:ext cx="4" cy="0"/>
              </a:xfrm>
              <a:prstGeom prst="line">
                <a:avLst/>
              </a:prstGeom>
              <a:ln w="11113" cap="flat" cmpd="sng">
                <a:solidFill>
                  <a:srgbClr val="0000FF"/>
                </a:solidFill>
                <a:prstDash val="solid"/>
                <a:headEnd type="none" w="med" len="med"/>
                <a:tailEnd type="none" w="med" len="med"/>
              </a:ln>
            </p:spPr>
          </p:sp>
          <p:sp>
            <p:nvSpPr>
              <p:cNvPr id="87960" name="Line 7157"/>
              <p:cNvSpPr/>
              <p:nvPr/>
            </p:nvSpPr>
            <p:spPr>
              <a:xfrm>
                <a:off x="5108" y="1082"/>
                <a:ext cx="0" cy="35"/>
              </a:xfrm>
              <a:prstGeom prst="line">
                <a:avLst/>
              </a:prstGeom>
              <a:ln w="11113" cap="flat" cmpd="sng">
                <a:solidFill>
                  <a:srgbClr val="0000FF"/>
                </a:solidFill>
                <a:prstDash val="solid"/>
                <a:headEnd type="none" w="med" len="med"/>
                <a:tailEnd type="none" w="med" len="med"/>
              </a:ln>
            </p:spPr>
          </p:sp>
          <p:sp>
            <p:nvSpPr>
              <p:cNvPr id="87961" name="Line 7158"/>
              <p:cNvSpPr/>
              <p:nvPr/>
            </p:nvSpPr>
            <p:spPr>
              <a:xfrm>
                <a:off x="5106" y="1117"/>
                <a:ext cx="4" cy="0"/>
              </a:xfrm>
              <a:prstGeom prst="line">
                <a:avLst/>
              </a:prstGeom>
              <a:ln w="11113" cap="flat" cmpd="sng">
                <a:solidFill>
                  <a:srgbClr val="0000FF"/>
                </a:solidFill>
                <a:prstDash val="solid"/>
                <a:headEnd type="none" w="med" len="med"/>
                <a:tailEnd type="none" w="med" len="med"/>
              </a:ln>
            </p:spPr>
          </p:sp>
          <p:sp>
            <p:nvSpPr>
              <p:cNvPr id="87962" name="Line 7159"/>
              <p:cNvSpPr/>
              <p:nvPr/>
            </p:nvSpPr>
            <p:spPr>
              <a:xfrm flipV="1">
                <a:off x="5123" y="1082"/>
                <a:ext cx="0" cy="25"/>
              </a:xfrm>
              <a:prstGeom prst="line">
                <a:avLst/>
              </a:prstGeom>
              <a:ln w="11113" cap="flat" cmpd="sng">
                <a:solidFill>
                  <a:srgbClr val="0000FF"/>
                </a:solidFill>
                <a:prstDash val="solid"/>
                <a:headEnd type="none" w="med" len="med"/>
                <a:tailEnd type="none" w="med" len="med"/>
              </a:ln>
            </p:spPr>
          </p:sp>
          <p:sp>
            <p:nvSpPr>
              <p:cNvPr id="87963" name="Line 7160"/>
              <p:cNvSpPr/>
              <p:nvPr/>
            </p:nvSpPr>
            <p:spPr>
              <a:xfrm>
                <a:off x="5121" y="1082"/>
                <a:ext cx="5" cy="0"/>
              </a:xfrm>
              <a:prstGeom prst="line">
                <a:avLst/>
              </a:prstGeom>
              <a:ln w="11113" cap="flat" cmpd="sng">
                <a:solidFill>
                  <a:srgbClr val="0000FF"/>
                </a:solidFill>
                <a:prstDash val="solid"/>
                <a:headEnd type="none" w="med" len="med"/>
                <a:tailEnd type="none" w="med" len="med"/>
              </a:ln>
            </p:spPr>
          </p:sp>
          <p:sp>
            <p:nvSpPr>
              <p:cNvPr id="87964" name="Line 7161"/>
              <p:cNvSpPr/>
              <p:nvPr/>
            </p:nvSpPr>
            <p:spPr>
              <a:xfrm>
                <a:off x="5123" y="1107"/>
                <a:ext cx="0" cy="25"/>
              </a:xfrm>
              <a:prstGeom prst="line">
                <a:avLst/>
              </a:prstGeom>
              <a:ln w="11113" cap="flat" cmpd="sng">
                <a:solidFill>
                  <a:srgbClr val="0000FF"/>
                </a:solidFill>
                <a:prstDash val="solid"/>
                <a:headEnd type="none" w="med" len="med"/>
                <a:tailEnd type="none" w="med" len="med"/>
              </a:ln>
            </p:spPr>
          </p:sp>
          <p:sp>
            <p:nvSpPr>
              <p:cNvPr id="87965" name="Line 7162"/>
              <p:cNvSpPr/>
              <p:nvPr/>
            </p:nvSpPr>
            <p:spPr>
              <a:xfrm>
                <a:off x="5121" y="1132"/>
                <a:ext cx="5" cy="0"/>
              </a:xfrm>
              <a:prstGeom prst="line">
                <a:avLst/>
              </a:prstGeom>
              <a:ln w="11113" cap="flat" cmpd="sng">
                <a:solidFill>
                  <a:srgbClr val="0000FF"/>
                </a:solidFill>
                <a:prstDash val="solid"/>
                <a:headEnd type="none" w="med" len="med"/>
                <a:tailEnd type="none" w="med" len="med"/>
              </a:ln>
            </p:spPr>
          </p:sp>
          <p:sp>
            <p:nvSpPr>
              <p:cNvPr id="87966" name="Line 7163"/>
              <p:cNvSpPr/>
              <p:nvPr/>
            </p:nvSpPr>
            <p:spPr>
              <a:xfrm flipV="1">
                <a:off x="5141" y="1147"/>
                <a:ext cx="0" cy="11"/>
              </a:xfrm>
              <a:prstGeom prst="line">
                <a:avLst/>
              </a:prstGeom>
              <a:ln w="11113" cap="flat" cmpd="sng">
                <a:solidFill>
                  <a:srgbClr val="0000FF"/>
                </a:solidFill>
                <a:prstDash val="solid"/>
                <a:headEnd type="none" w="med" len="med"/>
                <a:tailEnd type="none" w="med" len="med"/>
              </a:ln>
            </p:spPr>
          </p:sp>
          <p:sp>
            <p:nvSpPr>
              <p:cNvPr id="87967" name="Line 7164"/>
              <p:cNvSpPr/>
              <p:nvPr/>
            </p:nvSpPr>
            <p:spPr>
              <a:xfrm>
                <a:off x="5138" y="1147"/>
                <a:ext cx="5" cy="0"/>
              </a:xfrm>
              <a:prstGeom prst="line">
                <a:avLst/>
              </a:prstGeom>
              <a:ln w="11113" cap="flat" cmpd="sng">
                <a:solidFill>
                  <a:srgbClr val="0000FF"/>
                </a:solidFill>
                <a:prstDash val="solid"/>
                <a:headEnd type="none" w="med" len="med"/>
                <a:tailEnd type="none" w="med" len="med"/>
              </a:ln>
            </p:spPr>
          </p:sp>
          <p:sp>
            <p:nvSpPr>
              <p:cNvPr id="87968" name="Line 7165"/>
              <p:cNvSpPr/>
              <p:nvPr/>
            </p:nvSpPr>
            <p:spPr>
              <a:xfrm>
                <a:off x="5141" y="1158"/>
                <a:ext cx="0" cy="10"/>
              </a:xfrm>
              <a:prstGeom prst="line">
                <a:avLst/>
              </a:prstGeom>
              <a:ln w="11113" cap="flat" cmpd="sng">
                <a:solidFill>
                  <a:srgbClr val="0000FF"/>
                </a:solidFill>
                <a:prstDash val="solid"/>
                <a:headEnd type="none" w="med" len="med"/>
                <a:tailEnd type="none" w="med" len="med"/>
              </a:ln>
            </p:spPr>
          </p:sp>
          <p:sp>
            <p:nvSpPr>
              <p:cNvPr id="87969" name="Line 7166"/>
              <p:cNvSpPr/>
              <p:nvPr/>
            </p:nvSpPr>
            <p:spPr>
              <a:xfrm>
                <a:off x="5138" y="1168"/>
                <a:ext cx="5" cy="0"/>
              </a:xfrm>
              <a:prstGeom prst="line">
                <a:avLst/>
              </a:prstGeom>
              <a:ln w="11113" cap="flat" cmpd="sng">
                <a:solidFill>
                  <a:srgbClr val="0000FF"/>
                </a:solidFill>
                <a:prstDash val="solid"/>
                <a:headEnd type="none" w="med" len="med"/>
                <a:tailEnd type="none" w="med" len="med"/>
              </a:ln>
            </p:spPr>
          </p:sp>
          <p:sp>
            <p:nvSpPr>
              <p:cNvPr id="87970" name="Line 7167"/>
              <p:cNvSpPr/>
              <p:nvPr/>
            </p:nvSpPr>
            <p:spPr>
              <a:xfrm flipV="1">
                <a:off x="5159" y="1128"/>
                <a:ext cx="0" cy="7"/>
              </a:xfrm>
              <a:prstGeom prst="line">
                <a:avLst/>
              </a:prstGeom>
              <a:ln w="11113" cap="flat" cmpd="sng">
                <a:solidFill>
                  <a:srgbClr val="0000FF"/>
                </a:solidFill>
                <a:prstDash val="solid"/>
                <a:headEnd type="none" w="med" len="med"/>
                <a:tailEnd type="none" w="med" len="med"/>
              </a:ln>
            </p:spPr>
          </p:sp>
          <p:sp>
            <p:nvSpPr>
              <p:cNvPr id="87971" name="Line 7168"/>
              <p:cNvSpPr/>
              <p:nvPr/>
            </p:nvSpPr>
            <p:spPr>
              <a:xfrm>
                <a:off x="5156" y="1128"/>
                <a:ext cx="4" cy="0"/>
              </a:xfrm>
              <a:prstGeom prst="line">
                <a:avLst/>
              </a:prstGeom>
              <a:ln w="11113" cap="flat" cmpd="sng">
                <a:solidFill>
                  <a:srgbClr val="0000FF"/>
                </a:solidFill>
                <a:prstDash val="solid"/>
                <a:headEnd type="none" w="med" len="med"/>
                <a:tailEnd type="none" w="med" len="med"/>
              </a:ln>
            </p:spPr>
          </p:sp>
          <p:sp>
            <p:nvSpPr>
              <p:cNvPr id="87972" name="Line 7169"/>
              <p:cNvSpPr/>
              <p:nvPr/>
            </p:nvSpPr>
            <p:spPr>
              <a:xfrm>
                <a:off x="5159" y="1135"/>
                <a:ext cx="0" cy="6"/>
              </a:xfrm>
              <a:prstGeom prst="line">
                <a:avLst/>
              </a:prstGeom>
              <a:ln w="11113" cap="flat" cmpd="sng">
                <a:solidFill>
                  <a:srgbClr val="0000FF"/>
                </a:solidFill>
                <a:prstDash val="solid"/>
                <a:headEnd type="none" w="med" len="med"/>
                <a:tailEnd type="none" w="med" len="med"/>
              </a:ln>
            </p:spPr>
          </p:sp>
          <p:sp>
            <p:nvSpPr>
              <p:cNvPr id="87973" name="Line 7170"/>
              <p:cNvSpPr/>
              <p:nvPr/>
            </p:nvSpPr>
            <p:spPr>
              <a:xfrm>
                <a:off x="5156" y="1141"/>
                <a:ext cx="4" cy="0"/>
              </a:xfrm>
              <a:prstGeom prst="line">
                <a:avLst/>
              </a:prstGeom>
              <a:ln w="11113" cap="flat" cmpd="sng">
                <a:solidFill>
                  <a:srgbClr val="0000FF"/>
                </a:solidFill>
                <a:prstDash val="solid"/>
                <a:headEnd type="none" w="med" len="med"/>
                <a:tailEnd type="none" w="med" len="med"/>
              </a:ln>
            </p:spPr>
          </p:sp>
          <p:sp>
            <p:nvSpPr>
              <p:cNvPr id="87974" name="Line 7171"/>
              <p:cNvSpPr/>
              <p:nvPr/>
            </p:nvSpPr>
            <p:spPr>
              <a:xfrm flipV="1">
                <a:off x="5174" y="1126"/>
                <a:ext cx="0" cy="6"/>
              </a:xfrm>
              <a:prstGeom prst="line">
                <a:avLst/>
              </a:prstGeom>
              <a:ln w="11113" cap="flat" cmpd="sng">
                <a:solidFill>
                  <a:srgbClr val="0000FF"/>
                </a:solidFill>
                <a:prstDash val="solid"/>
                <a:headEnd type="none" w="med" len="med"/>
                <a:tailEnd type="none" w="med" len="med"/>
              </a:ln>
            </p:spPr>
          </p:sp>
          <p:sp>
            <p:nvSpPr>
              <p:cNvPr id="87975" name="Line 7172"/>
              <p:cNvSpPr/>
              <p:nvPr/>
            </p:nvSpPr>
            <p:spPr>
              <a:xfrm>
                <a:off x="5171" y="1126"/>
                <a:ext cx="5" cy="0"/>
              </a:xfrm>
              <a:prstGeom prst="line">
                <a:avLst/>
              </a:prstGeom>
              <a:ln w="11113" cap="flat" cmpd="sng">
                <a:solidFill>
                  <a:srgbClr val="0000FF"/>
                </a:solidFill>
                <a:prstDash val="solid"/>
                <a:headEnd type="none" w="med" len="med"/>
                <a:tailEnd type="none" w="med" len="med"/>
              </a:ln>
            </p:spPr>
          </p:sp>
          <p:sp>
            <p:nvSpPr>
              <p:cNvPr id="87976" name="Line 7173"/>
              <p:cNvSpPr/>
              <p:nvPr/>
            </p:nvSpPr>
            <p:spPr>
              <a:xfrm>
                <a:off x="5174" y="1132"/>
                <a:ext cx="0" cy="7"/>
              </a:xfrm>
              <a:prstGeom prst="line">
                <a:avLst/>
              </a:prstGeom>
              <a:ln w="11113" cap="flat" cmpd="sng">
                <a:solidFill>
                  <a:srgbClr val="0000FF"/>
                </a:solidFill>
                <a:prstDash val="solid"/>
                <a:headEnd type="none" w="med" len="med"/>
                <a:tailEnd type="none" w="med" len="med"/>
              </a:ln>
            </p:spPr>
          </p:sp>
          <p:sp>
            <p:nvSpPr>
              <p:cNvPr id="87977" name="Line 7174"/>
              <p:cNvSpPr/>
              <p:nvPr/>
            </p:nvSpPr>
            <p:spPr>
              <a:xfrm>
                <a:off x="5171" y="1139"/>
                <a:ext cx="5" cy="0"/>
              </a:xfrm>
              <a:prstGeom prst="line">
                <a:avLst/>
              </a:prstGeom>
              <a:ln w="11113" cap="flat" cmpd="sng">
                <a:solidFill>
                  <a:srgbClr val="0000FF"/>
                </a:solidFill>
                <a:prstDash val="solid"/>
                <a:headEnd type="none" w="med" len="med"/>
                <a:tailEnd type="none" w="med" len="med"/>
              </a:ln>
            </p:spPr>
          </p:sp>
          <p:sp>
            <p:nvSpPr>
              <p:cNvPr id="87978" name="Line 7175"/>
              <p:cNvSpPr/>
              <p:nvPr/>
            </p:nvSpPr>
            <p:spPr>
              <a:xfrm flipV="1">
                <a:off x="5191" y="1124"/>
                <a:ext cx="0" cy="6"/>
              </a:xfrm>
              <a:prstGeom prst="line">
                <a:avLst/>
              </a:prstGeom>
              <a:ln w="11113" cap="flat" cmpd="sng">
                <a:solidFill>
                  <a:srgbClr val="0000FF"/>
                </a:solidFill>
                <a:prstDash val="solid"/>
                <a:headEnd type="none" w="med" len="med"/>
                <a:tailEnd type="none" w="med" len="med"/>
              </a:ln>
            </p:spPr>
          </p:sp>
          <p:sp>
            <p:nvSpPr>
              <p:cNvPr id="87979" name="Line 7176"/>
              <p:cNvSpPr/>
              <p:nvPr/>
            </p:nvSpPr>
            <p:spPr>
              <a:xfrm>
                <a:off x="5189" y="1124"/>
                <a:ext cx="4" cy="0"/>
              </a:xfrm>
              <a:prstGeom prst="line">
                <a:avLst/>
              </a:prstGeom>
              <a:ln w="11113" cap="flat" cmpd="sng">
                <a:solidFill>
                  <a:srgbClr val="0000FF"/>
                </a:solidFill>
                <a:prstDash val="solid"/>
                <a:headEnd type="none" w="med" len="med"/>
                <a:tailEnd type="none" w="med" len="med"/>
              </a:ln>
            </p:spPr>
          </p:sp>
          <p:sp>
            <p:nvSpPr>
              <p:cNvPr id="87980" name="Line 7177"/>
              <p:cNvSpPr/>
              <p:nvPr/>
            </p:nvSpPr>
            <p:spPr>
              <a:xfrm>
                <a:off x="5191" y="1130"/>
                <a:ext cx="0" cy="6"/>
              </a:xfrm>
              <a:prstGeom prst="line">
                <a:avLst/>
              </a:prstGeom>
              <a:ln w="11113" cap="flat" cmpd="sng">
                <a:solidFill>
                  <a:srgbClr val="0000FF"/>
                </a:solidFill>
                <a:prstDash val="solid"/>
                <a:headEnd type="none" w="med" len="med"/>
                <a:tailEnd type="none" w="med" len="med"/>
              </a:ln>
            </p:spPr>
          </p:sp>
          <p:sp>
            <p:nvSpPr>
              <p:cNvPr id="87981" name="Line 7178"/>
              <p:cNvSpPr/>
              <p:nvPr/>
            </p:nvSpPr>
            <p:spPr>
              <a:xfrm>
                <a:off x="5189" y="1136"/>
                <a:ext cx="4" cy="0"/>
              </a:xfrm>
              <a:prstGeom prst="line">
                <a:avLst/>
              </a:prstGeom>
              <a:ln w="11113" cap="flat" cmpd="sng">
                <a:solidFill>
                  <a:srgbClr val="0000FF"/>
                </a:solidFill>
                <a:prstDash val="solid"/>
                <a:headEnd type="none" w="med" len="med"/>
                <a:tailEnd type="none" w="med" len="med"/>
              </a:ln>
            </p:spPr>
          </p:sp>
          <p:sp>
            <p:nvSpPr>
              <p:cNvPr id="87982" name="Line 7179"/>
              <p:cNvSpPr/>
              <p:nvPr/>
            </p:nvSpPr>
            <p:spPr>
              <a:xfrm flipV="1">
                <a:off x="5209" y="1132"/>
                <a:ext cx="0" cy="7"/>
              </a:xfrm>
              <a:prstGeom prst="line">
                <a:avLst/>
              </a:prstGeom>
              <a:ln w="11113" cap="flat" cmpd="sng">
                <a:solidFill>
                  <a:srgbClr val="0000FF"/>
                </a:solidFill>
                <a:prstDash val="solid"/>
                <a:headEnd type="none" w="med" len="med"/>
                <a:tailEnd type="none" w="med" len="med"/>
              </a:ln>
            </p:spPr>
          </p:sp>
          <p:sp>
            <p:nvSpPr>
              <p:cNvPr id="87983" name="Line 7180"/>
              <p:cNvSpPr/>
              <p:nvPr/>
            </p:nvSpPr>
            <p:spPr>
              <a:xfrm>
                <a:off x="5206" y="1132"/>
                <a:ext cx="5" cy="0"/>
              </a:xfrm>
              <a:prstGeom prst="line">
                <a:avLst/>
              </a:prstGeom>
              <a:ln w="11113" cap="flat" cmpd="sng">
                <a:solidFill>
                  <a:srgbClr val="0000FF"/>
                </a:solidFill>
                <a:prstDash val="solid"/>
                <a:headEnd type="none" w="med" len="med"/>
                <a:tailEnd type="none" w="med" len="med"/>
              </a:ln>
            </p:spPr>
          </p:sp>
          <p:sp>
            <p:nvSpPr>
              <p:cNvPr id="87984" name="Line 7181"/>
              <p:cNvSpPr/>
              <p:nvPr/>
            </p:nvSpPr>
            <p:spPr>
              <a:xfrm>
                <a:off x="5209" y="1139"/>
                <a:ext cx="0" cy="6"/>
              </a:xfrm>
              <a:prstGeom prst="line">
                <a:avLst/>
              </a:prstGeom>
              <a:ln w="11113" cap="flat" cmpd="sng">
                <a:solidFill>
                  <a:srgbClr val="0000FF"/>
                </a:solidFill>
                <a:prstDash val="solid"/>
                <a:headEnd type="none" w="med" len="med"/>
                <a:tailEnd type="none" w="med" len="med"/>
              </a:ln>
            </p:spPr>
          </p:sp>
          <p:sp>
            <p:nvSpPr>
              <p:cNvPr id="87985" name="Line 7182"/>
              <p:cNvSpPr/>
              <p:nvPr/>
            </p:nvSpPr>
            <p:spPr>
              <a:xfrm>
                <a:off x="5206" y="1145"/>
                <a:ext cx="5" cy="0"/>
              </a:xfrm>
              <a:prstGeom prst="line">
                <a:avLst/>
              </a:prstGeom>
              <a:ln w="11113" cap="flat" cmpd="sng">
                <a:solidFill>
                  <a:srgbClr val="0000FF"/>
                </a:solidFill>
                <a:prstDash val="solid"/>
                <a:headEnd type="none" w="med" len="med"/>
                <a:tailEnd type="none" w="med" len="med"/>
              </a:ln>
            </p:spPr>
          </p:sp>
          <p:sp>
            <p:nvSpPr>
              <p:cNvPr id="87986" name="Line 7183"/>
              <p:cNvSpPr/>
              <p:nvPr/>
            </p:nvSpPr>
            <p:spPr>
              <a:xfrm flipV="1">
                <a:off x="5224" y="1109"/>
                <a:ext cx="0" cy="23"/>
              </a:xfrm>
              <a:prstGeom prst="line">
                <a:avLst/>
              </a:prstGeom>
              <a:ln w="11113" cap="flat" cmpd="sng">
                <a:solidFill>
                  <a:srgbClr val="0000FF"/>
                </a:solidFill>
                <a:prstDash val="solid"/>
                <a:headEnd type="none" w="med" len="med"/>
                <a:tailEnd type="none" w="med" len="med"/>
              </a:ln>
            </p:spPr>
          </p:sp>
          <p:sp>
            <p:nvSpPr>
              <p:cNvPr id="87987" name="Line 7184"/>
              <p:cNvSpPr/>
              <p:nvPr/>
            </p:nvSpPr>
            <p:spPr>
              <a:xfrm>
                <a:off x="5222" y="1109"/>
                <a:ext cx="4" cy="0"/>
              </a:xfrm>
              <a:prstGeom prst="line">
                <a:avLst/>
              </a:prstGeom>
              <a:ln w="11113" cap="flat" cmpd="sng">
                <a:solidFill>
                  <a:srgbClr val="0000FF"/>
                </a:solidFill>
                <a:prstDash val="solid"/>
                <a:headEnd type="none" w="med" len="med"/>
                <a:tailEnd type="none" w="med" len="med"/>
              </a:ln>
            </p:spPr>
          </p:sp>
          <p:sp>
            <p:nvSpPr>
              <p:cNvPr id="87988" name="Line 7185"/>
              <p:cNvSpPr/>
              <p:nvPr/>
            </p:nvSpPr>
            <p:spPr>
              <a:xfrm>
                <a:off x="5224" y="1132"/>
                <a:ext cx="0" cy="23"/>
              </a:xfrm>
              <a:prstGeom prst="line">
                <a:avLst/>
              </a:prstGeom>
              <a:ln w="11113" cap="flat" cmpd="sng">
                <a:solidFill>
                  <a:srgbClr val="0000FF"/>
                </a:solidFill>
                <a:prstDash val="solid"/>
                <a:headEnd type="none" w="med" len="med"/>
                <a:tailEnd type="none" w="med" len="med"/>
              </a:ln>
            </p:spPr>
          </p:sp>
          <p:sp>
            <p:nvSpPr>
              <p:cNvPr id="87989" name="Line 7186"/>
              <p:cNvSpPr/>
              <p:nvPr/>
            </p:nvSpPr>
            <p:spPr>
              <a:xfrm>
                <a:off x="5222" y="1155"/>
                <a:ext cx="4" cy="0"/>
              </a:xfrm>
              <a:prstGeom prst="line">
                <a:avLst/>
              </a:prstGeom>
              <a:ln w="11113" cap="flat" cmpd="sng">
                <a:solidFill>
                  <a:srgbClr val="0000FF"/>
                </a:solidFill>
                <a:prstDash val="solid"/>
                <a:headEnd type="none" w="med" len="med"/>
                <a:tailEnd type="none" w="med" len="med"/>
              </a:ln>
            </p:spPr>
          </p:sp>
          <p:sp>
            <p:nvSpPr>
              <p:cNvPr id="87990" name="Line 7187"/>
              <p:cNvSpPr/>
              <p:nvPr/>
            </p:nvSpPr>
            <p:spPr>
              <a:xfrm flipV="1">
                <a:off x="5241" y="1116"/>
                <a:ext cx="0" cy="20"/>
              </a:xfrm>
              <a:prstGeom prst="line">
                <a:avLst/>
              </a:prstGeom>
              <a:ln w="11113" cap="flat" cmpd="sng">
                <a:solidFill>
                  <a:srgbClr val="0000FF"/>
                </a:solidFill>
                <a:prstDash val="solid"/>
                <a:headEnd type="none" w="med" len="med"/>
                <a:tailEnd type="none" w="med" len="med"/>
              </a:ln>
            </p:spPr>
          </p:sp>
          <p:sp>
            <p:nvSpPr>
              <p:cNvPr id="87991" name="Line 7188"/>
              <p:cNvSpPr/>
              <p:nvPr/>
            </p:nvSpPr>
            <p:spPr>
              <a:xfrm>
                <a:off x="5239" y="1116"/>
                <a:ext cx="5" cy="0"/>
              </a:xfrm>
              <a:prstGeom prst="line">
                <a:avLst/>
              </a:prstGeom>
              <a:ln w="11113" cap="flat" cmpd="sng">
                <a:solidFill>
                  <a:srgbClr val="0000FF"/>
                </a:solidFill>
                <a:prstDash val="solid"/>
                <a:headEnd type="none" w="med" len="med"/>
                <a:tailEnd type="none" w="med" len="med"/>
              </a:ln>
            </p:spPr>
          </p:sp>
          <p:sp>
            <p:nvSpPr>
              <p:cNvPr id="87992" name="Line 7189"/>
              <p:cNvSpPr/>
              <p:nvPr/>
            </p:nvSpPr>
            <p:spPr>
              <a:xfrm>
                <a:off x="5241" y="1136"/>
                <a:ext cx="0" cy="22"/>
              </a:xfrm>
              <a:prstGeom prst="line">
                <a:avLst/>
              </a:prstGeom>
              <a:ln w="11113" cap="flat" cmpd="sng">
                <a:solidFill>
                  <a:srgbClr val="0000FF"/>
                </a:solidFill>
                <a:prstDash val="solid"/>
                <a:headEnd type="none" w="med" len="med"/>
                <a:tailEnd type="none" w="med" len="med"/>
              </a:ln>
            </p:spPr>
          </p:sp>
          <p:sp>
            <p:nvSpPr>
              <p:cNvPr id="87993" name="Line 7190"/>
              <p:cNvSpPr/>
              <p:nvPr/>
            </p:nvSpPr>
            <p:spPr>
              <a:xfrm>
                <a:off x="5239" y="1158"/>
                <a:ext cx="5" cy="0"/>
              </a:xfrm>
              <a:prstGeom prst="line">
                <a:avLst/>
              </a:prstGeom>
              <a:ln w="11113" cap="flat" cmpd="sng">
                <a:solidFill>
                  <a:srgbClr val="0000FF"/>
                </a:solidFill>
                <a:prstDash val="solid"/>
                <a:headEnd type="none" w="med" len="med"/>
                <a:tailEnd type="none" w="med" len="med"/>
              </a:ln>
            </p:spPr>
          </p:sp>
          <p:sp>
            <p:nvSpPr>
              <p:cNvPr id="87994" name="Line 7191"/>
              <p:cNvSpPr/>
              <p:nvPr/>
            </p:nvSpPr>
            <p:spPr>
              <a:xfrm flipV="1">
                <a:off x="5259" y="1103"/>
                <a:ext cx="0" cy="29"/>
              </a:xfrm>
              <a:prstGeom prst="line">
                <a:avLst/>
              </a:prstGeom>
              <a:ln w="11113" cap="flat" cmpd="sng">
                <a:solidFill>
                  <a:srgbClr val="0000FF"/>
                </a:solidFill>
                <a:prstDash val="solid"/>
                <a:headEnd type="none" w="med" len="med"/>
                <a:tailEnd type="none" w="med" len="med"/>
              </a:ln>
            </p:spPr>
          </p:sp>
          <p:sp>
            <p:nvSpPr>
              <p:cNvPr id="87995" name="Line 7192"/>
              <p:cNvSpPr/>
              <p:nvPr/>
            </p:nvSpPr>
            <p:spPr>
              <a:xfrm>
                <a:off x="5256" y="1103"/>
                <a:ext cx="5" cy="0"/>
              </a:xfrm>
              <a:prstGeom prst="line">
                <a:avLst/>
              </a:prstGeom>
              <a:ln w="11113" cap="flat" cmpd="sng">
                <a:solidFill>
                  <a:srgbClr val="0000FF"/>
                </a:solidFill>
                <a:prstDash val="solid"/>
                <a:headEnd type="none" w="med" len="med"/>
                <a:tailEnd type="none" w="med" len="med"/>
              </a:ln>
            </p:spPr>
          </p:sp>
          <p:sp>
            <p:nvSpPr>
              <p:cNvPr id="87996" name="Line 7193"/>
              <p:cNvSpPr/>
              <p:nvPr/>
            </p:nvSpPr>
            <p:spPr>
              <a:xfrm>
                <a:off x="5259" y="1132"/>
                <a:ext cx="0" cy="30"/>
              </a:xfrm>
              <a:prstGeom prst="line">
                <a:avLst/>
              </a:prstGeom>
              <a:ln w="11113" cap="flat" cmpd="sng">
                <a:solidFill>
                  <a:srgbClr val="0000FF"/>
                </a:solidFill>
                <a:prstDash val="solid"/>
                <a:headEnd type="none" w="med" len="med"/>
                <a:tailEnd type="none" w="med" len="med"/>
              </a:ln>
            </p:spPr>
          </p:sp>
          <p:sp>
            <p:nvSpPr>
              <p:cNvPr id="87997" name="Line 7194"/>
              <p:cNvSpPr/>
              <p:nvPr/>
            </p:nvSpPr>
            <p:spPr>
              <a:xfrm>
                <a:off x="5256" y="1162"/>
                <a:ext cx="5" cy="0"/>
              </a:xfrm>
              <a:prstGeom prst="line">
                <a:avLst/>
              </a:prstGeom>
              <a:ln w="11113" cap="flat" cmpd="sng">
                <a:solidFill>
                  <a:srgbClr val="0000FF"/>
                </a:solidFill>
                <a:prstDash val="solid"/>
                <a:headEnd type="none" w="med" len="med"/>
                <a:tailEnd type="none" w="med" len="med"/>
              </a:ln>
            </p:spPr>
          </p:sp>
          <p:sp>
            <p:nvSpPr>
              <p:cNvPr id="87998" name="Line 7195"/>
              <p:cNvSpPr/>
              <p:nvPr/>
            </p:nvSpPr>
            <p:spPr>
              <a:xfrm flipV="1">
                <a:off x="5274" y="1105"/>
                <a:ext cx="0" cy="25"/>
              </a:xfrm>
              <a:prstGeom prst="line">
                <a:avLst/>
              </a:prstGeom>
              <a:ln w="11113" cap="flat" cmpd="sng">
                <a:solidFill>
                  <a:srgbClr val="0000FF"/>
                </a:solidFill>
                <a:prstDash val="solid"/>
                <a:headEnd type="none" w="med" len="med"/>
                <a:tailEnd type="none" w="med" len="med"/>
              </a:ln>
            </p:spPr>
          </p:sp>
          <p:sp>
            <p:nvSpPr>
              <p:cNvPr id="87999" name="Line 7196"/>
              <p:cNvSpPr/>
              <p:nvPr/>
            </p:nvSpPr>
            <p:spPr>
              <a:xfrm>
                <a:off x="5272" y="1105"/>
                <a:ext cx="5" cy="0"/>
              </a:xfrm>
              <a:prstGeom prst="line">
                <a:avLst/>
              </a:prstGeom>
              <a:ln w="11113" cap="flat" cmpd="sng">
                <a:solidFill>
                  <a:srgbClr val="0000FF"/>
                </a:solidFill>
                <a:prstDash val="solid"/>
                <a:headEnd type="none" w="med" len="med"/>
                <a:tailEnd type="none" w="med" len="med"/>
              </a:ln>
            </p:spPr>
          </p:sp>
          <p:sp>
            <p:nvSpPr>
              <p:cNvPr id="88000" name="Line 7197"/>
              <p:cNvSpPr/>
              <p:nvPr/>
            </p:nvSpPr>
            <p:spPr>
              <a:xfrm>
                <a:off x="5274" y="1130"/>
                <a:ext cx="0" cy="25"/>
              </a:xfrm>
              <a:prstGeom prst="line">
                <a:avLst/>
              </a:prstGeom>
              <a:ln w="11113" cap="flat" cmpd="sng">
                <a:solidFill>
                  <a:srgbClr val="0000FF"/>
                </a:solidFill>
                <a:prstDash val="solid"/>
                <a:headEnd type="none" w="med" len="med"/>
                <a:tailEnd type="none" w="med" len="med"/>
              </a:ln>
            </p:spPr>
          </p:sp>
          <p:sp>
            <p:nvSpPr>
              <p:cNvPr id="88001" name="Line 7198"/>
              <p:cNvSpPr/>
              <p:nvPr/>
            </p:nvSpPr>
            <p:spPr>
              <a:xfrm>
                <a:off x="5272" y="1155"/>
                <a:ext cx="5" cy="0"/>
              </a:xfrm>
              <a:prstGeom prst="line">
                <a:avLst/>
              </a:prstGeom>
              <a:ln w="11113" cap="flat" cmpd="sng">
                <a:solidFill>
                  <a:srgbClr val="0000FF"/>
                </a:solidFill>
                <a:prstDash val="solid"/>
                <a:headEnd type="none" w="med" len="med"/>
                <a:tailEnd type="none" w="med" len="med"/>
              </a:ln>
            </p:spPr>
          </p:sp>
          <p:sp>
            <p:nvSpPr>
              <p:cNvPr id="88002" name="Line 7199"/>
              <p:cNvSpPr/>
              <p:nvPr/>
            </p:nvSpPr>
            <p:spPr>
              <a:xfrm flipV="1">
                <a:off x="5292" y="1105"/>
                <a:ext cx="0" cy="23"/>
              </a:xfrm>
              <a:prstGeom prst="line">
                <a:avLst/>
              </a:prstGeom>
              <a:ln w="11113" cap="flat" cmpd="sng">
                <a:solidFill>
                  <a:srgbClr val="0000FF"/>
                </a:solidFill>
                <a:prstDash val="solid"/>
                <a:headEnd type="none" w="med" len="med"/>
                <a:tailEnd type="none" w="med" len="med"/>
              </a:ln>
            </p:spPr>
          </p:sp>
          <p:sp>
            <p:nvSpPr>
              <p:cNvPr id="88003" name="Line 7200"/>
              <p:cNvSpPr/>
              <p:nvPr/>
            </p:nvSpPr>
            <p:spPr>
              <a:xfrm>
                <a:off x="5289" y="1105"/>
                <a:ext cx="5" cy="0"/>
              </a:xfrm>
              <a:prstGeom prst="line">
                <a:avLst/>
              </a:prstGeom>
              <a:ln w="11113" cap="flat" cmpd="sng">
                <a:solidFill>
                  <a:srgbClr val="0000FF"/>
                </a:solidFill>
                <a:prstDash val="solid"/>
                <a:headEnd type="none" w="med" len="med"/>
                <a:tailEnd type="none" w="med" len="med"/>
              </a:ln>
            </p:spPr>
          </p:sp>
          <p:sp>
            <p:nvSpPr>
              <p:cNvPr id="88004" name="Line 7201"/>
              <p:cNvSpPr/>
              <p:nvPr/>
            </p:nvSpPr>
            <p:spPr>
              <a:xfrm>
                <a:off x="5292" y="1128"/>
                <a:ext cx="0" cy="23"/>
              </a:xfrm>
              <a:prstGeom prst="line">
                <a:avLst/>
              </a:prstGeom>
              <a:ln w="11113" cap="flat" cmpd="sng">
                <a:solidFill>
                  <a:srgbClr val="0000FF"/>
                </a:solidFill>
                <a:prstDash val="solid"/>
                <a:headEnd type="none" w="med" len="med"/>
                <a:tailEnd type="none" w="med" len="med"/>
              </a:ln>
            </p:spPr>
          </p:sp>
          <p:sp>
            <p:nvSpPr>
              <p:cNvPr id="88005" name="Line 7202"/>
              <p:cNvSpPr/>
              <p:nvPr/>
            </p:nvSpPr>
            <p:spPr>
              <a:xfrm>
                <a:off x="5289" y="1151"/>
                <a:ext cx="5" cy="0"/>
              </a:xfrm>
              <a:prstGeom prst="line">
                <a:avLst/>
              </a:prstGeom>
              <a:ln w="11113" cap="flat" cmpd="sng">
                <a:solidFill>
                  <a:srgbClr val="0000FF"/>
                </a:solidFill>
                <a:prstDash val="solid"/>
                <a:headEnd type="none" w="med" len="med"/>
                <a:tailEnd type="none" w="med" len="med"/>
              </a:ln>
            </p:spPr>
          </p:sp>
          <p:sp>
            <p:nvSpPr>
              <p:cNvPr id="88006" name="Line 7203"/>
              <p:cNvSpPr/>
              <p:nvPr/>
            </p:nvSpPr>
            <p:spPr>
              <a:xfrm flipV="1">
                <a:off x="5309" y="1094"/>
                <a:ext cx="0" cy="32"/>
              </a:xfrm>
              <a:prstGeom prst="line">
                <a:avLst/>
              </a:prstGeom>
              <a:ln w="11113" cap="flat" cmpd="sng">
                <a:solidFill>
                  <a:srgbClr val="0000FF"/>
                </a:solidFill>
                <a:prstDash val="solid"/>
                <a:headEnd type="none" w="med" len="med"/>
                <a:tailEnd type="none" w="med" len="med"/>
              </a:ln>
            </p:spPr>
          </p:sp>
          <p:sp>
            <p:nvSpPr>
              <p:cNvPr id="88007" name="Line 7204"/>
              <p:cNvSpPr/>
              <p:nvPr/>
            </p:nvSpPr>
            <p:spPr>
              <a:xfrm>
                <a:off x="5307" y="1094"/>
                <a:ext cx="4" cy="0"/>
              </a:xfrm>
              <a:prstGeom prst="line">
                <a:avLst/>
              </a:prstGeom>
              <a:ln w="11113" cap="flat" cmpd="sng">
                <a:solidFill>
                  <a:srgbClr val="0000FF"/>
                </a:solidFill>
                <a:prstDash val="solid"/>
                <a:headEnd type="none" w="med" len="med"/>
                <a:tailEnd type="none" w="med" len="med"/>
              </a:ln>
            </p:spPr>
          </p:sp>
          <p:sp>
            <p:nvSpPr>
              <p:cNvPr id="88008" name="Line 7205"/>
              <p:cNvSpPr/>
              <p:nvPr/>
            </p:nvSpPr>
            <p:spPr>
              <a:xfrm>
                <a:off x="5309" y="1126"/>
                <a:ext cx="0" cy="32"/>
              </a:xfrm>
              <a:prstGeom prst="line">
                <a:avLst/>
              </a:prstGeom>
              <a:ln w="11113" cap="flat" cmpd="sng">
                <a:solidFill>
                  <a:srgbClr val="0000FF"/>
                </a:solidFill>
                <a:prstDash val="solid"/>
                <a:headEnd type="none" w="med" len="med"/>
                <a:tailEnd type="none" w="med" len="med"/>
              </a:ln>
            </p:spPr>
          </p:sp>
          <p:sp>
            <p:nvSpPr>
              <p:cNvPr id="88009" name="Line 7206"/>
              <p:cNvSpPr/>
              <p:nvPr/>
            </p:nvSpPr>
            <p:spPr>
              <a:xfrm>
                <a:off x="5307" y="1158"/>
                <a:ext cx="4" cy="0"/>
              </a:xfrm>
              <a:prstGeom prst="line">
                <a:avLst/>
              </a:prstGeom>
              <a:ln w="11113" cap="flat" cmpd="sng">
                <a:solidFill>
                  <a:srgbClr val="0000FF"/>
                </a:solidFill>
                <a:prstDash val="solid"/>
                <a:headEnd type="none" w="med" len="med"/>
                <a:tailEnd type="none" w="med" len="med"/>
              </a:ln>
            </p:spPr>
          </p:sp>
          <p:sp>
            <p:nvSpPr>
              <p:cNvPr id="88010" name="Line 7207"/>
              <p:cNvSpPr/>
              <p:nvPr/>
            </p:nvSpPr>
            <p:spPr>
              <a:xfrm flipV="1">
                <a:off x="5324" y="1099"/>
                <a:ext cx="0" cy="18"/>
              </a:xfrm>
              <a:prstGeom prst="line">
                <a:avLst/>
              </a:prstGeom>
              <a:ln w="11113" cap="flat" cmpd="sng">
                <a:solidFill>
                  <a:srgbClr val="0000FF"/>
                </a:solidFill>
                <a:prstDash val="solid"/>
                <a:headEnd type="none" w="med" len="med"/>
                <a:tailEnd type="none" w="med" len="med"/>
              </a:ln>
            </p:spPr>
          </p:sp>
          <p:sp>
            <p:nvSpPr>
              <p:cNvPr id="88011" name="Line 7208"/>
              <p:cNvSpPr/>
              <p:nvPr/>
            </p:nvSpPr>
            <p:spPr>
              <a:xfrm>
                <a:off x="5322" y="1099"/>
                <a:ext cx="5" cy="0"/>
              </a:xfrm>
              <a:prstGeom prst="line">
                <a:avLst/>
              </a:prstGeom>
              <a:ln w="11113" cap="flat" cmpd="sng">
                <a:solidFill>
                  <a:srgbClr val="0000FF"/>
                </a:solidFill>
                <a:prstDash val="solid"/>
                <a:headEnd type="none" w="med" len="med"/>
                <a:tailEnd type="none" w="med" len="med"/>
              </a:ln>
            </p:spPr>
          </p:sp>
          <p:sp>
            <p:nvSpPr>
              <p:cNvPr id="88012" name="Line 7209"/>
              <p:cNvSpPr/>
              <p:nvPr/>
            </p:nvSpPr>
            <p:spPr>
              <a:xfrm>
                <a:off x="5324" y="1117"/>
                <a:ext cx="0" cy="19"/>
              </a:xfrm>
              <a:prstGeom prst="line">
                <a:avLst/>
              </a:prstGeom>
              <a:ln w="11113" cap="flat" cmpd="sng">
                <a:solidFill>
                  <a:srgbClr val="0000FF"/>
                </a:solidFill>
                <a:prstDash val="solid"/>
                <a:headEnd type="none" w="med" len="med"/>
                <a:tailEnd type="none" w="med" len="med"/>
              </a:ln>
            </p:spPr>
          </p:sp>
          <p:sp>
            <p:nvSpPr>
              <p:cNvPr id="88013" name="Line 7210"/>
              <p:cNvSpPr/>
              <p:nvPr/>
            </p:nvSpPr>
            <p:spPr>
              <a:xfrm>
                <a:off x="5322" y="1136"/>
                <a:ext cx="5" cy="0"/>
              </a:xfrm>
              <a:prstGeom prst="line">
                <a:avLst/>
              </a:prstGeom>
              <a:ln w="11113" cap="flat" cmpd="sng">
                <a:solidFill>
                  <a:srgbClr val="0000FF"/>
                </a:solidFill>
                <a:prstDash val="solid"/>
                <a:headEnd type="none" w="med" len="med"/>
                <a:tailEnd type="none" w="med" len="med"/>
              </a:ln>
            </p:spPr>
          </p:sp>
          <p:sp>
            <p:nvSpPr>
              <p:cNvPr id="88014" name="Line 7211"/>
              <p:cNvSpPr/>
              <p:nvPr/>
            </p:nvSpPr>
            <p:spPr>
              <a:xfrm flipV="1">
                <a:off x="5342" y="1101"/>
                <a:ext cx="0" cy="19"/>
              </a:xfrm>
              <a:prstGeom prst="line">
                <a:avLst/>
              </a:prstGeom>
              <a:ln w="11113" cap="flat" cmpd="sng">
                <a:solidFill>
                  <a:srgbClr val="0000FF"/>
                </a:solidFill>
                <a:prstDash val="solid"/>
                <a:headEnd type="none" w="med" len="med"/>
                <a:tailEnd type="none" w="med" len="med"/>
              </a:ln>
            </p:spPr>
          </p:sp>
          <p:sp>
            <p:nvSpPr>
              <p:cNvPr id="88015" name="Line 7212"/>
              <p:cNvSpPr/>
              <p:nvPr/>
            </p:nvSpPr>
            <p:spPr>
              <a:xfrm>
                <a:off x="5340" y="1101"/>
                <a:ext cx="4" cy="0"/>
              </a:xfrm>
              <a:prstGeom prst="line">
                <a:avLst/>
              </a:prstGeom>
              <a:ln w="11113" cap="flat" cmpd="sng">
                <a:solidFill>
                  <a:srgbClr val="0000FF"/>
                </a:solidFill>
                <a:prstDash val="solid"/>
                <a:headEnd type="none" w="med" len="med"/>
                <a:tailEnd type="none" w="med" len="med"/>
              </a:ln>
            </p:spPr>
          </p:sp>
          <p:sp>
            <p:nvSpPr>
              <p:cNvPr id="88016" name="Line 7213"/>
              <p:cNvSpPr/>
              <p:nvPr/>
            </p:nvSpPr>
            <p:spPr>
              <a:xfrm>
                <a:off x="5342" y="1120"/>
                <a:ext cx="0" cy="19"/>
              </a:xfrm>
              <a:prstGeom prst="line">
                <a:avLst/>
              </a:prstGeom>
              <a:ln w="11113" cap="flat" cmpd="sng">
                <a:solidFill>
                  <a:srgbClr val="0000FF"/>
                </a:solidFill>
                <a:prstDash val="solid"/>
                <a:headEnd type="none" w="med" len="med"/>
                <a:tailEnd type="none" w="med" len="med"/>
              </a:ln>
            </p:spPr>
          </p:sp>
          <p:sp>
            <p:nvSpPr>
              <p:cNvPr id="88017" name="Line 7214"/>
              <p:cNvSpPr/>
              <p:nvPr/>
            </p:nvSpPr>
            <p:spPr>
              <a:xfrm>
                <a:off x="5340" y="1139"/>
                <a:ext cx="4" cy="0"/>
              </a:xfrm>
              <a:prstGeom prst="line">
                <a:avLst/>
              </a:prstGeom>
              <a:ln w="11113" cap="flat" cmpd="sng">
                <a:solidFill>
                  <a:srgbClr val="0000FF"/>
                </a:solidFill>
                <a:prstDash val="solid"/>
                <a:headEnd type="none" w="med" len="med"/>
                <a:tailEnd type="none" w="med" len="med"/>
              </a:ln>
            </p:spPr>
          </p:sp>
          <p:sp>
            <p:nvSpPr>
              <p:cNvPr id="88018" name="Line 7215"/>
              <p:cNvSpPr/>
              <p:nvPr/>
            </p:nvSpPr>
            <p:spPr>
              <a:xfrm flipV="1">
                <a:off x="5360" y="1078"/>
                <a:ext cx="0" cy="31"/>
              </a:xfrm>
              <a:prstGeom prst="line">
                <a:avLst/>
              </a:prstGeom>
              <a:ln w="11113" cap="flat" cmpd="sng">
                <a:solidFill>
                  <a:srgbClr val="0000FF"/>
                </a:solidFill>
                <a:prstDash val="solid"/>
                <a:headEnd type="none" w="med" len="med"/>
                <a:tailEnd type="none" w="med" len="med"/>
              </a:ln>
            </p:spPr>
          </p:sp>
          <p:sp>
            <p:nvSpPr>
              <p:cNvPr id="88019" name="Line 7216"/>
              <p:cNvSpPr/>
              <p:nvPr/>
            </p:nvSpPr>
            <p:spPr>
              <a:xfrm>
                <a:off x="5357" y="1078"/>
                <a:ext cx="5" cy="0"/>
              </a:xfrm>
              <a:prstGeom prst="line">
                <a:avLst/>
              </a:prstGeom>
              <a:ln w="11113" cap="flat" cmpd="sng">
                <a:solidFill>
                  <a:srgbClr val="0000FF"/>
                </a:solidFill>
                <a:prstDash val="solid"/>
                <a:headEnd type="none" w="med" len="med"/>
                <a:tailEnd type="none" w="med" len="med"/>
              </a:ln>
            </p:spPr>
          </p:sp>
          <p:sp>
            <p:nvSpPr>
              <p:cNvPr id="88020" name="Line 7217"/>
              <p:cNvSpPr/>
              <p:nvPr/>
            </p:nvSpPr>
            <p:spPr>
              <a:xfrm>
                <a:off x="5360" y="1109"/>
                <a:ext cx="0" cy="32"/>
              </a:xfrm>
              <a:prstGeom prst="line">
                <a:avLst/>
              </a:prstGeom>
              <a:ln w="11113" cap="flat" cmpd="sng">
                <a:solidFill>
                  <a:srgbClr val="0000FF"/>
                </a:solidFill>
                <a:prstDash val="solid"/>
                <a:headEnd type="none" w="med" len="med"/>
                <a:tailEnd type="none" w="med" len="med"/>
              </a:ln>
            </p:spPr>
          </p:sp>
          <p:sp>
            <p:nvSpPr>
              <p:cNvPr id="88021" name="Line 7218"/>
              <p:cNvSpPr/>
              <p:nvPr/>
            </p:nvSpPr>
            <p:spPr>
              <a:xfrm>
                <a:off x="5357" y="1141"/>
                <a:ext cx="5" cy="0"/>
              </a:xfrm>
              <a:prstGeom prst="line">
                <a:avLst/>
              </a:prstGeom>
              <a:ln w="11113" cap="flat" cmpd="sng">
                <a:solidFill>
                  <a:srgbClr val="0000FF"/>
                </a:solidFill>
                <a:prstDash val="solid"/>
                <a:headEnd type="none" w="med" len="med"/>
                <a:tailEnd type="none" w="med" len="med"/>
              </a:ln>
            </p:spPr>
          </p:sp>
          <p:sp>
            <p:nvSpPr>
              <p:cNvPr id="88022" name="Line 7219"/>
              <p:cNvSpPr/>
              <p:nvPr/>
            </p:nvSpPr>
            <p:spPr>
              <a:xfrm flipV="1">
                <a:off x="5375" y="1078"/>
                <a:ext cx="0" cy="25"/>
              </a:xfrm>
              <a:prstGeom prst="line">
                <a:avLst/>
              </a:prstGeom>
              <a:ln w="11113" cap="flat" cmpd="sng">
                <a:solidFill>
                  <a:srgbClr val="0000FF"/>
                </a:solidFill>
                <a:prstDash val="solid"/>
                <a:headEnd type="none" w="med" len="med"/>
                <a:tailEnd type="none" w="med" len="med"/>
              </a:ln>
            </p:spPr>
          </p:sp>
          <p:sp>
            <p:nvSpPr>
              <p:cNvPr id="88023" name="Line 7220"/>
              <p:cNvSpPr/>
              <p:nvPr/>
            </p:nvSpPr>
            <p:spPr>
              <a:xfrm>
                <a:off x="5373" y="1078"/>
                <a:ext cx="4" cy="0"/>
              </a:xfrm>
              <a:prstGeom prst="line">
                <a:avLst/>
              </a:prstGeom>
              <a:ln w="11113" cap="flat" cmpd="sng">
                <a:solidFill>
                  <a:srgbClr val="0000FF"/>
                </a:solidFill>
                <a:prstDash val="solid"/>
                <a:headEnd type="none" w="med" len="med"/>
                <a:tailEnd type="none" w="med" len="med"/>
              </a:ln>
            </p:spPr>
          </p:sp>
          <p:sp>
            <p:nvSpPr>
              <p:cNvPr id="88024" name="Line 7221"/>
              <p:cNvSpPr/>
              <p:nvPr/>
            </p:nvSpPr>
            <p:spPr>
              <a:xfrm>
                <a:off x="5375" y="1103"/>
                <a:ext cx="0" cy="25"/>
              </a:xfrm>
              <a:prstGeom prst="line">
                <a:avLst/>
              </a:prstGeom>
              <a:ln w="11113" cap="flat" cmpd="sng">
                <a:solidFill>
                  <a:srgbClr val="0000FF"/>
                </a:solidFill>
                <a:prstDash val="solid"/>
                <a:headEnd type="none" w="med" len="med"/>
                <a:tailEnd type="none" w="med" len="med"/>
              </a:ln>
            </p:spPr>
          </p:sp>
          <p:sp>
            <p:nvSpPr>
              <p:cNvPr id="88025" name="Line 7222"/>
              <p:cNvSpPr/>
              <p:nvPr/>
            </p:nvSpPr>
            <p:spPr>
              <a:xfrm>
                <a:off x="5373" y="1128"/>
                <a:ext cx="4" cy="0"/>
              </a:xfrm>
              <a:prstGeom prst="line">
                <a:avLst/>
              </a:prstGeom>
              <a:ln w="11113" cap="flat" cmpd="sng">
                <a:solidFill>
                  <a:srgbClr val="0000FF"/>
                </a:solidFill>
                <a:prstDash val="solid"/>
                <a:headEnd type="none" w="med" len="med"/>
                <a:tailEnd type="none" w="med" len="med"/>
              </a:ln>
            </p:spPr>
          </p:sp>
          <p:sp>
            <p:nvSpPr>
              <p:cNvPr id="88026" name="Line 7223"/>
              <p:cNvSpPr/>
              <p:nvPr/>
            </p:nvSpPr>
            <p:spPr>
              <a:xfrm flipV="1">
                <a:off x="5392" y="1057"/>
                <a:ext cx="0" cy="37"/>
              </a:xfrm>
              <a:prstGeom prst="line">
                <a:avLst/>
              </a:prstGeom>
              <a:ln w="11113" cap="flat" cmpd="sng">
                <a:solidFill>
                  <a:srgbClr val="0000FF"/>
                </a:solidFill>
                <a:prstDash val="solid"/>
                <a:headEnd type="none" w="med" len="med"/>
                <a:tailEnd type="none" w="med" len="med"/>
              </a:ln>
            </p:spPr>
          </p:sp>
          <p:sp>
            <p:nvSpPr>
              <p:cNvPr id="88027" name="Line 7224"/>
              <p:cNvSpPr/>
              <p:nvPr/>
            </p:nvSpPr>
            <p:spPr>
              <a:xfrm>
                <a:off x="5390" y="1057"/>
                <a:ext cx="5" cy="0"/>
              </a:xfrm>
              <a:prstGeom prst="line">
                <a:avLst/>
              </a:prstGeom>
              <a:ln w="11113" cap="flat" cmpd="sng">
                <a:solidFill>
                  <a:srgbClr val="0000FF"/>
                </a:solidFill>
                <a:prstDash val="solid"/>
                <a:headEnd type="none" w="med" len="med"/>
                <a:tailEnd type="none" w="med" len="med"/>
              </a:ln>
            </p:spPr>
          </p:sp>
          <p:sp>
            <p:nvSpPr>
              <p:cNvPr id="88028" name="Line 7225"/>
              <p:cNvSpPr/>
              <p:nvPr/>
            </p:nvSpPr>
            <p:spPr>
              <a:xfrm>
                <a:off x="5392" y="1094"/>
                <a:ext cx="0" cy="38"/>
              </a:xfrm>
              <a:prstGeom prst="line">
                <a:avLst/>
              </a:prstGeom>
              <a:ln w="11113" cap="flat" cmpd="sng">
                <a:solidFill>
                  <a:srgbClr val="0000FF"/>
                </a:solidFill>
                <a:prstDash val="solid"/>
                <a:headEnd type="none" w="med" len="med"/>
                <a:tailEnd type="none" w="med" len="med"/>
              </a:ln>
            </p:spPr>
          </p:sp>
          <p:sp>
            <p:nvSpPr>
              <p:cNvPr id="88029" name="Line 7226"/>
              <p:cNvSpPr/>
              <p:nvPr/>
            </p:nvSpPr>
            <p:spPr>
              <a:xfrm>
                <a:off x="5390" y="1132"/>
                <a:ext cx="5" cy="0"/>
              </a:xfrm>
              <a:prstGeom prst="line">
                <a:avLst/>
              </a:prstGeom>
              <a:ln w="11113" cap="flat" cmpd="sng">
                <a:solidFill>
                  <a:srgbClr val="0000FF"/>
                </a:solidFill>
                <a:prstDash val="solid"/>
                <a:headEnd type="none" w="med" len="med"/>
                <a:tailEnd type="none" w="med" len="med"/>
              </a:ln>
            </p:spPr>
          </p:sp>
          <p:sp>
            <p:nvSpPr>
              <p:cNvPr id="88030" name="Line 7227"/>
              <p:cNvSpPr/>
              <p:nvPr/>
            </p:nvSpPr>
            <p:spPr>
              <a:xfrm flipV="1">
                <a:off x="5410" y="1059"/>
                <a:ext cx="0" cy="69"/>
              </a:xfrm>
              <a:prstGeom prst="line">
                <a:avLst/>
              </a:prstGeom>
              <a:ln w="11113" cap="flat" cmpd="sng">
                <a:solidFill>
                  <a:srgbClr val="0000FF"/>
                </a:solidFill>
                <a:prstDash val="solid"/>
                <a:headEnd type="none" w="med" len="med"/>
                <a:tailEnd type="none" w="med" len="med"/>
              </a:ln>
            </p:spPr>
          </p:sp>
          <p:sp>
            <p:nvSpPr>
              <p:cNvPr id="88031" name="Line 7228"/>
              <p:cNvSpPr/>
              <p:nvPr/>
            </p:nvSpPr>
            <p:spPr>
              <a:xfrm>
                <a:off x="5407" y="1059"/>
                <a:ext cx="5" cy="0"/>
              </a:xfrm>
              <a:prstGeom prst="line">
                <a:avLst/>
              </a:prstGeom>
              <a:ln w="11113" cap="flat" cmpd="sng">
                <a:solidFill>
                  <a:srgbClr val="0000FF"/>
                </a:solidFill>
                <a:prstDash val="solid"/>
                <a:headEnd type="none" w="med" len="med"/>
                <a:tailEnd type="none" w="med" len="med"/>
              </a:ln>
            </p:spPr>
          </p:sp>
          <p:sp>
            <p:nvSpPr>
              <p:cNvPr id="88032" name="Line 7229"/>
              <p:cNvSpPr/>
              <p:nvPr/>
            </p:nvSpPr>
            <p:spPr>
              <a:xfrm>
                <a:off x="5410" y="1128"/>
                <a:ext cx="0" cy="69"/>
              </a:xfrm>
              <a:prstGeom prst="line">
                <a:avLst/>
              </a:prstGeom>
              <a:ln w="11113" cap="flat" cmpd="sng">
                <a:solidFill>
                  <a:srgbClr val="0000FF"/>
                </a:solidFill>
                <a:prstDash val="solid"/>
                <a:headEnd type="none" w="med" len="med"/>
                <a:tailEnd type="none" w="med" len="med"/>
              </a:ln>
            </p:spPr>
          </p:sp>
          <p:sp>
            <p:nvSpPr>
              <p:cNvPr id="88033" name="Line 7230"/>
              <p:cNvSpPr/>
              <p:nvPr/>
            </p:nvSpPr>
            <p:spPr>
              <a:xfrm>
                <a:off x="5407" y="1197"/>
                <a:ext cx="5" cy="0"/>
              </a:xfrm>
              <a:prstGeom prst="line">
                <a:avLst/>
              </a:prstGeom>
              <a:ln w="11113" cap="flat" cmpd="sng">
                <a:solidFill>
                  <a:srgbClr val="0000FF"/>
                </a:solidFill>
                <a:prstDash val="solid"/>
                <a:headEnd type="none" w="med" len="med"/>
                <a:tailEnd type="none" w="med" len="med"/>
              </a:ln>
            </p:spPr>
          </p:sp>
          <p:sp>
            <p:nvSpPr>
              <p:cNvPr id="88034" name="Line 7231"/>
              <p:cNvSpPr/>
              <p:nvPr/>
            </p:nvSpPr>
            <p:spPr>
              <a:xfrm flipV="1">
                <a:off x="5425" y="1021"/>
                <a:ext cx="0" cy="50"/>
              </a:xfrm>
              <a:prstGeom prst="line">
                <a:avLst/>
              </a:prstGeom>
              <a:ln w="11113" cap="flat" cmpd="sng">
                <a:solidFill>
                  <a:srgbClr val="0000FF"/>
                </a:solidFill>
                <a:prstDash val="solid"/>
                <a:headEnd type="none" w="med" len="med"/>
                <a:tailEnd type="none" w="med" len="med"/>
              </a:ln>
            </p:spPr>
          </p:sp>
          <p:sp>
            <p:nvSpPr>
              <p:cNvPr id="88035" name="Line 7232"/>
              <p:cNvSpPr/>
              <p:nvPr/>
            </p:nvSpPr>
            <p:spPr>
              <a:xfrm>
                <a:off x="5423" y="1021"/>
                <a:ext cx="4" cy="0"/>
              </a:xfrm>
              <a:prstGeom prst="line">
                <a:avLst/>
              </a:prstGeom>
              <a:ln w="11113" cap="flat" cmpd="sng">
                <a:solidFill>
                  <a:srgbClr val="0000FF"/>
                </a:solidFill>
                <a:prstDash val="solid"/>
                <a:headEnd type="none" w="med" len="med"/>
                <a:tailEnd type="none" w="med" len="med"/>
              </a:ln>
            </p:spPr>
          </p:sp>
          <p:sp>
            <p:nvSpPr>
              <p:cNvPr id="88036" name="Line 7233"/>
              <p:cNvSpPr/>
              <p:nvPr/>
            </p:nvSpPr>
            <p:spPr>
              <a:xfrm>
                <a:off x="5425" y="1071"/>
                <a:ext cx="0" cy="51"/>
              </a:xfrm>
              <a:prstGeom prst="line">
                <a:avLst/>
              </a:prstGeom>
              <a:ln w="11113" cap="flat" cmpd="sng">
                <a:solidFill>
                  <a:srgbClr val="0000FF"/>
                </a:solidFill>
                <a:prstDash val="solid"/>
                <a:headEnd type="none" w="med" len="med"/>
                <a:tailEnd type="none" w="med" len="med"/>
              </a:ln>
            </p:spPr>
          </p:sp>
          <p:sp>
            <p:nvSpPr>
              <p:cNvPr id="88037" name="Line 7234"/>
              <p:cNvSpPr/>
              <p:nvPr/>
            </p:nvSpPr>
            <p:spPr>
              <a:xfrm>
                <a:off x="5423" y="1122"/>
                <a:ext cx="4" cy="0"/>
              </a:xfrm>
              <a:prstGeom prst="line">
                <a:avLst/>
              </a:prstGeom>
              <a:ln w="11113" cap="flat" cmpd="sng">
                <a:solidFill>
                  <a:srgbClr val="0000FF"/>
                </a:solidFill>
                <a:prstDash val="solid"/>
                <a:headEnd type="none" w="med" len="med"/>
                <a:tailEnd type="none" w="med" len="med"/>
              </a:ln>
            </p:spPr>
          </p:sp>
          <p:sp>
            <p:nvSpPr>
              <p:cNvPr id="88038" name="Line 7235"/>
              <p:cNvSpPr/>
              <p:nvPr/>
            </p:nvSpPr>
            <p:spPr>
              <a:xfrm flipV="1">
                <a:off x="5443" y="1027"/>
                <a:ext cx="0" cy="80"/>
              </a:xfrm>
              <a:prstGeom prst="line">
                <a:avLst/>
              </a:prstGeom>
              <a:ln w="11113" cap="flat" cmpd="sng">
                <a:solidFill>
                  <a:srgbClr val="0000FF"/>
                </a:solidFill>
                <a:prstDash val="solid"/>
                <a:headEnd type="none" w="med" len="med"/>
                <a:tailEnd type="none" w="med" len="med"/>
              </a:ln>
            </p:spPr>
          </p:sp>
          <p:sp>
            <p:nvSpPr>
              <p:cNvPr id="88039" name="Line 7236"/>
              <p:cNvSpPr/>
              <p:nvPr/>
            </p:nvSpPr>
            <p:spPr>
              <a:xfrm>
                <a:off x="5440" y="1027"/>
                <a:ext cx="5" cy="0"/>
              </a:xfrm>
              <a:prstGeom prst="line">
                <a:avLst/>
              </a:prstGeom>
              <a:ln w="11113" cap="flat" cmpd="sng">
                <a:solidFill>
                  <a:srgbClr val="0000FF"/>
                </a:solidFill>
                <a:prstDash val="solid"/>
                <a:headEnd type="none" w="med" len="med"/>
                <a:tailEnd type="none" w="med" len="med"/>
              </a:ln>
            </p:spPr>
          </p:sp>
          <p:sp>
            <p:nvSpPr>
              <p:cNvPr id="88040" name="Line 7237"/>
              <p:cNvSpPr/>
              <p:nvPr/>
            </p:nvSpPr>
            <p:spPr>
              <a:xfrm>
                <a:off x="5443" y="1107"/>
                <a:ext cx="0" cy="80"/>
              </a:xfrm>
              <a:prstGeom prst="line">
                <a:avLst/>
              </a:prstGeom>
              <a:ln w="11113" cap="flat" cmpd="sng">
                <a:solidFill>
                  <a:srgbClr val="0000FF"/>
                </a:solidFill>
                <a:prstDash val="solid"/>
                <a:headEnd type="none" w="med" len="med"/>
                <a:tailEnd type="none" w="med" len="med"/>
              </a:ln>
            </p:spPr>
          </p:sp>
          <p:sp>
            <p:nvSpPr>
              <p:cNvPr id="88041" name="Line 7238"/>
              <p:cNvSpPr/>
              <p:nvPr/>
            </p:nvSpPr>
            <p:spPr>
              <a:xfrm>
                <a:off x="5440" y="1187"/>
                <a:ext cx="5" cy="0"/>
              </a:xfrm>
              <a:prstGeom prst="line">
                <a:avLst/>
              </a:prstGeom>
              <a:ln w="11113" cap="flat" cmpd="sng">
                <a:solidFill>
                  <a:srgbClr val="0000FF"/>
                </a:solidFill>
                <a:prstDash val="solid"/>
                <a:headEnd type="none" w="med" len="med"/>
                <a:tailEnd type="none" w="med" len="med"/>
              </a:ln>
            </p:spPr>
          </p:sp>
          <p:sp>
            <p:nvSpPr>
              <p:cNvPr id="88042" name="Line 7239"/>
              <p:cNvSpPr/>
              <p:nvPr/>
            </p:nvSpPr>
            <p:spPr>
              <a:xfrm flipH="1">
                <a:off x="5418" y="764"/>
                <a:ext cx="18" cy="0"/>
              </a:xfrm>
              <a:prstGeom prst="line">
                <a:avLst/>
              </a:prstGeom>
              <a:ln w="22225" cap="flat" cmpd="sng">
                <a:solidFill>
                  <a:srgbClr val="FF0000"/>
                </a:solidFill>
                <a:prstDash val="sysDot"/>
                <a:headEnd type="none" w="med" len="med"/>
                <a:tailEnd type="none" w="med" len="med"/>
              </a:ln>
            </p:spPr>
          </p:sp>
          <p:sp>
            <p:nvSpPr>
              <p:cNvPr id="88043" name="Line 7240"/>
              <p:cNvSpPr/>
              <p:nvPr/>
            </p:nvSpPr>
            <p:spPr>
              <a:xfrm flipH="1">
                <a:off x="5403" y="764"/>
                <a:ext cx="15" cy="0"/>
              </a:xfrm>
              <a:prstGeom prst="line">
                <a:avLst/>
              </a:prstGeom>
              <a:ln w="22225" cap="flat" cmpd="sng">
                <a:solidFill>
                  <a:srgbClr val="FF0000"/>
                </a:solidFill>
                <a:prstDash val="sysDot"/>
                <a:headEnd type="none" w="med" len="med"/>
                <a:tailEnd type="none" w="med" len="med"/>
              </a:ln>
            </p:spPr>
          </p:sp>
          <p:sp>
            <p:nvSpPr>
              <p:cNvPr id="88044" name="Line 7241"/>
              <p:cNvSpPr/>
              <p:nvPr/>
            </p:nvSpPr>
            <p:spPr>
              <a:xfrm flipH="1" flipV="1">
                <a:off x="5385" y="756"/>
                <a:ext cx="18" cy="8"/>
              </a:xfrm>
              <a:prstGeom prst="line">
                <a:avLst/>
              </a:prstGeom>
              <a:ln w="22225" cap="flat" cmpd="sng">
                <a:solidFill>
                  <a:srgbClr val="FF0000"/>
                </a:solidFill>
                <a:prstDash val="sysDot"/>
                <a:headEnd type="none" w="med" len="med"/>
                <a:tailEnd type="none" w="med" len="med"/>
              </a:ln>
            </p:spPr>
          </p:sp>
          <p:sp>
            <p:nvSpPr>
              <p:cNvPr id="88045" name="Line 7242"/>
              <p:cNvSpPr/>
              <p:nvPr/>
            </p:nvSpPr>
            <p:spPr>
              <a:xfrm flipH="1" flipV="1">
                <a:off x="5368" y="748"/>
                <a:ext cx="17" cy="8"/>
              </a:xfrm>
              <a:prstGeom prst="line">
                <a:avLst/>
              </a:prstGeom>
              <a:ln w="22225" cap="flat" cmpd="sng">
                <a:solidFill>
                  <a:srgbClr val="FF0000"/>
                </a:solidFill>
                <a:prstDash val="sysDot"/>
                <a:headEnd type="none" w="med" len="med"/>
                <a:tailEnd type="none" w="med" len="med"/>
              </a:ln>
            </p:spPr>
          </p:sp>
          <p:sp>
            <p:nvSpPr>
              <p:cNvPr id="88046" name="Line 7243"/>
              <p:cNvSpPr/>
              <p:nvPr/>
            </p:nvSpPr>
            <p:spPr>
              <a:xfrm flipH="1" flipV="1">
                <a:off x="5353" y="741"/>
                <a:ext cx="15" cy="7"/>
              </a:xfrm>
              <a:prstGeom prst="line">
                <a:avLst/>
              </a:prstGeom>
              <a:ln w="22225" cap="flat" cmpd="sng">
                <a:solidFill>
                  <a:srgbClr val="FF0000"/>
                </a:solidFill>
                <a:prstDash val="sysDot"/>
                <a:headEnd type="none" w="med" len="med"/>
                <a:tailEnd type="none" w="med" len="med"/>
              </a:ln>
            </p:spPr>
          </p:sp>
        </p:grpSp>
        <p:grpSp>
          <p:nvGrpSpPr>
            <p:cNvPr id="85033" name="Group 7445"/>
            <p:cNvGrpSpPr/>
            <p:nvPr/>
          </p:nvGrpSpPr>
          <p:grpSpPr>
            <a:xfrm>
              <a:off x="4488" y="410"/>
              <a:ext cx="948" cy="895"/>
              <a:chOff x="4488" y="410"/>
              <a:chExt cx="948" cy="895"/>
            </a:xfrm>
          </p:grpSpPr>
          <p:sp>
            <p:nvSpPr>
              <p:cNvPr id="87647" name="Line 7245"/>
              <p:cNvSpPr/>
              <p:nvPr/>
            </p:nvSpPr>
            <p:spPr>
              <a:xfrm flipH="1" flipV="1">
                <a:off x="5335" y="735"/>
                <a:ext cx="18" cy="6"/>
              </a:xfrm>
              <a:prstGeom prst="line">
                <a:avLst/>
              </a:prstGeom>
              <a:ln w="22225" cap="flat" cmpd="sng">
                <a:solidFill>
                  <a:srgbClr val="FF0000"/>
                </a:solidFill>
                <a:prstDash val="sysDot"/>
                <a:headEnd type="none" w="med" len="med"/>
                <a:tailEnd type="none" w="med" len="med"/>
              </a:ln>
            </p:spPr>
          </p:sp>
          <p:sp>
            <p:nvSpPr>
              <p:cNvPr id="87648" name="Line 7246"/>
              <p:cNvSpPr/>
              <p:nvPr/>
            </p:nvSpPr>
            <p:spPr>
              <a:xfrm flipH="1" flipV="1">
                <a:off x="5318" y="729"/>
                <a:ext cx="17" cy="6"/>
              </a:xfrm>
              <a:prstGeom prst="line">
                <a:avLst/>
              </a:prstGeom>
              <a:ln w="22225" cap="flat" cmpd="sng">
                <a:solidFill>
                  <a:srgbClr val="FF0000"/>
                </a:solidFill>
                <a:prstDash val="sysDot"/>
                <a:headEnd type="none" w="med" len="med"/>
                <a:tailEnd type="none" w="med" len="med"/>
              </a:ln>
            </p:spPr>
          </p:sp>
          <p:sp>
            <p:nvSpPr>
              <p:cNvPr id="87649" name="Line 7247"/>
              <p:cNvSpPr/>
              <p:nvPr/>
            </p:nvSpPr>
            <p:spPr>
              <a:xfrm flipH="1" flipV="1">
                <a:off x="5303" y="725"/>
                <a:ext cx="15" cy="4"/>
              </a:xfrm>
              <a:prstGeom prst="line">
                <a:avLst/>
              </a:prstGeom>
              <a:ln w="22225" cap="flat" cmpd="sng">
                <a:solidFill>
                  <a:srgbClr val="FF0000"/>
                </a:solidFill>
                <a:prstDash val="sysDot"/>
                <a:headEnd type="none" w="med" len="med"/>
                <a:tailEnd type="none" w="med" len="med"/>
              </a:ln>
            </p:spPr>
          </p:sp>
          <p:sp>
            <p:nvSpPr>
              <p:cNvPr id="87650" name="Line 7248"/>
              <p:cNvSpPr/>
              <p:nvPr/>
            </p:nvSpPr>
            <p:spPr>
              <a:xfrm flipH="1" flipV="1">
                <a:off x="5285" y="718"/>
                <a:ext cx="18" cy="7"/>
              </a:xfrm>
              <a:prstGeom prst="line">
                <a:avLst/>
              </a:prstGeom>
              <a:ln w="22225" cap="flat" cmpd="sng">
                <a:solidFill>
                  <a:srgbClr val="FF0000"/>
                </a:solidFill>
                <a:prstDash val="sysDot"/>
                <a:headEnd type="none" w="med" len="med"/>
                <a:tailEnd type="none" w="med" len="med"/>
              </a:ln>
            </p:spPr>
          </p:sp>
          <p:sp>
            <p:nvSpPr>
              <p:cNvPr id="87651" name="Line 7249"/>
              <p:cNvSpPr/>
              <p:nvPr/>
            </p:nvSpPr>
            <p:spPr>
              <a:xfrm flipH="1" flipV="1">
                <a:off x="5267" y="714"/>
                <a:ext cx="18" cy="4"/>
              </a:xfrm>
              <a:prstGeom prst="line">
                <a:avLst/>
              </a:prstGeom>
              <a:ln w="22225" cap="flat" cmpd="sng">
                <a:solidFill>
                  <a:srgbClr val="FF0000"/>
                </a:solidFill>
                <a:prstDash val="sysDot"/>
                <a:headEnd type="none" w="med" len="med"/>
                <a:tailEnd type="none" w="med" len="med"/>
              </a:ln>
            </p:spPr>
          </p:sp>
          <p:sp>
            <p:nvSpPr>
              <p:cNvPr id="87652" name="Line 7250"/>
              <p:cNvSpPr/>
              <p:nvPr/>
            </p:nvSpPr>
            <p:spPr>
              <a:xfrm flipH="1" flipV="1">
                <a:off x="5252" y="710"/>
                <a:ext cx="15" cy="4"/>
              </a:xfrm>
              <a:prstGeom prst="line">
                <a:avLst/>
              </a:prstGeom>
              <a:ln w="22225" cap="flat" cmpd="sng">
                <a:solidFill>
                  <a:srgbClr val="FF0000"/>
                </a:solidFill>
                <a:prstDash val="sysDot"/>
                <a:headEnd type="none" w="med" len="med"/>
                <a:tailEnd type="none" w="med" len="med"/>
              </a:ln>
            </p:spPr>
          </p:sp>
          <p:sp>
            <p:nvSpPr>
              <p:cNvPr id="87653" name="Line 7251"/>
              <p:cNvSpPr/>
              <p:nvPr/>
            </p:nvSpPr>
            <p:spPr>
              <a:xfrm flipH="1" flipV="1">
                <a:off x="5235" y="708"/>
                <a:ext cx="17" cy="2"/>
              </a:xfrm>
              <a:prstGeom prst="line">
                <a:avLst/>
              </a:prstGeom>
              <a:ln w="22225" cap="flat" cmpd="sng">
                <a:solidFill>
                  <a:srgbClr val="FF0000"/>
                </a:solidFill>
                <a:prstDash val="sysDot"/>
                <a:headEnd type="none" w="med" len="med"/>
                <a:tailEnd type="none" w="med" len="med"/>
              </a:ln>
            </p:spPr>
          </p:sp>
          <p:sp>
            <p:nvSpPr>
              <p:cNvPr id="87654" name="Line 7252"/>
              <p:cNvSpPr/>
              <p:nvPr/>
            </p:nvSpPr>
            <p:spPr>
              <a:xfrm flipH="1" flipV="1">
                <a:off x="5217" y="703"/>
                <a:ext cx="18" cy="5"/>
              </a:xfrm>
              <a:prstGeom prst="line">
                <a:avLst/>
              </a:prstGeom>
              <a:ln w="22225" cap="flat" cmpd="sng">
                <a:solidFill>
                  <a:srgbClr val="FF0000"/>
                </a:solidFill>
                <a:prstDash val="sysDot"/>
                <a:headEnd type="none" w="med" len="med"/>
                <a:tailEnd type="none" w="med" len="med"/>
              </a:ln>
            </p:spPr>
          </p:sp>
          <p:sp>
            <p:nvSpPr>
              <p:cNvPr id="87655" name="Line 7253"/>
              <p:cNvSpPr/>
              <p:nvPr/>
            </p:nvSpPr>
            <p:spPr>
              <a:xfrm flipH="1" flipV="1">
                <a:off x="5202" y="702"/>
                <a:ext cx="15" cy="1"/>
              </a:xfrm>
              <a:prstGeom prst="line">
                <a:avLst/>
              </a:prstGeom>
              <a:ln w="22225" cap="flat" cmpd="sng">
                <a:solidFill>
                  <a:srgbClr val="FF0000"/>
                </a:solidFill>
                <a:prstDash val="sysDot"/>
                <a:headEnd type="none" w="med" len="med"/>
                <a:tailEnd type="none" w="med" len="med"/>
              </a:ln>
            </p:spPr>
          </p:sp>
          <p:sp>
            <p:nvSpPr>
              <p:cNvPr id="87656" name="Line 7254"/>
              <p:cNvSpPr/>
              <p:nvPr/>
            </p:nvSpPr>
            <p:spPr>
              <a:xfrm flipH="1" flipV="1">
                <a:off x="5184" y="697"/>
                <a:ext cx="18" cy="5"/>
              </a:xfrm>
              <a:prstGeom prst="line">
                <a:avLst/>
              </a:prstGeom>
              <a:ln w="22225" cap="flat" cmpd="sng">
                <a:solidFill>
                  <a:srgbClr val="FF0000"/>
                </a:solidFill>
                <a:prstDash val="sysDot"/>
                <a:headEnd type="none" w="med" len="med"/>
                <a:tailEnd type="none" w="med" len="med"/>
              </a:ln>
            </p:spPr>
          </p:sp>
          <p:sp>
            <p:nvSpPr>
              <p:cNvPr id="87657" name="Line 7255"/>
              <p:cNvSpPr/>
              <p:nvPr/>
            </p:nvSpPr>
            <p:spPr>
              <a:xfrm flipH="1" flipV="1">
                <a:off x="5167" y="693"/>
                <a:ext cx="17" cy="4"/>
              </a:xfrm>
              <a:prstGeom prst="line">
                <a:avLst/>
              </a:prstGeom>
              <a:ln w="22225" cap="flat" cmpd="sng">
                <a:solidFill>
                  <a:srgbClr val="FF0000"/>
                </a:solidFill>
                <a:prstDash val="sysDot"/>
                <a:headEnd type="none" w="med" len="med"/>
                <a:tailEnd type="none" w="med" len="med"/>
              </a:ln>
            </p:spPr>
          </p:sp>
          <p:sp>
            <p:nvSpPr>
              <p:cNvPr id="87658" name="Line 7256"/>
              <p:cNvSpPr/>
              <p:nvPr/>
            </p:nvSpPr>
            <p:spPr>
              <a:xfrm flipH="1" flipV="1">
                <a:off x="5152" y="689"/>
                <a:ext cx="15" cy="4"/>
              </a:xfrm>
              <a:prstGeom prst="line">
                <a:avLst/>
              </a:prstGeom>
              <a:ln w="22225" cap="flat" cmpd="sng">
                <a:solidFill>
                  <a:srgbClr val="FF0000"/>
                </a:solidFill>
                <a:prstDash val="sysDot"/>
                <a:headEnd type="none" w="med" len="med"/>
                <a:tailEnd type="none" w="med" len="med"/>
              </a:ln>
            </p:spPr>
          </p:sp>
          <p:sp>
            <p:nvSpPr>
              <p:cNvPr id="87659" name="Line 7257"/>
              <p:cNvSpPr/>
              <p:nvPr/>
            </p:nvSpPr>
            <p:spPr>
              <a:xfrm flipH="1" flipV="1">
                <a:off x="5134" y="680"/>
                <a:ext cx="18" cy="9"/>
              </a:xfrm>
              <a:prstGeom prst="line">
                <a:avLst/>
              </a:prstGeom>
              <a:ln w="22225" cap="flat" cmpd="sng">
                <a:solidFill>
                  <a:srgbClr val="FF0000"/>
                </a:solidFill>
                <a:prstDash val="sysDot"/>
                <a:headEnd type="none" w="med" len="med"/>
                <a:tailEnd type="none" w="med" len="med"/>
              </a:ln>
            </p:spPr>
          </p:sp>
          <p:sp>
            <p:nvSpPr>
              <p:cNvPr id="87660" name="Line 7258"/>
              <p:cNvSpPr/>
              <p:nvPr/>
            </p:nvSpPr>
            <p:spPr>
              <a:xfrm flipH="1" flipV="1">
                <a:off x="5116" y="674"/>
                <a:ext cx="18" cy="6"/>
              </a:xfrm>
              <a:prstGeom prst="line">
                <a:avLst/>
              </a:prstGeom>
              <a:ln w="22225" cap="flat" cmpd="sng">
                <a:solidFill>
                  <a:srgbClr val="FF0000"/>
                </a:solidFill>
                <a:prstDash val="sysDot"/>
                <a:headEnd type="none" w="med" len="med"/>
                <a:tailEnd type="none" w="med" len="med"/>
              </a:ln>
            </p:spPr>
          </p:sp>
          <p:sp>
            <p:nvSpPr>
              <p:cNvPr id="87661" name="Line 7259"/>
              <p:cNvSpPr/>
              <p:nvPr/>
            </p:nvSpPr>
            <p:spPr>
              <a:xfrm flipH="1" flipV="1">
                <a:off x="5102" y="666"/>
                <a:ext cx="14" cy="8"/>
              </a:xfrm>
              <a:prstGeom prst="line">
                <a:avLst/>
              </a:prstGeom>
              <a:ln w="22225" cap="flat" cmpd="sng">
                <a:solidFill>
                  <a:srgbClr val="FF0000"/>
                </a:solidFill>
                <a:prstDash val="sysDot"/>
                <a:headEnd type="none" w="med" len="med"/>
                <a:tailEnd type="none" w="med" len="med"/>
              </a:ln>
            </p:spPr>
          </p:sp>
          <p:sp>
            <p:nvSpPr>
              <p:cNvPr id="87662" name="Line 7260"/>
              <p:cNvSpPr/>
              <p:nvPr/>
            </p:nvSpPr>
            <p:spPr>
              <a:xfrm flipH="1" flipV="1">
                <a:off x="5084" y="657"/>
                <a:ext cx="18" cy="9"/>
              </a:xfrm>
              <a:prstGeom prst="line">
                <a:avLst/>
              </a:prstGeom>
              <a:ln w="22225" cap="flat" cmpd="sng">
                <a:solidFill>
                  <a:srgbClr val="FF0000"/>
                </a:solidFill>
                <a:prstDash val="sysDot"/>
                <a:headEnd type="none" w="med" len="med"/>
                <a:tailEnd type="none" w="med" len="med"/>
              </a:ln>
            </p:spPr>
          </p:sp>
          <p:sp>
            <p:nvSpPr>
              <p:cNvPr id="87663" name="Line 7261"/>
              <p:cNvSpPr/>
              <p:nvPr/>
            </p:nvSpPr>
            <p:spPr>
              <a:xfrm flipH="1" flipV="1">
                <a:off x="5066" y="647"/>
                <a:ext cx="18" cy="10"/>
              </a:xfrm>
              <a:prstGeom prst="line">
                <a:avLst/>
              </a:prstGeom>
              <a:ln w="22225" cap="flat" cmpd="sng">
                <a:solidFill>
                  <a:srgbClr val="FF0000"/>
                </a:solidFill>
                <a:prstDash val="sysDot"/>
                <a:headEnd type="none" w="med" len="med"/>
                <a:tailEnd type="none" w="med" len="med"/>
              </a:ln>
            </p:spPr>
          </p:sp>
          <p:sp>
            <p:nvSpPr>
              <p:cNvPr id="87664" name="Line 7262"/>
              <p:cNvSpPr/>
              <p:nvPr/>
            </p:nvSpPr>
            <p:spPr>
              <a:xfrm flipH="1" flipV="1">
                <a:off x="5051" y="638"/>
                <a:ext cx="15" cy="9"/>
              </a:xfrm>
              <a:prstGeom prst="line">
                <a:avLst/>
              </a:prstGeom>
              <a:ln w="22225" cap="flat" cmpd="sng">
                <a:solidFill>
                  <a:srgbClr val="FF0000"/>
                </a:solidFill>
                <a:prstDash val="sysDot"/>
                <a:headEnd type="none" w="med" len="med"/>
                <a:tailEnd type="none" w="med" len="med"/>
              </a:ln>
            </p:spPr>
          </p:sp>
          <p:sp>
            <p:nvSpPr>
              <p:cNvPr id="87665" name="Line 7263"/>
              <p:cNvSpPr/>
              <p:nvPr/>
            </p:nvSpPr>
            <p:spPr>
              <a:xfrm flipH="1" flipV="1">
                <a:off x="5034" y="630"/>
                <a:ext cx="17" cy="8"/>
              </a:xfrm>
              <a:prstGeom prst="line">
                <a:avLst/>
              </a:prstGeom>
              <a:ln w="22225" cap="flat" cmpd="sng">
                <a:solidFill>
                  <a:srgbClr val="FF0000"/>
                </a:solidFill>
                <a:prstDash val="sysDot"/>
                <a:headEnd type="none" w="med" len="med"/>
                <a:tailEnd type="none" w="med" len="med"/>
              </a:ln>
            </p:spPr>
          </p:sp>
          <p:sp>
            <p:nvSpPr>
              <p:cNvPr id="87666" name="Line 7264"/>
              <p:cNvSpPr/>
              <p:nvPr/>
            </p:nvSpPr>
            <p:spPr>
              <a:xfrm flipH="1" flipV="1">
                <a:off x="5016" y="624"/>
                <a:ext cx="18" cy="6"/>
              </a:xfrm>
              <a:prstGeom prst="line">
                <a:avLst/>
              </a:prstGeom>
              <a:ln w="22225" cap="flat" cmpd="sng">
                <a:solidFill>
                  <a:srgbClr val="FF0000"/>
                </a:solidFill>
                <a:prstDash val="sysDot"/>
                <a:headEnd type="none" w="med" len="med"/>
                <a:tailEnd type="none" w="med" len="med"/>
              </a:ln>
            </p:spPr>
          </p:sp>
          <p:sp>
            <p:nvSpPr>
              <p:cNvPr id="87667" name="Line 7265"/>
              <p:cNvSpPr/>
              <p:nvPr/>
            </p:nvSpPr>
            <p:spPr>
              <a:xfrm flipH="1" flipV="1">
                <a:off x="5001" y="617"/>
                <a:ext cx="15" cy="7"/>
              </a:xfrm>
              <a:prstGeom prst="line">
                <a:avLst/>
              </a:prstGeom>
              <a:ln w="22225" cap="flat" cmpd="sng">
                <a:solidFill>
                  <a:srgbClr val="FF0000"/>
                </a:solidFill>
                <a:prstDash val="sysDot"/>
                <a:headEnd type="none" w="med" len="med"/>
                <a:tailEnd type="none" w="med" len="med"/>
              </a:ln>
            </p:spPr>
          </p:sp>
          <p:sp>
            <p:nvSpPr>
              <p:cNvPr id="87668" name="Line 7266"/>
              <p:cNvSpPr/>
              <p:nvPr/>
            </p:nvSpPr>
            <p:spPr>
              <a:xfrm flipH="1" flipV="1">
                <a:off x="4983" y="615"/>
                <a:ext cx="18" cy="2"/>
              </a:xfrm>
              <a:prstGeom prst="line">
                <a:avLst/>
              </a:prstGeom>
              <a:ln w="22225" cap="flat" cmpd="sng">
                <a:solidFill>
                  <a:srgbClr val="FF0000"/>
                </a:solidFill>
                <a:prstDash val="sysDot"/>
                <a:headEnd type="none" w="med" len="med"/>
                <a:tailEnd type="none" w="med" len="med"/>
              </a:ln>
            </p:spPr>
          </p:sp>
          <p:sp>
            <p:nvSpPr>
              <p:cNvPr id="87669" name="Line 7267"/>
              <p:cNvSpPr/>
              <p:nvPr/>
            </p:nvSpPr>
            <p:spPr>
              <a:xfrm flipH="1">
                <a:off x="4968" y="615"/>
                <a:ext cx="15" cy="0"/>
              </a:xfrm>
              <a:prstGeom prst="line">
                <a:avLst/>
              </a:prstGeom>
              <a:ln w="22225" cap="flat" cmpd="sng">
                <a:solidFill>
                  <a:srgbClr val="FF0000"/>
                </a:solidFill>
                <a:prstDash val="sysDot"/>
                <a:headEnd type="none" w="med" len="med"/>
                <a:tailEnd type="none" w="med" len="med"/>
              </a:ln>
            </p:spPr>
          </p:sp>
          <p:sp>
            <p:nvSpPr>
              <p:cNvPr id="87670" name="Line 7268"/>
              <p:cNvSpPr/>
              <p:nvPr/>
            </p:nvSpPr>
            <p:spPr>
              <a:xfrm flipH="1">
                <a:off x="4951" y="615"/>
                <a:ext cx="17" cy="2"/>
              </a:xfrm>
              <a:prstGeom prst="line">
                <a:avLst/>
              </a:prstGeom>
              <a:ln w="22225" cap="flat" cmpd="sng">
                <a:solidFill>
                  <a:srgbClr val="FF0000"/>
                </a:solidFill>
                <a:prstDash val="sysDot"/>
                <a:headEnd type="none" w="med" len="med"/>
                <a:tailEnd type="none" w="med" len="med"/>
              </a:ln>
            </p:spPr>
          </p:sp>
          <p:sp>
            <p:nvSpPr>
              <p:cNvPr id="87671" name="Line 7269"/>
              <p:cNvSpPr/>
              <p:nvPr/>
            </p:nvSpPr>
            <p:spPr>
              <a:xfrm flipH="1">
                <a:off x="4933" y="617"/>
                <a:ext cx="18" cy="2"/>
              </a:xfrm>
              <a:prstGeom prst="line">
                <a:avLst/>
              </a:prstGeom>
              <a:ln w="22225" cap="flat" cmpd="sng">
                <a:solidFill>
                  <a:srgbClr val="FF0000"/>
                </a:solidFill>
                <a:prstDash val="sysDot"/>
                <a:headEnd type="none" w="med" len="med"/>
                <a:tailEnd type="none" w="med" len="med"/>
              </a:ln>
            </p:spPr>
          </p:sp>
          <p:sp>
            <p:nvSpPr>
              <p:cNvPr id="87672" name="Line 7270"/>
              <p:cNvSpPr/>
              <p:nvPr/>
            </p:nvSpPr>
            <p:spPr>
              <a:xfrm flipH="1">
                <a:off x="4918" y="619"/>
                <a:ext cx="15" cy="6"/>
              </a:xfrm>
              <a:prstGeom prst="line">
                <a:avLst/>
              </a:prstGeom>
              <a:ln w="22225" cap="flat" cmpd="sng">
                <a:solidFill>
                  <a:srgbClr val="FF0000"/>
                </a:solidFill>
                <a:prstDash val="sysDot"/>
                <a:headEnd type="none" w="med" len="med"/>
                <a:tailEnd type="none" w="med" len="med"/>
              </a:ln>
            </p:spPr>
          </p:sp>
          <p:sp>
            <p:nvSpPr>
              <p:cNvPr id="87673" name="Line 7271"/>
              <p:cNvSpPr/>
              <p:nvPr/>
            </p:nvSpPr>
            <p:spPr>
              <a:xfrm flipH="1">
                <a:off x="4900" y="625"/>
                <a:ext cx="18" cy="7"/>
              </a:xfrm>
              <a:prstGeom prst="line">
                <a:avLst/>
              </a:prstGeom>
              <a:ln w="22225" cap="flat" cmpd="sng">
                <a:solidFill>
                  <a:srgbClr val="FF0000"/>
                </a:solidFill>
                <a:prstDash val="sysDot"/>
                <a:headEnd type="none" w="med" len="med"/>
                <a:tailEnd type="none" w="med" len="med"/>
              </a:ln>
            </p:spPr>
          </p:sp>
          <p:sp>
            <p:nvSpPr>
              <p:cNvPr id="87674" name="Line 7272"/>
              <p:cNvSpPr/>
              <p:nvPr/>
            </p:nvSpPr>
            <p:spPr>
              <a:xfrm flipH="1">
                <a:off x="4883" y="632"/>
                <a:ext cx="17" cy="8"/>
              </a:xfrm>
              <a:prstGeom prst="line">
                <a:avLst/>
              </a:prstGeom>
              <a:ln w="22225" cap="flat" cmpd="sng">
                <a:solidFill>
                  <a:srgbClr val="FF0000"/>
                </a:solidFill>
                <a:prstDash val="sysDot"/>
                <a:headEnd type="none" w="med" len="med"/>
                <a:tailEnd type="none" w="med" len="med"/>
              </a:ln>
            </p:spPr>
          </p:sp>
          <p:sp>
            <p:nvSpPr>
              <p:cNvPr id="87675" name="Line 7273"/>
              <p:cNvSpPr/>
              <p:nvPr/>
            </p:nvSpPr>
            <p:spPr>
              <a:xfrm flipH="1">
                <a:off x="4868" y="640"/>
                <a:ext cx="15" cy="9"/>
              </a:xfrm>
              <a:prstGeom prst="line">
                <a:avLst/>
              </a:prstGeom>
              <a:ln w="22225" cap="flat" cmpd="sng">
                <a:solidFill>
                  <a:srgbClr val="FF0000"/>
                </a:solidFill>
                <a:prstDash val="sysDot"/>
                <a:headEnd type="none" w="med" len="med"/>
                <a:tailEnd type="none" w="med" len="med"/>
              </a:ln>
            </p:spPr>
          </p:sp>
          <p:sp>
            <p:nvSpPr>
              <p:cNvPr id="87676" name="Line 7274"/>
              <p:cNvSpPr/>
              <p:nvPr/>
            </p:nvSpPr>
            <p:spPr>
              <a:xfrm flipH="1">
                <a:off x="4850" y="649"/>
                <a:ext cx="18" cy="10"/>
              </a:xfrm>
              <a:prstGeom prst="line">
                <a:avLst/>
              </a:prstGeom>
              <a:ln w="22225" cap="flat" cmpd="sng">
                <a:solidFill>
                  <a:srgbClr val="FF0000"/>
                </a:solidFill>
                <a:prstDash val="sysDot"/>
                <a:headEnd type="none" w="med" len="med"/>
                <a:tailEnd type="none" w="med" len="med"/>
              </a:ln>
            </p:spPr>
          </p:sp>
          <p:sp>
            <p:nvSpPr>
              <p:cNvPr id="87677" name="Line 7275"/>
              <p:cNvSpPr/>
              <p:nvPr/>
            </p:nvSpPr>
            <p:spPr>
              <a:xfrm flipH="1">
                <a:off x="4833" y="659"/>
                <a:ext cx="17" cy="13"/>
              </a:xfrm>
              <a:prstGeom prst="line">
                <a:avLst/>
              </a:prstGeom>
              <a:ln w="22225" cap="flat" cmpd="sng">
                <a:solidFill>
                  <a:srgbClr val="FF0000"/>
                </a:solidFill>
                <a:prstDash val="sysDot"/>
                <a:headEnd type="none" w="med" len="med"/>
                <a:tailEnd type="none" w="med" len="med"/>
              </a:ln>
            </p:spPr>
          </p:sp>
          <p:sp>
            <p:nvSpPr>
              <p:cNvPr id="87678" name="Line 7276"/>
              <p:cNvSpPr/>
              <p:nvPr/>
            </p:nvSpPr>
            <p:spPr>
              <a:xfrm flipH="1">
                <a:off x="4817" y="672"/>
                <a:ext cx="16" cy="15"/>
              </a:xfrm>
              <a:prstGeom prst="line">
                <a:avLst/>
              </a:prstGeom>
              <a:ln w="22225" cap="flat" cmpd="sng">
                <a:solidFill>
                  <a:srgbClr val="FF0000"/>
                </a:solidFill>
                <a:prstDash val="sysDot"/>
                <a:headEnd type="none" w="med" len="med"/>
                <a:tailEnd type="none" w="med" len="med"/>
              </a:ln>
            </p:spPr>
          </p:sp>
          <p:sp>
            <p:nvSpPr>
              <p:cNvPr id="87679" name="Line 7277"/>
              <p:cNvSpPr/>
              <p:nvPr/>
            </p:nvSpPr>
            <p:spPr>
              <a:xfrm flipH="1">
                <a:off x="4800" y="687"/>
                <a:ext cx="17" cy="12"/>
              </a:xfrm>
              <a:prstGeom prst="line">
                <a:avLst/>
              </a:prstGeom>
              <a:ln w="22225" cap="flat" cmpd="sng">
                <a:solidFill>
                  <a:srgbClr val="FF0000"/>
                </a:solidFill>
                <a:prstDash val="sysDot"/>
                <a:headEnd type="none" w="med" len="med"/>
                <a:tailEnd type="none" w="med" len="med"/>
              </a:ln>
            </p:spPr>
          </p:sp>
          <p:sp>
            <p:nvSpPr>
              <p:cNvPr id="87680" name="Line 7278"/>
              <p:cNvSpPr/>
              <p:nvPr/>
            </p:nvSpPr>
            <p:spPr>
              <a:xfrm flipH="1">
                <a:off x="4782" y="699"/>
                <a:ext cx="18" cy="13"/>
              </a:xfrm>
              <a:prstGeom prst="line">
                <a:avLst/>
              </a:prstGeom>
              <a:ln w="22225" cap="flat" cmpd="sng">
                <a:solidFill>
                  <a:srgbClr val="FF0000"/>
                </a:solidFill>
                <a:prstDash val="sysDot"/>
                <a:headEnd type="none" w="med" len="med"/>
                <a:tailEnd type="none" w="med" len="med"/>
              </a:ln>
            </p:spPr>
          </p:sp>
          <p:sp>
            <p:nvSpPr>
              <p:cNvPr id="87681" name="Line 7279"/>
              <p:cNvSpPr/>
              <p:nvPr/>
            </p:nvSpPr>
            <p:spPr>
              <a:xfrm flipH="1">
                <a:off x="4767" y="712"/>
                <a:ext cx="15" cy="10"/>
              </a:xfrm>
              <a:prstGeom prst="line">
                <a:avLst/>
              </a:prstGeom>
              <a:ln w="22225" cap="flat" cmpd="sng">
                <a:solidFill>
                  <a:srgbClr val="FF0000"/>
                </a:solidFill>
                <a:prstDash val="sysDot"/>
                <a:headEnd type="none" w="med" len="med"/>
                <a:tailEnd type="none" w="med" len="med"/>
              </a:ln>
            </p:spPr>
          </p:sp>
          <p:sp>
            <p:nvSpPr>
              <p:cNvPr id="87682" name="Line 7280"/>
              <p:cNvSpPr/>
              <p:nvPr/>
            </p:nvSpPr>
            <p:spPr>
              <a:xfrm flipH="1">
                <a:off x="4750" y="722"/>
                <a:ext cx="17" cy="7"/>
              </a:xfrm>
              <a:prstGeom prst="line">
                <a:avLst/>
              </a:prstGeom>
              <a:ln w="22225" cap="flat" cmpd="sng">
                <a:solidFill>
                  <a:srgbClr val="FF0000"/>
                </a:solidFill>
                <a:prstDash val="sysDot"/>
                <a:headEnd type="none" w="med" len="med"/>
                <a:tailEnd type="none" w="med" len="med"/>
              </a:ln>
            </p:spPr>
          </p:sp>
          <p:sp>
            <p:nvSpPr>
              <p:cNvPr id="87683" name="Line 7281"/>
              <p:cNvSpPr/>
              <p:nvPr/>
            </p:nvSpPr>
            <p:spPr>
              <a:xfrm flipH="1">
                <a:off x="4732" y="729"/>
                <a:ext cx="18" cy="2"/>
              </a:xfrm>
              <a:prstGeom prst="line">
                <a:avLst/>
              </a:prstGeom>
              <a:ln w="22225" cap="flat" cmpd="sng">
                <a:solidFill>
                  <a:srgbClr val="FF0000"/>
                </a:solidFill>
                <a:prstDash val="sysDot"/>
                <a:headEnd type="none" w="med" len="med"/>
                <a:tailEnd type="none" w="med" len="med"/>
              </a:ln>
            </p:spPr>
          </p:sp>
          <p:sp>
            <p:nvSpPr>
              <p:cNvPr id="87684" name="Line 7282"/>
              <p:cNvSpPr/>
              <p:nvPr/>
            </p:nvSpPr>
            <p:spPr>
              <a:xfrm flipH="1">
                <a:off x="4717" y="731"/>
                <a:ext cx="15" cy="4"/>
              </a:xfrm>
              <a:prstGeom prst="line">
                <a:avLst/>
              </a:prstGeom>
              <a:ln w="22225" cap="flat" cmpd="sng">
                <a:solidFill>
                  <a:srgbClr val="FF0000"/>
                </a:solidFill>
                <a:prstDash val="sysDot"/>
                <a:headEnd type="none" w="med" len="med"/>
                <a:tailEnd type="none" w="med" len="med"/>
              </a:ln>
            </p:spPr>
          </p:sp>
          <p:sp>
            <p:nvSpPr>
              <p:cNvPr id="87685" name="Line 7283"/>
              <p:cNvSpPr/>
              <p:nvPr/>
            </p:nvSpPr>
            <p:spPr>
              <a:xfrm flipH="1">
                <a:off x="4699" y="735"/>
                <a:ext cx="18" cy="2"/>
              </a:xfrm>
              <a:prstGeom prst="line">
                <a:avLst/>
              </a:prstGeom>
              <a:ln w="22225" cap="flat" cmpd="sng">
                <a:solidFill>
                  <a:srgbClr val="FF0000"/>
                </a:solidFill>
                <a:prstDash val="sysDot"/>
                <a:headEnd type="none" w="med" len="med"/>
                <a:tailEnd type="none" w="med" len="med"/>
              </a:ln>
            </p:spPr>
          </p:sp>
          <p:sp>
            <p:nvSpPr>
              <p:cNvPr id="87686" name="Line 7284"/>
              <p:cNvSpPr/>
              <p:nvPr/>
            </p:nvSpPr>
            <p:spPr>
              <a:xfrm flipH="1">
                <a:off x="4682" y="737"/>
                <a:ext cx="17" cy="2"/>
              </a:xfrm>
              <a:prstGeom prst="line">
                <a:avLst/>
              </a:prstGeom>
              <a:ln w="22225" cap="flat" cmpd="sng">
                <a:solidFill>
                  <a:srgbClr val="FF0000"/>
                </a:solidFill>
                <a:prstDash val="sysDot"/>
                <a:headEnd type="none" w="med" len="med"/>
                <a:tailEnd type="none" w="med" len="med"/>
              </a:ln>
            </p:spPr>
          </p:sp>
          <p:sp>
            <p:nvSpPr>
              <p:cNvPr id="87687" name="Line 7285"/>
              <p:cNvSpPr/>
              <p:nvPr/>
            </p:nvSpPr>
            <p:spPr>
              <a:xfrm flipH="1">
                <a:off x="4667" y="739"/>
                <a:ext cx="15" cy="2"/>
              </a:xfrm>
              <a:prstGeom prst="line">
                <a:avLst/>
              </a:prstGeom>
              <a:ln w="22225" cap="flat" cmpd="sng">
                <a:solidFill>
                  <a:srgbClr val="FF0000"/>
                </a:solidFill>
                <a:prstDash val="sysDot"/>
                <a:headEnd type="none" w="med" len="med"/>
                <a:tailEnd type="none" w="med" len="med"/>
              </a:ln>
            </p:spPr>
          </p:sp>
          <p:sp>
            <p:nvSpPr>
              <p:cNvPr id="87688" name="Line 7286"/>
              <p:cNvSpPr/>
              <p:nvPr/>
            </p:nvSpPr>
            <p:spPr>
              <a:xfrm flipH="1">
                <a:off x="4649" y="741"/>
                <a:ext cx="18" cy="3"/>
              </a:xfrm>
              <a:prstGeom prst="line">
                <a:avLst/>
              </a:prstGeom>
              <a:ln w="22225" cap="flat" cmpd="sng">
                <a:solidFill>
                  <a:srgbClr val="FF0000"/>
                </a:solidFill>
                <a:prstDash val="sysDot"/>
                <a:headEnd type="none" w="med" len="med"/>
                <a:tailEnd type="none" w="med" len="med"/>
              </a:ln>
            </p:spPr>
          </p:sp>
          <p:sp>
            <p:nvSpPr>
              <p:cNvPr id="87689" name="Line 7287"/>
              <p:cNvSpPr/>
              <p:nvPr/>
            </p:nvSpPr>
            <p:spPr>
              <a:xfrm flipH="1">
                <a:off x="4631" y="744"/>
                <a:ext cx="18" cy="0"/>
              </a:xfrm>
              <a:prstGeom prst="line">
                <a:avLst/>
              </a:prstGeom>
              <a:ln w="22225" cap="flat" cmpd="sng">
                <a:solidFill>
                  <a:srgbClr val="FF0000"/>
                </a:solidFill>
                <a:prstDash val="sysDot"/>
                <a:headEnd type="none" w="med" len="med"/>
                <a:tailEnd type="none" w="med" len="med"/>
              </a:ln>
            </p:spPr>
          </p:sp>
          <p:sp>
            <p:nvSpPr>
              <p:cNvPr id="87690" name="Line 7288"/>
              <p:cNvSpPr/>
              <p:nvPr/>
            </p:nvSpPr>
            <p:spPr>
              <a:xfrm flipH="1">
                <a:off x="4616" y="744"/>
                <a:ext cx="15" cy="1"/>
              </a:xfrm>
              <a:prstGeom prst="line">
                <a:avLst/>
              </a:prstGeom>
              <a:ln w="22225" cap="flat" cmpd="sng">
                <a:solidFill>
                  <a:srgbClr val="FF0000"/>
                </a:solidFill>
                <a:prstDash val="sysDot"/>
                <a:headEnd type="none" w="med" len="med"/>
                <a:tailEnd type="none" w="med" len="med"/>
              </a:ln>
            </p:spPr>
          </p:sp>
          <p:sp>
            <p:nvSpPr>
              <p:cNvPr id="87691" name="Line 7289"/>
              <p:cNvSpPr/>
              <p:nvPr/>
            </p:nvSpPr>
            <p:spPr>
              <a:xfrm flipH="1">
                <a:off x="4599" y="745"/>
                <a:ext cx="17" cy="0"/>
              </a:xfrm>
              <a:prstGeom prst="line">
                <a:avLst/>
              </a:prstGeom>
              <a:ln w="22225" cap="flat" cmpd="sng">
                <a:solidFill>
                  <a:srgbClr val="FF0000"/>
                </a:solidFill>
                <a:prstDash val="sysDot"/>
                <a:headEnd type="none" w="med" len="med"/>
                <a:tailEnd type="none" w="med" len="med"/>
              </a:ln>
            </p:spPr>
          </p:sp>
          <p:sp>
            <p:nvSpPr>
              <p:cNvPr id="87692" name="Line 7290"/>
              <p:cNvSpPr/>
              <p:nvPr/>
            </p:nvSpPr>
            <p:spPr>
              <a:xfrm flipH="1">
                <a:off x="5418" y="794"/>
                <a:ext cx="18" cy="0"/>
              </a:xfrm>
              <a:prstGeom prst="line">
                <a:avLst/>
              </a:prstGeom>
              <a:ln w="22225" cap="flat" cmpd="sng">
                <a:solidFill>
                  <a:srgbClr val="0000FF"/>
                </a:solidFill>
                <a:prstDash val="sysDot"/>
                <a:headEnd type="none" w="med" len="med"/>
                <a:tailEnd type="none" w="med" len="med"/>
              </a:ln>
            </p:spPr>
          </p:sp>
          <p:sp>
            <p:nvSpPr>
              <p:cNvPr id="87693" name="Line 7291"/>
              <p:cNvSpPr/>
              <p:nvPr/>
            </p:nvSpPr>
            <p:spPr>
              <a:xfrm flipH="1">
                <a:off x="5403" y="794"/>
                <a:ext cx="15" cy="0"/>
              </a:xfrm>
              <a:prstGeom prst="line">
                <a:avLst/>
              </a:prstGeom>
              <a:ln w="22225" cap="flat" cmpd="sng">
                <a:solidFill>
                  <a:srgbClr val="0000FF"/>
                </a:solidFill>
                <a:prstDash val="sysDot"/>
                <a:headEnd type="none" w="med" len="med"/>
                <a:tailEnd type="none" w="med" len="med"/>
              </a:ln>
            </p:spPr>
          </p:sp>
          <p:sp>
            <p:nvSpPr>
              <p:cNvPr id="87694" name="Line 7292"/>
              <p:cNvSpPr/>
              <p:nvPr/>
            </p:nvSpPr>
            <p:spPr>
              <a:xfrm flipH="1" flipV="1">
                <a:off x="5385" y="787"/>
                <a:ext cx="18" cy="7"/>
              </a:xfrm>
              <a:prstGeom prst="line">
                <a:avLst/>
              </a:prstGeom>
              <a:ln w="22225" cap="flat" cmpd="sng">
                <a:solidFill>
                  <a:srgbClr val="0000FF"/>
                </a:solidFill>
                <a:prstDash val="sysDot"/>
                <a:headEnd type="none" w="med" len="med"/>
                <a:tailEnd type="none" w="med" len="med"/>
              </a:ln>
            </p:spPr>
          </p:sp>
          <p:sp>
            <p:nvSpPr>
              <p:cNvPr id="87695" name="Line 7293"/>
              <p:cNvSpPr/>
              <p:nvPr/>
            </p:nvSpPr>
            <p:spPr>
              <a:xfrm flipH="1" flipV="1">
                <a:off x="5368" y="779"/>
                <a:ext cx="17" cy="8"/>
              </a:xfrm>
              <a:prstGeom prst="line">
                <a:avLst/>
              </a:prstGeom>
              <a:ln w="22225" cap="flat" cmpd="sng">
                <a:solidFill>
                  <a:srgbClr val="0000FF"/>
                </a:solidFill>
                <a:prstDash val="sysDot"/>
                <a:headEnd type="none" w="med" len="med"/>
                <a:tailEnd type="none" w="med" len="med"/>
              </a:ln>
            </p:spPr>
          </p:sp>
          <p:sp>
            <p:nvSpPr>
              <p:cNvPr id="87696" name="Line 7294"/>
              <p:cNvSpPr/>
              <p:nvPr/>
            </p:nvSpPr>
            <p:spPr>
              <a:xfrm flipH="1" flipV="1">
                <a:off x="5353" y="773"/>
                <a:ext cx="15" cy="6"/>
              </a:xfrm>
              <a:prstGeom prst="line">
                <a:avLst/>
              </a:prstGeom>
              <a:ln w="22225" cap="flat" cmpd="sng">
                <a:solidFill>
                  <a:srgbClr val="0000FF"/>
                </a:solidFill>
                <a:prstDash val="sysDot"/>
                <a:headEnd type="none" w="med" len="med"/>
                <a:tailEnd type="none" w="med" len="med"/>
              </a:ln>
            </p:spPr>
          </p:sp>
          <p:sp>
            <p:nvSpPr>
              <p:cNvPr id="87697" name="Line 7295"/>
              <p:cNvSpPr/>
              <p:nvPr/>
            </p:nvSpPr>
            <p:spPr>
              <a:xfrm flipH="1" flipV="1">
                <a:off x="5335" y="767"/>
                <a:ext cx="18" cy="6"/>
              </a:xfrm>
              <a:prstGeom prst="line">
                <a:avLst/>
              </a:prstGeom>
              <a:ln w="22225" cap="flat" cmpd="sng">
                <a:solidFill>
                  <a:srgbClr val="0000FF"/>
                </a:solidFill>
                <a:prstDash val="sysDot"/>
                <a:headEnd type="none" w="med" len="med"/>
                <a:tailEnd type="none" w="med" len="med"/>
              </a:ln>
            </p:spPr>
          </p:sp>
          <p:sp>
            <p:nvSpPr>
              <p:cNvPr id="87698" name="Line 7296"/>
              <p:cNvSpPr/>
              <p:nvPr/>
            </p:nvSpPr>
            <p:spPr>
              <a:xfrm flipH="1" flipV="1">
                <a:off x="5318" y="763"/>
                <a:ext cx="17" cy="4"/>
              </a:xfrm>
              <a:prstGeom prst="line">
                <a:avLst/>
              </a:prstGeom>
              <a:ln w="22225" cap="flat" cmpd="sng">
                <a:solidFill>
                  <a:srgbClr val="0000FF"/>
                </a:solidFill>
                <a:prstDash val="sysDot"/>
                <a:headEnd type="none" w="med" len="med"/>
                <a:tailEnd type="none" w="med" len="med"/>
              </a:ln>
            </p:spPr>
          </p:sp>
          <p:sp>
            <p:nvSpPr>
              <p:cNvPr id="87699" name="Line 7297"/>
              <p:cNvSpPr/>
              <p:nvPr/>
            </p:nvSpPr>
            <p:spPr>
              <a:xfrm flipH="1" flipV="1">
                <a:off x="5303" y="756"/>
                <a:ext cx="15" cy="7"/>
              </a:xfrm>
              <a:prstGeom prst="line">
                <a:avLst/>
              </a:prstGeom>
              <a:ln w="22225" cap="flat" cmpd="sng">
                <a:solidFill>
                  <a:srgbClr val="0000FF"/>
                </a:solidFill>
                <a:prstDash val="sysDot"/>
                <a:headEnd type="none" w="med" len="med"/>
                <a:tailEnd type="none" w="med" len="med"/>
              </a:ln>
            </p:spPr>
          </p:sp>
          <p:sp>
            <p:nvSpPr>
              <p:cNvPr id="87700" name="Line 7298"/>
              <p:cNvSpPr/>
              <p:nvPr/>
            </p:nvSpPr>
            <p:spPr>
              <a:xfrm flipH="1" flipV="1">
                <a:off x="5285" y="752"/>
                <a:ext cx="18" cy="4"/>
              </a:xfrm>
              <a:prstGeom prst="line">
                <a:avLst/>
              </a:prstGeom>
              <a:ln w="22225" cap="flat" cmpd="sng">
                <a:solidFill>
                  <a:srgbClr val="0000FF"/>
                </a:solidFill>
                <a:prstDash val="sysDot"/>
                <a:headEnd type="none" w="med" len="med"/>
                <a:tailEnd type="none" w="med" len="med"/>
              </a:ln>
            </p:spPr>
          </p:sp>
          <p:sp>
            <p:nvSpPr>
              <p:cNvPr id="87701" name="Line 7299"/>
              <p:cNvSpPr/>
              <p:nvPr/>
            </p:nvSpPr>
            <p:spPr>
              <a:xfrm flipH="1" flipV="1">
                <a:off x="5267" y="748"/>
                <a:ext cx="18" cy="4"/>
              </a:xfrm>
              <a:prstGeom prst="line">
                <a:avLst/>
              </a:prstGeom>
              <a:ln w="22225" cap="flat" cmpd="sng">
                <a:solidFill>
                  <a:srgbClr val="0000FF"/>
                </a:solidFill>
                <a:prstDash val="sysDot"/>
                <a:headEnd type="none" w="med" len="med"/>
                <a:tailEnd type="none" w="med" len="med"/>
              </a:ln>
            </p:spPr>
          </p:sp>
          <p:sp>
            <p:nvSpPr>
              <p:cNvPr id="87702" name="Line 7300"/>
              <p:cNvSpPr/>
              <p:nvPr/>
            </p:nvSpPr>
            <p:spPr>
              <a:xfrm flipH="1" flipV="1">
                <a:off x="5252" y="745"/>
                <a:ext cx="15" cy="3"/>
              </a:xfrm>
              <a:prstGeom prst="line">
                <a:avLst/>
              </a:prstGeom>
              <a:ln w="22225" cap="flat" cmpd="sng">
                <a:solidFill>
                  <a:srgbClr val="0000FF"/>
                </a:solidFill>
                <a:prstDash val="sysDot"/>
                <a:headEnd type="none" w="med" len="med"/>
                <a:tailEnd type="none" w="med" len="med"/>
              </a:ln>
            </p:spPr>
          </p:sp>
          <p:sp>
            <p:nvSpPr>
              <p:cNvPr id="87703" name="Line 7301"/>
              <p:cNvSpPr/>
              <p:nvPr/>
            </p:nvSpPr>
            <p:spPr>
              <a:xfrm flipH="1" flipV="1">
                <a:off x="5235" y="744"/>
                <a:ext cx="17" cy="1"/>
              </a:xfrm>
              <a:prstGeom prst="line">
                <a:avLst/>
              </a:prstGeom>
              <a:ln w="22225" cap="flat" cmpd="sng">
                <a:solidFill>
                  <a:srgbClr val="0000FF"/>
                </a:solidFill>
                <a:prstDash val="sysDot"/>
                <a:headEnd type="none" w="med" len="med"/>
                <a:tailEnd type="none" w="med" len="med"/>
              </a:ln>
            </p:spPr>
          </p:sp>
          <p:sp>
            <p:nvSpPr>
              <p:cNvPr id="87704" name="Line 7302"/>
              <p:cNvSpPr/>
              <p:nvPr/>
            </p:nvSpPr>
            <p:spPr>
              <a:xfrm flipH="1" flipV="1">
                <a:off x="5217" y="741"/>
                <a:ext cx="18" cy="3"/>
              </a:xfrm>
              <a:prstGeom prst="line">
                <a:avLst/>
              </a:prstGeom>
              <a:ln w="22225" cap="flat" cmpd="sng">
                <a:solidFill>
                  <a:srgbClr val="0000FF"/>
                </a:solidFill>
                <a:prstDash val="sysDot"/>
                <a:headEnd type="none" w="med" len="med"/>
                <a:tailEnd type="none" w="med" len="med"/>
              </a:ln>
            </p:spPr>
          </p:sp>
          <p:sp>
            <p:nvSpPr>
              <p:cNvPr id="87705" name="Line 7303"/>
              <p:cNvSpPr/>
              <p:nvPr/>
            </p:nvSpPr>
            <p:spPr>
              <a:xfrm flipH="1">
                <a:off x="5202" y="741"/>
                <a:ext cx="15" cy="0"/>
              </a:xfrm>
              <a:prstGeom prst="line">
                <a:avLst/>
              </a:prstGeom>
              <a:ln w="22225" cap="flat" cmpd="sng">
                <a:solidFill>
                  <a:srgbClr val="0000FF"/>
                </a:solidFill>
                <a:prstDash val="sysDot"/>
                <a:headEnd type="none" w="med" len="med"/>
                <a:tailEnd type="none" w="med" len="med"/>
              </a:ln>
            </p:spPr>
          </p:sp>
          <p:sp>
            <p:nvSpPr>
              <p:cNvPr id="87706" name="Line 7304"/>
              <p:cNvSpPr/>
              <p:nvPr/>
            </p:nvSpPr>
            <p:spPr>
              <a:xfrm flipH="1">
                <a:off x="5184" y="741"/>
                <a:ext cx="18" cy="0"/>
              </a:xfrm>
              <a:prstGeom prst="line">
                <a:avLst/>
              </a:prstGeom>
              <a:ln w="22225" cap="flat" cmpd="sng">
                <a:solidFill>
                  <a:srgbClr val="0000FF"/>
                </a:solidFill>
                <a:prstDash val="sysDot"/>
                <a:headEnd type="none" w="med" len="med"/>
                <a:tailEnd type="none" w="med" len="med"/>
              </a:ln>
            </p:spPr>
          </p:sp>
          <p:sp>
            <p:nvSpPr>
              <p:cNvPr id="87707" name="Line 7305"/>
              <p:cNvSpPr/>
              <p:nvPr/>
            </p:nvSpPr>
            <p:spPr>
              <a:xfrm flipH="1" flipV="1">
                <a:off x="5167" y="739"/>
                <a:ext cx="17" cy="2"/>
              </a:xfrm>
              <a:prstGeom prst="line">
                <a:avLst/>
              </a:prstGeom>
              <a:ln w="22225" cap="flat" cmpd="sng">
                <a:solidFill>
                  <a:srgbClr val="0000FF"/>
                </a:solidFill>
                <a:prstDash val="sysDot"/>
                <a:headEnd type="none" w="med" len="med"/>
                <a:tailEnd type="none" w="med" len="med"/>
              </a:ln>
            </p:spPr>
          </p:sp>
          <p:sp>
            <p:nvSpPr>
              <p:cNvPr id="87708" name="Line 7306"/>
              <p:cNvSpPr/>
              <p:nvPr/>
            </p:nvSpPr>
            <p:spPr>
              <a:xfrm flipH="1" flipV="1">
                <a:off x="5152" y="737"/>
                <a:ext cx="15" cy="2"/>
              </a:xfrm>
              <a:prstGeom prst="line">
                <a:avLst/>
              </a:prstGeom>
              <a:ln w="22225" cap="flat" cmpd="sng">
                <a:solidFill>
                  <a:srgbClr val="0000FF"/>
                </a:solidFill>
                <a:prstDash val="sysDot"/>
                <a:headEnd type="none" w="med" len="med"/>
                <a:tailEnd type="none" w="med" len="med"/>
              </a:ln>
            </p:spPr>
          </p:sp>
          <p:sp>
            <p:nvSpPr>
              <p:cNvPr id="87709" name="Line 7307"/>
              <p:cNvSpPr/>
              <p:nvPr/>
            </p:nvSpPr>
            <p:spPr>
              <a:xfrm flipH="1" flipV="1">
                <a:off x="5134" y="735"/>
                <a:ext cx="18" cy="2"/>
              </a:xfrm>
              <a:prstGeom prst="line">
                <a:avLst/>
              </a:prstGeom>
              <a:ln w="22225" cap="flat" cmpd="sng">
                <a:solidFill>
                  <a:srgbClr val="0000FF"/>
                </a:solidFill>
                <a:prstDash val="sysDot"/>
                <a:headEnd type="none" w="med" len="med"/>
                <a:tailEnd type="none" w="med" len="med"/>
              </a:ln>
            </p:spPr>
          </p:sp>
          <p:sp>
            <p:nvSpPr>
              <p:cNvPr id="87710" name="Line 7308"/>
              <p:cNvSpPr/>
              <p:nvPr/>
            </p:nvSpPr>
            <p:spPr>
              <a:xfrm flipH="1" flipV="1">
                <a:off x="5116" y="729"/>
                <a:ext cx="18" cy="6"/>
              </a:xfrm>
              <a:prstGeom prst="line">
                <a:avLst/>
              </a:prstGeom>
              <a:ln w="22225" cap="flat" cmpd="sng">
                <a:solidFill>
                  <a:srgbClr val="0000FF"/>
                </a:solidFill>
                <a:prstDash val="sysDot"/>
                <a:headEnd type="none" w="med" len="med"/>
                <a:tailEnd type="none" w="med" len="med"/>
              </a:ln>
            </p:spPr>
          </p:sp>
          <p:sp>
            <p:nvSpPr>
              <p:cNvPr id="87711" name="Line 7309"/>
              <p:cNvSpPr/>
              <p:nvPr/>
            </p:nvSpPr>
            <p:spPr>
              <a:xfrm flipH="1" flipV="1">
                <a:off x="5102" y="722"/>
                <a:ext cx="14" cy="7"/>
              </a:xfrm>
              <a:prstGeom prst="line">
                <a:avLst/>
              </a:prstGeom>
              <a:ln w="22225" cap="flat" cmpd="sng">
                <a:solidFill>
                  <a:srgbClr val="0000FF"/>
                </a:solidFill>
                <a:prstDash val="sysDot"/>
                <a:headEnd type="none" w="med" len="med"/>
                <a:tailEnd type="none" w="med" len="med"/>
              </a:ln>
            </p:spPr>
          </p:sp>
          <p:sp>
            <p:nvSpPr>
              <p:cNvPr id="87712" name="Line 7310"/>
              <p:cNvSpPr/>
              <p:nvPr/>
            </p:nvSpPr>
            <p:spPr>
              <a:xfrm flipH="1" flipV="1">
                <a:off x="5084" y="714"/>
                <a:ext cx="18" cy="8"/>
              </a:xfrm>
              <a:prstGeom prst="line">
                <a:avLst/>
              </a:prstGeom>
              <a:ln w="22225" cap="flat" cmpd="sng">
                <a:solidFill>
                  <a:srgbClr val="0000FF"/>
                </a:solidFill>
                <a:prstDash val="sysDot"/>
                <a:headEnd type="none" w="med" len="med"/>
                <a:tailEnd type="none" w="med" len="med"/>
              </a:ln>
            </p:spPr>
          </p:sp>
          <p:sp>
            <p:nvSpPr>
              <p:cNvPr id="87713" name="Line 7311"/>
              <p:cNvSpPr/>
              <p:nvPr/>
            </p:nvSpPr>
            <p:spPr>
              <a:xfrm flipH="1" flipV="1">
                <a:off x="5066" y="706"/>
                <a:ext cx="18" cy="8"/>
              </a:xfrm>
              <a:prstGeom prst="line">
                <a:avLst/>
              </a:prstGeom>
              <a:ln w="22225" cap="flat" cmpd="sng">
                <a:solidFill>
                  <a:srgbClr val="0000FF"/>
                </a:solidFill>
                <a:prstDash val="sysDot"/>
                <a:headEnd type="none" w="med" len="med"/>
                <a:tailEnd type="none" w="med" len="med"/>
              </a:ln>
            </p:spPr>
          </p:sp>
          <p:sp>
            <p:nvSpPr>
              <p:cNvPr id="87714" name="Line 7312"/>
              <p:cNvSpPr/>
              <p:nvPr/>
            </p:nvSpPr>
            <p:spPr>
              <a:xfrm flipH="1" flipV="1">
                <a:off x="5051" y="695"/>
                <a:ext cx="15" cy="11"/>
              </a:xfrm>
              <a:prstGeom prst="line">
                <a:avLst/>
              </a:prstGeom>
              <a:ln w="22225" cap="flat" cmpd="sng">
                <a:solidFill>
                  <a:srgbClr val="0000FF"/>
                </a:solidFill>
                <a:prstDash val="sysDot"/>
                <a:headEnd type="none" w="med" len="med"/>
                <a:tailEnd type="none" w="med" len="med"/>
              </a:ln>
            </p:spPr>
          </p:sp>
          <p:sp>
            <p:nvSpPr>
              <p:cNvPr id="87715" name="Line 7313"/>
              <p:cNvSpPr/>
              <p:nvPr/>
            </p:nvSpPr>
            <p:spPr>
              <a:xfrm flipH="1" flipV="1">
                <a:off x="5034" y="683"/>
                <a:ext cx="17" cy="12"/>
              </a:xfrm>
              <a:prstGeom prst="line">
                <a:avLst/>
              </a:prstGeom>
              <a:ln w="22225" cap="flat" cmpd="sng">
                <a:solidFill>
                  <a:srgbClr val="0000FF"/>
                </a:solidFill>
                <a:prstDash val="sysDot"/>
                <a:headEnd type="none" w="med" len="med"/>
                <a:tailEnd type="none" w="med" len="med"/>
              </a:ln>
            </p:spPr>
          </p:sp>
          <p:sp>
            <p:nvSpPr>
              <p:cNvPr id="87716" name="Line 7314"/>
              <p:cNvSpPr/>
              <p:nvPr/>
            </p:nvSpPr>
            <p:spPr>
              <a:xfrm flipH="1" flipV="1">
                <a:off x="5016" y="672"/>
                <a:ext cx="18" cy="11"/>
              </a:xfrm>
              <a:prstGeom prst="line">
                <a:avLst/>
              </a:prstGeom>
              <a:ln w="22225" cap="flat" cmpd="sng">
                <a:solidFill>
                  <a:srgbClr val="0000FF"/>
                </a:solidFill>
                <a:prstDash val="sysDot"/>
                <a:headEnd type="none" w="med" len="med"/>
                <a:tailEnd type="none" w="med" len="med"/>
              </a:ln>
            </p:spPr>
          </p:sp>
          <p:sp>
            <p:nvSpPr>
              <p:cNvPr id="87717" name="Line 7315"/>
              <p:cNvSpPr/>
              <p:nvPr/>
            </p:nvSpPr>
            <p:spPr>
              <a:xfrm flipH="1" flipV="1">
                <a:off x="5001" y="661"/>
                <a:ext cx="15" cy="11"/>
              </a:xfrm>
              <a:prstGeom prst="line">
                <a:avLst/>
              </a:prstGeom>
              <a:ln w="22225" cap="flat" cmpd="sng">
                <a:solidFill>
                  <a:srgbClr val="0000FF"/>
                </a:solidFill>
                <a:prstDash val="sysDot"/>
                <a:headEnd type="none" w="med" len="med"/>
                <a:tailEnd type="none" w="med" len="med"/>
              </a:ln>
            </p:spPr>
          </p:sp>
          <p:sp>
            <p:nvSpPr>
              <p:cNvPr id="87718" name="Line 7316"/>
              <p:cNvSpPr/>
              <p:nvPr/>
            </p:nvSpPr>
            <p:spPr>
              <a:xfrm flipH="1" flipV="1">
                <a:off x="4983" y="653"/>
                <a:ext cx="18" cy="8"/>
              </a:xfrm>
              <a:prstGeom prst="line">
                <a:avLst/>
              </a:prstGeom>
              <a:ln w="22225" cap="flat" cmpd="sng">
                <a:solidFill>
                  <a:srgbClr val="0000FF"/>
                </a:solidFill>
                <a:prstDash val="sysDot"/>
                <a:headEnd type="none" w="med" len="med"/>
                <a:tailEnd type="none" w="med" len="med"/>
              </a:ln>
            </p:spPr>
          </p:sp>
          <p:sp>
            <p:nvSpPr>
              <p:cNvPr id="87719" name="Line 7317"/>
              <p:cNvSpPr/>
              <p:nvPr/>
            </p:nvSpPr>
            <p:spPr>
              <a:xfrm flipH="1" flipV="1">
                <a:off x="4968" y="644"/>
                <a:ext cx="15" cy="9"/>
              </a:xfrm>
              <a:prstGeom prst="line">
                <a:avLst/>
              </a:prstGeom>
              <a:ln w="22225" cap="flat" cmpd="sng">
                <a:solidFill>
                  <a:srgbClr val="0000FF"/>
                </a:solidFill>
                <a:prstDash val="sysDot"/>
                <a:headEnd type="none" w="med" len="med"/>
                <a:tailEnd type="none" w="med" len="med"/>
              </a:ln>
            </p:spPr>
          </p:sp>
          <p:sp>
            <p:nvSpPr>
              <p:cNvPr id="87720" name="Line 7318"/>
              <p:cNvSpPr/>
              <p:nvPr/>
            </p:nvSpPr>
            <p:spPr>
              <a:xfrm flipH="1" flipV="1">
                <a:off x="4951" y="638"/>
                <a:ext cx="17" cy="6"/>
              </a:xfrm>
              <a:prstGeom prst="line">
                <a:avLst/>
              </a:prstGeom>
              <a:ln w="22225" cap="flat" cmpd="sng">
                <a:solidFill>
                  <a:srgbClr val="0000FF"/>
                </a:solidFill>
                <a:prstDash val="sysDot"/>
                <a:headEnd type="none" w="med" len="med"/>
                <a:tailEnd type="none" w="med" len="med"/>
              </a:ln>
            </p:spPr>
          </p:sp>
          <p:sp>
            <p:nvSpPr>
              <p:cNvPr id="87721" name="Line 7319"/>
              <p:cNvSpPr/>
              <p:nvPr/>
            </p:nvSpPr>
            <p:spPr>
              <a:xfrm flipH="1" flipV="1">
                <a:off x="4933" y="634"/>
                <a:ext cx="18" cy="4"/>
              </a:xfrm>
              <a:prstGeom prst="line">
                <a:avLst/>
              </a:prstGeom>
              <a:ln w="22225" cap="flat" cmpd="sng">
                <a:solidFill>
                  <a:srgbClr val="0000FF"/>
                </a:solidFill>
                <a:prstDash val="sysDot"/>
                <a:headEnd type="none" w="med" len="med"/>
                <a:tailEnd type="none" w="med" len="med"/>
              </a:ln>
            </p:spPr>
          </p:sp>
          <p:sp>
            <p:nvSpPr>
              <p:cNvPr id="87722" name="Line 7320"/>
              <p:cNvSpPr/>
              <p:nvPr/>
            </p:nvSpPr>
            <p:spPr>
              <a:xfrm flipH="1">
                <a:off x="4918" y="634"/>
                <a:ext cx="15" cy="0"/>
              </a:xfrm>
              <a:prstGeom prst="line">
                <a:avLst/>
              </a:prstGeom>
              <a:ln w="22225" cap="flat" cmpd="sng">
                <a:solidFill>
                  <a:srgbClr val="0000FF"/>
                </a:solidFill>
                <a:prstDash val="sysDot"/>
                <a:headEnd type="none" w="med" len="med"/>
                <a:tailEnd type="none" w="med" len="med"/>
              </a:ln>
            </p:spPr>
          </p:sp>
          <p:sp>
            <p:nvSpPr>
              <p:cNvPr id="87723" name="Line 7321"/>
              <p:cNvSpPr/>
              <p:nvPr/>
            </p:nvSpPr>
            <p:spPr>
              <a:xfrm flipH="1">
                <a:off x="4900" y="634"/>
                <a:ext cx="18" cy="2"/>
              </a:xfrm>
              <a:prstGeom prst="line">
                <a:avLst/>
              </a:prstGeom>
              <a:ln w="22225" cap="flat" cmpd="sng">
                <a:solidFill>
                  <a:srgbClr val="0000FF"/>
                </a:solidFill>
                <a:prstDash val="sysDot"/>
                <a:headEnd type="none" w="med" len="med"/>
                <a:tailEnd type="none" w="med" len="med"/>
              </a:ln>
            </p:spPr>
          </p:sp>
          <p:sp>
            <p:nvSpPr>
              <p:cNvPr id="87724" name="Line 7322"/>
              <p:cNvSpPr/>
              <p:nvPr/>
            </p:nvSpPr>
            <p:spPr>
              <a:xfrm flipH="1">
                <a:off x="4883" y="636"/>
                <a:ext cx="17" cy="4"/>
              </a:xfrm>
              <a:prstGeom prst="line">
                <a:avLst/>
              </a:prstGeom>
              <a:ln w="22225" cap="flat" cmpd="sng">
                <a:solidFill>
                  <a:srgbClr val="0000FF"/>
                </a:solidFill>
                <a:prstDash val="sysDot"/>
                <a:headEnd type="none" w="med" len="med"/>
                <a:tailEnd type="none" w="med" len="med"/>
              </a:ln>
            </p:spPr>
          </p:sp>
          <p:sp>
            <p:nvSpPr>
              <p:cNvPr id="87725" name="Line 7323"/>
              <p:cNvSpPr/>
              <p:nvPr/>
            </p:nvSpPr>
            <p:spPr>
              <a:xfrm flipH="1">
                <a:off x="4868" y="640"/>
                <a:ext cx="15" cy="7"/>
              </a:xfrm>
              <a:prstGeom prst="line">
                <a:avLst/>
              </a:prstGeom>
              <a:ln w="22225" cap="flat" cmpd="sng">
                <a:solidFill>
                  <a:srgbClr val="0000FF"/>
                </a:solidFill>
                <a:prstDash val="sysDot"/>
                <a:headEnd type="none" w="med" len="med"/>
                <a:tailEnd type="none" w="med" len="med"/>
              </a:ln>
            </p:spPr>
          </p:sp>
          <p:sp>
            <p:nvSpPr>
              <p:cNvPr id="87726" name="Line 7324"/>
              <p:cNvSpPr/>
              <p:nvPr/>
            </p:nvSpPr>
            <p:spPr>
              <a:xfrm flipH="1">
                <a:off x="4850" y="647"/>
                <a:ext cx="18" cy="6"/>
              </a:xfrm>
              <a:prstGeom prst="line">
                <a:avLst/>
              </a:prstGeom>
              <a:ln w="22225" cap="flat" cmpd="sng">
                <a:solidFill>
                  <a:srgbClr val="0000FF"/>
                </a:solidFill>
                <a:prstDash val="sysDot"/>
                <a:headEnd type="none" w="med" len="med"/>
                <a:tailEnd type="none" w="med" len="med"/>
              </a:ln>
            </p:spPr>
          </p:sp>
          <p:sp>
            <p:nvSpPr>
              <p:cNvPr id="87727" name="Line 7325"/>
              <p:cNvSpPr/>
              <p:nvPr/>
            </p:nvSpPr>
            <p:spPr>
              <a:xfrm flipH="1">
                <a:off x="4833" y="653"/>
                <a:ext cx="17" cy="6"/>
              </a:xfrm>
              <a:prstGeom prst="line">
                <a:avLst/>
              </a:prstGeom>
              <a:ln w="22225" cap="flat" cmpd="sng">
                <a:solidFill>
                  <a:srgbClr val="0000FF"/>
                </a:solidFill>
                <a:prstDash val="sysDot"/>
                <a:headEnd type="none" w="med" len="med"/>
                <a:tailEnd type="none" w="med" len="med"/>
              </a:ln>
            </p:spPr>
          </p:sp>
          <p:sp>
            <p:nvSpPr>
              <p:cNvPr id="87728" name="Line 7326"/>
              <p:cNvSpPr/>
              <p:nvPr/>
            </p:nvSpPr>
            <p:spPr>
              <a:xfrm flipH="1">
                <a:off x="4817" y="659"/>
                <a:ext cx="16" cy="9"/>
              </a:xfrm>
              <a:prstGeom prst="line">
                <a:avLst/>
              </a:prstGeom>
              <a:ln w="22225" cap="flat" cmpd="sng">
                <a:solidFill>
                  <a:srgbClr val="0000FF"/>
                </a:solidFill>
                <a:prstDash val="sysDot"/>
                <a:headEnd type="none" w="med" len="med"/>
                <a:tailEnd type="none" w="med" len="med"/>
              </a:ln>
            </p:spPr>
          </p:sp>
          <p:sp>
            <p:nvSpPr>
              <p:cNvPr id="87729" name="Line 7327"/>
              <p:cNvSpPr/>
              <p:nvPr/>
            </p:nvSpPr>
            <p:spPr>
              <a:xfrm flipH="1">
                <a:off x="4800" y="668"/>
                <a:ext cx="17" cy="8"/>
              </a:xfrm>
              <a:prstGeom prst="line">
                <a:avLst/>
              </a:prstGeom>
              <a:ln w="22225" cap="flat" cmpd="sng">
                <a:solidFill>
                  <a:srgbClr val="0000FF"/>
                </a:solidFill>
                <a:prstDash val="sysDot"/>
                <a:headEnd type="none" w="med" len="med"/>
                <a:tailEnd type="none" w="med" len="med"/>
              </a:ln>
            </p:spPr>
          </p:sp>
          <p:sp>
            <p:nvSpPr>
              <p:cNvPr id="87730" name="Line 7328"/>
              <p:cNvSpPr/>
              <p:nvPr/>
            </p:nvSpPr>
            <p:spPr>
              <a:xfrm flipH="1">
                <a:off x="4782" y="676"/>
                <a:ext cx="18" cy="11"/>
              </a:xfrm>
              <a:prstGeom prst="line">
                <a:avLst/>
              </a:prstGeom>
              <a:ln w="22225" cap="flat" cmpd="sng">
                <a:solidFill>
                  <a:srgbClr val="0000FF"/>
                </a:solidFill>
                <a:prstDash val="sysDot"/>
                <a:headEnd type="none" w="med" len="med"/>
                <a:tailEnd type="none" w="med" len="med"/>
              </a:ln>
            </p:spPr>
          </p:sp>
          <p:sp>
            <p:nvSpPr>
              <p:cNvPr id="87731" name="Line 7329"/>
              <p:cNvSpPr/>
              <p:nvPr/>
            </p:nvSpPr>
            <p:spPr>
              <a:xfrm flipH="1">
                <a:off x="4767" y="687"/>
                <a:ext cx="15" cy="8"/>
              </a:xfrm>
              <a:prstGeom prst="line">
                <a:avLst/>
              </a:prstGeom>
              <a:ln w="22225" cap="flat" cmpd="sng">
                <a:solidFill>
                  <a:srgbClr val="0000FF"/>
                </a:solidFill>
                <a:prstDash val="sysDot"/>
                <a:headEnd type="none" w="med" len="med"/>
                <a:tailEnd type="none" w="med" len="med"/>
              </a:ln>
            </p:spPr>
          </p:sp>
          <p:sp>
            <p:nvSpPr>
              <p:cNvPr id="87732" name="Line 7330"/>
              <p:cNvSpPr/>
              <p:nvPr/>
            </p:nvSpPr>
            <p:spPr>
              <a:xfrm flipH="1">
                <a:off x="4750" y="695"/>
                <a:ext cx="17" cy="11"/>
              </a:xfrm>
              <a:prstGeom prst="line">
                <a:avLst/>
              </a:prstGeom>
              <a:ln w="22225" cap="flat" cmpd="sng">
                <a:solidFill>
                  <a:srgbClr val="0000FF"/>
                </a:solidFill>
                <a:prstDash val="sysDot"/>
                <a:headEnd type="none" w="med" len="med"/>
                <a:tailEnd type="none" w="med" len="med"/>
              </a:ln>
            </p:spPr>
          </p:sp>
          <p:sp>
            <p:nvSpPr>
              <p:cNvPr id="87733" name="Line 7331"/>
              <p:cNvSpPr/>
              <p:nvPr/>
            </p:nvSpPr>
            <p:spPr>
              <a:xfrm flipH="1">
                <a:off x="4732" y="706"/>
                <a:ext cx="18" cy="6"/>
              </a:xfrm>
              <a:prstGeom prst="line">
                <a:avLst/>
              </a:prstGeom>
              <a:ln w="22225" cap="flat" cmpd="sng">
                <a:solidFill>
                  <a:srgbClr val="0000FF"/>
                </a:solidFill>
                <a:prstDash val="sysDot"/>
                <a:headEnd type="none" w="med" len="med"/>
                <a:tailEnd type="none" w="med" len="med"/>
              </a:ln>
            </p:spPr>
          </p:sp>
          <p:sp>
            <p:nvSpPr>
              <p:cNvPr id="87734" name="Line 7332"/>
              <p:cNvSpPr/>
              <p:nvPr/>
            </p:nvSpPr>
            <p:spPr>
              <a:xfrm flipH="1">
                <a:off x="4717" y="712"/>
                <a:ext cx="15" cy="6"/>
              </a:xfrm>
              <a:prstGeom prst="line">
                <a:avLst/>
              </a:prstGeom>
              <a:ln w="22225" cap="flat" cmpd="sng">
                <a:solidFill>
                  <a:srgbClr val="0000FF"/>
                </a:solidFill>
                <a:prstDash val="sysDot"/>
                <a:headEnd type="none" w="med" len="med"/>
                <a:tailEnd type="none" w="med" len="med"/>
              </a:ln>
            </p:spPr>
          </p:sp>
          <p:sp>
            <p:nvSpPr>
              <p:cNvPr id="87735" name="Line 7333"/>
              <p:cNvSpPr/>
              <p:nvPr/>
            </p:nvSpPr>
            <p:spPr>
              <a:xfrm flipH="1">
                <a:off x="4699" y="718"/>
                <a:ext cx="18" cy="4"/>
              </a:xfrm>
              <a:prstGeom prst="line">
                <a:avLst/>
              </a:prstGeom>
              <a:ln w="22225" cap="flat" cmpd="sng">
                <a:solidFill>
                  <a:srgbClr val="0000FF"/>
                </a:solidFill>
                <a:prstDash val="sysDot"/>
                <a:headEnd type="none" w="med" len="med"/>
                <a:tailEnd type="none" w="med" len="med"/>
              </a:ln>
            </p:spPr>
          </p:sp>
          <p:sp>
            <p:nvSpPr>
              <p:cNvPr id="87736" name="Line 7334"/>
              <p:cNvSpPr/>
              <p:nvPr/>
            </p:nvSpPr>
            <p:spPr>
              <a:xfrm flipH="1">
                <a:off x="4682" y="722"/>
                <a:ext cx="17" cy="4"/>
              </a:xfrm>
              <a:prstGeom prst="line">
                <a:avLst/>
              </a:prstGeom>
              <a:ln w="22225" cap="flat" cmpd="sng">
                <a:solidFill>
                  <a:srgbClr val="0000FF"/>
                </a:solidFill>
                <a:prstDash val="sysDot"/>
                <a:headEnd type="none" w="med" len="med"/>
                <a:tailEnd type="none" w="med" len="med"/>
              </a:ln>
            </p:spPr>
          </p:sp>
          <p:sp>
            <p:nvSpPr>
              <p:cNvPr id="87737" name="Line 7335"/>
              <p:cNvSpPr/>
              <p:nvPr/>
            </p:nvSpPr>
            <p:spPr>
              <a:xfrm flipH="1">
                <a:off x="4667" y="726"/>
                <a:ext cx="15" cy="3"/>
              </a:xfrm>
              <a:prstGeom prst="line">
                <a:avLst/>
              </a:prstGeom>
              <a:ln w="22225" cap="flat" cmpd="sng">
                <a:solidFill>
                  <a:srgbClr val="0000FF"/>
                </a:solidFill>
                <a:prstDash val="sysDot"/>
                <a:headEnd type="none" w="med" len="med"/>
                <a:tailEnd type="none" w="med" len="med"/>
              </a:ln>
            </p:spPr>
          </p:sp>
          <p:sp>
            <p:nvSpPr>
              <p:cNvPr id="87738" name="Line 7336"/>
              <p:cNvSpPr/>
              <p:nvPr/>
            </p:nvSpPr>
            <p:spPr>
              <a:xfrm flipH="1">
                <a:off x="4649" y="729"/>
                <a:ext cx="18" cy="4"/>
              </a:xfrm>
              <a:prstGeom prst="line">
                <a:avLst/>
              </a:prstGeom>
              <a:ln w="22225" cap="flat" cmpd="sng">
                <a:solidFill>
                  <a:srgbClr val="0000FF"/>
                </a:solidFill>
                <a:prstDash val="sysDot"/>
                <a:headEnd type="none" w="med" len="med"/>
                <a:tailEnd type="none" w="med" len="med"/>
              </a:ln>
            </p:spPr>
          </p:sp>
          <p:sp>
            <p:nvSpPr>
              <p:cNvPr id="87739" name="Line 7337"/>
              <p:cNvSpPr/>
              <p:nvPr/>
            </p:nvSpPr>
            <p:spPr>
              <a:xfrm flipH="1">
                <a:off x="4631" y="733"/>
                <a:ext cx="18" cy="4"/>
              </a:xfrm>
              <a:prstGeom prst="line">
                <a:avLst/>
              </a:prstGeom>
              <a:ln w="22225" cap="flat" cmpd="sng">
                <a:solidFill>
                  <a:srgbClr val="0000FF"/>
                </a:solidFill>
                <a:prstDash val="sysDot"/>
                <a:headEnd type="none" w="med" len="med"/>
                <a:tailEnd type="none" w="med" len="med"/>
              </a:ln>
            </p:spPr>
          </p:sp>
          <p:sp>
            <p:nvSpPr>
              <p:cNvPr id="87740" name="Line 7338"/>
              <p:cNvSpPr/>
              <p:nvPr/>
            </p:nvSpPr>
            <p:spPr>
              <a:xfrm flipH="1">
                <a:off x="4616" y="737"/>
                <a:ext cx="15" cy="4"/>
              </a:xfrm>
              <a:prstGeom prst="line">
                <a:avLst/>
              </a:prstGeom>
              <a:ln w="22225" cap="flat" cmpd="sng">
                <a:solidFill>
                  <a:srgbClr val="0000FF"/>
                </a:solidFill>
                <a:prstDash val="sysDot"/>
                <a:headEnd type="none" w="med" len="med"/>
                <a:tailEnd type="none" w="med" len="med"/>
              </a:ln>
            </p:spPr>
          </p:sp>
          <p:sp>
            <p:nvSpPr>
              <p:cNvPr id="87741" name="Line 7339"/>
              <p:cNvSpPr/>
              <p:nvPr/>
            </p:nvSpPr>
            <p:spPr>
              <a:xfrm flipH="1">
                <a:off x="4599" y="741"/>
                <a:ext cx="17" cy="0"/>
              </a:xfrm>
              <a:prstGeom prst="line">
                <a:avLst/>
              </a:prstGeom>
              <a:ln w="22225" cap="flat" cmpd="sng">
                <a:solidFill>
                  <a:srgbClr val="0000FF"/>
                </a:solidFill>
                <a:prstDash val="sysDot"/>
                <a:headEnd type="none" w="med" len="med"/>
                <a:tailEnd type="none" w="med" len="med"/>
              </a:ln>
            </p:spPr>
          </p:sp>
          <p:sp>
            <p:nvSpPr>
              <p:cNvPr id="87742" name="Line 7340"/>
              <p:cNvSpPr/>
              <p:nvPr/>
            </p:nvSpPr>
            <p:spPr>
              <a:xfrm flipH="1">
                <a:off x="5418" y="1094"/>
                <a:ext cx="18" cy="0"/>
              </a:xfrm>
              <a:prstGeom prst="line">
                <a:avLst/>
              </a:prstGeom>
              <a:ln w="22225" cap="flat" cmpd="sng">
                <a:solidFill>
                  <a:srgbClr val="FF0000"/>
                </a:solidFill>
                <a:prstDash val="sysDot"/>
                <a:headEnd type="none" w="med" len="med"/>
                <a:tailEnd type="none" w="med" len="med"/>
              </a:ln>
            </p:spPr>
          </p:sp>
          <p:sp>
            <p:nvSpPr>
              <p:cNvPr id="87743" name="Line 7341"/>
              <p:cNvSpPr/>
              <p:nvPr/>
            </p:nvSpPr>
            <p:spPr>
              <a:xfrm flipH="1">
                <a:off x="5403" y="1094"/>
                <a:ext cx="15" cy="0"/>
              </a:xfrm>
              <a:prstGeom prst="line">
                <a:avLst/>
              </a:prstGeom>
              <a:ln w="22225" cap="flat" cmpd="sng">
                <a:solidFill>
                  <a:srgbClr val="FF0000"/>
                </a:solidFill>
                <a:prstDash val="sysDot"/>
                <a:headEnd type="none" w="med" len="med"/>
                <a:tailEnd type="none" w="med" len="med"/>
              </a:ln>
            </p:spPr>
          </p:sp>
          <p:sp>
            <p:nvSpPr>
              <p:cNvPr id="87744" name="Line 7342"/>
              <p:cNvSpPr/>
              <p:nvPr/>
            </p:nvSpPr>
            <p:spPr>
              <a:xfrm flipH="1" flipV="1">
                <a:off x="5385" y="1093"/>
                <a:ext cx="18" cy="1"/>
              </a:xfrm>
              <a:prstGeom prst="line">
                <a:avLst/>
              </a:prstGeom>
              <a:ln w="22225" cap="flat" cmpd="sng">
                <a:solidFill>
                  <a:srgbClr val="FF0000"/>
                </a:solidFill>
                <a:prstDash val="sysDot"/>
                <a:headEnd type="none" w="med" len="med"/>
                <a:tailEnd type="none" w="med" len="med"/>
              </a:ln>
            </p:spPr>
          </p:sp>
          <p:sp>
            <p:nvSpPr>
              <p:cNvPr id="87745" name="Line 7343"/>
              <p:cNvSpPr/>
              <p:nvPr/>
            </p:nvSpPr>
            <p:spPr>
              <a:xfrm flipH="1">
                <a:off x="5368" y="1093"/>
                <a:ext cx="17" cy="1"/>
              </a:xfrm>
              <a:prstGeom prst="line">
                <a:avLst/>
              </a:prstGeom>
              <a:ln w="22225" cap="flat" cmpd="sng">
                <a:solidFill>
                  <a:srgbClr val="FF0000"/>
                </a:solidFill>
                <a:prstDash val="sysDot"/>
                <a:headEnd type="none" w="med" len="med"/>
                <a:tailEnd type="none" w="med" len="med"/>
              </a:ln>
            </p:spPr>
          </p:sp>
          <p:sp>
            <p:nvSpPr>
              <p:cNvPr id="87746" name="Line 7344"/>
              <p:cNvSpPr/>
              <p:nvPr/>
            </p:nvSpPr>
            <p:spPr>
              <a:xfrm flipH="1">
                <a:off x="5353" y="1094"/>
                <a:ext cx="15" cy="3"/>
              </a:xfrm>
              <a:prstGeom prst="line">
                <a:avLst/>
              </a:prstGeom>
              <a:ln w="22225" cap="flat" cmpd="sng">
                <a:solidFill>
                  <a:srgbClr val="FF0000"/>
                </a:solidFill>
                <a:prstDash val="sysDot"/>
                <a:headEnd type="none" w="med" len="med"/>
                <a:tailEnd type="none" w="med" len="med"/>
              </a:ln>
            </p:spPr>
          </p:sp>
          <p:sp>
            <p:nvSpPr>
              <p:cNvPr id="87747" name="Line 7345"/>
              <p:cNvSpPr/>
              <p:nvPr/>
            </p:nvSpPr>
            <p:spPr>
              <a:xfrm flipH="1">
                <a:off x="5335" y="1097"/>
                <a:ext cx="18" cy="2"/>
              </a:xfrm>
              <a:prstGeom prst="line">
                <a:avLst/>
              </a:prstGeom>
              <a:ln w="22225" cap="flat" cmpd="sng">
                <a:solidFill>
                  <a:srgbClr val="FF0000"/>
                </a:solidFill>
                <a:prstDash val="sysDot"/>
                <a:headEnd type="none" w="med" len="med"/>
                <a:tailEnd type="none" w="med" len="med"/>
              </a:ln>
            </p:spPr>
          </p:sp>
          <p:sp>
            <p:nvSpPr>
              <p:cNvPr id="87748" name="Line 7346"/>
              <p:cNvSpPr/>
              <p:nvPr/>
            </p:nvSpPr>
            <p:spPr>
              <a:xfrm flipH="1">
                <a:off x="5318" y="1099"/>
                <a:ext cx="17" cy="2"/>
              </a:xfrm>
              <a:prstGeom prst="line">
                <a:avLst/>
              </a:prstGeom>
              <a:ln w="22225" cap="flat" cmpd="sng">
                <a:solidFill>
                  <a:srgbClr val="FF0000"/>
                </a:solidFill>
                <a:prstDash val="sysDot"/>
                <a:headEnd type="none" w="med" len="med"/>
                <a:tailEnd type="none" w="med" len="med"/>
              </a:ln>
            </p:spPr>
          </p:sp>
          <p:sp>
            <p:nvSpPr>
              <p:cNvPr id="87749" name="Line 7347"/>
              <p:cNvSpPr/>
              <p:nvPr/>
            </p:nvSpPr>
            <p:spPr>
              <a:xfrm flipH="1">
                <a:off x="5303" y="1101"/>
                <a:ext cx="15" cy="4"/>
              </a:xfrm>
              <a:prstGeom prst="line">
                <a:avLst/>
              </a:prstGeom>
              <a:ln w="22225" cap="flat" cmpd="sng">
                <a:solidFill>
                  <a:srgbClr val="FF0000"/>
                </a:solidFill>
                <a:prstDash val="sysDot"/>
                <a:headEnd type="none" w="med" len="med"/>
                <a:tailEnd type="none" w="med" len="med"/>
              </a:ln>
            </p:spPr>
          </p:sp>
          <p:sp>
            <p:nvSpPr>
              <p:cNvPr id="87750" name="Line 7348"/>
              <p:cNvSpPr/>
              <p:nvPr/>
            </p:nvSpPr>
            <p:spPr>
              <a:xfrm flipH="1">
                <a:off x="5285" y="1105"/>
                <a:ext cx="18" cy="4"/>
              </a:xfrm>
              <a:prstGeom prst="line">
                <a:avLst/>
              </a:prstGeom>
              <a:ln w="22225" cap="flat" cmpd="sng">
                <a:solidFill>
                  <a:srgbClr val="FF0000"/>
                </a:solidFill>
                <a:prstDash val="sysDot"/>
                <a:headEnd type="none" w="med" len="med"/>
                <a:tailEnd type="none" w="med" len="med"/>
              </a:ln>
            </p:spPr>
          </p:sp>
          <p:sp>
            <p:nvSpPr>
              <p:cNvPr id="87751" name="Line 7349"/>
              <p:cNvSpPr/>
              <p:nvPr/>
            </p:nvSpPr>
            <p:spPr>
              <a:xfrm flipH="1">
                <a:off x="5267" y="1109"/>
                <a:ext cx="18" cy="4"/>
              </a:xfrm>
              <a:prstGeom prst="line">
                <a:avLst/>
              </a:prstGeom>
              <a:ln w="22225" cap="flat" cmpd="sng">
                <a:solidFill>
                  <a:srgbClr val="FF0000"/>
                </a:solidFill>
                <a:prstDash val="sysDot"/>
                <a:headEnd type="none" w="med" len="med"/>
                <a:tailEnd type="none" w="med" len="med"/>
              </a:ln>
            </p:spPr>
          </p:sp>
          <p:sp>
            <p:nvSpPr>
              <p:cNvPr id="87752" name="Line 7350"/>
              <p:cNvSpPr/>
              <p:nvPr/>
            </p:nvSpPr>
            <p:spPr>
              <a:xfrm flipH="1">
                <a:off x="5252" y="1113"/>
                <a:ext cx="15" cy="3"/>
              </a:xfrm>
              <a:prstGeom prst="line">
                <a:avLst/>
              </a:prstGeom>
              <a:ln w="22225" cap="flat" cmpd="sng">
                <a:solidFill>
                  <a:srgbClr val="FF0000"/>
                </a:solidFill>
                <a:prstDash val="sysDot"/>
                <a:headEnd type="none" w="med" len="med"/>
                <a:tailEnd type="none" w="med" len="med"/>
              </a:ln>
            </p:spPr>
          </p:sp>
          <p:sp>
            <p:nvSpPr>
              <p:cNvPr id="87753" name="Line 7351"/>
              <p:cNvSpPr/>
              <p:nvPr/>
            </p:nvSpPr>
            <p:spPr>
              <a:xfrm flipH="1">
                <a:off x="5235" y="1116"/>
                <a:ext cx="17" cy="1"/>
              </a:xfrm>
              <a:prstGeom prst="line">
                <a:avLst/>
              </a:prstGeom>
              <a:ln w="22225" cap="flat" cmpd="sng">
                <a:solidFill>
                  <a:srgbClr val="FF0000"/>
                </a:solidFill>
                <a:prstDash val="sysDot"/>
                <a:headEnd type="none" w="med" len="med"/>
                <a:tailEnd type="none" w="med" len="med"/>
              </a:ln>
            </p:spPr>
          </p:sp>
          <p:sp>
            <p:nvSpPr>
              <p:cNvPr id="87754" name="Line 7352"/>
              <p:cNvSpPr/>
              <p:nvPr/>
            </p:nvSpPr>
            <p:spPr>
              <a:xfrm flipH="1">
                <a:off x="5217" y="1117"/>
                <a:ext cx="18" cy="0"/>
              </a:xfrm>
              <a:prstGeom prst="line">
                <a:avLst/>
              </a:prstGeom>
              <a:ln w="22225" cap="flat" cmpd="sng">
                <a:solidFill>
                  <a:srgbClr val="FF0000"/>
                </a:solidFill>
                <a:prstDash val="sysDot"/>
                <a:headEnd type="none" w="med" len="med"/>
                <a:tailEnd type="none" w="med" len="med"/>
              </a:ln>
            </p:spPr>
          </p:sp>
          <p:sp>
            <p:nvSpPr>
              <p:cNvPr id="87755" name="Line 7353"/>
              <p:cNvSpPr/>
              <p:nvPr/>
            </p:nvSpPr>
            <p:spPr>
              <a:xfrm flipH="1" flipV="1">
                <a:off x="5202" y="1116"/>
                <a:ext cx="15" cy="1"/>
              </a:xfrm>
              <a:prstGeom prst="line">
                <a:avLst/>
              </a:prstGeom>
              <a:ln w="22225" cap="flat" cmpd="sng">
                <a:solidFill>
                  <a:srgbClr val="FF0000"/>
                </a:solidFill>
                <a:prstDash val="sysDot"/>
                <a:headEnd type="none" w="med" len="med"/>
                <a:tailEnd type="none" w="med" len="med"/>
              </a:ln>
            </p:spPr>
          </p:sp>
          <p:sp>
            <p:nvSpPr>
              <p:cNvPr id="87756" name="Line 7354"/>
              <p:cNvSpPr/>
              <p:nvPr/>
            </p:nvSpPr>
            <p:spPr>
              <a:xfrm flipH="1" flipV="1">
                <a:off x="5184" y="1111"/>
                <a:ext cx="18" cy="5"/>
              </a:xfrm>
              <a:prstGeom prst="line">
                <a:avLst/>
              </a:prstGeom>
              <a:ln w="22225" cap="flat" cmpd="sng">
                <a:solidFill>
                  <a:srgbClr val="FF0000"/>
                </a:solidFill>
                <a:prstDash val="sysDot"/>
                <a:headEnd type="none" w="med" len="med"/>
                <a:tailEnd type="none" w="med" len="med"/>
              </a:ln>
            </p:spPr>
          </p:sp>
          <p:sp>
            <p:nvSpPr>
              <p:cNvPr id="87757" name="Line 7355"/>
              <p:cNvSpPr/>
              <p:nvPr/>
            </p:nvSpPr>
            <p:spPr>
              <a:xfrm flipH="1" flipV="1">
                <a:off x="5167" y="1105"/>
                <a:ext cx="17" cy="6"/>
              </a:xfrm>
              <a:prstGeom prst="line">
                <a:avLst/>
              </a:prstGeom>
              <a:ln w="22225" cap="flat" cmpd="sng">
                <a:solidFill>
                  <a:srgbClr val="FF0000"/>
                </a:solidFill>
                <a:prstDash val="sysDot"/>
                <a:headEnd type="none" w="med" len="med"/>
                <a:tailEnd type="none" w="med" len="med"/>
              </a:ln>
            </p:spPr>
          </p:sp>
          <p:sp>
            <p:nvSpPr>
              <p:cNvPr id="87758" name="Line 7356"/>
              <p:cNvSpPr/>
              <p:nvPr/>
            </p:nvSpPr>
            <p:spPr>
              <a:xfrm flipH="1" flipV="1">
                <a:off x="5152" y="1099"/>
                <a:ext cx="15" cy="6"/>
              </a:xfrm>
              <a:prstGeom prst="line">
                <a:avLst/>
              </a:prstGeom>
              <a:ln w="22225" cap="flat" cmpd="sng">
                <a:solidFill>
                  <a:srgbClr val="FF0000"/>
                </a:solidFill>
                <a:prstDash val="sysDot"/>
                <a:headEnd type="none" w="med" len="med"/>
                <a:tailEnd type="none" w="med" len="med"/>
              </a:ln>
            </p:spPr>
          </p:sp>
          <p:sp>
            <p:nvSpPr>
              <p:cNvPr id="87759" name="Line 7357"/>
              <p:cNvSpPr/>
              <p:nvPr/>
            </p:nvSpPr>
            <p:spPr>
              <a:xfrm flipH="1" flipV="1">
                <a:off x="5134" y="1093"/>
                <a:ext cx="18" cy="6"/>
              </a:xfrm>
              <a:prstGeom prst="line">
                <a:avLst/>
              </a:prstGeom>
              <a:ln w="22225" cap="flat" cmpd="sng">
                <a:solidFill>
                  <a:srgbClr val="FF0000"/>
                </a:solidFill>
                <a:prstDash val="sysDot"/>
                <a:headEnd type="none" w="med" len="med"/>
                <a:tailEnd type="none" w="med" len="med"/>
              </a:ln>
            </p:spPr>
          </p:sp>
          <p:sp>
            <p:nvSpPr>
              <p:cNvPr id="87760" name="Line 7358"/>
              <p:cNvSpPr/>
              <p:nvPr/>
            </p:nvSpPr>
            <p:spPr>
              <a:xfrm flipH="1" flipV="1">
                <a:off x="5116" y="1088"/>
                <a:ext cx="18" cy="5"/>
              </a:xfrm>
              <a:prstGeom prst="line">
                <a:avLst/>
              </a:prstGeom>
              <a:ln w="22225" cap="flat" cmpd="sng">
                <a:solidFill>
                  <a:srgbClr val="FF0000"/>
                </a:solidFill>
                <a:prstDash val="sysDot"/>
                <a:headEnd type="none" w="med" len="med"/>
                <a:tailEnd type="none" w="med" len="med"/>
              </a:ln>
            </p:spPr>
          </p:sp>
          <p:sp>
            <p:nvSpPr>
              <p:cNvPr id="87761" name="Line 7359"/>
              <p:cNvSpPr/>
              <p:nvPr/>
            </p:nvSpPr>
            <p:spPr>
              <a:xfrm flipH="1" flipV="1">
                <a:off x="5102" y="1084"/>
                <a:ext cx="14" cy="4"/>
              </a:xfrm>
              <a:prstGeom prst="line">
                <a:avLst/>
              </a:prstGeom>
              <a:ln w="22225" cap="flat" cmpd="sng">
                <a:solidFill>
                  <a:srgbClr val="FF0000"/>
                </a:solidFill>
                <a:prstDash val="sysDot"/>
                <a:headEnd type="none" w="med" len="med"/>
                <a:tailEnd type="none" w="med" len="med"/>
              </a:ln>
            </p:spPr>
          </p:sp>
          <p:sp>
            <p:nvSpPr>
              <p:cNvPr id="87762" name="Line 7360"/>
              <p:cNvSpPr/>
              <p:nvPr/>
            </p:nvSpPr>
            <p:spPr>
              <a:xfrm flipH="1">
                <a:off x="5084" y="1084"/>
                <a:ext cx="18" cy="0"/>
              </a:xfrm>
              <a:prstGeom prst="line">
                <a:avLst/>
              </a:prstGeom>
              <a:ln w="22225" cap="flat" cmpd="sng">
                <a:solidFill>
                  <a:srgbClr val="FF0000"/>
                </a:solidFill>
                <a:prstDash val="sysDot"/>
                <a:headEnd type="none" w="med" len="med"/>
                <a:tailEnd type="none" w="med" len="med"/>
              </a:ln>
            </p:spPr>
          </p:sp>
          <p:sp>
            <p:nvSpPr>
              <p:cNvPr id="87763" name="Line 7361"/>
              <p:cNvSpPr/>
              <p:nvPr/>
            </p:nvSpPr>
            <p:spPr>
              <a:xfrm flipH="1">
                <a:off x="5066" y="1084"/>
                <a:ext cx="18" cy="4"/>
              </a:xfrm>
              <a:prstGeom prst="line">
                <a:avLst/>
              </a:prstGeom>
              <a:ln w="22225" cap="flat" cmpd="sng">
                <a:solidFill>
                  <a:srgbClr val="FF0000"/>
                </a:solidFill>
                <a:prstDash val="sysDot"/>
                <a:headEnd type="none" w="med" len="med"/>
                <a:tailEnd type="none" w="med" len="med"/>
              </a:ln>
            </p:spPr>
          </p:sp>
          <p:sp>
            <p:nvSpPr>
              <p:cNvPr id="87764" name="Line 7362"/>
              <p:cNvSpPr/>
              <p:nvPr/>
            </p:nvSpPr>
            <p:spPr>
              <a:xfrm flipH="1">
                <a:off x="5051" y="1088"/>
                <a:ext cx="15" cy="6"/>
              </a:xfrm>
              <a:prstGeom prst="line">
                <a:avLst/>
              </a:prstGeom>
              <a:ln w="22225" cap="flat" cmpd="sng">
                <a:solidFill>
                  <a:srgbClr val="FF0000"/>
                </a:solidFill>
                <a:prstDash val="sysDot"/>
                <a:headEnd type="none" w="med" len="med"/>
                <a:tailEnd type="none" w="med" len="med"/>
              </a:ln>
            </p:spPr>
          </p:sp>
          <p:sp>
            <p:nvSpPr>
              <p:cNvPr id="87765" name="Line 7363"/>
              <p:cNvSpPr/>
              <p:nvPr/>
            </p:nvSpPr>
            <p:spPr>
              <a:xfrm flipH="1">
                <a:off x="5034" y="1094"/>
                <a:ext cx="17" cy="11"/>
              </a:xfrm>
              <a:prstGeom prst="line">
                <a:avLst/>
              </a:prstGeom>
              <a:ln w="22225" cap="flat" cmpd="sng">
                <a:solidFill>
                  <a:srgbClr val="FF0000"/>
                </a:solidFill>
                <a:prstDash val="sysDot"/>
                <a:headEnd type="none" w="med" len="med"/>
                <a:tailEnd type="none" w="med" len="med"/>
              </a:ln>
            </p:spPr>
          </p:sp>
          <p:sp>
            <p:nvSpPr>
              <p:cNvPr id="87766" name="Line 7364"/>
              <p:cNvSpPr/>
              <p:nvPr/>
            </p:nvSpPr>
            <p:spPr>
              <a:xfrm flipH="1">
                <a:off x="5016" y="1105"/>
                <a:ext cx="18" cy="15"/>
              </a:xfrm>
              <a:prstGeom prst="line">
                <a:avLst/>
              </a:prstGeom>
              <a:ln w="22225" cap="flat" cmpd="sng">
                <a:solidFill>
                  <a:srgbClr val="FF0000"/>
                </a:solidFill>
                <a:prstDash val="sysDot"/>
                <a:headEnd type="none" w="med" len="med"/>
                <a:tailEnd type="none" w="med" len="med"/>
              </a:ln>
            </p:spPr>
          </p:sp>
          <p:sp>
            <p:nvSpPr>
              <p:cNvPr id="87767" name="Line 7365"/>
              <p:cNvSpPr/>
              <p:nvPr/>
            </p:nvSpPr>
            <p:spPr>
              <a:xfrm flipH="1">
                <a:off x="5001" y="1120"/>
                <a:ext cx="15" cy="19"/>
              </a:xfrm>
              <a:prstGeom prst="line">
                <a:avLst/>
              </a:prstGeom>
              <a:ln w="22225" cap="flat" cmpd="sng">
                <a:solidFill>
                  <a:srgbClr val="FF0000"/>
                </a:solidFill>
                <a:prstDash val="sysDot"/>
                <a:headEnd type="none" w="med" len="med"/>
                <a:tailEnd type="none" w="med" len="med"/>
              </a:ln>
            </p:spPr>
          </p:sp>
          <p:sp>
            <p:nvSpPr>
              <p:cNvPr id="87768" name="Line 7366"/>
              <p:cNvSpPr/>
              <p:nvPr/>
            </p:nvSpPr>
            <p:spPr>
              <a:xfrm flipH="1">
                <a:off x="4983" y="1139"/>
                <a:ext cx="18" cy="20"/>
              </a:xfrm>
              <a:prstGeom prst="line">
                <a:avLst/>
              </a:prstGeom>
              <a:ln w="22225" cap="flat" cmpd="sng">
                <a:solidFill>
                  <a:srgbClr val="FF0000"/>
                </a:solidFill>
                <a:prstDash val="sysDot"/>
                <a:headEnd type="none" w="med" len="med"/>
                <a:tailEnd type="none" w="med" len="med"/>
              </a:ln>
            </p:spPr>
          </p:sp>
          <p:sp>
            <p:nvSpPr>
              <p:cNvPr id="87769" name="Line 7367"/>
              <p:cNvSpPr/>
              <p:nvPr/>
            </p:nvSpPr>
            <p:spPr>
              <a:xfrm flipH="1">
                <a:off x="4968" y="1159"/>
                <a:ext cx="15" cy="22"/>
              </a:xfrm>
              <a:prstGeom prst="line">
                <a:avLst/>
              </a:prstGeom>
              <a:ln w="22225" cap="flat" cmpd="sng">
                <a:solidFill>
                  <a:srgbClr val="FF0000"/>
                </a:solidFill>
                <a:prstDash val="sysDot"/>
                <a:headEnd type="none" w="med" len="med"/>
                <a:tailEnd type="none" w="med" len="med"/>
              </a:ln>
            </p:spPr>
          </p:sp>
          <p:sp>
            <p:nvSpPr>
              <p:cNvPr id="87770" name="Line 7368"/>
              <p:cNvSpPr/>
              <p:nvPr/>
            </p:nvSpPr>
            <p:spPr>
              <a:xfrm flipH="1">
                <a:off x="4951" y="1181"/>
                <a:ext cx="17" cy="23"/>
              </a:xfrm>
              <a:prstGeom prst="line">
                <a:avLst/>
              </a:prstGeom>
              <a:ln w="22225" cap="flat" cmpd="sng">
                <a:solidFill>
                  <a:srgbClr val="FF0000"/>
                </a:solidFill>
                <a:prstDash val="sysDot"/>
                <a:headEnd type="none" w="med" len="med"/>
                <a:tailEnd type="none" w="med" len="med"/>
              </a:ln>
            </p:spPr>
          </p:sp>
          <p:sp>
            <p:nvSpPr>
              <p:cNvPr id="87771" name="Line 7369"/>
              <p:cNvSpPr/>
              <p:nvPr/>
            </p:nvSpPr>
            <p:spPr>
              <a:xfrm flipH="1">
                <a:off x="4933" y="1204"/>
                <a:ext cx="18" cy="19"/>
              </a:xfrm>
              <a:prstGeom prst="line">
                <a:avLst/>
              </a:prstGeom>
              <a:ln w="22225" cap="flat" cmpd="sng">
                <a:solidFill>
                  <a:srgbClr val="FF0000"/>
                </a:solidFill>
                <a:prstDash val="sysDot"/>
                <a:headEnd type="none" w="med" len="med"/>
                <a:tailEnd type="none" w="med" len="med"/>
              </a:ln>
            </p:spPr>
          </p:sp>
          <p:sp>
            <p:nvSpPr>
              <p:cNvPr id="87772" name="Line 7370"/>
              <p:cNvSpPr/>
              <p:nvPr/>
            </p:nvSpPr>
            <p:spPr>
              <a:xfrm flipH="1">
                <a:off x="4918" y="1223"/>
                <a:ext cx="15" cy="17"/>
              </a:xfrm>
              <a:prstGeom prst="line">
                <a:avLst/>
              </a:prstGeom>
              <a:ln w="22225" cap="flat" cmpd="sng">
                <a:solidFill>
                  <a:srgbClr val="FF0000"/>
                </a:solidFill>
                <a:prstDash val="sysDot"/>
                <a:headEnd type="none" w="med" len="med"/>
                <a:tailEnd type="none" w="med" len="med"/>
              </a:ln>
            </p:spPr>
          </p:sp>
          <p:sp>
            <p:nvSpPr>
              <p:cNvPr id="87773" name="Line 7371"/>
              <p:cNvSpPr/>
              <p:nvPr/>
            </p:nvSpPr>
            <p:spPr>
              <a:xfrm flipH="1">
                <a:off x="4900" y="1240"/>
                <a:ext cx="18" cy="15"/>
              </a:xfrm>
              <a:prstGeom prst="line">
                <a:avLst/>
              </a:prstGeom>
              <a:ln w="22225" cap="flat" cmpd="sng">
                <a:solidFill>
                  <a:srgbClr val="FF0000"/>
                </a:solidFill>
                <a:prstDash val="sysDot"/>
                <a:headEnd type="none" w="med" len="med"/>
                <a:tailEnd type="none" w="med" len="med"/>
              </a:ln>
            </p:spPr>
          </p:sp>
          <p:sp>
            <p:nvSpPr>
              <p:cNvPr id="87774" name="Line 7372"/>
              <p:cNvSpPr/>
              <p:nvPr/>
            </p:nvSpPr>
            <p:spPr>
              <a:xfrm flipH="1">
                <a:off x="4883" y="1255"/>
                <a:ext cx="17" cy="14"/>
              </a:xfrm>
              <a:prstGeom prst="line">
                <a:avLst/>
              </a:prstGeom>
              <a:ln w="22225" cap="flat" cmpd="sng">
                <a:solidFill>
                  <a:srgbClr val="FF0000"/>
                </a:solidFill>
                <a:prstDash val="sysDot"/>
                <a:headEnd type="none" w="med" len="med"/>
                <a:tailEnd type="none" w="med" len="med"/>
              </a:ln>
            </p:spPr>
          </p:sp>
          <p:sp>
            <p:nvSpPr>
              <p:cNvPr id="87775" name="Line 7373"/>
              <p:cNvSpPr/>
              <p:nvPr/>
            </p:nvSpPr>
            <p:spPr>
              <a:xfrm flipH="1">
                <a:off x="4868" y="1269"/>
                <a:ext cx="15" cy="13"/>
              </a:xfrm>
              <a:prstGeom prst="line">
                <a:avLst/>
              </a:prstGeom>
              <a:ln w="22225" cap="flat" cmpd="sng">
                <a:solidFill>
                  <a:srgbClr val="FF0000"/>
                </a:solidFill>
                <a:prstDash val="sysDot"/>
                <a:headEnd type="none" w="med" len="med"/>
                <a:tailEnd type="none" w="med" len="med"/>
              </a:ln>
            </p:spPr>
          </p:sp>
          <p:sp>
            <p:nvSpPr>
              <p:cNvPr id="87776" name="Line 7374"/>
              <p:cNvSpPr/>
              <p:nvPr/>
            </p:nvSpPr>
            <p:spPr>
              <a:xfrm flipH="1">
                <a:off x="4850" y="1282"/>
                <a:ext cx="18" cy="12"/>
              </a:xfrm>
              <a:prstGeom prst="line">
                <a:avLst/>
              </a:prstGeom>
              <a:ln w="22225" cap="flat" cmpd="sng">
                <a:solidFill>
                  <a:srgbClr val="FF0000"/>
                </a:solidFill>
                <a:prstDash val="sysDot"/>
                <a:headEnd type="none" w="med" len="med"/>
                <a:tailEnd type="none" w="med" len="med"/>
              </a:ln>
            </p:spPr>
          </p:sp>
          <p:sp>
            <p:nvSpPr>
              <p:cNvPr id="87777" name="Line 7375"/>
              <p:cNvSpPr/>
              <p:nvPr/>
            </p:nvSpPr>
            <p:spPr>
              <a:xfrm flipH="1">
                <a:off x="4833" y="1294"/>
                <a:ext cx="17" cy="9"/>
              </a:xfrm>
              <a:prstGeom prst="line">
                <a:avLst/>
              </a:prstGeom>
              <a:ln w="22225" cap="flat" cmpd="sng">
                <a:solidFill>
                  <a:srgbClr val="FF0000"/>
                </a:solidFill>
                <a:prstDash val="sysDot"/>
                <a:headEnd type="none" w="med" len="med"/>
                <a:tailEnd type="none" w="med" len="med"/>
              </a:ln>
            </p:spPr>
          </p:sp>
          <p:sp>
            <p:nvSpPr>
              <p:cNvPr id="87778" name="Line 7376"/>
              <p:cNvSpPr/>
              <p:nvPr/>
            </p:nvSpPr>
            <p:spPr>
              <a:xfrm flipH="1">
                <a:off x="4817" y="1303"/>
                <a:ext cx="16" cy="2"/>
              </a:xfrm>
              <a:prstGeom prst="line">
                <a:avLst/>
              </a:prstGeom>
              <a:ln w="22225" cap="flat" cmpd="sng">
                <a:solidFill>
                  <a:srgbClr val="FF0000"/>
                </a:solidFill>
                <a:prstDash val="sysDot"/>
                <a:headEnd type="none" w="med" len="med"/>
                <a:tailEnd type="none" w="med" len="med"/>
              </a:ln>
            </p:spPr>
          </p:sp>
          <p:sp>
            <p:nvSpPr>
              <p:cNvPr id="87779" name="Line 7377"/>
              <p:cNvSpPr/>
              <p:nvPr/>
            </p:nvSpPr>
            <p:spPr>
              <a:xfrm flipH="1" flipV="1">
                <a:off x="4800" y="1301"/>
                <a:ext cx="17" cy="4"/>
              </a:xfrm>
              <a:prstGeom prst="line">
                <a:avLst/>
              </a:prstGeom>
              <a:ln w="22225" cap="flat" cmpd="sng">
                <a:solidFill>
                  <a:srgbClr val="FF0000"/>
                </a:solidFill>
                <a:prstDash val="sysDot"/>
                <a:headEnd type="none" w="med" len="med"/>
                <a:tailEnd type="none" w="med" len="med"/>
              </a:ln>
            </p:spPr>
          </p:sp>
          <p:sp>
            <p:nvSpPr>
              <p:cNvPr id="87780" name="Line 7378"/>
              <p:cNvSpPr/>
              <p:nvPr/>
            </p:nvSpPr>
            <p:spPr>
              <a:xfrm flipH="1" flipV="1">
                <a:off x="4782" y="1288"/>
                <a:ext cx="18" cy="13"/>
              </a:xfrm>
              <a:prstGeom prst="line">
                <a:avLst/>
              </a:prstGeom>
              <a:ln w="22225" cap="flat" cmpd="sng">
                <a:solidFill>
                  <a:srgbClr val="FF0000"/>
                </a:solidFill>
                <a:prstDash val="sysDot"/>
                <a:headEnd type="none" w="med" len="med"/>
                <a:tailEnd type="none" w="med" len="med"/>
              </a:ln>
            </p:spPr>
          </p:sp>
          <p:sp>
            <p:nvSpPr>
              <p:cNvPr id="87781" name="Line 7379"/>
              <p:cNvSpPr/>
              <p:nvPr/>
            </p:nvSpPr>
            <p:spPr>
              <a:xfrm flipH="1" flipV="1">
                <a:off x="4767" y="1269"/>
                <a:ext cx="15" cy="19"/>
              </a:xfrm>
              <a:prstGeom prst="line">
                <a:avLst/>
              </a:prstGeom>
              <a:ln w="22225" cap="flat" cmpd="sng">
                <a:solidFill>
                  <a:srgbClr val="FF0000"/>
                </a:solidFill>
                <a:prstDash val="sysDot"/>
                <a:headEnd type="none" w="med" len="med"/>
                <a:tailEnd type="none" w="med" len="med"/>
              </a:ln>
            </p:spPr>
          </p:sp>
          <p:sp>
            <p:nvSpPr>
              <p:cNvPr id="87782" name="Line 7380"/>
              <p:cNvSpPr/>
              <p:nvPr/>
            </p:nvSpPr>
            <p:spPr>
              <a:xfrm flipH="1" flipV="1">
                <a:off x="4750" y="1250"/>
                <a:ext cx="17" cy="19"/>
              </a:xfrm>
              <a:prstGeom prst="line">
                <a:avLst/>
              </a:prstGeom>
              <a:ln w="22225" cap="flat" cmpd="sng">
                <a:solidFill>
                  <a:srgbClr val="FF0000"/>
                </a:solidFill>
                <a:prstDash val="sysDot"/>
                <a:headEnd type="none" w="med" len="med"/>
                <a:tailEnd type="none" w="med" len="med"/>
              </a:ln>
            </p:spPr>
          </p:sp>
          <p:sp>
            <p:nvSpPr>
              <p:cNvPr id="87783" name="Line 7381"/>
              <p:cNvSpPr/>
              <p:nvPr/>
            </p:nvSpPr>
            <p:spPr>
              <a:xfrm flipH="1" flipV="1">
                <a:off x="4732" y="1237"/>
                <a:ext cx="18" cy="13"/>
              </a:xfrm>
              <a:prstGeom prst="line">
                <a:avLst/>
              </a:prstGeom>
              <a:ln w="22225" cap="flat" cmpd="sng">
                <a:solidFill>
                  <a:srgbClr val="FF0000"/>
                </a:solidFill>
                <a:prstDash val="sysDot"/>
                <a:headEnd type="none" w="med" len="med"/>
                <a:tailEnd type="none" w="med" len="med"/>
              </a:ln>
            </p:spPr>
          </p:sp>
          <p:sp>
            <p:nvSpPr>
              <p:cNvPr id="87784" name="Line 7382"/>
              <p:cNvSpPr/>
              <p:nvPr/>
            </p:nvSpPr>
            <p:spPr>
              <a:xfrm flipH="1" flipV="1">
                <a:off x="4717" y="1227"/>
                <a:ext cx="15" cy="10"/>
              </a:xfrm>
              <a:prstGeom prst="line">
                <a:avLst/>
              </a:prstGeom>
              <a:ln w="22225" cap="flat" cmpd="sng">
                <a:solidFill>
                  <a:srgbClr val="FF0000"/>
                </a:solidFill>
                <a:prstDash val="sysDot"/>
                <a:headEnd type="none" w="med" len="med"/>
                <a:tailEnd type="none" w="med" len="med"/>
              </a:ln>
            </p:spPr>
          </p:sp>
          <p:sp>
            <p:nvSpPr>
              <p:cNvPr id="87785" name="Line 7383"/>
              <p:cNvSpPr/>
              <p:nvPr/>
            </p:nvSpPr>
            <p:spPr>
              <a:xfrm flipH="1" flipV="1">
                <a:off x="4699" y="1219"/>
                <a:ext cx="18" cy="8"/>
              </a:xfrm>
              <a:prstGeom prst="line">
                <a:avLst/>
              </a:prstGeom>
              <a:ln w="22225" cap="flat" cmpd="sng">
                <a:solidFill>
                  <a:srgbClr val="FF0000"/>
                </a:solidFill>
                <a:prstDash val="sysDot"/>
                <a:headEnd type="none" w="med" len="med"/>
                <a:tailEnd type="none" w="med" len="med"/>
              </a:ln>
            </p:spPr>
          </p:sp>
          <p:sp>
            <p:nvSpPr>
              <p:cNvPr id="87786" name="Line 7384"/>
              <p:cNvSpPr/>
              <p:nvPr/>
            </p:nvSpPr>
            <p:spPr>
              <a:xfrm flipH="1" flipV="1">
                <a:off x="4682" y="1212"/>
                <a:ext cx="17" cy="7"/>
              </a:xfrm>
              <a:prstGeom prst="line">
                <a:avLst/>
              </a:prstGeom>
              <a:ln w="22225" cap="flat" cmpd="sng">
                <a:solidFill>
                  <a:srgbClr val="FF0000"/>
                </a:solidFill>
                <a:prstDash val="sysDot"/>
                <a:headEnd type="none" w="med" len="med"/>
                <a:tailEnd type="none" w="med" len="med"/>
              </a:ln>
            </p:spPr>
          </p:sp>
          <p:sp>
            <p:nvSpPr>
              <p:cNvPr id="87787" name="Line 7385"/>
              <p:cNvSpPr/>
              <p:nvPr/>
            </p:nvSpPr>
            <p:spPr>
              <a:xfrm flipH="1" flipV="1">
                <a:off x="4667" y="1208"/>
                <a:ext cx="15" cy="4"/>
              </a:xfrm>
              <a:prstGeom prst="line">
                <a:avLst/>
              </a:prstGeom>
              <a:ln w="22225" cap="flat" cmpd="sng">
                <a:solidFill>
                  <a:srgbClr val="FF0000"/>
                </a:solidFill>
                <a:prstDash val="sysDot"/>
                <a:headEnd type="none" w="med" len="med"/>
                <a:tailEnd type="none" w="med" len="med"/>
              </a:ln>
            </p:spPr>
          </p:sp>
          <p:sp>
            <p:nvSpPr>
              <p:cNvPr id="87788" name="Line 7386"/>
              <p:cNvSpPr/>
              <p:nvPr/>
            </p:nvSpPr>
            <p:spPr>
              <a:xfrm flipH="1" flipV="1">
                <a:off x="4649" y="1204"/>
                <a:ext cx="18" cy="4"/>
              </a:xfrm>
              <a:prstGeom prst="line">
                <a:avLst/>
              </a:prstGeom>
              <a:ln w="22225" cap="flat" cmpd="sng">
                <a:solidFill>
                  <a:srgbClr val="FF0000"/>
                </a:solidFill>
                <a:prstDash val="sysDot"/>
                <a:headEnd type="none" w="med" len="med"/>
                <a:tailEnd type="none" w="med" len="med"/>
              </a:ln>
            </p:spPr>
          </p:sp>
          <p:sp>
            <p:nvSpPr>
              <p:cNvPr id="87789" name="Line 7387"/>
              <p:cNvSpPr/>
              <p:nvPr/>
            </p:nvSpPr>
            <p:spPr>
              <a:xfrm flipH="1" flipV="1">
                <a:off x="4631" y="1200"/>
                <a:ext cx="18" cy="4"/>
              </a:xfrm>
              <a:prstGeom prst="line">
                <a:avLst/>
              </a:prstGeom>
              <a:ln w="22225" cap="flat" cmpd="sng">
                <a:solidFill>
                  <a:srgbClr val="FF0000"/>
                </a:solidFill>
                <a:prstDash val="sysDot"/>
                <a:headEnd type="none" w="med" len="med"/>
                <a:tailEnd type="none" w="med" len="med"/>
              </a:ln>
            </p:spPr>
          </p:sp>
          <p:sp>
            <p:nvSpPr>
              <p:cNvPr id="87790" name="Line 7388"/>
              <p:cNvSpPr/>
              <p:nvPr/>
            </p:nvSpPr>
            <p:spPr>
              <a:xfrm flipH="1" flipV="1">
                <a:off x="4616" y="1195"/>
                <a:ext cx="15" cy="5"/>
              </a:xfrm>
              <a:prstGeom prst="line">
                <a:avLst/>
              </a:prstGeom>
              <a:ln w="22225" cap="flat" cmpd="sng">
                <a:solidFill>
                  <a:srgbClr val="FF0000"/>
                </a:solidFill>
                <a:prstDash val="sysDot"/>
                <a:headEnd type="none" w="med" len="med"/>
                <a:tailEnd type="none" w="med" len="med"/>
              </a:ln>
            </p:spPr>
          </p:sp>
          <p:sp>
            <p:nvSpPr>
              <p:cNvPr id="87791" name="Line 7389"/>
              <p:cNvSpPr/>
              <p:nvPr/>
            </p:nvSpPr>
            <p:spPr>
              <a:xfrm flipH="1">
                <a:off x="4599" y="1195"/>
                <a:ext cx="17" cy="0"/>
              </a:xfrm>
              <a:prstGeom prst="line">
                <a:avLst/>
              </a:prstGeom>
              <a:ln w="22225" cap="flat" cmpd="sng">
                <a:solidFill>
                  <a:srgbClr val="FF0000"/>
                </a:solidFill>
                <a:prstDash val="sysDot"/>
                <a:headEnd type="none" w="med" len="med"/>
                <a:tailEnd type="none" w="med" len="med"/>
              </a:ln>
            </p:spPr>
          </p:sp>
          <p:sp>
            <p:nvSpPr>
              <p:cNvPr id="87792" name="Line 7390"/>
              <p:cNvSpPr/>
              <p:nvPr/>
            </p:nvSpPr>
            <p:spPr>
              <a:xfrm flipH="1">
                <a:off x="5418" y="1107"/>
                <a:ext cx="18" cy="0"/>
              </a:xfrm>
              <a:prstGeom prst="line">
                <a:avLst/>
              </a:prstGeom>
              <a:ln w="22225" cap="flat" cmpd="sng">
                <a:solidFill>
                  <a:srgbClr val="0000FF"/>
                </a:solidFill>
                <a:prstDash val="sysDot"/>
                <a:headEnd type="none" w="med" len="med"/>
                <a:tailEnd type="none" w="med" len="med"/>
              </a:ln>
            </p:spPr>
          </p:sp>
          <p:sp>
            <p:nvSpPr>
              <p:cNvPr id="87793" name="Line 7391"/>
              <p:cNvSpPr/>
              <p:nvPr/>
            </p:nvSpPr>
            <p:spPr>
              <a:xfrm flipH="1">
                <a:off x="5403" y="1107"/>
                <a:ext cx="15" cy="0"/>
              </a:xfrm>
              <a:prstGeom prst="line">
                <a:avLst/>
              </a:prstGeom>
              <a:ln w="22225" cap="flat" cmpd="sng">
                <a:solidFill>
                  <a:srgbClr val="0000FF"/>
                </a:solidFill>
                <a:prstDash val="sysDot"/>
                <a:headEnd type="none" w="med" len="med"/>
                <a:tailEnd type="none" w="med" len="med"/>
              </a:ln>
            </p:spPr>
          </p:sp>
          <p:sp>
            <p:nvSpPr>
              <p:cNvPr id="87794" name="Line 7392"/>
              <p:cNvSpPr/>
              <p:nvPr/>
            </p:nvSpPr>
            <p:spPr>
              <a:xfrm flipH="1" flipV="1">
                <a:off x="5385" y="1103"/>
                <a:ext cx="18" cy="4"/>
              </a:xfrm>
              <a:prstGeom prst="line">
                <a:avLst/>
              </a:prstGeom>
              <a:ln w="22225" cap="flat" cmpd="sng">
                <a:solidFill>
                  <a:srgbClr val="0000FF"/>
                </a:solidFill>
                <a:prstDash val="sysDot"/>
                <a:headEnd type="none" w="med" len="med"/>
                <a:tailEnd type="none" w="med" len="med"/>
              </a:ln>
            </p:spPr>
          </p:sp>
          <p:sp>
            <p:nvSpPr>
              <p:cNvPr id="87795" name="Line 7393"/>
              <p:cNvSpPr/>
              <p:nvPr/>
            </p:nvSpPr>
            <p:spPr>
              <a:xfrm flipH="1">
                <a:off x="5368" y="1103"/>
                <a:ext cx="17" cy="0"/>
              </a:xfrm>
              <a:prstGeom prst="line">
                <a:avLst/>
              </a:prstGeom>
              <a:ln w="22225" cap="flat" cmpd="sng">
                <a:solidFill>
                  <a:srgbClr val="0000FF"/>
                </a:solidFill>
                <a:prstDash val="sysDot"/>
                <a:headEnd type="none" w="med" len="med"/>
                <a:tailEnd type="none" w="med" len="med"/>
              </a:ln>
            </p:spPr>
          </p:sp>
          <p:sp>
            <p:nvSpPr>
              <p:cNvPr id="87796" name="Line 7394"/>
              <p:cNvSpPr/>
              <p:nvPr/>
            </p:nvSpPr>
            <p:spPr>
              <a:xfrm flipH="1">
                <a:off x="5353" y="1103"/>
                <a:ext cx="15" cy="2"/>
              </a:xfrm>
              <a:prstGeom prst="line">
                <a:avLst/>
              </a:prstGeom>
              <a:ln w="22225" cap="flat" cmpd="sng">
                <a:solidFill>
                  <a:srgbClr val="0000FF"/>
                </a:solidFill>
                <a:prstDash val="sysDot"/>
                <a:headEnd type="none" w="med" len="med"/>
                <a:tailEnd type="none" w="med" len="med"/>
              </a:ln>
            </p:spPr>
          </p:sp>
          <p:sp>
            <p:nvSpPr>
              <p:cNvPr id="87797" name="Line 7395"/>
              <p:cNvSpPr/>
              <p:nvPr/>
            </p:nvSpPr>
            <p:spPr>
              <a:xfrm flipH="1">
                <a:off x="5335" y="1105"/>
                <a:ext cx="18" cy="2"/>
              </a:xfrm>
              <a:prstGeom prst="line">
                <a:avLst/>
              </a:prstGeom>
              <a:ln w="22225" cap="flat" cmpd="sng">
                <a:solidFill>
                  <a:srgbClr val="0000FF"/>
                </a:solidFill>
                <a:prstDash val="sysDot"/>
                <a:headEnd type="none" w="med" len="med"/>
                <a:tailEnd type="none" w="med" len="med"/>
              </a:ln>
            </p:spPr>
          </p:sp>
          <p:sp>
            <p:nvSpPr>
              <p:cNvPr id="87798" name="Line 7396"/>
              <p:cNvSpPr/>
              <p:nvPr/>
            </p:nvSpPr>
            <p:spPr>
              <a:xfrm flipH="1">
                <a:off x="5318" y="1107"/>
                <a:ext cx="17" cy="4"/>
              </a:xfrm>
              <a:prstGeom prst="line">
                <a:avLst/>
              </a:prstGeom>
              <a:ln w="22225" cap="flat" cmpd="sng">
                <a:solidFill>
                  <a:srgbClr val="0000FF"/>
                </a:solidFill>
                <a:prstDash val="sysDot"/>
                <a:headEnd type="none" w="med" len="med"/>
                <a:tailEnd type="none" w="med" len="med"/>
              </a:ln>
            </p:spPr>
          </p:sp>
          <p:sp>
            <p:nvSpPr>
              <p:cNvPr id="87799" name="Line 7397"/>
              <p:cNvSpPr/>
              <p:nvPr/>
            </p:nvSpPr>
            <p:spPr>
              <a:xfrm flipH="1">
                <a:off x="5303" y="1111"/>
                <a:ext cx="15" cy="6"/>
              </a:xfrm>
              <a:prstGeom prst="line">
                <a:avLst/>
              </a:prstGeom>
              <a:ln w="22225" cap="flat" cmpd="sng">
                <a:solidFill>
                  <a:srgbClr val="0000FF"/>
                </a:solidFill>
                <a:prstDash val="sysDot"/>
                <a:headEnd type="none" w="med" len="med"/>
                <a:tailEnd type="none" w="med" len="med"/>
              </a:ln>
            </p:spPr>
          </p:sp>
          <p:sp>
            <p:nvSpPr>
              <p:cNvPr id="87800" name="Line 7398"/>
              <p:cNvSpPr/>
              <p:nvPr/>
            </p:nvSpPr>
            <p:spPr>
              <a:xfrm flipH="1">
                <a:off x="5285" y="1117"/>
                <a:ext cx="18" cy="5"/>
              </a:xfrm>
              <a:prstGeom prst="line">
                <a:avLst/>
              </a:prstGeom>
              <a:ln w="22225" cap="flat" cmpd="sng">
                <a:solidFill>
                  <a:srgbClr val="0000FF"/>
                </a:solidFill>
                <a:prstDash val="sysDot"/>
                <a:headEnd type="none" w="med" len="med"/>
                <a:tailEnd type="none" w="med" len="med"/>
              </a:ln>
            </p:spPr>
          </p:sp>
          <p:sp>
            <p:nvSpPr>
              <p:cNvPr id="87801" name="Line 7399"/>
              <p:cNvSpPr/>
              <p:nvPr/>
            </p:nvSpPr>
            <p:spPr>
              <a:xfrm flipH="1">
                <a:off x="5267" y="1122"/>
                <a:ext cx="18" cy="6"/>
              </a:xfrm>
              <a:prstGeom prst="line">
                <a:avLst/>
              </a:prstGeom>
              <a:ln w="22225" cap="flat" cmpd="sng">
                <a:solidFill>
                  <a:srgbClr val="0000FF"/>
                </a:solidFill>
                <a:prstDash val="sysDot"/>
                <a:headEnd type="none" w="med" len="med"/>
                <a:tailEnd type="none" w="med" len="med"/>
              </a:ln>
            </p:spPr>
          </p:sp>
          <p:sp>
            <p:nvSpPr>
              <p:cNvPr id="87802" name="Line 7400"/>
              <p:cNvSpPr/>
              <p:nvPr/>
            </p:nvSpPr>
            <p:spPr>
              <a:xfrm flipH="1">
                <a:off x="5252" y="1128"/>
                <a:ext cx="15" cy="4"/>
              </a:xfrm>
              <a:prstGeom prst="line">
                <a:avLst/>
              </a:prstGeom>
              <a:ln w="22225" cap="flat" cmpd="sng">
                <a:solidFill>
                  <a:srgbClr val="0000FF"/>
                </a:solidFill>
                <a:prstDash val="sysDot"/>
                <a:headEnd type="none" w="med" len="med"/>
                <a:tailEnd type="none" w="med" len="med"/>
              </a:ln>
            </p:spPr>
          </p:sp>
          <p:sp>
            <p:nvSpPr>
              <p:cNvPr id="87803" name="Line 7401"/>
              <p:cNvSpPr/>
              <p:nvPr/>
            </p:nvSpPr>
            <p:spPr>
              <a:xfrm flipH="1">
                <a:off x="5235" y="1132"/>
                <a:ext cx="17" cy="4"/>
              </a:xfrm>
              <a:prstGeom prst="line">
                <a:avLst/>
              </a:prstGeom>
              <a:ln w="22225" cap="flat" cmpd="sng">
                <a:solidFill>
                  <a:srgbClr val="0000FF"/>
                </a:solidFill>
                <a:prstDash val="sysDot"/>
                <a:headEnd type="none" w="med" len="med"/>
                <a:tailEnd type="none" w="med" len="med"/>
              </a:ln>
            </p:spPr>
          </p:sp>
          <p:sp>
            <p:nvSpPr>
              <p:cNvPr id="87804" name="Line 7402"/>
              <p:cNvSpPr/>
              <p:nvPr/>
            </p:nvSpPr>
            <p:spPr>
              <a:xfrm flipH="1">
                <a:off x="5217" y="1136"/>
                <a:ext cx="18" cy="5"/>
              </a:xfrm>
              <a:prstGeom prst="line">
                <a:avLst/>
              </a:prstGeom>
              <a:ln w="22225" cap="flat" cmpd="sng">
                <a:solidFill>
                  <a:srgbClr val="0000FF"/>
                </a:solidFill>
                <a:prstDash val="sysDot"/>
                <a:headEnd type="none" w="med" len="med"/>
                <a:tailEnd type="none" w="med" len="med"/>
              </a:ln>
            </p:spPr>
          </p:sp>
          <p:sp>
            <p:nvSpPr>
              <p:cNvPr id="87805" name="Line 7403"/>
              <p:cNvSpPr/>
              <p:nvPr/>
            </p:nvSpPr>
            <p:spPr>
              <a:xfrm flipH="1">
                <a:off x="5202" y="1141"/>
                <a:ext cx="15" cy="0"/>
              </a:xfrm>
              <a:prstGeom prst="line">
                <a:avLst/>
              </a:prstGeom>
              <a:ln w="22225" cap="flat" cmpd="sng">
                <a:solidFill>
                  <a:srgbClr val="0000FF"/>
                </a:solidFill>
                <a:prstDash val="sysDot"/>
                <a:headEnd type="none" w="med" len="med"/>
                <a:tailEnd type="none" w="med" len="med"/>
              </a:ln>
            </p:spPr>
          </p:sp>
          <p:sp>
            <p:nvSpPr>
              <p:cNvPr id="87806" name="Line 7404"/>
              <p:cNvSpPr/>
              <p:nvPr/>
            </p:nvSpPr>
            <p:spPr>
              <a:xfrm flipH="1" flipV="1">
                <a:off x="5184" y="1139"/>
                <a:ext cx="18" cy="2"/>
              </a:xfrm>
              <a:prstGeom prst="line">
                <a:avLst/>
              </a:prstGeom>
              <a:ln w="22225" cap="flat" cmpd="sng">
                <a:solidFill>
                  <a:srgbClr val="0000FF"/>
                </a:solidFill>
                <a:prstDash val="sysDot"/>
                <a:headEnd type="none" w="med" len="med"/>
                <a:tailEnd type="none" w="med" len="med"/>
              </a:ln>
            </p:spPr>
          </p:sp>
          <p:sp>
            <p:nvSpPr>
              <p:cNvPr id="87807" name="Line 7405"/>
              <p:cNvSpPr/>
              <p:nvPr/>
            </p:nvSpPr>
            <p:spPr>
              <a:xfrm flipH="1" flipV="1">
                <a:off x="5167" y="1132"/>
                <a:ext cx="17" cy="7"/>
              </a:xfrm>
              <a:prstGeom prst="line">
                <a:avLst/>
              </a:prstGeom>
              <a:ln w="22225" cap="flat" cmpd="sng">
                <a:solidFill>
                  <a:srgbClr val="0000FF"/>
                </a:solidFill>
                <a:prstDash val="sysDot"/>
                <a:headEnd type="none" w="med" len="med"/>
                <a:tailEnd type="none" w="med" len="med"/>
              </a:ln>
            </p:spPr>
          </p:sp>
          <p:sp>
            <p:nvSpPr>
              <p:cNvPr id="87808" name="Line 7406"/>
              <p:cNvSpPr/>
              <p:nvPr/>
            </p:nvSpPr>
            <p:spPr>
              <a:xfrm flipH="1" flipV="1">
                <a:off x="5152" y="1124"/>
                <a:ext cx="15" cy="8"/>
              </a:xfrm>
              <a:prstGeom prst="line">
                <a:avLst/>
              </a:prstGeom>
              <a:ln w="22225" cap="flat" cmpd="sng">
                <a:solidFill>
                  <a:srgbClr val="0000FF"/>
                </a:solidFill>
                <a:prstDash val="sysDot"/>
                <a:headEnd type="none" w="med" len="med"/>
                <a:tailEnd type="none" w="med" len="med"/>
              </a:ln>
            </p:spPr>
          </p:sp>
          <p:sp>
            <p:nvSpPr>
              <p:cNvPr id="87809" name="Line 7407"/>
              <p:cNvSpPr/>
              <p:nvPr/>
            </p:nvSpPr>
            <p:spPr>
              <a:xfrm flipH="1" flipV="1">
                <a:off x="5134" y="1113"/>
                <a:ext cx="18" cy="11"/>
              </a:xfrm>
              <a:prstGeom prst="line">
                <a:avLst/>
              </a:prstGeom>
              <a:ln w="22225" cap="flat" cmpd="sng">
                <a:solidFill>
                  <a:srgbClr val="0000FF"/>
                </a:solidFill>
                <a:prstDash val="sysDot"/>
                <a:headEnd type="none" w="med" len="med"/>
                <a:tailEnd type="none" w="med" len="med"/>
              </a:ln>
            </p:spPr>
          </p:sp>
          <p:sp>
            <p:nvSpPr>
              <p:cNvPr id="87810" name="Line 7408"/>
              <p:cNvSpPr/>
              <p:nvPr/>
            </p:nvSpPr>
            <p:spPr>
              <a:xfrm flipH="1" flipV="1">
                <a:off x="5116" y="1101"/>
                <a:ext cx="18" cy="12"/>
              </a:xfrm>
              <a:prstGeom prst="line">
                <a:avLst/>
              </a:prstGeom>
              <a:ln w="22225" cap="flat" cmpd="sng">
                <a:solidFill>
                  <a:srgbClr val="0000FF"/>
                </a:solidFill>
                <a:prstDash val="sysDot"/>
                <a:headEnd type="none" w="med" len="med"/>
                <a:tailEnd type="none" w="med" len="med"/>
              </a:ln>
            </p:spPr>
          </p:sp>
          <p:sp>
            <p:nvSpPr>
              <p:cNvPr id="87811" name="Line 7409"/>
              <p:cNvSpPr/>
              <p:nvPr/>
            </p:nvSpPr>
            <p:spPr>
              <a:xfrm flipH="1" flipV="1">
                <a:off x="5102" y="1088"/>
                <a:ext cx="14" cy="13"/>
              </a:xfrm>
              <a:prstGeom prst="line">
                <a:avLst/>
              </a:prstGeom>
              <a:ln w="22225" cap="flat" cmpd="sng">
                <a:solidFill>
                  <a:srgbClr val="0000FF"/>
                </a:solidFill>
                <a:prstDash val="sysDot"/>
                <a:headEnd type="none" w="med" len="med"/>
                <a:tailEnd type="none" w="med" len="med"/>
              </a:ln>
            </p:spPr>
          </p:sp>
          <p:sp>
            <p:nvSpPr>
              <p:cNvPr id="87812" name="Line 7410"/>
              <p:cNvSpPr/>
              <p:nvPr/>
            </p:nvSpPr>
            <p:spPr>
              <a:xfrm flipH="1" flipV="1">
                <a:off x="5084" y="1078"/>
                <a:ext cx="18" cy="10"/>
              </a:xfrm>
              <a:prstGeom prst="line">
                <a:avLst/>
              </a:prstGeom>
              <a:ln w="22225" cap="flat" cmpd="sng">
                <a:solidFill>
                  <a:srgbClr val="0000FF"/>
                </a:solidFill>
                <a:prstDash val="sysDot"/>
                <a:headEnd type="none" w="med" len="med"/>
                <a:tailEnd type="none" w="med" len="med"/>
              </a:ln>
            </p:spPr>
          </p:sp>
          <p:sp>
            <p:nvSpPr>
              <p:cNvPr id="87813" name="Line 7411"/>
              <p:cNvSpPr/>
              <p:nvPr/>
            </p:nvSpPr>
            <p:spPr>
              <a:xfrm flipH="1" flipV="1">
                <a:off x="5066" y="1069"/>
                <a:ext cx="18" cy="9"/>
              </a:xfrm>
              <a:prstGeom prst="line">
                <a:avLst/>
              </a:prstGeom>
              <a:ln w="22225" cap="flat" cmpd="sng">
                <a:solidFill>
                  <a:srgbClr val="0000FF"/>
                </a:solidFill>
                <a:prstDash val="sysDot"/>
                <a:headEnd type="none" w="med" len="med"/>
                <a:tailEnd type="none" w="med" len="med"/>
              </a:ln>
            </p:spPr>
          </p:sp>
          <p:sp>
            <p:nvSpPr>
              <p:cNvPr id="87814" name="Line 7412"/>
              <p:cNvSpPr/>
              <p:nvPr/>
            </p:nvSpPr>
            <p:spPr>
              <a:xfrm flipH="1" flipV="1">
                <a:off x="5051" y="1065"/>
                <a:ext cx="15" cy="4"/>
              </a:xfrm>
              <a:prstGeom prst="line">
                <a:avLst/>
              </a:prstGeom>
              <a:ln w="22225" cap="flat" cmpd="sng">
                <a:solidFill>
                  <a:srgbClr val="0000FF"/>
                </a:solidFill>
                <a:prstDash val="sysDot"/>
                <a:headEnd type="none" w="med" len="med"/>
                <a:tailEnd type="none" w="med" len="med"/>
              </a:ln>
            </p:spPr>
          </p:sp>
          <p:sp>
            <p:nvSpPr>
              <p:cNvPr id="87815" name="Line 7413"/>
              <p:cNvSpPr/>
              <p:nvPr/>
            </p:nvSpPr>
            <p:spPr>
              <a:xfrm flipH="1">
                <a:off x="5034" y="1065"/>
                <a:ext cx="17" cy="0"/>
              </a:xfrm>
              <a:prstGeom prst="line">
                <a:avLst/>
              </a:prstGeom>
              <a:ln w="22225" cap="flat" cmpd="sng">
                <a:solidFill>
                  <a:srgbClr val="0000FF"/>
                </a:solidFill>
                <a:prstDash val="sysDot"/>
                <a:headEnd type="none" w="med" len="med"/>
                <a:tailEnd type="none" w="med" len="med"/>
              </a:ln>
            </p:spPr>
          </p:sp>
          <p:sp>
            <p:nvSpPr>
              <p:cNvPr id="87816" name="Line 7414"/>
              <p:cNvSpPr/>
              <p:nvPr/>
            </p:nvSpPr>
            <p:spPr>
              <a:xfrm flipH="1">
                <a:off x="5016" y="1065"/>
                <a:ext cx="18" cy="4"/>
              </a:xfrm>
              <a:prstGeom prst="line">
                <a:avLst/>
              </a:prstGeom>
              <a:ln w="22225" cap="flat" cmpd="sng">
                <a:solidFill>
                  <a:srgbClr val="0000FF"/>
                </a:solidFill>
                <a:prstDash val="sysDot"/>
                <a:headEnd type="none" w="med" len="med"/>
                <a:tailEnd type="none" w="med" len="med"/>
              </a:ln>
            </p:spPr>
          </p:sp>
          <p:sp>
            <p:nvSpPr>
              <p:cNvPr id="87817" name="Line 7415"/>
              <p:cNvSpPr/>
              <p:nvPr/>
            </p:nvSpPr>
            <p:spPr>
              <a:xfrm flipH="1">
                <a:off x="5001" y="1069"/>
                <a:ext cx="15" cy="9"/>
              </a:xfrm>
              <a:prstGeom prst="line">
                <a:avLst/>
              </a:prstGeom>
              <a:ln w="22225" cap="flat" cmpd="sng">
                <a:solidFill>
                  <a:srgbClr val="0000FF"/>
                </a:solidFill>
                <a:prstDash val="sysDot"/>
                <a:headEnd type="none" w="med" len="med"/>
                <a:tailEnd type="none" w="med" len="med"/>
              </a:ln>
            </p:spPr>
          </p:sp>
          <p:sp>
            <p:nvSpPr>
              <p:cNvPr id="87818" name="Line 7416"/>
              <p:cNvSpPr/>
              <p:nvPr/>
            </p:nvSpPr>
            <p:spPr>
              <a:xfrm flipH="1">
                <a:off x="4983" y="1078"/>
                <a:ext cx="18" cy="12"/>
              </a:xfrm>
              <a:prstGeom prst="line">
                <a:avLst/>
              </a:prstGeom>
              <a:ln w="22225" cap="flat" cmpd="sng">
                <a:solidFill>
                  <a:srgbClr val="0000FF"/>
                </a:solidFill>
                <a:prstDash val="sysDot"/>
                <a:headEnd type="none" w="med" len="med"/>
                <a:tailEnd type="none" w="med" len="med"/>
              </a:ln>
            </p:spPr>
          </p:sp>
          <p:sp>
            <p:nvSpPr>
              <p:cNvPr id="87819" name="Line 7417"/>
              <p:cNvSpPr/>
              <p:nvPr/>
            </p:nvSpPr>
            <p:spPr>
              <a:xfrm flipH="1">
                <a:off x="4968" y="1090"/>
                <a:ext cx="15" cy="17"/>
              </a:xfrm>
              <a:prstGeom prst="line">
                <a:avLst/>
              </a:prstGeom>
              <a:ln w="22225" cap="flat" cmpd="sng">
                <a:solidFill>
                  <a:srgbClr val="0000FF"/>
                </a:solidFill>
                <a:prstDash val="sysDot"/>
                <a:headEnd type="none" w="med" len="med"/>
                <a:tailEnd type="none" w="med" len="med"/>
              </a:ln>
            </p:spPr>
          </p:sp>
          <p:sp>
            <p:nvSpPr>
              <p:cNvPr id="87820" name="Line 7418"/>
              <p:cNvSpPr/>
              <p:nvPr/>
            </p:nvSpPr>
            <p:spPr>
              <a:xfrm flipH="1">
                <a:off x="4951" y="1107"/>
                <a:ext cx="17" cy="21"/>
              </a:xfrm>
              <a:prstGeom prst="line">
                <a:avLst/>
              </a:prstGeom>
              <a:ln w="22225" cap="flat" cmpd="sng">
                <a:solidFill>
                  <a:srgbClr val="0000FF"/>
                </a:solidFill>
                <a:prstDash val="sysDot"/>
                <a:headEnd type="none" w="med" len="med"/>
                <a:tailEnd type="none" w="med" len="med"/>
              </a:ln>
            </p:spPr>
          </p:sp>
          <p:sp>
            <p:nvSpPr>
              <p:cNvPr id="87821" name="Line 7419"/>
              <p:cNvSpPr/>
              <p:nvPr/>
            </p:nvSpPr>
            <p:spPr>
              <a:xfrm flipH="1">
                <a:off x="4933" y="1128"/>
                <a:ext cx="18" cy="23"/>
              </a:xfrm>
              <a:prstGeom prst="line">
                <a:avLst/>
              </a:prstGeom>
              <a:ln w="22225" cap="flat" cmpd="sng">
                <a:solidFill>
                  <a:srgbClr val="0000FF"/>
                </a:solidFill>
                <a:prstDash val="sysDot"/>
                <a:headEnd type="none" w="med" len="med"/>
                <a:tailEnd type="none" w="med" len="med"/>
              </a:ln>
            </p:spPr>
          </p:sp>
          <p:sp>
            <p:nvSpPr>
              <p:cNvPr id="87822" name="Line 7420"/>
              <p:cNvSpPr/>
              <p:nvPr/>
            </p:nvSpPr>
            <p:spPr>
              <a:xfrm flipH="1">
                <a:off x="4918" y="1151"/>
                <a:ext cx="15" cy="23"/>
              </a:xfrm>
              <a:prstGeom prst="line">
                <a:avLst/>
              </a:prstGeom>
              <a:ln w="22225" cap="flat" cmpd="sng">
                <a:solidFill>
                  <a:srgbClr val="0000FF"/>
                </a:solidFill>
                <a:prstDash val="sysDot"/>
                <a:headEnd type="none" w="med" len="med"/>
                <a:tailEnd type="none" w="med" len="med"/>
              </a:ln>
            </p:spPr>
          </p:sp>
          <p:sp>
            <p:nvSpPr>
              <p:cNvPr id="87823" name="Line 7421"/>
              <p:cNvSpPr/>
              <p:nvPr/>
            </p:nvSpPr>
            <p:spPr>
              <a:xfrm flipH="1">
                <a:off x="4900" y="1174"/>
                <a:ext cx="18" cy="23"/>
              </a:xfrm>
              <a:prstGeom prst="line">
                <a:avLst/>
              </a:prstGeom>
              <a:ln w="22225" cap="flat" cmpd="sng">
                <a:solidFill>
                  <a:srgbClr val="0000FF"/>
                </a:solidFill>
                <a:prstDash val="sysDot"/>
                <a:headEnd type="none" w="med" len="med"/>
                <a:tailEnd type="none" w="med" len="med"/>
              </a:ln>
            </p:spPr>
          </p:sp>
          <p:sp>
            <p:nvSpPr>
              <p:cNvPr id="87824" name="Line 7422"/>
              <p:cNvSpPr/>
              <p:nvPr/>
            </p:nvSpPr>
            <p:spPr>
              <a:xfrm flipH="1">
                <a:off x="4883" y="1197"/>
                <a:ext cx="17" cy="20"/>
              </a:xfrm>
              <a:prstGeom prst="line">
                <a:avLst/>
              </a:prstGeom>
              <a:ln w="22225" cap="flat" cmpd="sng">
                <a:solidFill>
                  <a:srgbClr val="0000FF"/>
                </a:solidFill>
                <a:prstDash val="sysDot"/>
                <a:headEnd type="none" w="med" len="med"/>
                <a:tailEnd type="none" w="med" len="med"/>
              </a:ln>
            </p:spPr>
          </p:sp>
          <p:sp>
            <p:nvSpPr>
              <p:cNvPr id="87825" name="Line 7423"/>
              <p:cNvSpPr/>
              <p:nvPr/>
            </p:nvSpPr>
            <p:spPr>
              <a:xfrm flipH="1">
                <a:off x="4868" y="1217"/>
                <a:ext cx="15" cy="14"/>
              </a:xfrm>
              <a:prstGeom prst="line">
                <a:avLst/>
              </a:prstGeom>
              <a:ln w="22225" cap="flat" cmpd="sng">
                <a:solidFill>
                  <a:srgbClr val="0000FF"/>
                </a:solidFill>
                <a:prstDash val="sysDot"/>
                <a:headEnd type="none" w="med" len="med"/>
                <a:tailEnd type="none" w="med" len="med"/>
              </a:ln>
            </p:spPr>
          </p:sp>
          <p:sp>
            <p:nvSpPr>
              <p:cNvPr id="87826" name="Line 7424"/>
              <p:cNvSpPr/>
              <p:nvPr/>
            </p:nvSpPr>
            <p:spPr>
              <a:xfrm flipH="1">
                <a:off x="4850" y="1231"/>
                <a:ext cx="18" cy="13"/>
              </a:xfrm>
              <a:prstGeom prst="line">
                <a:avLst/>
              </a:prstGeom>
              <a:ln w="22225" cap="flat" cmpd="sng">
                <a:solidFill>
                  <a:srgbClr val="0000FF"/>
                </a:solidFill>
                <a:prstDash val="sysDot"/>
                <a:headEnd type="none" w="med" len="med"/>
                <a:tailEnd type="none" w="med" len="med"/>
              </a:ln>
            </p:spPr>
          </p:sp>
          <p:sp>
            <p:nvSpPr>
              <p:cNvPr id="87827" name="Line 7425"/>
              <p:cNvSpPr/>
              <p:nvPr/>
            </p:nvSpPr>
            <p:spPr>
              <a:xfrm flipH="1">
                <a:off x="4833" y="1244"/>
                <a:ext cx="17" cy="8"/>
              </a:xfrm>
              <a:prstGeom prst="line">
                <a:avLst/>
              </a:prstGeom>
              <a:ln w="22225" cap="flat" cmpd="sng">
                <a:solidFill>
                  <a:srgbClr val="0000FF"/>
                </a:solidFill>
                <a:prstDash val="sysDot"/>
                <a:headEnd type="none" w="med" len="med"/>
                <a:tailEnd type="none" w="med" len="med"/>
              </a:ln>
            </p:spPr>
          </p:sp>
          <p:sp>
            <p:nvSpPr>
              <p:cNvPr id="87828" name="Line 7426"/>
              <p:cNvSpPr/>
              <p:nvPr/>
            </p:nvSpPr>
            <p:spPr>
              <a:xfrm flipH="1">
                <a:off x="4817" y="1252"/>
                <a:ext cx="16" cy="9"/>
              </a:xfrm>
              <a:prstGeom prst="line">
                <a:avLst/>
              </a:prstGeom>
              <a:ln w="22225" cap="flat" cmpd="sng">
                <a:solidFill>
                  <a:srgbClr val="0000FF"/>
                </a:solidFill>
                <a:prstDash val="sysDot"/>
                <a:headEnd type="none" w="med" len="med"/>
                <a:tailEnd type="none" w="med" len="med"/>
              </a:ln>
            </p:spPr>
          </p:sp>
          <p:sp>
            <p:nvSpPr>
              <p:cNvPr id="87829" name="Line 7427"/>
              <p:cNvSpPr/>
              <p:nvPr/>
            </p:nvSpPr>
            <p:spPr>
              <a:xfrm flipH="1">
                <a:off x="4800" y="1261"/>
                <a:ext cx="17" cy="6"/>
              </a:xfrm>
              <a:prstGeom prst="line">
                <a:avLst/>
              </a:prstGeom>
              <a:ln w="22225" cap="flat" cmpd="sng">
                <a:solidFill>
                  <a:srgbClr val="0000FF"/>
                </a:solidFill>
                <a:prstDash val="sysDot"/>
                <a:headEnd type="none" w="med" len="med"/>
                <a:tailEnd type="none" w="med" len="med"/>
              </a:ln>
            </p:spPr>
          </p:sp>
          <p:sp>
            <p:nvSpPr>
              <p:cNvPr id="87830" name="Line 7428"/>
              <p:cNvSpPr/>
              <p:nvPr/>
            </p:nvSpPr>
            <p:spPr>
              <a:xfrm flipH="1">
                <a:off x="4782" y="1267"/>
                <a:ext cx="18" cy="4"/>
              </a:xfrm>
              <a:prstGeom prst="line">
                <a:avLst/>
              </a:prstGeom>
              <a:ln w="22225" cap="flat" cmpd="sng">
                <a:solidFill>
                  <a:srgbClr val="0000FF"/>
                </a:solidFill>
                <a:prstDash val="sysDot"/>
                <a:headEnd type="none" w="med" len="med"/>
                <a:tailEnd type="none" w="med" len="med"/>
              </a:ln>
            </p:spPr>
          </p:sp>
          <p:sp>
            <p:nvSpPr>
              <p:cNvPr id="87831" name="Line 7429"/>
              <p:cNvSpPr/>
              <p:nvPr/>
            </p:nvSpPr>
            <p:spPr>
              <a:xfrm flipH="1">
                <a:off x="4767" y="1271"/>
                <a:ext cx="15" cy="0"/>
              </a:xfrm>
              <a:prstGeom prst="line">
                <a:avLst/>
              </a:prstGeom>
              <a:ln w="22225" cap="flat" cmpd="sng">
                <a:solidFill>
                  <a:srgbClr val="0000FF"/>
                </a:solidFill>
                <a:prstDash val="sysDot"/>
                <a:headEnd type="none" w="med" len="med"/>
                <a:tailEnd type="none" w="med" len="med"/>
              </a:ln>
            </p:spPr>
          </p:sp>
          <p:sp>
            <p:nvSpPr>
              <p:cNvPr id="87832" name="Line 7430"/>
              <p:cNvSpPr/>
              <p:nvPr/>
            </p:nvSpPr>
            <p:spPr>
              <a:xfrm flipH="1" flipV="1">
                <a:off x="4750" y="1265"/>
                <a:ext cx="17" cy="6"/>
              </a:xfrm>
              <a:prstGeom prst="line">
                <a:avLst/>
              </a:prstGeom>
              <a:ln w="22225" cap="flat" cmpd="sng">
                <a:solidFill>
                  <a:srgbClr val="0000FF"/>
                </a:solidFill>
                <a:prstDash val="sysDot"/>
                <a:headEnd type="none" w="med" len="med"/>
                <a:tailEnd type="none" w="med" len="med"/>
              </a:ln>
            </p:spPr>
          </p:sp>
          <p:sp>
            <p:nvSpPr>
              <p:cNvPr id="87833" name="Line 7431"/>
              <p:cNvSpPr/>
              <p:nvPr/>
            </p:nvSpPr>
            <p:spPr>
              <a:xfrm flipH="1" flipV="1">
                <a:off x="4732" y="1255"/>
                <a:ext cx="18" cy="10"/>
              </a:xfrm>
              <a:prstGeom prst="line">
                <a:avLst/>
              </a:prstGeom>
              <a:ln w="22225" cap="flat" cmpd="sng">
                <a:solidFill>
                  <a:srgbClr val="0000FF"/>
                </a:solidFill>
                <a:prstDash val="sysDot"/>
                <a:headEnd type="none" w="med" len="med"/>
                <a:tailEnd type="none" w="med" len="med"/>
              </a:ln>
            </p:spPr>
          </p:sp>
          <p:sp>
            <p:nvSpPr>
              <p:cNvPr id="87834" name="Line 7432"/>
              <p:cNvSpPr/>
              <p:nvPr/>
            </p:nvSpPr>
            <p:spPr>
              <a:xfrm flipH="1" flipV="1">
                <a:off x="4717" y="1244"/>
                <a:ext cx="15" cy="11"/>
              </a:xfrm>
              <a:prstGeom prst="line">
                <a:avLst/>
              </a:prstGeom>
              <a:ln w="22225" cap="flat" cmpd="sng">
                <a:solidFill>
                  <a:srgbClr val="0000FF"/>
                </a:solidFill>
                <a:prstDash val="sysDot"/>
                <a:headEnd type="none" w="med" len="med"/>
                <a:tailEnd type="none" w="med" len="med"/>
              </a:ln>
            </p:spPr>
          </p:sp>
          <p:sp>
            <p:nvSpPr>
              <p:cNvPr id="87835" name="Line 7433"/>
              <p:cNvSpPr/>
              <p:nvPr/>
            </p:nvSpPr>
            <p:spPr>
              <a:xfrm flipH="1" flipV="1">
                <a:off x="4699" y="1236"/>
                <a:ext cx="18" cy="8"/>
              </a:xfrm>
              <a:prstGeom prst="line">
                <a:avLst/>
              </a:prstGeom>
              <a:ln w="22225" cap="flat" cmpd="sng">
                <a:solidFill>
                  <a:srgbClr val="0000FF"/>
                </a:solidFill>
                <a:prstDash val="sysDot"/>
                <a:headEnd type="none" w="med" len="med"/>
                <a:tailEnd type="none" w="med" len="med"/>
              </a:ln>
            </p:spPr>
          </p:sp>
          <p:sp>
            <p:nvSpPr>
              <p:cNvPr id="87836" name="Line 7434"/>
              <p:cNvSpPr/>
              <p:nvPr/>
            </p:nvSpPr>
            <p:spPr>
              <a:xfrm flipH="1" flipV="1">
                <a:off x="4682" y="1229"/>
                <a:ext cx="17" cy="7"/>
              </a:xfrm>
              <a:prstGeom prst="line">
                <a:avLst/>
              </a:prstGeom>
              <a:ln w="22225" cap="flat" cmpd="sng">
                <a:solidFill>
                  <a:srgbClr val="0000FF"/>
                </a:solidFill>
                <a:prstDash val="sysDot"/>
                <a:headEnd type="none" w="med" len="med"/>
                <a:tailEnd type="none" w="med" len="med"/>
              </a:ln>
            </p:spPr>
          </p:sp>
          <p:sp>
            <p:nvSpPr>
              <p:cNvPr id="87837" name="Line 7435"/>
              <p:cNvSpPr/>
              <p:nvPr/>
            </p:nvSpPr>
            <p:spPr>
              <a:xfrm flipH="1" flipV="1">
                <a:off x="4667" y="1225"/>
                <a:ext cx="15" cy="4"/>
              </a:xfrm>
              <a:prstGeom prst="line">
                <a:avLst/>
              </a:prstGeom>
              <a:ln w="22225" cap="flat" cmpd="sng">
                <a:solidFill>
                  <a:srgbClr val="0000FF"/>
                </a:solidFill>
                <a:prstDash val="sysDot"/>
                <a:headEnd type="none" w="med" len="med"/>
                <a:tailEnd type="none" w="med" len="med"/>
              </a:ln>
            </p:spPr>
          </p:sp>
          <p:sp>
            <p:nvSpPr>
              <p:cNvPr id="87838" name="Line 7436"/>
              <p:cNvSpPr/>
              <p:nvPr/>
            </p:nvSpPr>
            <p:spPr>
              <a:xfrm flipH="1" flipV="1">
                <a:off x="4649" y="1221"/>
                <a:ext cx="18" cy="4"/>
              </a:xfrm>
              <a:prstGeom prst="line">
                <a:avLst/>
              </a:prstGeom>
              <a:ln w="22225" cap="flat" cmpd="sng">
                <a:solidFill>
                  <a:srgbClr val="0000FF"/>
                </a:solidFill>
                <a:prstDash val="sysDot"/>
                <a:headEnd type="none" w="med" len="med"/>
                <a:tailEnd type="none" w="med" len="med"/>
              </a:ln>
            </p:spPr>
          </p:sp>
          <p:sp>
            <p:nvSpPr>
              <p:cNvPr id="87839" name="Line 7437"/>
              <p:cNvSpPr/>
              <p:nvPr/>
            </p:nvSpPr>
            <p:spPr>
              <a:xfrm flipH="1" flipV="1">
                <a:off x="4631" y="1217"/>
                <a:ext cx="18" cy="4"/>
              </a:xfrm>
              <a:prstGeom prst="line">
                <a:avLst/>
              </a:prstGeom>
              <a:ln w="22225" cap="flat" cmpd="sng">
                <a:solidFill>
                  <a:srgbClr val="0000FF"/>
                </a:solidFill>
                <a:prstDash val="sysDot"/>
                <a:headEnd type="none" w="med" len="med"/>
                <a:tailEnd type="none" w="med" len="med"/>
              </a:ln>
            </p:spPr>
          </p:sp>
          <p:sp>
            <p:nvSpPr>
              <p:cNvPr id="87840" name="Line 7438"/>
              <p:cNvSpPr/>
              <p:nvPr/>
            </p:nvSpPr>
            <p:spPr>
              <a:xfrm flipH="1" flipV="1">
                <a:off x="4616" y="1212"/>
                <a:ext cx="15" cy="5"/>
              </a:xfrm>
              <a:prstGeom prst="line">
                <a:avLst/>
              </a:prstGeom>
              <a:ln w="22225" cap="flat" cmpd="sng">
                <a:solidFill>
                  <a:srgbClr val="0000FF"/>
                </a:solidFill>
                <a:prstDash val="sysDot"/>
                <a:headEnd type="none" w="med" len="med"/>
                <a:tailEnd type="none" w="med" len="med"/>
              </a:ln>
            </p:spPr>
          </p:sp>
          <p:sp>
            <p:nvSpPr>
              <p:cNvPr id="87841" name="Line 7439"/>
              <p:cNvSpPr/>
              <p:nvPr/>
            </p:nvSpPr>
            <p:spPr>
              <a:xfrm flipH="1">
                <a:off x="4599" y="1212"/>
                <a:ext cx="17" cy="0"/>
              </a:xfrm>
              <a:prstGeom prst="line">
                <a:avLst/>
              </a:prstGeom>
              <a:ln w="22225" cap="flat" cmpd="sng">
                <a:solidFill>
                  <a:srgbClr val="0000FF"/>
                </a:solidFill>
                <a:prstDash val="sysDot"/>
                <a:headEnd type="none" w="med" len="med"/>
                <a:tailEnd type="none" w="med" len="med"/>
              </a:ln>
            </p:spPr>
          </p:sp>
          <p:sp>
            <p:nvSpPr>
              <p:cNvPr id="87842" name="Rectangle 7440"/>
              <p:cNvSpPr/>
              <p:nvPr/>
            </p:nvSpPr>
            <p:spPr>
              <a:xfrm>
                <a:off x="4905" y="410"/>
                <a:ext cx="39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2D-Fit for site Arsh03</a:t>
                </a:r>
                <a:endParaRPr lang="zh-CN" altLang="zh-CN" sz="1800" dirty="0">
                  <a:latin typeface="Arial" panose="020B0604020202020204" pitchFamily="34" charset="0"/>
                </a:endParaRPr>
              </a:p>
            </p:txBody>
          </p:sp>
          <p:sp>
            <p:nvSpPr>
              <p:cNvPr id="87843" name="Rectangle 7441"/>
              <p:cNvSpPr/>
              <p:nvPr/>
            </p:nvSpPr>
            <p:spPr>
              <a:xfrm rot="-5400000">
                <a:off x="4496" y="857"/>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7844" name="Rectangle 7442"/>
              <p:cNvSpPr/>
              <p:nvPr/>
            </p:nvSpPr>
            <p:spPr>
              <a:xfrm rot="-5400000">
                <a:off x="4498" y="83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7845" name="Rectangle 7443"/>
              <p:cNvSpPr/>
              <p:nvPr/>
            </p:nvSpPr>
            <p:spPr>
              <a:xfrm rot="-5400000">
                <a:off x="4498" y="81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7846" name="Rectangle 7444"/>
              <p:cNvSpPr/>
              <p:nvPr/>
            </p:nvSpPr>
            <p:spPr>
              <a:xfrm rot="-5400000">
                <a:off x="4498" y="80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grpSp>
        <p:grpSp>
          <p:nvGrpSpPr>
            <p:cNvPr id="85034" name="Group 7646"/>
            <p:cNvGrpSpPr/>
            <p:nvPr/>
          </p:nvGrpSpPr>
          <p:grpSpPr>
            <a:xfrm>
              <a:off x="3420" y="419"/>
              <a:ext cx="2065" cy="1010"/>
              <a:chOff x="3420" y="419"/>
              <a:chExt cx="2065" cy="1010"/>
            </a:xfrm>
          </p:grpSpPr>
          <p:sp>
            <p:nvSpPr>
              <p:cNvPr id="87447" name="Rectangle 7446"/>
              <p:cNvSpPr/>
              <p:nvPr/>
            </p:nvSpPr>
            <p:spPr>
              <a:xfrm rot="-5400000">
                <a:off x="4502" y="787"/>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7448" name="Rectangle 7447"/>
              <p:cNvSpPr/>
              <p:nvPr/>
            </p:nvSpPr>
            <p:spPr>
              <a:xfrm rot="-5400000">
                <a:off x="4498" y="77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49" name="Rectangle 7448"/>
              <p:cNvSpPr/>
              <p:nvPr/>
            </p:nvSpPr>
            <p:spPr>
              <a:xfrm rot="-5400000">
                <a:off x="4498" y="75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87450" name="Rectangle 7449"/>
              <p:cNvSpPr/>
              <p:nvPr/>
            </p:nvSpPr>
            <p:spPr>
              <a:xfrm rot="-5400000">
                <a:off x="4502" y="741"/>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7451" name="Rectangle 7450"/>
              <p:cNvSpPr/>
              <p:nvPr/>
            </p:nvSpPr>
            <p:spPr>
              <a:xfrm rot="-5400000">
                <a:off x="4502" y="732"/>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7452" name="Rectangle 7451"/>
              <p:cNvSpPr/>
              <p:nvPr/>
            </p:nvSpPr>
            <p:spPr>
              <a:xfrm rot="-5400000">
                <a:off x="4495" y="715"/>
                <a:ext cx="38"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7453" name="Rectangle 7452"/>
              <p:cNvSpPr/>
              <p:nvPr/>
            </p:nvSpPr>
            <p:spPr>
              <a:xfrm rot="-5400000">
                <a:off x="4498" y="69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54" name="Rectangle 7453"/>
              <p:cNvSpPr/>
              <p:nvPr/>
            </p:nvSpPr>
            <p:spPr>
              <a:xfrm rot="-5400000">
                <a:off x="4499" y="677"/>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7455" name="Rectangle 7454"/>
              <p:cNvSpPr/>
              <p:nvPr/>
            </p:nvSpPr>
            <p:spPr>
              <a:xfrm rot="-5400000">
                <a:off x="4503" y="666"/>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7456" name="Rectangle 7455"/>
              <p:cNvSpPr/>
              <p:nvPr/>
            </p:nvSpPr>
            <p:spPr>
              <a:xfrm rot="-5400000">
                <a:off x="4499" y="653"/>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7457" name="Rectangle 7456"/>
              <p:cNvSpPr/>
              <p:nvPr/>
            </p:nvSpPr>
            <p:spPr>
              <a:xfrm rot="-5400000">
                <a:off x="4502" y="641"/>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7458" name="Rectangle 7457"/>
              <p:cNvSpPr/>
              <p:nvPr/>
            </p:nvSpPr>
            <p:spPr>
              <a:xfrm rot="-5400000">
                <a:off x="4503" y="633"/>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7459" name="Rectangle 7458"/>
              <p:cNvSpPr/>
              <p:nvPr/>
            </p:nvSpPr>
            <p:spPr>
              <a:xfrm rot="-5400000">
                <a:off x="4499" y="620"/>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87460" name="Rectangle 7459"/>
              <p:cNvSpPr/>
              <p:nvPr/>
            </p:nvSpPr>
            <p:spPr>
              <a:xfrm rot="-5400000">
                <a:off x="4503" y="609"/>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7461" name="Rectangle 7460"/>
              <p:cNvSpPr/>
              <p:nvPr/>
            </p:nvSpPr>
            <p:spPr>
              <a:xfrm rot="-5400000">
                <a:off x="4502" y="601"/>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7462" name="Rectangle 7461"/>
              <p:cNvSpPr/>
              <p:nvPr/>
            </p:nvSpPr>
            <p:spPr>
              <a:xfrm rot="-5400000">
                <a:off x="4499" y="588"/>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y</a:t>
                </a:r>
                <a:endParaRPr lang="zh-CN" altLang="zh-CN" sz="1800" dirty="0">
                  <a:latin typeface="Arial" panose="020B0604020202020204" pitchFamily="34" charset="0"/>
                </a:endParaRPr>
              </a:p>
            </p:txBody>
          </p:sp>
          <p:sp>
            <p:nvSpPr>
              <p:cNvPr id="87463" name="Rectangle 7462"/>
              <p:cNvSpPr/>
              <p:nvPr/>
            </p:nvSpPr>
            <p:spPr>
              <a:xfrm rot="-5400000">
                <a:off x="4502" y="576"/>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7464" name="Rectangle 7463"/>
              <p:cNvSpPr/>
              <p:nvPr/>
            </p:nvSpPr>
            <p:spPr>
              <a:xfrm rot="-5400000">
                <a:off x="4502" y="566"/>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7465" name="Rectangle 7464"/>
              <p:cNvSpPr/>
              <p:nvPr/>
            </p:nvSpPr>
            <p:spPr>
              <a:xfrm rot="-5400000">
                <a:off x="4502" y="55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7466" name="Rectangle 7465"/>
              <p:cNvSpPr/>
              <p:nvPr/>
            </p:nvSpPr>
            <p:spPr>
              <a:xfrm rot="-5400000">
                <a:off x="4494" y="540"/>
                <a:ext cx="40"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87467" name="Rectangle 7466"/>
              <p:cNvSpPr/>
              <p:nvPr/>
            </p:nvSpPr>
            <p:spPr>
              <a:xfrm rot="-5400000">
                <a:off x="4498" y="51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87468" name="Rectangle 7467"/>
              <p:cNvSpPr/>
              <p:nvPr/>
            </p:nvSpPr>
            <p:spPr>
              <a:xfrm rot="-5400000">
                <a:off x="4494" y="496"/>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87469" name="Rectangle 7468"/>
              <p:cNvSpPr/>
              <p:nvPr/>
            </p:nvSpPr>
            <p:spPr>
              <a:xfrm rot="-5400000">
                <a:off x="4502" y="477"/>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7470" name="Rectangle 7469"/>
              <p:cNvSpPr/>
              <p:nvPr/>
            </p:nvSpPr>
            <p:spPr>
              <a:xfrm rot="-5400000">
                <a:off x="4494" y="458"/>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87471" name="Rectangle 7470"/>
              <p:cNvSpPr/>
              <p:nvPr/>
            </p:nvSpPr>
            <p:spPr>
              <a:xfrm rot="-5400000">
                <a:off x="4536" y="90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472" name="Rectangle 7471"/>
              <p:cNvSpPr/>
              <p:nvPr/>
            </p:nvSpPr>
            <p:spPr>
              <a:xfrm rot="-5400000">
                <a:off x="4536" y="88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73" name="Rectangle 7472"/>
              <p:cNvSpPr/>
              <p:nvPr/>
            </p:nvSpPr>
            <p:spPr>
              <a:xfrm rot="-5400000">
                <a:off x="4536" y="86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474" name="Rectangle 7473"/>
              <p:cNvSpPr/>
              <p:nvPr/>
            </p:nvSpPr>
            <p:spPr>
              <a:xfrm rot="-5400000">
                <a:off x="4535" y="78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475" name="Rectangle 7474"/>
              <p:cNvSpPr/>
              <p:nvPr/>
            </p:nvSpPr>
            <p:spPr>
              <a:xfrm rot="-5400000">
                <a:off x="4535" y="77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76" name="Rectangle 7475"/>
              <p:cNvSpPr/>
              <p:nvPr/>
            </p:nvSpPr>
            <p:spPr>
              <a:xfrm rot="-5400000">
                <a:off x="4535" y="75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87477" name="Rectangle 7476"/>
              <p:cNvSpPr/>
              <p:nvPr/>
            </p:nvSpPr>
            <p:spPr>
              <a:xfrm rot="-5400000">
                <a:off x="4537" y="67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478" name="Rectangle 7477"/>
              <p:cNvSpPr/>
              <p:nvPr/>
            </p:nvSpPr>
            <p:spPr>
              <a:xfrm rot="-5400000">
                <a:off x="4537" y="65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79" name="Rectangle 7478"/>
              <p:cNvSpPr/>
              <p:nvPr/>
            </p:nvSpPr>
            <p:spPr>
              <a:xfrm rot="-5400000">
                <a:off x="4537" y="63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87480" name="Rectangle 7479"/>
              <p:cNvSpPr/>
              <p:nvPr/>
            </p:nvSpPr>
            <p:spPr>
              <a:xfrm rot="-5400000">
                <a:off x="4537" y="56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481" name="Rectangle 7480"/>
              <p:cNvSpPr/>
              <p:nvPr/>
            </p:nvSpPr>
            <p:spPr>
              <a:xfrm rot="-5400000">
                <a:off x="4537" y="54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82" name="Rectangle 7481"/>
              <p:cNvSpPr/>
              <p:nvPr/>
            </p:nvSpPr>
            <p:spPr>
              <a:xfrm rot="-5400000">
                <a:off x="4537" y="52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87483" name="Rectangle 7482"/>
              <p:cNvSpPr/>
              <p:nvPr/>
            </p:nvSpPr>
            <p:spPr>
              <a:xfrm rot="-5400000">
                <a:off x="4491" y="1242"/>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7484" name="Rectangle 7483"/>
              <p:cNvSpPr/>
              <p:nvPr/>
            </p:nvSpPr>
            <p:spPr>
              <a:xfrm rot="-5400000">
                <a:off x="4493" y="122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87485" name="Rectangle 7484"/>
              <p:cNvSpPr/>
              <p:nvPr/>
            </p:nvSpPr>
            <p:spPr>
              <a:xfrm rot="-5400000">
                <a:off x="4493" y="120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7486" name="Rectangle 7485"/>
              <p:cNvSpPr/>
              <p:nvPr/>
            </p:nvSpPr>
            <p:spPr>
              <a:xfrm rot="-5400000">
                <a:off x="4494" y="1187"/>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7487" name="Rectangle 7486"/>
              <p:cNvSpPr/>
              <p:nvPr/>
            </p:nvSpPr>
            <p:spPr>
              <a:xfrm rot="-5400000">
                <a:off x="4493" y="117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88" name="Rectangle 7487"/>
              <p:cNvSpPr/>
              <p:nvPr/>
            </p:nvSpPr>
            <p:spPr>
              <a:xfrm rot="-5400000">
                <a:off x="4497" y="115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7489" name="Rectangle 7488"/>
              <p:cNvSpPr/>
              <p:nvPr/>
            </p:nvSpPr>
            <p:spPr>
              <a:xfrm rot="-5400000">
                <a:off x="4497" y="1148"/>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7490" name="Rectangle 7489"/>
              <p:cNvSpPr/>
              <p:nvPr/>
            </p:nvSpPr>
            <p:spPr>
              <a:xfrm rot="-5400000">
                <a:off x="4497" y="1138"/>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7491" name="Rectangle 7490"/>
              <p:cNvSpPr/>
              <p:nvPr/>
            </p:nvSpPr>
            <p:spPr>
              <a:xfrm rot="-5400000">
                <a:off x="4493" y="112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d</a:t>
                </a:r>
                <a:endParaRPr lang="zh-CN" altLang="zh-CN" sz="1800" dirty="0">
                  <a:latin typeface="Arial" panose="020B0604020202020204" pitchFamily="34" charset="0"/>
                </a:endParaRPr>
              </a:p>
            </p:txBody>
          </p:sp>
          <p:sp>
            <p:nvSpPr>
              <p:cNvPr id="87492" name="Rectangle 7491"/>
              <p:cNvSpPr/>
              <p:nvPr/>
            </p:nvSpPr>
            <p:spPr>
              <a:xfrm rot="-5400000">
                <a:off x="4493" y="110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93" name="Rectangle 7492"/>
              <p:cNvSpPr/>
              <p:nvPr/>
            </p:nvSpPr>
            <p:spPr>
              <a:xfrm rot="-5400000">
                <a:off x="4493" y="108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g</a:t>
                </a:r>
                <a:endParaRPr lang="zh-CN" altLang="zh-CN" sz="1800" dirty="0">
                  <a:latin typeface="Arial" panose="020B0604020202020204" pitchFamily="34" charset="0"/>
                </a:endParaRPr>
              </a:p>
            </p:txBody>
          </p:sp>
          <p:sp>
            <p:nvSpPr>
              <p:cNvPr id="87494" name="Rectangle 7493"/>
              <p:cNvSpPr/>
              <p:nvPr/>
            </p:nvSpPr>
            <p:spPr>
              <a:xfrm rot="-5400000">
                <a:off x="4497" y="1075"/>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7495" name="Rectangle 7494"/>
              <p:cNvSpPr/>
              <p:nvPr/>
            </p:nvSpPr>
            <p:spPr>
              <a:xfrm rot="-5400000">
                <a:off x="4493" y="106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96" name="Rectangle 7495"/>
              <p:cNvSpPr/>
              <p:nvPr/>
            </p:nvSpPr>
            <p:spPr>
              <a:xfrm rot="-5400000">
                <a:off x="4493" y="104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497" name="Rectangle 7496"/>
              <p:cNvSpPr/>
              <p:nvPr/>
            </p:nvSpPr>
            <p:spPr>
              <a:xfrm rot="-5400000">
                <a:off x="4537" y="96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87498" name="Rectangle 7497"/>
              <p:cNvSpPr/>
              <p:nvPr/>
            </p:nvSpPr>
            <p:spPr>
              <a:xfrm rot="-5400000">
                <a:off x="4537" y="94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7499" name="Rectangle 7498"/>
              <p:cNvSpPr/>
              <p:nvPr/>
            </p:nvSpPr>
            <p:spPr>
              <a:xfrm rot="-5400000">
                <a:off x="4537" y="102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7</a:t>
                </a:r>
                <a:endParaRPr lang="zh-CN" altLang="zh-CN" sz="1800" dirty="0">
                  <a:latin typeface="Arial" panose="020B0604020202020204" pitchFamily="34" charset="0"/>
                </a:endParaRPr>
              </a:p>
            </p:txBody>
          </p:sp>
          <p:sp>
            <p:nvSpPr>
              <p:cNvPr id="87500" name="Rectangle 7499"/>
              <p:cNvSpPr/>
              <p:nvPr/>
            </p:nvSpPr>
            <p:spPr>
              <a:xfrm rot="-5400000">
                <a:off x="4537" y="100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7501" name="Rectangle 7500"/>
              <p:cNvSpPr/>
              <p:nvPr/>
            </p:nvSpPr>
            <p:spPr>
              <a:xfrm rot="-5400000">
                <a:off x="4535" y="108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87502" name="Rectangle 7501"/>
              <p:cNvSpPr/>
              <p:nvPr/>
            </p:nvSpPr>
            <p:spPr>
              <a:xfrm rot="-5400000">
                <a:off x="4535" y="107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7503" name="Rectangle 7502"/>
              <p:cNvSpPr/>
              <p:nvPr/>
            </p:nvSpPr>
            <p:spPr>
              <a:xfrm rot="-5400000">
                <a:off x="4535" y="115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87504" name="Rectangle 7503"/>
              <p:cNvSpPr/>
              <p:nvPr/>
            </p:nvSpPr>
            <p:spPr>
              <a:xfrm rot="-5400000">
                <a:off x="4535" y="113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7505" name="Rectangle 7504"/>
              <p:cNvSpPr/>
              <p:nvPr/>
            </p:nvSpPr>
            <p:spPr>
              <a:xfrm rot="-5400000">
                <a:off x="4536" y="121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87506" name="Rectangle 7505"/>
              <p:cNvSpPr/>
              <p:nvPr/>
            </p:nvSpPr>
            <p:spPr>
              <a:xfrm rot="-5400000">
                <a:off x="4536" y="119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7507" name="Rectangle 7506"/>
              <p:cNvSpPr/>
              <p:nvPr/>
            </p:nvSpPr>
            <p:spPr>
              <a:xfrm rot="-5400000">
                <a:off x="4537" y="127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508" name="Rectangle 7507"/>
              <p:cNvSpPr/>
              <p:nvPr/>
            </p:nvSpPr>
            <p:spPr>
              <a:xfrm rot="-5400000">
                <a:off x="4537" y="126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7509" name="Rectangle 7508"/>
              <p:cNvSpPr/>
              <p:nvPr/>
            </p:nvSpPr>
            <p:spPr>
              <a:xfrm rot="-5400000">
                <a:off x="4536" y="133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7510" name="Rectangle 7509"/>
              <p:cNvSpPr/>
              <p:nvPr/>
            </p:nvSpPr>
            <p:spPr>
              <a:xfrm rot="-5400000">
                <a:off x="4533" y="45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7511" name="Rectangle 7510"/>
              <p:cNvSpPr/>
              <p:nvPr/>
            </p:nvSpPr>
            <p:spPr>
              <a:xfrm rot="-5400000">
                <a:off x="4533" y="43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7512" name="Rectangle 7511"/>
              <p:cNvSpPr/>
              <p:nvPr/>
            </p:nvSpPr>
            <p:spPr>
              <a:xfrm rot="-5400000">
                <a:off x="4533" y="41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7513" name="Rectangle 7512"/>
              <p:cNvSpPr/>
              <p:nvPr/>
            </p:nvSpPr>
            <p:spPr>
              <a:xfrm>
                <a:off x="5448" y="480"/>
                <a:ext cx="34"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TE</a:t>
                </a:r>
                <a:endParaRPr lang="zh-CN" altLang="zh-CN" sz="1800" dirty="0">
                  <a:latin typeface="Arial" panose="020B0604020202020204" pitchFamily="34" charset="0"/>
                </a:endParaRPr>
              </a:p>
            </p:txBody>
          </p:sp>
          <p:sp>
            <p:nvSpPr>
              <p:cNvPr id="87514" name="Line 7513"/>
              <p:cNvSpPr/>
              <p:nvPr/>
            </p:nvSpPr>
            <p:spPr>
              <a:xfrm>
                <a:off x="5424" y="493"/>
                <a:ext cx="15" cy="0"/>
              </a:xfrm>
              <a:prstGeom prst="line">
                <a:avLst/>
              </a:prstGeom>
              <a:ln w="11113" cap="flat" cmpd="sng">
                <a:solidFill>
                  <a:srgbClr val="FF0000"/>
                </a:solidFill>
                <a:prstDash val="solid"/>
                <a:headEnd type="none" w="med" len="med"/>
                <a:tailEnd type="none" w="med" len="med"/>
              </a:ln>
            </p:spPr>
          </p:sp>
          <p:sp>
            <p:nvSpPr>
              <p:cNvPr id="87515" name="Rectangle 7514"/>
              <p:cNvSpPr/>
              <p:nvPr/>
            </p:nvSpPr>
            <p:spPr>
              <a:xfrm>
                <a:off x="5448" y="505"/>
                <a:ext cx="37"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TM</a:t>
                </a:r>
                <a:endParaRPr lang="zh-CN" altLang="zh-CN" sz="1800" dirty="0">
                  <a:latin typeface="Arial" panose="020B0604020202020204" pitchFamily="34" charset="0"/>
                </a:endParaRPr>
              </a:p>
            </p:txBody>
          </p:sp>
          <p:sp>
            <p:nvSpPr>
              <p:cNvPr id="87516" name="Line 7515"/>
              <p:cNvSpPr/>
              <p:nvPr/>
            </p:nvSpPr>
            <p:spPr>
              <a:xfrm>
                <a:off x="5424" y="518"/>
                <a:ext cx="15" cy="0"/>
              </a:xfrm>
              <a:prstGeom prst="line">
                <a:avLst/>
              </a:prstGeom>
              <a:ln w="11113" cap="flat" cmpd="sng">
                <a:solidFill>
                  <a:srgbClr val="0000FF"/>
                </a:solidFill>
                <a:prstDash val="solid"/>
                <a:headEnd type="none" w="med" len="med"/>
                <a:tailEnd type="none" w="med" len="med"/>
              </a:ln>
            </p:spPr>
          </p:sp>
          <p:sp>
            <p:nvSpPr>
              <p:cNvPr id="87517" name="Rectangle 7516"/>
              <p:cNvSpPr/>
              <p:nvPr/>
            </p:nvSpPr>
            <p:spPr>
              <a:xfrm>
                <a:off x="3420" y="419"/>
                <a:ext cx="1032" cy="1010"/>
              </a:xfrm>
              <a:prstGeom prst="rect">
                <a:avLst/>
              </a:prstGeom>
              <a:solidFill>
                <a:srgbClr val="FFFFFF"/>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518" name="Rectangle 7517"/>
              <p:cNvSpPr/>
              <p:nvPr/>
            </p:nvSpPr>
            <p:spPr>
              <a:xfrm>
                <a:off x="3488" y="461"/>
                <a:ext cx="924" cy="905"/>
              </a:xfrm>
              <a:prstGeom prst="rect">
                <a:avLst/>
              </a:prstGeom>
              <a:noFill/>
              <a:ln w="7938" cap="flat" cmpd="sng">
                <a:solidFill>
                  <a:srgbClr val="0000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519" name="Rectangle 7518"/>
              <p:cNvSpPr/>
              <p:nvPr/>
            </p:nvSpPr>
            <p:spPr>
              <a:xfrm>
                <a:off x="3868" y="950"/>
                <a:ext cx="175"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300" dirty="0">
                    <a:solidFill>
                      <a:srgbClr val="FFFFFF"/>
                    </a:solidFill>
                    <a:latin typeface="Arial" panose="020B0604020202020204" pitchFamily="34" charset="0"/>
                  </a:rPr>
                  <a:t>Frequency / Hz</a:t>
                </a:r>
                <a:endParaRPr lang="zh-CN" altLang="zh-CN" sz="1800" dirty="0">
                  <a:latin typeface="Arial" panose="020B0604020202020204" pitchFamily="34" charset="0"/>
                </a:endParaRPr>
              </a:p>
            </p:txBody>
          </p:sp>
          <p:sp>
            <p:nvSpPr>
              <p:cNvPr id="87520" name="Line 7519"/>
              <p:cNvSpPr/>
              <p:nvPr/>
            </p:nvSpPr>
            <p:spPr>
              <a:xfrm>
                <a:off x="3488" y="914"/>
                <a:ext cx="922" cy="0"/>
              </a:xfrm>
              <a:prstGeom prst="line">
                <a:avLst/>
              </a:prstGeom>
              <a:ln w="11113" cap="flat" cmpd="sng">
                <a:solidFill>
                  <a:srgbClr val="000000"/>
                </a:solidFill>
                <a:prstDash val="solid"/>
                <a:headEnd type="none" w="med" len="med"/>
                <a:tailEnd type="none" w="med" len="med"/>
              </a:ln>
            </p:spPr>
          </p:sp>
          <p:sp>
            <p:nvSpPr>
              <p:cNvPr id="87521" name="Line 7520"/>
              <p:cNvSpPr/>
              <p:nvPr/>
            </p:nvSpPr>
            <p:spPr>
              <a:xfrm>
                <a:off x="4410" y="915"/>
                <a:ext cx="0" cy="7"/>
              </a:xfrm>
              <a:prstGeom prst="line">
                <a:avLst/>
              </a:prstGeom>
              <a:ln w="11113" cap="flat" cmpd="sng">
                <a:solidFill>
                  <a:srgbClr val="000000"/>
                </a:solidFill>
                <a:prstDash val="solid"/>
                <a:headEnd type="none" w="med" len="med"/>
                <a:tailEnd type="none" w="med" len="med"/>
              </a:ln>
            </p:spPr>
          </p:sp>
          <p:sp>
            <p:nvSpPr>
              <p:cNvPr id="87522" name="Line 7521"/>
              <p:cNvSpPr/>
              <p:nvPr/>
            </p:nvSpPr>
            <p:spPr>
              <a:xfrm>
                <a:off x="4278" y="915"/>
                <a:ext cx="0" cy="7"/>
              </a:xfrm>
              <a:prstGeom prst="line">
                <a:avLst/>
              </a:prstGeom>
              <a:ln w="11113" cap="flat" cmpd="sng">
                <a:solidFill>
                  <a:srgbClr val="000000"/>
                </a:solidFill>
                <a:prstDash val="solid"/>
                <a:headEnd type="none" w="med" len="med"/>
                <a:tailEnd type="none" w="med" len="med"/>
              </a:ln>
            </p:spPr>
          </p:sp>
          <p:sp>
            <p:nvSpPr>
              <p:cNvPr id="87523" name="Line 7522"/>
              <p:cNvSpPr/>
              <p:nvPr/>
            </p:nvSpPr>
            <p:spPr>
              <a:xfrm>
                <a:off x="4147" y="915"/>
                <a:ext cx="0" cy="7"/>
              </a:xfrm>
              <a:prstGeom prst="line">
                <a:avLst/>
              </a:prstGeom>
              <a:ln w="11113" cap="flat" cmpd="sng">
                <a:solidFill>
                  <a:srgbClr val="000000"/>
                </a:solidFill>
                <a:prstDash val="solid"/>
                <a:headEnd type="none" w="med" len="med"/>
                <a:tailEnd type="none" w="med" len="med"/>
              </a:ln>
            </p:spPr>
          </p:sp>
          <p:sp>
            <p:nvSpPr>
              <p:cNvPr id="87524" name="Line 7523"/>
              <p:cNvSpPr/>
              <p:nvPr/>
            </p:nvSpPr>
            <p:spPr>
              <a:xfrm>
                <a:off x="4016" y="915"/>
                <a:ext cx="0" cy="7"/>
              </a:xfrm>
              <a:prstGeom prst="line">
                <a:avLst/>
              </a:prstGeom>
              <a:ln w="11113" cap="flat" cmpd="sng">
                <a:solidFill>
                  <a:srgbClr val="000000"/>
                </a:solidFill>
                <a:prstDash val="solid"/>
                <a:headEnd type="none" w="med" len="med"/>
                <a:tailEnd type="none" w="med" len="med"/>
              </a:ln>
            </p:spPr>
          </p:sp>
          <p:sp>
            <p:nvSpPr>
              <p:cNvPr id="87525" name="Line 7524"/>
              <p:cNvSpPr/>
              <p:nvPr/>
            </p:nvSpPr>
            <p:spPr>
              <a:xfrm>
                <a:off x="3882" y="915"/>
                <a:ext cx="0" cy="7"/>
              </a:xfrm>
              <a:prstGeom prst="line">
                <a:avLst/>
              </a:prstGeom>
              <a:ln w="11113" cap="flat" cmpd="sng">
                <a:solidFill>
                  <a:srgbClr val="000000"/>
                </a:solidFill>
                <a:prstDash val="solid"/>
                <a:headEnd type="none" w="med" len="med"/>
                <a:tailEnd type="none" w="med" len="med"/>
              </a:ln>
            </p:spPr>
          </p:sp>
          <p:sp>
            <p:nvSpPr>
              <p:cNvPr id="87526" name="Line 7525"/>
              <p:cNvSpPr/>
              <p:nvPr/>
            </p:nvSpPr>
            <p:spPr>
              <a:xfrm>
                <a:off x="3751" y="915"/>
                <a:ext cx="0" cy="7"/>
              </a:xfrm>
              <a:prstGeom prst="line">
                <a:avLst/>
              </a:prstGeom>
              <a:ln w="11113" cap="flat" cmpd="sng">
                <a:solidFill>
                  <a:srgbClr val="000000"/>
                </a:solidFill>
                <a:prstDash val="solid"/>
                <a:headEnd type="none" w="med" len="med"/>
                <a:tailEnd type="none" w="med" len="med"/>
              </a:ln>
            </p:spPr>
          </p:sp>
          <p:sp>
            <p:nvSpPr>
              <p:cNvPr id="87527" name="Line 7526"/>
              <p:cNvSpPr/>
              <p:nvPr/>
            </p:nvSpPr>
            <p:spPr>
              <a:xfrm>
                <a:off x="3619" y="915"/>
                <a:ext cx="0" cy="7"/>
              </a:xfrm>
              <a:prstGeom prst="line">
                <a:avLst/>
              </a:prstGeom>
              <a:ln w="11113" cap="flat" cmpd="sng">
                <a:solidFill>
                  <a:srgbClr val="000000"/>
                </a:solidFill>
                <a:prstDash val="solid"/>
                <a:headEnd type="none" w="med" len="med"/>
                <a:tailEnd type="none" w="med" len="med"/>
              </a:ln>
            </p:spPr>
          </p:sp>
          <p:sp>
            <p:nvSpPr>
              <p:cNvPr id="87528" name="Line 7527"/>
              <p:cNvSpPr/>
              <p:nvPr/>
            </p:nvSpPr>
            <p:spPr>
              <a:xfrm>
                <a:off x="3488" y="915"/>
                <a:ext cx="0" cy="7"/>
              </a:xfrm>
              <a:prstGeom prst="line">
                <a:avLst/>
              </a:prstGeom>
              <a:ln w="11113" cap="flat" cmpd="sng">
                <a:solidFill>
                  <a:srgbClr val="000000"/>
                </a:solidFill>
                <a:prstDash val="solid"/>
                <a:headEnd type="none" w="med" len="med"/>
                <a:tailEnd type="none" w="med" len="med"/>
              </a:ln>
            </p:spPr>
          </p:sp>
          <p:sp>
            <p:nvSpPr>
              <p:cNvPr id="87529" name="Line 7528"/>
              <p:cNvSpPr/>
              <p:nvPr/>
            </p:nvSpPr>
            <p:spPr>
              <a:xfrm>
                <a:off x="4410" y="461"/>
                <a:ext cx="0" cy="902"/>
              </a:xfrm>
              <a:prstGeom prst="line">
                <a:avLst/>
              </a:prstGeom>
              <a:ln w="7938" cap="flat" cmpd="sng">
                <a:solidFill>
                  <a:srgbClr val="000000"/>
                </a:solidFill>
                <a:prstDash val="solid"/>
                <a:headEnd type="none" w="med" len="med"/>
                <a:tailEnd type="none" w="med" len="med"/>
              </a:ln>
            </p:spPr>
          </p:sp>
          <p:sp>
            <p:nvSpPr>
              <p:cNvPr id="87530" name="Line 7529"/>
              <p:cNvSpPr/>
              <p:nvPr/>
            </p:nvSpPr>
            <p:spPr>
              <a:xfrm>
                <a:off x="4278" y="461"/>
                <a:ext cx="0" cy="902"/>
              </a:xfrm>
              <a:prstGeom prst="line">
                <a:avLst/>
              </a:prstGeom>
              <a:ln w="0" cap="flat" cmpd="sng">
                <a:solidFill>
                  <a:srgbClr val="000000"/>
                </a:solidFill>
                <a:prstDash val="solid"/>
                <a:headEnd type="none" w="med" len="med"/>
                <a:tailEnd type="none" w="med" len="med"/>
              </a:ln>
            </p:spPr>
          </p:sp>
          <p:sp>
            <p:nvSpPr>
              <p:cNvPr id="87531" name="Line 7530"/>
              <p:cNvSpPr/>
              <p:nvPr/>
            </p:nvSpPr>
            <p:spPr>
              <a:xfrm>
                <a:off x="4147" y="461"/>
                <a:ext cx="0" cy="902"/>
              </a:xfrm>
              <a:prstGeom prst="line">
                <a:avLst/>
              </a:prstGeom>
              <a:ln w="0" cap="flat" cmpd="sng">
                <a:solidFill>
                  <a:srgbClr val="000000"/>
                </a:solidFill>
                <a:prstDash val="solid"/>
                <a:headEnd type="none" w="med" len="med"/>
                <a:tailEnd type="none" w="med" len="med"/>
              </a:ln>
            </p:spPr>
          </p:sp>
          <p:sp>
            <p:nvSpPr>
              <p:cNvPr id="87532" name="Line 7531"/>
              <p:cNvSpPr/>
              <p:nvPr/>
            </p:nvSpPr>
            <p:spPr>
              <a:xfrm>
                <a:off x="4016" y="461"/>
                <a:ext cx="0" cy="902"/>
              </a:xfrm>
              <a:prstGeom prst="line">
                <a:avLst/>
              </a:prstGeom>
              <a:ln w="0" cap="flat" cmpd="sng">
                <a:solidFill>
                  <a:srgbClr val="000000"/>
                </a:solidFill>
                <a:prstDash val="solid"/>
                <a:headEnd type="none" w="med" len="med"/>
                <a:tailEnd type="none" w="med" len="med"/>
              </a:ln>
            </p:spPr>
          </p:sp>
          <p:sp>
            <p:nvSpPr>
              <p:cNvPr id="87533" name="Line 7532"/>
              <p:cNvSpPr/>
              <p:nvPr/>
            </p:nvSpPr>
            <p:spPr>
              <a:xfrm>
                <a:off x="3882" y="461"/>
                <a:ext cx="0" cy="902"/>
              </a:xfrm>
              <a:prstGeom prst="line">
                <a:avLst/>
              </a:prstGeom>
              <a:ln w="0" cap="flat" cmpd="sng">
                <a:solidFill>
                  <a:srgbClr val="000000"/>
                </a:solidFill>
                <a:prstDash val="solid"/>
                <a:headEnd type="none" w="med" len="med"/>
                <a:tailEnd type="none" w="med" len="med"/>
              </a:ln>
            </p:spPr>
          </p:sp>
          <p:sp>
            <p:nvSpPr>
              <p:cNvPr id="87534" name="Line 7533"/>
              <p:cNvSpPr/>
              <p:nvPr/>
            </p:nvSpPr>
            <p:spPr>
              <a:xfrm>
                <a:off x="3751" y="461"/>
                <a:ext cx="0" cy="902"/>
              </a:xfrm>
              <a:prstGeom prst="line">
                <a:avLst/>
              </a:prstGeom>
              <a:ln w="0" cap="flat" cmpd="sng">
                <a:solidFill>
                  <a:srgbClr val="000000"/>
                </a:solidFill>
                <a:prstDash val="solid"/>
                <a:headEnd type="none" w="med" len="med"/>
                <a:tailEnd type="none" w="med" len="med"/>
              </a:ln>
            </p:spPr>
          </p:sp>
          <p:sp>
            <p:nvSpPr>
              <p:cNvPr id="87535" name="Line 7534"/>
              <p:cNvSpPr/>
              <p:nvPr/>
            </p:nvSpPr>
            <p:spPr>
              <a:xfrm>
                <a:off x="3619" y="461"/>
                <a:ext cx="0" cy="902"/>
              </a:xfrm>
              <a:prstGeom prst="line">
                <a:avLst/>
              </a:prstGeom>
              <a:ln w="0" cap="flat" cmpd="sng">
                <a:solidFill>
                  <a:srgbClr val="000000"/>
                </a:solidFill>
                <a:prstDash val="solid"/>
                <a:headEnd type="none" w="med" len="med"/>
                <a:tailEnd type="none" w="med" len="med"/>
              </a:ln>
            </p:spPr>
          </p:sp>
          <p:sp>
            <p:nvSpPr>
              <p:cNvPr id="87536" name="Line 7535"/>
              <p:cNvSpPr/>
              <p:nvPr/>
            </p:nvSpPr>
            <p:spPr>
              <a:xfrm>
                <a:off x="3488" y="461"/>
                <a:ext cx="0" cy="902"/>
              </a:xfrm>
              <a:prstGeom prst="line">
                <a:avLst/>
              </a:prstGeom>
              <a:ln w="11113" cap="flat" cmpd="sng">
                <a:solidFill>
                  <a:srgbClr val="000000"/>
                </a:solidFill>
                <a:prstDash val="solid"/>
                <a:headEnd type="none" w="med" len="med"/>
                <a:tailEnd type="none" w="med" len="med"/>
              </a:ln>
            </p:spPr>
          </p:sp>
          <p:sp>
            <p:nvSpPr>
              <p:cNvPr id="87537" name="Line 7536"/>
              <p:cNvSpPr/>
              <p:nvPr/>
            </p:nvSpPr>
            <p:spPr>
              <a:xfrm flipV="1">
                <a:off x="4410" y="905"/>
                <a:ext cx="0" cy="6"/>
              </a:xfrm>
              <a:prstGeom prst="line">
                <a:avLst/>
              </a:prstGeom>
              <a:ln w="11113" cap="flat" cmpd="sng">
                <a:solidFill>
                  <a:srgbClr val="000000"/>
                </a:solidFill>
                <a:prstDash val="solid"/>
                <a:headEnd type="none" w="med" len="med"/>
                <a:tailEnd type="none" w="med" len="med"/>
              </a:ln>
            </p:spPr>
          </p:sp>
          <p:sp>
            <p:nvSpPr>
              <p:cNvPr id="87538" name="Line 7537"/>
              <p:cNvSpPr/>
              <p:nvPr/>
            </p:nvSpPr>
            <p:spPr>
              <a:xfrm flipV="1">
                <a:off x="4278" y="905"/>
                <a:ext cx="0" cy="6"/>
              </a:xfrm>
              <a:prstGeom prst="line">
                <a:avLst/>
              </a:prstGeom>
              <a:ln w="11113" cap="flat" cmpd="sng">
                <a:solidFill>
                  <a:srgbClr val="000000"/>
                </a:solidFill>
                <a:prstDash val="solid"/>
                <a:headEnd type="none" w="med" len="med"/>
                <a:tailEnd type="none" w="med" len="med"/>
              </a:ln>
            </p:spPr>
          </p:sp>
          <p:sp>
            <p:nvSpPr>
              <p:cNvPr id="87539" name="Line 7538"/>
              <p:cNvSpPr/>
              <p:nvPr/>
            </p:nvSpPr>
            <p:spPr>
              <a:xfrm flipV="1">
                <a:off x="4147" y="905"/>
                <a:ext cx="0" cy="6"/>
              </a:xfrm>
              <a:prstGeom prst="line">
                <a:avLst/>
              </a:prstGeom>
              <a:ln w="11113" cap="flat" cmpd="sng">
                <a:solidFill>
                  <a:srgbClr val="000000"/>
                </a:solidFill>
                <a:prstDash val="solid"/>
                <a:headEnd type="none" w="med" len="med"/>
                <a:tailEnd type="none" w="med" len="med"/>
              </a:ln>
            </p:spPr>
          </p:sp>
          <p:sp>
            <p:nvSpPr>
              <p:cNvPr id="87540" name="Line 7539"/>
              <p:cNvSpPr/>
              <p:nvPr/>
            </p:nvSpPr>
            <p:spPr>
              <a:xfrm flipV="1">
                <a:off x="4016" y="905"/>
                <a:ext cx="0" cy="6"/>
              </a:xfrm>
              <a:prstGeom prst="line">
                <a:avLst/>
              </a:prstGeom>
              <a:ln w="11113" cap="flat" cmpd="sng">
                <a:solidFill>
                  <a:srgbClr val="000000"/>
                </a:solidFill>
                <a:prstDash val="solid"/>
                <a:headEnd type="none" w="med" len="med"/>
                <a:tailEnd type="none" w="med" len="med"/>
              </a:ln>
            </p:spPr>
          </p:sp>
          <p:sp>
            <p:nvSpPr>
              <p:cNvPr id="87541" name="Line 7540"/>
              <p:cNvSpPr/>
              <p:nvPr/>
            </p:nvSpPr>
            <p:spPr>
              <a:xfrm flipV="1">
                <a:off x="3882" y="905"/>
                <a:ext cx="0" cy="6"/>
              </a:xfrm>
              <a:prstGeom prst="line">
                <a:avLst/>
              </a:prstGeom>
              <a:ln w="11113" cap="flat" cmpd="sng">
                <a:solidFill>
                  <a:srgbClr val="000000"/>
                </a:solidFill>
                <a:prstDash val="solid"/>
                <a:headEnd type="none" w="med" len="med"/>
                <a:tailEnd type="none" w="med" len="med"/>
              </a:ln>
            </p:spPr>
          </p:sp>
          <p:sp>
            <p:nvSpPr>
              <p:cNvPr id="87542" name="Line 7541"/>
              <p:cNvSpPr/>
              <p:nvPr/>
            </p:nvSpPr>
            <p:spPr>
              <a:xfrm flipV="1">
                <a:off x="3751" y="905"/>
                <a:ext cx="0" cy="6"/>
              </a:xfrm>
              <a:prstGeom prst="line">
                <a:avLst/>
              </a:prstGeom>
              <a:ln w="11113" cap="flat" cmpd="sng">
                <a:solidFill>
                  <a:srgbClr val="000000"/>
                </a:solidFill>
                <a:prstDash val="solid"/>
                <a:headEnd type="none" w="med" len="med"/>
                <a:tailEnd type="none" w="med" len="med"/>
              </a:ln>
            </p:spPr>
          </p:sp>
          <p:sp>
            <p:nvSpPr>
              <p:cNvPr id="87543" name="Line 7542"/>
              <p:cNvSpPr/>
              <p:nvPr/>
            </p:nvSpPr>
            <p:spPr>
              <a:xfrm flipV="1">
                <a:off x="3619" y="905"/>
                <a:ext cx="0" cy="6"/>
              </a:xfrm>
              <a:prstGeom prst="line">
                <a:avLst/>
              </a:prstGeom>
              <a:ln w="11113" cap="flat" cmpd="sng">
                <a:solidFill>
                  <a:srgbClr val="000000"/>
                </a:solidFill>
                <a:prstDash val="solid"/>
                <a:headEnd type="none" w="med" len="med"/>
                <a:tailEnd type="none" w="med" len="med"/>
              </a:ln>
            </p:spPr>
          </p:sp>
          <p:sp>
            <p:nvSpPr>
              <p:cNvPr id="87544" name="Line 7543"/>
              <p:cNvSpPr/>
              <p:nvPr/>
            </p:nvSpPr>
            <p:spPr>
              <a:xfrm flipV="1">
                <a:off x="3488" y="905"/>
                <a:ext cx="0" cy="6"/>
              </a:xfrm>
              <a:prstGeom prst="line">
                <a:avLst/>
              </a:prstGeom>
              <a:ln w="11113" cap="flat" cmpd="sng">
                <a:solidFill>
                  <a:srgbClr val="000000"/>
                </a:solidFill>
                <a:prstDash val="solid"/>
                <a:headEnd type="none" w="med" len="med"/>
                <a:tailEnd type="none" w="med" len="med"/>
              </a:ln>
            </p:spPr>
          </p:sp>
          <p:sp>
            <p:nvSpPr>
              <p:cNvPr id="87545" name="Line 7544"/>
              <p:cNvSpPr/>
              <p:nvPr/>
            </p:nvSpPr>
            <p:spPr>
              <a:xfrm>
                <a:off x="4371" y="915"/>
                <a:ext cx="0" cy="9"/>
              </a:xfrm>
              <a:prstGeom prst="line">
                <a:avLst/>
              </a:prstGeom>
              <a:ln w="11113" cap="flat" cmpd="sng">
                <a:solidFill>
                  <a:srgbClr val="000000"/>
                </a:solidFill>
                <a:prstDash val="solid"/>
                <a:headEnd type="none" w="med" len="med"/>
                <a:tailEnd type="none" w="med" len="med"/>
              </a:ln>
            </p:spPr>
          </p:sp>
          <p:sp>
            <p:nvSpPr>
              <p:cNvPr id="87546" name="Line 7545"/>
              <p:cNvSpPr/>
              <p:nvPr/>
            </p:nvSpPr>
            <p:spPr>
              <a:xfrm>
                <a:off x="4346" y="915"/>
                <a:ext cx="0" cy="9"/>
              </a:xfrm>
              <a:prstGeom prst="line">
                <a:avLst/>
              </a:prstGeom>
              <a:ln w="11113" cap="flat" cmpd="sng">
                <a:solidFill>
                  <a:srgbClr val="000000"/>
                </a:solidFill>
                <a:prstDash val="solid"/>
                <a:headEnd type="none" w="med" len="med"/>
                <a:tailEnd type="none" w="med" len="med"/>
              </a:ln>
            </p:spPr>
          </p:sp>
          <p:sp>
            <p:nvSpPr>
              <p:cNvPr id="87547" name="Line 7546"/>
              <p:cNvSpPr/>
              <p:nvPr/>
            </p:nvSpPr>
            <p:spPr>
              <a:xfrm>
                <a:off x="4331" y="915"/>
                <a:ext cx="0" cy="9"/>
              </a:xfrm>
              <a:prstGeom prst="line">
                <a:avLst/>
              </a:prstGeom>
              <a:ln w="11113" cap="flat" cmpd="sng">
                <a:solidFill>
                  <a:srgbClr val="000000"/>
                </a:solidFill>
                <a:prstDash val="solid"/>
                <a:headEnd type="none" w="med" len="med"/>
                <a:tailEnd type="none" w="med" len="med"/>
              </a:ln>
            </p:spPr>
          </p:sp>
          <p:sp>
            <p:nvSpPr>
              <p:cNvPr id="87548" name="Line 7547"/>
              <p:cNvSpPr/>
              <p:nvPr/>
            </p:nvSpPr>
            <p:spPr>
              <a:xfrm>
                <a:off x="4318" y="915"/>
                <a:ext cx="0" cy="9"/>
              </a:xfrm>
              <a:prstGeom prst="line">
                <a:avLst/>
              </a:prstGeom>
              <a:ln w="11113" cap="flat" cmpd="sng">
                <a:solidFill>
                  <a:srgbClr val="000000"/>
                </a:solidFill>
                <a:prstDash val="solid"/>
                <a:headEnd type="none" w="med" len="med"/>
                <a:tailEnd type="none" w="med" len="med"/>
              </a:ln>
            </p:spPr>
          </p:sp>
          <p:sp>
            <p:nvSpPr>
              <p:cNvPr id="87549" name="Line 7548"/>
              <p:cNvSpPr/>
              <p:nvPr/>
            </p:nvSpPr>
            <p:spPr>
              <a:xfrm>
                <a:off x="4307" y="915"/>
                <a:ext cx="0" cy="9"/>
              </a:xfrm>
              <a:prstGeom prst="line">
                <a:avLst/>
              </a:prstGeom>
              <a:ln w="11113" cap="flat" cmpd="sng">
                <a:solidFill>
                  <a:srgbClr val="000000"/>
                </a:solidFill>
                <a:prstDash val="solid"/>
                <a:headEnd type="none" w="med" len="med"/>
                <a:tailEnd type="none" w="med" len="med"/>
              </a:ln>
            </p:spPr>
          </p:sp>
          <p:sp>
            <p:nvSpPr>
              <p:cNvPr id="87550" name="Line 7549"/>
              <p:cNvSpPr/>
              <p:nvPr/>
            </p:nvSpPr>
            <p:spPr>
              <a:xfrm>
                <a:off x="4298" y="915"/>
                <a:ext cx="0" cy="9"/>
              </a:xfrm>
              <a:prstGeom prst="line">
                <a:avLst/>
              </a:prstGeom>
              <a:ln w="11113" cap="flat" cmpd="sng">
                <a:solidFill>
                  <a:srgbClr val="000000"/>
                </a:solidFill>
                <a:prstDash val="solid"/>
                <a:headEnd type="none" w="med" len="med"/>
                <a:tailEnd type="none" w="med" len="med"/>
              </a:ln>
            </p:spPr>
          </p:sp>
          <p:sp>
            <p:nvSpPr>
              <p:cNvPr id="87551" name="Line 7550"/>
              <p:cNvSpPr/>
              <p:nvPr/>
            </p:nvSpPr>
            <p:spPr>
              <a:xfrm>
                <a:off x="4292" y="915"/>
                <a:ext cx="0" cy="9"/>
              </a:xfrm>
              <a:prstGeom prst="line">
                <a:avLst/>
              </a:prstGeom>
              <a:ln w="11113" cap="flat" cmpd="sng">
                <a:solidFill>
                  <a:srgbClr val="000000"/>
                </a:solidFill>
                <a:prstDash val="solid"/>
                <a:headEnd type="none" w="med" len="med"/>
                <a:tailEnd type="none" w="med" len="med"/>
              </a:ln>
            </p:spPr>
          </p:sp>
          <p:sp>
            <p:nvSpPr>
              <p:cNvPr id="87552" name="Line 7551"/>
              <p:cNvSpPr/>
              <p:nvPr/>
            </p:nvSpPr>
            <p:spPr>
              <a:xfrm>
                <a:off x="4285" y="915"/>
                <a:ext cx="0" cy="9"/>
              </a:xfrm>
              <a:prstGeom prst="line">
                <a:avLst/>
              </a:prstGeom>
              <a:ln w="11113" cap="flat" cmpd="sng">
                <a:solidFill>
                  <a:srgbClr val="000000"/>
                </a:solidFill>
                <a:prstDash val="solid"/>
                <a:headEnd type="none" w="med" len="med"/>
                <a:tailEnd type="none" w="med" len="med"/>
              </a:ln>
            </p:spPr>
          </p:sp>
          <p:sp>
            <p:nvSpPr>
              <p:cNvPr id="87553" name="Line 7552"/>
              <p:cNvSpPr/>
              <p:nvPr/>
            </p:nvSpPr>
            <p:spPr>
              <a:xfrm>
                <a:off x="4239" y="915"/>
                <a:ext cx="0" cy="9"/>
              </a:xfrm>
              <a:prstGeom prst="line">
                <a:avLst/>
              </a:prstGeom>
              <a:ln w="11113" cap="flat" cmpd="sng">
                <a:solidFill>
                  <a:srgbClr val="000000"/>
                </a:solidFill>
                <a:prstDash val="solid"/>
                <a:headEnd type="none" w="med" len="med"/>
                <a:tailEnd type="none" w="med" len="med"/>
              </a:ln>
            </p:spPr>
          </p:sp>
          <p:sp>
            <p:nvSpPr>
              <p:cNvPr id="87554" name="Line 7553"/>
              <p:cNvSpPr/>
              <p:nvPr/>
            </p:nvSpPr>
            <p:spPr>
              <a:xfrm>
                <a:off x="4215" y="915"/>
                <a:ext cx="0" cy="9"/>
              </a:xfrm>
              <a:prstGeom prst="line">
                <a:avLst/>
              </a:prstGeom>
              <a:ln w="11113" cap="flat" cmpd="sng">
                <a:solidFill>
                  <a:srgbClr val="000000"/>
                </a:solidFill>
                <a:prstDash val="solid"/>
                <a:headEnd type="none" w="med" len="med"/>
                <a:tailEnd type="none" w="med" len="med"/>
              </a:ln>
            </p:spPr>
          </p:sp>
          <p:sp>
            <p:nvSpPr>
              <p:cNvPr id="87555" name="Line 7554"/>
              <p:cNvSpPr/>
              <p:nvPr/>
            </p:nvSpPr>
            <p:spPr>
              <a:xfrm>
                <a:off x="4199" y="915"/>
                <a:ext cx="0" cy="9"/>
              </a:xfrm>
              <a:prstGeom prst="line">
                <a:avLst/>
              </a:prstGeom>
              <a:ln w="11113" cap="flat" cmpd="sng">
                <a:solidFill>
                  <a:srgbClr val="000000"/>
                </a:solidFill>
                <a:prstDash val="solid"/>
                <a:headEnd type="none" w="med" len="med"/>
                <a:tailEnd type="none" w="med" len="med"/>
              </a:ln>
            </p:spPr>
          </p:sp>
          <p:sp>
            <p:nvSpPr>
              <p:cNvPr id="87556" name="Line 7555"/>
              <p:cNvSpPr/>
              <p:nvPr/>
            </p:nvSpPr>
            <p:spPr>
              <a:xfrm>
                <a:off x="4187" y="915"/>
                <a:ext cx="0" cy="9"/>
              </a:xfrm>
              <a:prstGeom prst="line">
                <a:avLst/>
              </a:prstGeom>
              <a:ln w="11113" cap="flat" cmpd="sng">
                <a:solidFill>
                  <a:srgbClr val="000000"/>
                </a:solidFill>
                <a:prstDash val="solid"/>
                <a:headEnd type="none" w="med" len="med"/>
                <a:tailEnd type="none" w="med" len="med"/>
              </a:ln>
            </p:spPr>
          </p:sp>
          <p:sp>
            <p:nvSpPr>
              <p:cNvPr id="87557" name="Line 7556"/>
              <p:cNvSpPr/>
              <p:nvPr/>
            </p:nvSpPr>
            <p:spPr>
              <a:xfrm>
                <a:off x="4176" y="915"/>
                <a:ext cx="0" cy="9"/>
              </a:xfrm>
              <a:prstGeom prst="line">
                <a:avLst/>
              </a:prstGeom>
              <a:ln w="11113" cap="flat" cmpd="sng">
                <a:solidFill>
                  <a:srgbClr val="000000"/>
                </a:solidFill>
                <a:prstDash val="solid"/>
                <a:headEnd type="none" w="med" len="med"/>
                <a:tailEnd type="none" w="med" len="med"/>
              </a:ln>
            </p:spPr>
          </p:sp>
          <p:sp>
            <p:nvSpPr>
              <p:cNvPr id="87558" name="Line 7557"/>
              <p:cNvSpPr/>
              <p:nvPr/>
            </p:nvSpPr>
            <p:spPr>
              <a:xfrm>
                <a:off x="4167" y="915"/>
                <a:ext cx="0" cy="9"/>
              </a:xfrm>
              <a:prstGeom prst="line">
                <a:avLst/>
              </a:prstGeom>
              <a:ln w="11113" cap="flat" cmpd="sng">
                <a:solidFill>
                  <a:srgbClr val="000000"/>
                </a:solidFill>
                <a:prstDash val="solid"/>
                <a:headEnd type="none" w="med" len="med"/>
                <a:tailEnd type="none" w="med" len="med"/>
              </a:ln>
            </p:spPr>
          </p:sp>
          <p:sp>
            <p:nvSpPr>
              <p:cNvPr id="87559" name="Line 7558"/>
              <p:cNvSpPr/>
              <p:nvPr/>
            </p:nvSpPr>
            <p:spPr>
              <a:xfrm>
                <a:off x="4160" y="915"/>
                <a:ext cx="0" cy="9"/>
              </a:xfrm>
              <a:prstGeom prst="line">
                <a:avLst/>
              </a:prstGeom>
              <a:ln w="11113" cap="flat" cmpd="sng">
                <a:solidFill>
                  <a:srgbClr val="000000"/>
                </a:solidFill>
                <a:prstDash val="solid"/>
                <a:headEnd type="none" w="med" len="med"/>
                <a:tailEnd type="none" w="med" len="med"/>
              </a:ln>
            </p:spPr>
          </p:sp>
          <p:sp>
            <p:nvSpPr>
              <p:cNvPr id="87560" name="Line 7559"/>
              <p:cNvSpPr/>
              <p:nvPr/>
            </p:nvSpPr>
            <p:spPr>
              <a:xfrm>
                <a:off x="4154" y="915"/>
                <a:ext cx="0" cy="9"/>
              </a:xfrm>
              <a:prstGeom prst="line">
                <a:avLst/>
              </a:prstGeom>
              <a:ln w="11113" cap="flat" cmpd="sng">
                <a:solidFill>
                  <a:srgbClr val="000000"/>
                </a:solidFill>
                <a:prstDash val="solid"/>
                <a:headEnd type="none" w="med" len="med"/>
                <a:tailEnd type="none" w="med" len="med"/>
              </a:ln>
            </p:spPr>
          </p:sp>
          <p:sp>
            <p:nvSpPr>
              <p:cNvPr id="87561" name="Line 7560"/>
              <p:cNvSpPr/>
              <p:nvPr/>
            </p:nvSpPr>
            <p:spPr>
              <a:xfrm>
                <a:off x="4108" y="915"/>
                <a:ext cx="0" cy="9"/>
              </a:xfrm>
              <a:prstGeom prst="line">
                <a:avLst/>
              </a:prstGeom>
              <a:ln w="11113" cap="flat" cmpd="sng">
                <a:solidFill>
                  <a:srgbClr val="000000"/>
                </a:solidFill>
                <a:prstDash val="solid"/>
                <a:headEnd type="none" w="med" len="med"/>
                <a:tailEnd type="none" w="med" len="med"/>
              </a:ln>
            </p:spPr>
          </p:sp>
          <p:sp>
            <p:nvSpPr>
              <p:cNvPr id="87562" name="Line 7561"/>
              <p:cNvSpPr/>
              <p:nvPr/>
            </p:nvSpPr>
            <p:spPr>
              <a:xfrm>
                <a:off x="4084" y="915"/>
                <a:ext cx="0" cy="9"/>
              </a:xfrm>
              <a:prstGeom prst="line">
                <a:avLst/>
              </a:prstGeom>
              <a:ln w="11113" cap="flat" cmpd="sng">
                <a:solidFill>
                  <a:srgbClr val="000000"/>
                </a:solidFill>
                <a:prstDash val="solid"/>
                <a:headEnd type="none" w="med" len="med"/>
                <a:tailEnd type="none" w="med" len="med"/>
              </a:ln>
            </p:spPr>
          </p:sp>
          <p:sp>
            <p:nvSpPr>
              <p:cNvPr id="87563" name="Line 7562"/>
              <p:cNvSpPr/>
              <p:nvPr/>
            </p:nvSpPr>
            <p:spPr>
              <a:xfrm>
                <a:off x="4068" y="915"/>
                <a:ext cx="0" cy="9"/>
              </a:xfrm>
              <a:prstGeom prst="line">
                <a:avLst/>
              </a:prstGeom>
              <a:ln w="11113" cap="flat" cmpd="sng">
                <a:solidFill>
                  <a:srgbClr val="000000"/>
                </a:solidFill>
                <a:prstDash val="solid"/>
                <a:headEnd type="none" w="med" len="med"/>
                <a:tailEnd type="none" w="med" len="med"/>
              </a:ln>
            </p:spPr>
          </p:sp>
          <p:sp>
            <p:nvSpPr>
              <p:cNvPr id="87564" name="Line 7563"/>
              <p:cNvSpPr/>
              <p:nvPr/>
            </p:nvSpPr>
            <p:spPr>
              <a:xfrm>
                <a:off x="4055" y="915"/>
                <a:ext cx="0" cy="9"/>
              </a:xfrm>
              <a:prstGeom prst="line">
                <a:avLst/>
              </a:prstGeom>
              <a:ln w="11113" cap="flat" cmpd="sng">
                <a:solidFill>
                  <a:srgbClr val="000000"/>
                </a:solidFill>
                <a:prstDash val="solid"/>
                <a:headEnd type="none" w="med" len="med"/>
                <a:tailEnd type="none" w="med" len="med"/>
              </a:ln>
            </p:spPr>
          </p:sp>
          <p:sp>
            <p:nvSpPr>
              <p:cNvPr id="87565" name="Line 7564"/>
              <p:cNvSpPr/>
              <p:nvPr/>
            </p:nvSpPr>
            <p:spPr>
              <a:xfrm>
                <a:off x="4044" y="915"/>
                <a:ext cx="0" cy="9"/>
              </a:xfrm>
              <a:prstGeom prst="line">
                <a:avLst/>
              </a:prstGeom>
              <a:ln w="11113" cap="flat" cmpd="sng">
                <a:solidFill>
                  <a:srgbClr val="000000"/>
                </a:solidFill>
                <a:prstDash val="solid"/>
                <a:headEnd type="none" w="med" len="med"/>
                <a:tailEnd type="none" w="med" len="med"/>
              </a:ln>
            </p:spPr>
          </p:sp>
          <p:sp>
            <p:nvSpPr>
              <p:cNvPr id="87566" name="Line 7565"/>
              <p:cNvSpPr/>
              <p:nvPr/>
            </p:nvSpPr>
            <p:spPr>
              <a:xfrm>
                <a:off x="4035" y="915"/>
                <a:ext cx="0" cy="9"/>
              </a:xfrm>
              <a:prstGeom prst="line">
                <a:avLst/>
              </a:prstGeom>
              <a:ln w="11113" cap="flat" cmpd="sng">
                <a:solidFill>
                  <a:srgbClr val="000000"/>
                </a:solidFill>
                <a:prstDash val="solid"/>
                <a:headEnd type="none" w="med" len="med"/>
                <a:tailEnd type="none" w="med" len="med"/>
              </a:ln>
            </p:spPr>
          </p:sp>
          <p:sp>
            <p:nvSpPr>
              <p:cNvPr id="87567" name="Line 7566"/>
              <p:cNvSpPr/>
              <p:nvPr/>
            </p:nvSpPr>
            <p:spPr>
              <a:xfrm>
                <a:off x="4029" y="915"/>
                <a:ext cx="0" cy="9"/>
              </a:xfrm>
              <a:prstGeom prst="line">
                <a:avLst/>
              </a:prstGeom>
              <a:ln w="11113" cap="flat" cmpd="sng">
                <a:solidFill>
                  <a:srgbClr val="000000"/>
                </a:solidFill>
                <a:prstDash val="solid"/>
                <a:headEnd type="none" w="med" len="med"/>
                <a:tailEnd type="none" w="med" len="med"/>
              </a:ln>
            </p:spPr>
          </p:sp>
          <p:sp>
            <p:nvSpPr>
              <p:cNvPr id="87568" name="Line 7567"/>
              <p:cNvSpPr/>
              <p:nvPr/>
            </p:nvSpPr>
            <p:spPr>
              <a:xfrm>
                <a:off x="4022" y="915"/>
                <a:ext cx="0" cy="9"/>
              </a:xfrm>
              <a:prstGeom prst="line">
                <a:avLst/>
              </a:prstGeom>
              <a:ln w="11113" cap="flat" cmpd="sng">
                <a:solidFill>
                  <a:srgbClr val="000000"/>
                </a:solidFill>
                <a:prstDash val="solid"/>
                <a:headEnd type="none" w="med" len="med"/>
                <a:tailEnd type="none" w="med" len="med"/>
              </a:ln>
            </p:spPr>
          </p:sp>
          <p:sp>
            <p:nvSpPr>
              <p:cNvPr id="87569" name="Line 7568"/>
              <p:cNvSpPr/>
              <p:nvPr/>
            </p:nvSpPr>
            <p:spPr>
              <a:xfrm>
                <a:off x="3977" y="915"/>
                <a:ext cx="0" cy="9"/>
              </a:xfrm>
              <a:prstGeom prst="line">
                <a:avLst/>
              </a:prstGeom>
              <a:ln w="11113" cap="flat" cmpd="sng">
                <a:solidFill>
                  <a:srgbClr val="000000"/>
                </a:solidFill>
                <a:prstDash val="solid"/>
                <a:headEnd type="none" w="med" len="med"/>
                <a:tailEnd type="none" w="med" len="med"/>
              </a:ln>
            </p:spPr>
          </p:sp>
          <p:sp>
            <p:nvSpPr>
              <p:cNvPr id="87570" name="Line 7569"/>
              <p:cNvSpPr/>
              <p:nvPr/>
            </p:nvSpPr>
            <p:spPr>
              <a:xfrm>
                <a:off x="3952" y="915"/>
                <a:ext cx="0" cy="9"/>
              </a:xfrm>
              <a:prstGeom prst="line">
                <a:avLst/>
              </a:prstGeom>
              <a:ln w="11113" cap="flat" cmpd="sng">
                <a:solidFill>
                  <a:srgbClr val="000000"/>
                </a:solidFill>
                <a:prstDash val="solid"/>
                <a:headEnd type="none" w="med" len="med"/>
                <a:tailEnd type="none" w="med" len="med"/>
              </a:ln>
            </p:spPr>
          </p:sp>
          <p:sp>
            <p:nvSpPr>
              <p:cNvPr id="87571" name="Line 7570"/>
              <p:cNvSpPr/>
              <p:nvPr/>
            </p:nvSpPr>
            <p:spPr>
              <a:xfrm>
                <a:off x="3937" y="915"/>
                <a:ext cx="0" cy="9"/>
              </a:xfrm>
              <a:prstGeom prst="line">
                <a:avLst/>
              </a:prstGeom>
              <a:ln w="11113" cap="flat" cmpd="sng">
                <a:solidFill>
                  <a:srgbClr val="000000"/>
                </a:solidFill>
                <a:prstDash val="solid"/>
                <a:headEnd type="none" w="med" len="med"/>
                <a:tailEnd type="none" w="med" len="med"/>
              </a:ln>
            </p:spPr>
          </p:sp>
          <p:sp>
            <p:nvSpPr>
              <p:cNvPr id="87572" name="Line 7571"/>
              <p:cNvSpPr/>
              <p:nvPr/>
            </p:nvSpPr>
            <p:spPr>
              <a:xfrm>
                <a:off x="3924" y="915"/>
                <a:ext cx="0" cy="9"/>
              </a:xfrm>
              <a:prstGeom prst="line">
                <a:avLst/>
              </a:prstGeom>
              <a:ln w="11113" cap="flat" cmpd="sng">
                <a:solidFill>
                  <a:srgbClr val="000000"/>
                </a:solidFill>
                <a:prstDash val="solid"/>
                <a:headEnd type="none" w="med" len="med"/>
                <a:tailEnd type="none" w="med" len="med"/>
              </a:ln>
            </p:spPr>
          </p:sp>
          <p:sp>
            <p:nvSpPr>
              <p:cNvPr id="87573" name="Line 7572"/>
              <p:cNvSpPr/>
              <p:nvPr/>
            </p:nvSpPr>
            <p:spPr>
              <a:xfrm>
                <a:off x="3913" y="915"/>
                <a:ext cx="0" cy="9"/>
              </a:xfrm>
              <a:prstGeom prst="line">
                <a:avLst/>
              </a:prstGeom>
              <a:ln w="11113" cap="flat" cmpd="sng">
                <a:solidFill>
                  <a:srgbClr val="000000"/>
                </a:solidFill>
                <a:prstDash val="solid"/>
                <a:headEnd type="none" w="med" len="med"/>
                <a:tailEnd type="none" w="med" len="med"/>
              </a:ln>
            </p:spPr>
          </p:sp>
          <p:sp>
            <p:nvSpPr>
              <p:cNvPr id="87574" name="Line 7573"/>
              <p:cNvSpPr/>
              <p:nvPr/>
            </p:nvSpPr>
            <p:spPr>
              <a:xfrm>
                <a:off x="3904" y="915"/>
                <a:ext cx="0" cy="9"/>
              </a:xfrm>
              <a:prstGeom prst="line">
                <a:avLst/>
              </a:prstGeom>
              <a:ln w="11113" cap="flat" cmpd="sng">
                <a:solidFill>
                  <a:srgbClr val="000000"/>
                </a:solidFill>
                <a:prstDash val="solid"/>
                <a:headEnd type="none" w="med" len="med"/>
                <a:tailEnd type="none" w="med" len="med"/>
              </a:ln>
            </p:spPr>
          </p:sp>
          <p:sp>
            <p:nvSpPr>
              <p:cNvPr id="87575" name="Line 7574"/>
              <p:cNvSpPr/>
              <p:nvPr/>
            </p:nvSpPr>
            <p:spPr>
              <a:xfrm>
                <a:off x="3898" y="915"/>
                <a:ext cx="0" cy="9"/>
              </a:xfrm>
              <a:prstGeom prst="line">
                <a:avLst/>
              </a:prstGeom>
              <a:ln w="11113" cap="flat" cmpd="sng">
                <a:solidFill>
                  <a:srgbClr val="000000"/>
                </a:solidFill>
                <a:prstDash val="solid"/>
                <a:headEnd type="none" w="med" len="med"/>
                <a:tailEnd type="none" w="med" len="med"/>
              </a:ln>
            </p:spPr>
          </p:sp>
          <p:sp>
            <p:nvSpPr>
              <p:cNvPr id="87576" name="Line 7575"/>
              <p:cNvSpPr/>
              <p:nvPr/>
            </p:nvSpPr>
            <p:spPr>
              <a:xfrm>
                <a:off x="3891" y="915"/>
                <a:ext cx="0" cy="9"/>
              </a:xfrm>
              <a:prstGeom prst="line">
                <a:avLst/>
              </a:prstGeom>
              <a:ln w="11113" cap="flat" cmpd="sng">
                <a:solidFill>
                  <a:srgbClr val="000000"/>
                </a:solidFill>
                <a:prstDash val="solid"/>
                <a:headEnd type="none" w="med" len="med"/>
                <a:tailEnd type="none" w="med" len="med"/>
              </a:ln>
            </p:spPr>
          </p:sp>
          <p:sp>
            <p:nvSpPr>
              <p:cNvPr id="87577" name="Line 7576"/>
              <p:cNvSpPr/>
              <p:nvPr/>
            </p:nvSpPr>
            <p:spPr>
              <a:xfrm>
                <a:off x="3843" y="915"/>
                <a:ext cx="0" cy="9"/>
              </a:xfrm>
              <a:prstGeom prst="line">
                <a:avLst/>
              </a:prstGeom>
              <a:ln w="11113" cap="flat" cmpd="sng">
                <a:solidFill>
                  <a:srgbClr val="000000"/>
                </a:solidFill>
                <a:prstDash val="solid"/>
                <a:headEnd type="none" w="med" len="med"/>
                <a:tailEnd type="none" w="med" len="med"/>
              </a:ln>
            </p:spPr>
          </p:sp>
          <p:sp>
            <p:nvSpPr>
              <p:cNvPr id="87578" name="Line 7577"/>
              <p:cNvSpPr/>
              <p:nvPr/>
            </p:nvSpPr>
            <p:spPr>
              <a:xfrm>
                <a:off x="3819" y="915"/>
                <a:ext cx="0" cy="9"/>
              </a:xfrm>
              <a:prstGeom prst="line">
                <a:avLst/>
              </a:prstGeom>
              <a:ln w="11113" cap="flat" cmpd="sng">
                <a:solidFill>
                  <a:srgbClr val="000000"/>
                </a:solidFill>
                <a:prstDash val="solid"/>
                <a:headEnd type="none" w="med" len="med"/>
                <a:tailEnd type="none" w="med" len="med"/>
              </a:ln>
            </p:spPr>
          </p:sp>
          <p:sp>
            <p:nvSpPr>
              <p:cNvPr id="87579" name="Line 7578"/>
              <p:cNvSpPr/>
              <p:nvPr/>
            </p:nvSpPr>
            <p:spPr>
              <a:xfrm>
                <a:off x="3803" y="915"/>
                <a:ext cx="0" cy="9"/>
              </a:xfrm>
              <a:prstGeom prst="line">
                <a:avLst/>
              </a:prstGeom>
              <a:ln w="11113" cap="flat" cmpd="sng">
                <a:solidFill>
                  <a:srgbClr val="000000"/>
                </a:solidFill>
                <a:prstDash val="solid"/>
                <a:headEnd type="none" w="med" len="med"/>
                <a:tailEnd type="none" w="med" len="med"/>
              </a:ln>
            </p:spPr>
          </p:sp>
          <p:sp>
            <p:nvSpPr>
              <p:cNvPr id="87580" name="Line 7579"/>
              <p:cNvSpPr/>
              <p:nvPr/>
            </p:nvSpPr>
            <p:spPr>
              <a:xfrm>
                <a:off x="3790" y="915"/>
                <a:ext cx="0" cy="9"/>
              </a:xfrm>
              <a:prstGeom prst="line">
                <a:avLst/>
              </a:prstGeom>
              <a:ln w="11113" cap="flat" cmpd="sng">
                <a:solidFill>
                  <a:srgbClr val="000000"/>
                </a:solidFill>
                <a:prstDash val="solid"/>
                <a:headEnd type="none" w="med" len="med"/>
                <a:tailEnd type="none" w="med" len="med"/>
              </a:ln>
            </p:spPr>
          </p:sp>
          <p:sp>
            <p:nvSpPr>
              <p:cNvPr id="87581" name="Line 7580"/>
              <p:cNvSpPr/>
              <p:nvPr/>
            </p:nvSpPr>
            <p:spPr>
              <a:xfrm>
                <a:off x="3779" y="915"/>
                <a:ext cx="0" cy="9"/>
              </a:xfrm>
              <a:prstGeom prst="line">
                <a:avLst/>
              </a:prstGeom>
              <a:ln w="11113" cap="flat" cmpd="sng">
                <a:solidFill>
                  <a:srgbClr val="000000"/>
                </a:solidFill>
                <a:prstDash val="solid"/>
                <a:headEnd type="none" w="med" len="med"/>
                <a:tailEnd type="none" w="med" len="med"/>
              </a:ln>
            </p:spPr>
          </p:sp>
          <p:sp>
            <p:nvSpPr>
              <p:cNvPr id="87582" name="Line 7581"/>
              <p:cNvSpPr/>
              <p:nvPr/>
            </p:nvSpPr>
            <p:spPr>
              <a:xfrm>
                <a:off x="3770" y="915"/>
                <a:ext cx="0" cy="9"/>
              </a:xfrm>
              <a:prstGeom prst="line">
                <a:avLst/>
              </a:prstGeom>
              <a:ln w="11113" cap="flat" cmpd="sng">
                <a:solidFill>
                  <a:srgbClr val="000000"/>
                </a:solidFill>
                <a:prstDash val="solid"/>
                <a:headEnd type="none" w="med" len="med"/>
                <a:tailEnd type="none" w="med" len="med"/>
              </a:ln>
            </p:spPr>
          </p:sp>
          <p:sp>
            <p:nvSpPr>
              <p:cNvPr id="87583" name="Line 7582"/>
              <p:cNvSpPr/>
              <p:nvPr/>
            </p:nvSpPr>
            <p:spPr>
              <a:xfrm>
                <a:off x="3764" y="915"/>
                <a:ext cx="0" cy="9"/>
              </a:xfrm>
              <a:prstGeom prst="line">
                <a:avLst/>
              </a:prstGeom>
              <a:ln w="11113" cap="flat" cmpd="sng">
                <a:solidFill>
                  <a:srgbClr val="000000"/>
                </a:solidFill>
                <a:prstDash val="solid"/>
                <a:headEnd type="none" w="med" len="med"/>
                <a:tailEnd type="none" w="med" len="med"/>
              </a:ln>
            </p:spPr>
          </p:sp>
          <p:sp>
            <p:nvSpPr>
              <p:cNvPr id="87584" name="Line 7583"/>
              <p:cNvSpPr/>
              <p:nvPr/>
            </p:nvSpPr>
            <p:spPr>
              <a:xfrm>
                <a:off x="3757" y="915"/>
                <a:ext cx="0" cy="9"/>
              </a:xfrm>
              <a:prstGeom prst="line">
                <a:avLst/>
              </a:prstGeom>
              <a:ln w="11113" cap="flat" cmpd="sng">
                <a:solidFill>
                  <a:srgbClr val="000000"/>
                </a:solidFill>
                <a:prstDash val="solid"/>
                <a:headEnd type="none" w="med" len="med"/>
                <a:tailEnd type="none" w="med" len="med"/>
              </a:ln>
            </p:spPr>
          </p:sp>
          <p:sp>
            <p:nvSpPr>
              <p:cNvPr id="87585" name="Line 7584"/>
              <p:cNvSpPr/>
              <p:nvPr/>
            </p:nvSpPr>
            <p:spPr>
              <a:xfrm>
                <a:off x="3712" y="915"/>
                <a:ext cx="0" cy="9"/>
              </a:xfrm>
              <a:prstGeom prst="line">
                <a:avLst/>
              </a:prstGeom>
              <a:ln w="11113" cap="flat" cmpd="sng">
                <a:solidFill>
                  <a:srgbClr val="000000"/>
                </a:solidFill>
                <a:prstDash val="solid"/>
                <a:headEnd type="none" w="med" len="med"/>
                <a:tailEnd type="none" w="med" len="med"/>
              </a:ln>
            </p:spPr>
          </p:sp>
          <p:sp>
            <p:nvSpPr>
              <p:cNvPr id="87586" name="Line 7585"/>
              <p:cNvSpPr/>
              <p:nvPr/>
            </p:nvSpPr>
            <p:spPr>
              <a:xfrm>
                <a:off x="3687" y="915"/>
                <a:ext cx="0" cy="9"/>
              </a:xfrm>
              <a:prstGeom prst="line">
                <a:avLst/>
              </a:prstGeom>
              <a:ln w="11113" cap="flat" cmpd="sng">
                <a:solidFill>
                  <a:srgbClr val="000000"/>
                </a:solidFill>
                <a:prstDash val="solid"/>
                <a:headEnd type="none" w="med" len="med"/>
                <a:tailEnd type="none" w="med" len="med"/>
              </a:ln>
            </p:spPr>
          </p:sp>
          <p:sp>
            <p:nvSpPr>
              <p:cNvPr id="87587" name="Line 7586"/>
              <p:cNvSpPr/>
              <p:nvPr/>
            </p:nvSpPr>
            <p:spPr>
              <a:xfrm>
                <a:off x="3672" y="915"/>
                <a:ext cx="0" cy="9"/>
              </a:xfrm>
              <a:prstGeom prst="line">
                <a:avLst/>
              </a:prstGeom>
              <a:ln w="11113" cap="flat" cmpd="sng">
                <a:solidFill>
                  <a:srgbClr val="000000"/>
                </a:solidFill>
                <a:prstDash val="solid"/>
                <a:headEnd type="none" w="med" len="med"/>
                <a:tailEnd type="none" w="med" len="med"/>
              </a:ln>
            </p:spPr>
          </p:sp>
          <p:sp>
            <p:nvSpPr>
              <p:cNvPr id="87588" name="Line 7587"/>
              <p:cNvSpPr/>
              <p:nvPr/>
            </p:nvSpPr>
            <p:spPr>
              <a:xfrm>
                <a:off x="3659" y="915"/>
                <a:ext cx="0" cy="9"/>
              </a:xfrm>
              <a:prstGeom prst="line">
                <a:avLst/>
              </a:prstGeom>
              <a:ln w="11113" cap="flat" cmpd="sng">
                <a:solidFill>
                  <a:srgbClr val="000000"/>
                </a:solidFill>
                <a:prstDash val="solid"/>
                <a:headEnd type="none" w="med" len="med"/>
                <a:tailEnd type="none" w="med" len="med"/>
              </a:ln>
            </p:spPr>
          </p:sp>
          <p:sp>
            <p:nvSpPr>
              <p:cNvPr id="87589" name="Line 7588"/>
              <p:cNvSpPr/>
              <p:nvPr/>
            </p:nvSpPr>
            <p:spPr>
              <a:xfrm>
                <a:off x="3648" y="915"/>
                <a:ext cx="0" cy="9"/>
              </a:xfrm>
              <a:prstGeom prst="line">
                <a:avLst/>
              </a:prstGeom>
              <a:ln w="11113" cap="flat" cmpd="sng">
                <a:solidFill>
                  <a:srgbClr val="000000"/>
                </a:solidFill>
                <a:prstDash val="solid"/>
                <a:headEnd type="none" w="med" len="med"/>
                <a:tailEnd type="none" w="med" len="med"/>
              </a:ln>
            </p:spPr>
          </p:sp>
          <p:sp>
            <p:nvSpPr>
              <p:cNvPr id="87590" name="Line 7589"/>
              <p:cNvSpPr/>
              <p:nvPr/>
            </p:nvSpPr>
            <p:spPr>
              <a:xfrm>
                <a:off x="3639" y="915"/>
                <a:ext cx="0" cy="9"/>
              </a:xfrm>
              <a:prstGeom prst="line">
                <a:avLst/>
              </a:prstGeom>
              <a:ln w="11113" cap="flat" cmpd="sng">
                <a:solidFill>
                  <a:srgbClr val="000000"/>
                </a:solidFill>
                <a:prstDash val="solid"/>
                <a:headEnd type="none" w="med" len="med"/>
                <a:tailEnd type="none" w="med" len="med"/>
              </a:ln>
            </p:spPr>
          </p:sp>
          <p:sp>
            <p:nvSpPr>
              <p:cNvPr id="87591" name="Line 7590"/>
              <p:cNvSpPr/>
              <p:nvPr/>
            </p:nvSpPr>
            <p:spPr>
              <a:xfrm>
                <a:off x="3633" y="915"/>
                <a:ext cx="0" cy="9"/>
              </a:xfrm>
              <a:prstGeom prst="line">
                <a:avLst/>
              </a:prstGeom>
              <a:ln w="11113" cap="flat" cmpd="sng">
                <a:solidFill>
                  <a:srgbClr val="000000"/>
                </a:solidFill>
                <a:prstDash val="solid"/>
                <a:headEnd type="none" w="med" len="med"/>
                <a:tailEnd type="none" w="med" len="med"/>
              </a:ln>
            </p:spPr>
          </p:sp>
          <p:sp>
            <p:nvSpPr>
              <p:cNvPr id="87592" name="Line 7591"/>
              <p:cNvSpPr/>
              <p:nvPr/>
            </p:nvSpPr>
            <p:spPr>
              <a:xfrm>
                <a:off x="3626" y="915"/>
                <a:ext cx="0" cy="9"/>
              </a:xfrm>
              <a:prstGeom prst="line">
                <a:avLst/>
              </a:prstGeom>
              <a:ln w="11113" cap="flat" cmpd="sng">
                <a:solidFill>
                  <a:srgbClr val="000000"/>
                </a:solidFill>
                <a:prstDash val="solid"/>
                <a:headEnd type="none" w="med" len="med"/>
                <a:tailEnd type="none" w="med" len="med"/>
              </a:ln>
            </p:spPr>
          </p:sp>
          <p:sp>
            <p:nvSpPr>
              <p:cNvPr id="87593" name="Line 7592"/>
              <p:cNvSpPr/>
              <p:nvPr/>
            </p:nvSpPr>
            <p:spPr>
              <a:xfrm>
                <a:off x="3580" y="915"/>
                <a:ext cx="0" cy="9"/>
              </a:xfrm>
              <a:prstGeom prst="line">
                <a:avLst/>
              </a:prstGeom>
              <a:ln w="11113" cap="flat" cmpd="sng">
                <a:solidFill>
                  <a:srgbClr val="000000"/>
                </a:solidFill>
                <a:prstDash val="solid"/>
                <a:headEnd type="none" w="med" len="med"/>
                <a:tailEnd type="none" w="med" len="med"/>
              </a:ln>
            </p:spPr>
          </p:sp>
          <p:sp>
            <p:nvSpPr>
              <p:cNvPr id="87594" name="Line 7593"/>
              <p:cNvSpPr/>
              <p:nvPr/>
            </p:nvSpPr>
            <p:spPr>
              <a:xfrm>
                <a:off x="3556" y="915"/>
                <a:ext cx="0" cy="9"/>
              </a:xfrm>
              <a:prstGeom prst="line">
                <a:avLst/>
              </a:prstGeom>
              <a:ln w="11113" cap="flat" cmpd="sng">
                <a:solidFill>
                  <a:srgbClr val="000000"/>
                </a:solidFill>
                <a:prstDash val="solid"/>
                <a:headEnd type="none" w="med" len="med"/>
                <a:tailEnd type="none" w="med" len="med"/>
              </a:ln>
            </p:spPr>
          </p:sp>
          <p:sp>
            <p:nvSpPr>
              <p:cNvPr id="87595" name="Line 7594"/>
              <p:cNvSpPr/>
              <p:nvPr/>
            </p:nvSpPr>
            <p:spPr>
              <a:xfrm>
                <a:off x="3540" y="915"/>
                <a:ext cx="0" cy="9"/>
              </a:xfrm>
              <a:prstGeom prst="line">
                <a:avLst/>
              </a:prstGeom>
              <a:ln w="11113" cap="flat" cmpd="sng">
                <a:solidFill>
                  <a:srgbClr val="000000"/>
                </a:solidFill>
                <a:prstDash val="solid"/>
                <a:headEnd type="none" w="med" len="med"/>
                <a:tailEnd type="none" w="med" len="med"/>
              </a:ln>
            </p:spPr>
          </p:sp>
          <p:sp>
            <p:nvSpPr>
              <p:cNvPr id="87596" name="Line 7595"/>
              <p:cNvSpPr/>
              <p:nvPr/>
            </p:nvSpPr>
            <p:spPr>
              <a:xfrm>
                <a:off x="3527" y="915"/>
                <a:ext cx="0" cy="9"/>
              </a:xfrm>
              <a:prstGeom prst="line">
                <a:avLst/>
              </a:prstGeom>
              <a:ln w="11113" cap="flat" cmpd="sng">
                <a:solidFill>
                  <a:srgbClr val="000000"/>
                </a:solidFill>
                <a:prstDash val="solid"/>
                <a:headEnd type="none" w="med" len="med"/>
                <a:tailEnd type="none" w="med" len="med"/>
              </a:ln>
            </p:spPr>
          </p:sp>
          <p:sp>
            <p:nvSpPr>
              <p:cNvPr id="87597" name="Line 7596"/>
              <p:cNvSpPr/>
              <p:nvPr/>
            </p:nvSpPr>
            <p:spPr>
              <a:xfrm>
                <a:off x="3516" y="915"/>
                <a:ext cx="0" cy="9"/>
              </a:xfrm>
              <a:prstGeom prst="line">
                <a:avLst/>
              </a:prstGeom>
              <a:ln w="11113" cap="flat" cmpd="sng">
                <a:solidFill>
                  <a:srgbClr val="000000"/>
                </a:solidFill>
                <a:prstDash val="solid"/>
                <a:headEnd type="none" w="med" len="med"/>
                <a:tailEnd type="none" w="med" len="med"/>
              </a:ln>
            </p:spPr>
          </p:sp>
          <p:sp>
            <p:nvSpPr>
              <p:cNvPr id="87598" name="Line 7597"/>
              <p:cNvSpPr/>
              <p:nvPr/>
            </p:nvSpPr>
            <p:spPr>
              <a:xfrm>
                <a:off x="3508" y="915"/>
                <a:ext cx="0" cy="9"/>
              </a:xfrm>
              <a:prstGeom prst="line">
                <a:avLst/>
              </a:prstGeom>
              <a:ln w="11113" cap="flat" cmpd="sng">
                <a:solidFill>
                  <a:srgbClr val="000000"/>
                </a:solidFill>
                <a:prstDash val="solid"/>
                <a:headEnd type="none" w="med" len="med"/>
                <a:tailEnd type="none" w="med" len="med"/>
              </a:ln>
            </p:spPr>
          </p:sp>
          <p:sp>
            <p:nvSpPr>
              <p:cNvPr id="87599" name="Line 7598"/>
              <p:cNvSpPr/>
              <p:nvPr/>
            </p:nvSpPr>
            <p:spPr>
              <a:xfrm>
                <a:off x="3501" y="915"/>
                <a:ext cx="0" cy="9"/>
              </a:xfrm>
              <a:prstGeom prst="line">
                <a:avLst/>
              </a:prstGeom>
              <a:ln w="11113" cap="flat" cmpd="sng">
                <a:solidFill>
                  <a:srgbClr val="000000"/>
                </a:solidFill>
                <a:prstDash val="solid"/>
                <a:headEnd type="none" w="med" len="med"/>
                <a:tailEnd type="none" w="med" len="med"/>
              </a:ln>
            </p:spPr>
          </p:sp>
          <p:sp>
            <p:nvSpPr>
              <p:cNvPr id="87600" name="Line 7599"/>
              <p:cNvSpPr/>
              <p:nvPr/>
            </p:nvSpPr>
            <p:spPr>
              <a:xfrm>
                <a:off x="3494" y="915"/>
                <a:ext cx="0" cy="9"/>
              </a:xfrm>
              <a:prstGeom prst="line">
                <a:avLst/>
              </a:prstGeom>
              <a:ln w="11113" cap="flat" cmpd="sng">
                <a:solidFill>
                  <a:srgbClr val="000000"/>
                </a:solidFill>
                <a:prstDash val="solid"/>
                <a:headEnd type="none" w="med" len="med"/>
                <a:tailEnd type="none" w="med" len="med"/>
              </a:ln>
            </p:spPr>
          </p:sp>
          <p:sp>
            <p:nvSpPr>
              <p:cNvPr id="87601" name="Line 7600"/>
              <p:cNvSpPr/>
              <p:nvPr/>
            </p:nvSpPr>
            <p:spPr>
              <a:xfrm flipH="1">
                <a:off x="3475" y="911"/>
                <a:ext cx="11" cy="0"/>
              </a:xfrm>
              <a:prstGeom prst="line">
                <a:avLst/>
              </a:prstGeom>
              <a:ln w="11113" cap="flat" cmpd="sng">
                <a:solidFill>
                  <a:srgbClr val="000000"/>
                </a:solidFill>
                <a:prstDash val="solid"/>
                <a:headEnd type="none" w="med" len="med"/>
                <a:tailEnd type="none" w="med" len="med"/>
              </a:ln>
            </p:spPr>
          </p:sp>
          <p:sp>
            <p:nvSpPr>
              <p:cNvPr id="87602" name="Line 7601"/>
              <p:cNvSpPr/>
              <p:nvPr/>
            </p:nvSpPr>
            <p:spPr>
              <a:xfrm flipH="1">
                <a:off x="3475" y="799"/>
                <a:ext cx="11" cy="0"/>
              </a:xfrm>
              <a:prstGeom prst="line">
                <a:avLst/>
              </a:prstGeom>
              <a:ln w="11113" cap="flat" cmpd="sng">
                <a:solidFill>
                  <a:srgbClr val="000000"/>
                </a:solidFill>
                <a:prstDash val="solid"/>
                <a:headEnd type="none" w="med" len="med"/>
                <a:tailEnd type="none" w="med" len="med"/>
              </a:ln>
            </p:spPr>
          </p:sp>
          <p:sp>
            <p:nvSpPr>
              <p:cNvPr id="87603" name="Line 7602"/>
              <p:cNvSpPr/>
              <p:nvPr/>
            </p:nvSpPr>
            <p:spPr>
              <a:xfrm flipH="1">
                <a:off x="3475" y="686"/>
                <a:ext cx="11" cy="0"/>
              </a:xfrm>
              <a:prstGeom prst="line">
                <a:avLst/>
              </a:prstGeom>
              <a:ln w="11113" cap="flat" cmpd="sng">
                <a:solidFill>
                  <a:srgbClr val="000000"/>
                </a:solidFill>
                <a:prstDash val="solid"/>
                <a:headEnd type="none" w="med" len="med"/>
                <a:tailEnd type="none" w="med" len="med"/>
              </a:ln>
            </p:spPr>
          </p:sp>
          <p:sp>
            <p:nvSpPr>
              <p:cNvPr id="87604" name="Line 7603"/>
              <p:cNvSpPr/>
              <p:nvPr/>
            </p:nvSpPr>
            <p:spPr>
              <a:xfrm flipH="1">
                <a:off x="3475" y="574"/>
                <a:ext cx="11" cy="0"/>
              </a:xfrm>
              <a:prstGeom prst="line">
                <a:avLst/>
              </a:prstGeom>
              <a:ln w="11113" cap="flat" cmpd="sng">
                <a:solidFill>
                  <a:srgbClr val="000000"/>
                </a:solidFill>
                <a:prstDash val="solid"/>
                <a:headEnd type="none" w="med" len="med"/>
                <a:tailEnd type="none" w="med" len="med"/>
              </a:ln>
            </p:spPr>
          </p:sp>
          <p:sp>
            <p:nvSpPr>
              <p:cNvPr id="87605" name="Line 7604"/>
              <p:cNvSpPr/>
              <p:nvPr/>
            </p:nvSpPr>
            <p:spPr>
              <a:xfrm flipH="1">
                <a:off x="3475" y="461"/>
                <a:ext cx="11" cy="0"/>
              </a:xfrm>
              <a:prstGeom prst="line">
                <a:avLst/>
              </a:prstGeom>
              <a:ln w="11113" cap="flat" cmpd="sng">
                <a:solidFill>
                  <a:srgbClr val="000000"/>
                </a:solidFill>
                <a:prstDash val="solid"/>
                <a:headEnd type="none" w="med" len="med"/>
                <a:tailEnd type="none" w="med" len="med"/>
              </a:ln>
            </p:spPr>
          </p:sp>
          <p:sp>
            <p:nvSpPr>
              <p:cNvPr id="87606" name="Line 7605"/>
              <p:cNvSpPr/>
              <p:nvPr/>
            </p:nvSpPr>
            <p:spPr>
              <a:xfrm>
                <a:off x="3488" y="911"/>
                <a:ext cx="922" cy="0"/>
              </a:xfrm>
              <a:prstGeom prst="line">
                <a:avLst/>
              </a:prstGeom>
              <a:ln w="7938" cap="flat" cmpd="sng">
                <a:solidFill>
                  <a:srgbClr val="000000"/>
                </a:solidFill>
                <a:prstDash val="solid"/>
                <a:headEnd type="none" w="med" len="med"/>
                <a:tailEnd type="none" w="med" len="med"/>
              </a:ln>
            </p:spPr>
          </p:sp>
          <p:sp>
            <p:nvSpPr>
              <p:cNvPr id="87607" name="Line 7606"/>
              <p:cNvSpPr/>
              <p:nvPr/>
            </p:nvSpPr>
            <p:spPr>
              <a:xfrm>
                <a:off x="3488" y="799"/>
                <a:ext cx="922" cy="0"/>
              </a:xfrm>
              <a:prstGeom prst="line">
                <a:avLst/>
              </a:prstGeom>
              <a:ln w="0" cap="flat" cmpd="sng">
                <a:solidFill>
                  <a:srgbClr val="000000"/>
                </a:solidFill>
                <a:prstDash val="solid"/>
                <a:headEnd type="none" w="med" len="med"/>
                <a:tailEnd type="none" w="med" len="med"/>
              </a:ln>
            </p:spPr>
          </p:sp>
          <p:sp>
            <p:nvSpPr>
              <p:cNvPr id="87608" name="Line 7607"/>
              <p:cNvSpPr/>
              <p:nvPr/>
            </p:nvSpPr>
            <p:spPr>
              <a:xfrm>
                <a:off x="3488" y="686"/>
                <a:ext cx="922" cy="0"/>
              </a:xfrm>
              <a:prstGeom prst="line">
                <a:avLst/>
              </a:prstGeom>
              <a:ln w="0" cap="flat" cmpd="sng">
                <a:solidFill>
                  <a:srgbClr val="000000"/>
                </a:solidFill>
                <a:prstDash val="solid"/>
                <a:headEnd type="none" w="med" len="med"/>
                <a:tailEnd type="none" w="med" len="med"/>
              </a:ln>
            </p:spPr>
          </p:sp>
          <p:sp>
            <p:nvSpPr>
              <p:cNvPr id="87609" name="Line 7608"/>
              <p:cNvSpPr/>
              <p:nvPr/>
            </p:nvSpPr>
            <p:spPr>
              <a:xfrm>
                <a:off x="3488" y="574"/>
                <a:ext cx="922" cy="0"/>
              </a:xfrm>
              <a:prstGeom prst="line">
                <a:avLst/>
              </a:prstGeom>
              <a:ln w="0" cap="flat" cmpd="sng">
                <a:solidFill>
                  <a:srgbClr val="000000"/>
                </a:solidFill>
                <a:prstDash val="solid"/>
                <a:headEnd type="none" w="med" len="med"/>
                <a:tailEnd type="none" w="med" len="med"/>
              </a:ln>
            </p:spPr>
          </p:sp>
          <p:sp>
            <p:nvSpPr>
              <p:cNvPr id="87610" name="Line 7609"/>
              <p:cNvSpPr/>
              <p:nvPr/>
            </p:nvSpPr>
            <p:spPr>
              <a:xfrm>
                <a:off x="3488" y="461"/>
                <a:ext cx="922" cy="0"/>
              </a:xfrm>
              <a:prstGeom prst="line">
                <a:avLst/>
              </a:prstGeom>
              <a:ln w="11113" cap="flat" cmpd="sng">
                <a:solidFill>
                  <a:srgbClr val="000000"/>
                </a:solidFill>
                <a:prstDash val="solid"/>
                <a:headEnd type="none" w="med" len="med"/>
                <a:tailEnd type="none" w="med" len="med"/>
              </a:ln>
            </p:spPr>
          </p:sp>
          <p:sp>
            <p:nvSpPr>
              <p:cNvPr id="87611" name="Line 7610"/>
              <p:cNvSpPr/>
              <p:nvPr/>
            </p:nvSpPr>
            <p:spPr>
              <a:xfrm>
                <a:off x="3490" y="911"/>
                <a:ext cx="0" cy="0"/>
              </a:xfrm>
              <a:prstGeom prst="line">
                <a:avLst/>
              </a:prstGeom>
              <a:ln w="11113" cap="flat" cmpd="sng">
                <a:solidFill>
                  <a:srgbClr val="000000"/>
                </a:solidFill>
                <a:prstDash val="solid"/>
                <a:headEnd type="none" w="med" len="med"/>
                <a:tailEnd type="none" w="med" len="med"/>
              </a:ln>
            </p:spPr>
          </p:sp>
          <p:sp>
            <p:nvSpPr>
              <p:cNvPr id="87612" name="Line 7611"/>
              <p:cNvSpPr/>
              <p:nvPr/>
            </p:nvSpPr>
            <p:spPr>
              <a:xfrm>
                <a:off x="3490" y="799"/>
                <a:ext cx="0" cy="0"/>
              </a:xfrm>
              <a:prstGeom prst="line">
                <a:avLst/>
              </a:prstGeom>
              <a:ln w="11113" cap="flat" cmpd="sng">
                <a:solidFill>
                  <a:srgbClr val="000000"/>
                </a:solidFill>
                <a:prstDash val="solid"/>
                <a:headEnd type="none" w="med" len="med"/>
                <a:tailEnd type="none" w="med" len="med"/>
              </a:ln>
            </p:spPr>
          </p:sp>
          <p:sp>
            <p:nvSpPr>
              <p:cNvPr id="87613" name="Line 7612"/>
              <p:cNvSpPr/>
              <p:nvPr/>
            </p:nvSpPr>
            <p:spPr>
              <a:xfrm>
                <a:off x="3490" y="686"/>
                <a:ext cx="0" cy="0"/>
              </a:xfrm>
              <a:prstGeom prst="line">
                <a:avLst/>
              </a:prstGeom>
              <a:ln w="11113" cap="flat" cmpd="sng">
                <a:solidFill>
                  <a:srgbClr val="000000"/>
                </a:solidFill>
                <a:prstDash val="solid"/>
                <a:headEnd type="none" w="med" len="med"/>
                <a:tailEnd type="none" w="med" len="med"/>
              </a:ln>
            </p:spPr>
          </p:sp>
          <p:sp>
            <p:nvSpPr>
              <p:cNvPr id="87614" name="Line 7613"/>
              <p:cNvSpPr/>
              <p:nvPr/>
            </p:nvSpPr>
            <p:spPr>
              <a:xfrm>
                <a:off x="3490" y="574"/>
                <a:ext cx="0" cy="0"/>
              </a:xfrm>
              <a:prstGeom prst="line">
                <a:avLst/>
              </a:prstGeom>
              <a:ln w="11113" cap="flat" cmpd="sng">
                <a:solidFill>
                  <a:srgbClr val="000000"/>
                </a:solidFill>
                <a:prstDash val="solid"/>
                <a:headEnd type="none" w="med" len="med"/>
                <a:tailEnd type="none" w="med" len="med"/>
              </a:ln>
            </p:spPr>
          </p:sp>
          <p:sp>
            <p:nvSpPr>
              <p:cNvPr id="87615" name="Line 7614"/>
              <p:cNvSpPr/>
              <p:nvPr/>
            </p:nvSpPr>
            <p:spPr>
              <a:xfrm>
                <a:off x="3490" y="461"/>
                <a:ext cx="0" cy="0"/>
              </a:xfrm>
              <a:prstGeom prst="line">
                <a:avLst/>
              </a:prstGeom>
              <a:ln w="11113" cap="flat" cmpd="sng">
                <a:solidFill>
                  <a:srgbClr val="000000"/>
                </a:solidFill>
                <a:prstDash val="solid"/>
                <a:headEnd type="none" w="med" len="med"/>
                <a:tailEnd type="none" w="med" len="med"/>
              </a:ln>
            </p:spPr>
          </p:sp>
          <p:sp>
            <p:nvSpPr>
              <p:cNvPr id="87616" name="Line 7615"/>
              <p:cNvSpPr/>
              <p:nvPr/>
            </p:nvSpPr>
            <p:spPr>
              <a:xfrm flipH="1">
                <a:off x="3479" y="877"/>
                <a:ext cx="7" cy="0"/>
              </a:xfrm>
              <a:prstGeom prst="line">
                <a:avLst/>
              </a:prstGeom>
              <a:ln w="11113" cap="flat" cmpd="sng">
                <a:solidFill>
                  <a:srgbClr val="000000"/>
                </a:solidFill>
                <a:prstDash val="solid"/>
                <a:headEnd type="none" w="med" len="med"/>
                <a:tailEnd type="none" w="med" len="med"/>
              </a:ln>
            </p:spPr>
          </p:sp>
          <p:sp>
            <p:nvSpPr>
              <p:cNvPr id="87617" name="Line 7616"/>
              <p:cNvSpPr/>
              <p:nvPr/>
            </p:nvSpPr>
            <p:spPr>
              <a:xfrm flipH="1">
                <a:off x="3479" y="856"/>
                <a:ext cx="7" cy="0"/>
              </a:xfrm>
              <a:prstGeom prst="line">
                <a:avLst/>
              </a:prstGeom>
              <a:ln w="11113" cap="flat" cmpd="sng">
                <a:solidFill>
                  <a:srgbClr val="000000"/>
                </a:solidFill>
                <a:prstDash val="solid"/>
                <a:headEnd type="none" w="med" len="med"/>
                <a:tailEnd type="none" w="med" len="med"/>
              </a:ln>
            </p:spPr>
          </p:sp>
          <p:sp>
            <p:nvSpPr>
              <p:cNvPr id="87618" name="Line 7617"/>
              <p:cNvSpPr/>
              <p:nvPr/>
            </p:nvSpPr>
            <p:spPr>
              <a:xfrm flipH="1">
                <a:off x="3479" y="844"/>
                <a:ext cx="7" cy="0"/>
              </a:xfrm>
              <a:prstGeom prst="line">
                <a:avLst/>
              </a:prstGeom>
              <a:ln w="11113" cap="flat" cmpd="sng">
                <a:solidFill>
                  <a:srgbClr val="000000"/>
                </a:solidFill>
                <a:prstDash val="solid"/>
                <a:headEnd type="none" w="med" len="med"/>
                <a:tailEnd type="none" w="med" len="med"/>
              </a:ln>
            </p:spPr>
          </p:sp>
          <p:sp>
            <p:nvSpPr>
              <p:cNvPr id="87619" name="Line 7618"/>
              <p:cNvSpPr/>
              <p:nvPr/>
            </p:nvSpPr>
            <p:spPr>
              <a:xfrm flipH="1">
                <a:off x="3479" y="833"/>
                <a:ext cx="7" cy="0"/>
              </a:xfrm>
              <a:prstGeom prst="line">
                <a:avLst/>
              </a:prstGeom>
              <a:ln w="11113" cap="flat" cmpd="sng">
                <a:solidFill>
                  <a:srgbClr val="000000"/>
                </a:solidFill>
                <a:prstDash val="solid"/>
                <a:headEnd type="none" w="med" len="med"/>
                <a:tailEnd type="none" w="med" len="med"/>
              </a:ln>
            </p:spPr>
          </p:sp>
          <p:sp>
            <p:nvSpPr>
              <p:cNvPr id="87620" name="Line 7619"/>
              <p:cNvSpPr/>
              <p:nvPr/>
            </p:nvSpPr>
            <p:spPr>
              <a:xfrm flipH="1">
                <a:off x="3479" y="822"/>
                <a:ext cx="7" cy="0"/>
              </a:xfrm>
              <a:prstGeom prst="line">
                <a:avLst/>
              </a:prstGeom>
              <a:ln w="11113" cap="flat" cmpd="sng">
                <a:solidFill>
                  <a:srgbClr val="000000"/>
                </a:solidFill>
                <a:prstDash val="solid"/>
                <a:headEnd type="none" w="med" len="med"/>
                <a:tailEnd type="none" w="med" len="med"/>
              </a:ln>
            </p:spPr>
          </p:sp>
          <p:sp>
            <p:nvSpPr>
              <p:cNvPr id="87621" name="Line 7620"/>
              <p:cNvSpPr/>
              <p:nvPr/>
            </p:nvSpPr>
            <p:spPr>
              <a:xfrm flipH="1">
                <a:off x="3479" y="816"/>
                <a:ext cx="7" cy="0"/>
              </a:xfrm>
              <a:prstGeom prst="line">
                <a:avLst/>
              </a:prstGeom>
              <a:ln w="11113" cap="flat" cmpd="sng">
                <a:solidFill>
                  <a:srgbClr val="000000"/>
                </a:solidFill>
                <a:prstDash val="solid"/>
                <a:headEnd type="none" w="med" len="med"/>
                <a:tailEnd type="none" w="med" len="med"/>
              </a:ln>
            </p:spPr>
          </p:sp>
          <p:sp>
            <p:nvSpPr>
              <p:cNvPr id="87622" name="Line 7621"/>
              <p:cNvSpPr/>
              <p:nvPr/>
            </p:nvSpPr>
            <p:spPr>
              <a:xfrm flipH="1">
                <a:off x="3479" y="810"/>
                <a:ext cx="7" cy="0"/>
              </a:xfrm>
              <a:prstGeom prst="line">
                <a:avLst/>
              </a:prstGeom>
              <a:ln w="11113" cap="flat" cmpd="sng">
                <a:solidFill>
                  <a:srgbClr val="000000"/>
                </a:solidFill>
                <a:prstDash val="solid"/>
                <a:headEnd type="none" w="med" len="med"/>
                <a:tailEnd type="none" w="med" len="med"/>
              </a:ln>
            </p:spPr>
          </p:sp>
          <p:sp>
            <p:nvSpPr>
              <p:cNvPr id="87623" name="Line 7622"/>
              <p:cNvSpPr/>
              <p:nvPr/>
            </p:nvSpPr>
            <p:spPr>
              <a:xfrm flipH="1">
                <a:off x="3479" y="804"/>
                <a:ext cx="7" cy="0"/>
              </a:xfrm>
              <a:prstGeom prst="line">
                <a:avLst/>
              </a:prstGeom>
              <a:ln w="11113" cap="flat" cmpd="sng">
                <a:solidFill>
                  <a:srgbClr val="000000"/>
                </a:solidFill>
                <a:prstDash val="solid"/>
                <a:headEnd type="none" w="med" len="med"/>
                <a:tailEnd type="none" w="med" len="med"/>
              </a:ln>
            </p:spPr>
          </p:sp>
          <p:sp>
            <p:nvSpPr>
              <p:cNvPr id="87624" name="Line 7623"/>
              <p:cNvSpPr/>
              <p:nvPr/>
            </p:nvSpPr>
            <p:spPr>
              <a:xfrm flipH="1">
                <a:off x="3479" y="766"/>
                <a:ext cx="7" cy="0"/>
              </a:xfrm>
              <a:prstGeom prst="line">
                <a:avLst/>
              </a:prstGeom>
              <a:ln w="11113" cap="flat" cmpd="sng">
                <a:solidFill>
                  <a:srgbClr val="000000"/>
                </a:solidFill>
                <a:prstDash val="solid"/>
                <a:headEnd type="none" w="med" len="med"/>
                <a:tailEnd type="none" w="med" len="med"/>
              </a:ln>
            </p:spPr>
          </p:sp>
          <p:sp>
            <p:nvSpPr>
              <p:cNvPr id="87625" name="Line 7624"/>
              <p:cNvSpPr/>
              <p:nvPr/>
            </p:nvSpPr>
            <p:spPr>
              <a:xfrm flipH="1">
                <a:off x="3479" y="745"/>
                <a:ext cx="7" cy="0"/>
              </a:xfrm>
              <a:prstGeom prst="line">
                <a:avLst/>
              </a:prstGeom>
              <a:ln w="11113" cap="flat" cmpd="sng">
                <a:solidFill>
                  <a:srgbClr val="000000"/>
                </a:solidFill>
                <a:prstDash val="solid"/>
                <a:headEnd type="none" w="med" len="med"/>
                <a:tailEnd type="none" w="med" len="med"/>
              </a:ln>
            </p:spPr>
          </p:sp>
          <p:sp>
            <p:nvSpPr>
              <p:cNvPr id="87626" name="Line 7625"/>
              <p:cNvSpPr/>
              <p:nvPr/>
            </p:nvSpPr>
            <p:spPr>
              <a:xfrm flipH="1">
                <a:off x="3479" y="732"/>
                <a:ext cx="7" cy="0"/>
              </a:xfrm>
              <a:prstGeom prst="line">
                <a:avLst/>
              </a:prstGeom>
              <a:ln w="11113" cap="flat" cmpd="sng">
                <a:solidFill>
                  <a:srgbClr val="000000"/>
                </a:solidFill>
                <a:prstDash val="solid"/>
                <a:headEnd type="none" w="med" len="med"/>
                <a:tailEnd type="none" w="med" len="med"/>
              </a:ln>
            </p:spPr>
          </p:sp>
          <p:sp>
            <p:nvSpPr>
              <p:cNvPr id="87627" name="Line 7626"/>
              <p:cNvSpPr/>
              <p:nvPr/>
            </p:nvSpPr>
            <p:spPr>
              <a:xfrm flipH="1">
                <a:off x="3479" y="722"/>
                <a:ext cx="7" cy="0"/>
              </a:xfrm>
              <a:prstGeom prst="line">
                <a:avLst/>
              </a:prstGeom>
              <a:ln w="11113" cap="flat" cmpd="sng">
                <a:solidFill>
                  <a:srgbClr val="000000"/>
                </a:solidFill>
                <a:prstDash val="solid"/>
                <a:headEnd type="none" w="med" len="med"/>
                <a:tailEnd type="none" w="med" len="med"/>
              </a:ln>
            </p:spPr>
          </p:sp>
          <p:sp>
            <p:nvSpPr>
              <p:cNvPr id="87628" name="Line 7627"/>
              <p:cNvSpPr/>
              <p:nvPr/>
            </p:nvSpPr>
            <p:spPr>
              <a:xfrm flipH="1">
                <a:off x="3479" y="711"/>
                <a:ext cx="7" cy="0"/>
              </a:xfrm>
              <a:prstGeom prst="line">
                <a:avLst/>
              </a:prstGeom>
              <a:ln w="11113" cap="flat" cmpd="sng">
                <a:solidFill>
                  <a:srgbClr val="000000"/>
                </a:solidFill>
                <a:prstDash val="solid"/>
                <a:headEnd type="none" w="med" len="med"/>
                <a:tailEnd type="none" w="med" len="med"/>
              </a:ln>
            </p:spPr>
          </p:sp>
          <p:sp>
            <p:nvSpPr>
              <p:cNvPr id="87629" name="Line 7628"/>
              <p:cNvSpPr/>
              <p:nvPr/>
            </p:nvSpPr>
            <p:spPr>
              <a:xfrm flipH="1">
                <a:off x="3479" y="705"/>
                <a:ext cx="7" cy="0"/>
              </a:xfrm>
              <a:prstGeom prst="line">
                <a:avLst/>
              </a:prstGeom>
              <a:ln w="11113" cap="flat" cmpd="sng">
                <a:solidFill>
                  <a:srgbClr val="000000"/>
                </a:solidFill>
                <a:prstDash val="solid"/>
                <a:headEnd type="none" w="med" len="med"/>
                <a:tailEnd type="none" w="med" len="med"/>
              </a:ln>
            </p:spPr>
          </p:sp>
          <p:sp>
            <p:nvSpPr>
              <p:cNvPr id="87630" name="Line 7629"/>
              <p:cNvSpPr/>
              <p:nvPr/>
            </p:nvSpPr>
            <p:spPr>
              <a:xfrm flipH="1">
                <a:off x="3479" y="699"/>
                <a:ext cx="7" cy="0"/>
              </a:xfrm>
              <a:prstGeom prst="line">
                <a:avLst/>
              </a:prstGeom>
              <a:ln w="11113" cap="flat" cmpd="sng">
                <a:solidFill>
                  <a:srgbClr val="000000"/>
                </a:solidFill>
                <a:prstDash val="solid"/>
                <a:headEnd type="none" w="med" len="med"/>
                <a:tailEnd type="none" w="med" len="med"/>
              </a:ln>
            </p:spPr>
          </p:sp>
          <p:sp>
            <p:nvSpPr>
              <p:cNvPr id="87631" name="Line 7630"/>
              <p:cNvSpPr/>
              <p:nvPr/>
            </p:nvSpPr>
            <p:spPr>
              <a:xfrm flipH="1">
                <a:off x="3479" y="692"/>
                <a:ext cx="7" cy="0"/>
              </a:xfrm>
              <a:prstGeom prst="line">
                <a:avLst/>
              </a:prstGeom>
              <a:ln w="11113" cap="flat" cmpd="sng">
                <a:solidFill>
                  <a:srgbClr val="000000"/>
                </a:solidFill>
                <a:prstDash val="solid"/>
                <a:headEnd type="none" w="med" len="med"/>
                <a:tailEnd type="none" w="med" len="med"/>
              </a:ln>
            </p:spPr>
          </p:sp>
          <p:sp>
            <p:nvSpPr>
              <p:cNvPr id="87632" name="Line 7631"/>
              <p:cNvSpPr/>
              <p:nvPr/>
            </p:nvSpPr>
            <p:spPr>
              <a:xfrm flipH="1">
                <a:off x="3479" y="653"/>
                <a:ext cx="7" cy="0"/>
              </a:xfrm>
              <a:prstGeom prst="line">
                <a:avLst/>
              </a:prstGeom>
              <a:ln w="11113" cap="flat" cmpd="sng">
                <a:solidFill>
                  <a:srgbClr val="000000"/>
                </a:solidFill>
                <a:prstDash val="solid"/>
                <a:headEnd type="none" w="med" len="med"/>
                <a:tailEnd type="none" w="med" len="med"/>
              </a:ln>
            </p:spPr>
          </p:sp>
          <p:sp>
            <p:nvSpPr>
              <p:cNvPr id="87633" name="Line 7632"/>
              <p:cNvSpPr/>
              <p:nvPr/>
            </p:nvSpPr>
            <p:spPr>
              <a:xfrm flipH="1">
                <a:off x="3479" y="631"/>
                <a:ext cx="7" cy="0"/>
              </a:xfrm>
              <a:prstGeom prst="line">
                <a:avLst/>
              </a:prstGeom>
              <a:ln w="11113" cap="flat" cmpd="sng">
                <a:solidFill>
                  <a:srgbClr val="000000"/>
                </a:solidFill>
                <a:prstDash val="solid"/>
                <a:headEnd type="none" w="med" len="med"/>
                <a:tailEnd type="none" w="med" len="med"/>
              </a:ln>
            </p:spPr>
          </p:sp>
          <p:sp>
            <p:nvSpPr>
              <p:cNvPr id="87634" name="Line 7633"/>
              <p:cNvSpPr/>
              <p:nvPr/>
            </p:nvSpPr>
            <p:spPr>
              <a:xfrm flipH="1">
                <a:off x="3479" y="619"/>
                <a:ext cx="7" cy="0"/>
              </a:xfrm>
              <a:prstGeom prst="line">
                <a:avLst/>
              </a:prstGeom>
              <a:ln w="11113" cap="flat" cmpd="sng">
                <a:solidFill>
                  <a:srgbClr val="000000"/>
                </a:solidFill>
                <a:prstDash val="solid"/>
                <a:headEnd type="none" w="med" len="med"/>
                <a:tailEnd type="none" w="med" len="med"/>
              </a:ln>
            </p:spPr>
          </p:sp>
          <p:sp>
            <p:nvSpPr>
              <p:cNvPr id="87635" name="Line 7634"/>
              <p:cNvSpPr/>
              <p:nvPr/>
            </p:nvSpPr>
            <p:spPr>
              <a:xfrm flipH="1">
                <a:off x="3479" y="608"/>
                <a:ext cx="7" cy="0"/>
              </a:xfrm>
              <a:prstGeom prst="line">
                <a:avLst/>
              </a:prstGeom>
              <a:ln w="11113" cap="flat" cmpd="sng">
                <a:solidFill>
                  <a:srgbClr val="000000"/>
                </a:solidFill>
                <a:prstDash val="solid"/>
                <a:headEnd type="none" w="med" len="med"/>
                <a:tailEnd type="none" w="med" len="med"/>
              </a:ln>
            </p:spPr>
          </p:sp>
          <p:sp>
            <p:nvSpPr>
              <p:cNvPr id="87636" name="Line 7635"/>
              <p:cNvSpPr/>
              <p:nvPr/>
            </p:nvSpPr>
            <p:spPr>
              <a:xfrm flipH="1">
                <a:off x="3479" y="598"/>
                <a:ext cx="7" cy="0"/>
              </a:xfrm>
              <a:prstGeom prst="line">
                <a:avLst/>
              </a:prstGeom>
              <a:ln w="11113" cap="flat" cmpd="sng">
                <a:solidFill>
                  <a:srgbClr val="000000"/>
                </a:solidFill>
                <a:prstDash val="solid"/>
                <a:headEnd type="none" w="med" len="med"/>
                <a:tailEnd type="none" w="med" len="med"/>
              </a:ln>
            </p:spPr>
          </p:sp>
          <p:sp>
            <p:nvSpPr>
              <p:cNvPr id="87637" name="Line 7636"/>
              <p:cNvSpPr/>
              <p:nvPr/>
            </p:nvSpPr>
            <p:spPr>
              <a:xfrm flipH="1">
                <a:off x="3479" y="591"/>
                <a:ext cx="7" cy="0"/>
              </a:xfrm>
              <a:prstGeom prst="line">
                <a:avLst/>
              </a:prstGeom>
              <a:ln w="11113" cap="flat" cmpd="sng">
                <a:solidFill>
                  <a:srgbClr val="000000"/>
                </a:solidFill>
                <a:prstDash val="solid"/>
                <a:headEnd type="none" w="med" len="med"/>
                <a:tailEnd type="none" w="med" len="med"/>
              </a:ln>
            </p:spPr>
          </p:sp>
          <p:sp>
            <p:nvSpPr>
              <p:cNvPr id="87638" name="Line 7637"/>
              <p:cNvSpPr/>
              <p:nvPr/>
            </p:nvSpPr>
            <p:spPr>
              <a:xfrm flipH="1">
                <a:off x="3479" y="585"/>
                <a:ext cx="7" cy="0"/>
              </a:xfrm>
              <a:prstGeom prst="line">
                <a:avLst/>
              </a:prstGeom>
              <a:ln w="11113" cap="flat" cmpd="sng">
                <a:solidFill>
                  <a:srgbClr val="000000"/>
                </a:solidFill>
                <a:prstDash val="solid"/>
                <a:headEnd type="none" w="med" len="med"/>
                <a:tailEnd type="none" w="med" len="med"/>
              </a:ln>
            </p:spPr>
          </p:sp>
          <p:sp>
            <p:nvSpPr>
              <p:cNvPr id="87639" name="Line 7638"/>
              <p:cNvSpPr/>
              <p:nvPr/>
            </p:nvSpPr>
            <p:spPr>
              <a:xfrm flipH="1">
                <a:off x="3479" y="579"/>
                <a:ext cx="7" cy="0"/>
              </a:xfrm>
              <a:prstGeom prst="line">
                <a:avLst/>
              </a:prstGeom>
              <a:ln w="11113" cap="flat" cmpd="sng">
                <a:solidFill>
                  <a:srgbClr val="000000"/>
                </a:solidFill>
                <a:prstDash val="solid"/>
                <a:headEnd type="none" w="med" len="med"/>
                <a:tailEnd type="none" w="med" len="med"/>
              </a:ln>
            </p:spPr>
          </p:sp>
          <p:sp>
            <p:nvSpPr>
              <p:cNvPr id="87640" name="Line 7639"/>
              <p:cNvSpPr/>
              <p:nvPr/>
            </p:nvSpPr>
            <p:spPr>
              <a:xfrm flipH="1">
                <a:off x="3479" y="541"/>
                <a:ext cx="7" cy="0"/>
              </a:xfrm>
              <a:prstGeom prst="line">
                <a:avLst/>
              </a:prstGeom>
              <a:ln w="11113" cap="flat" cmpd="sng">
                <a:solidFill>
                  <a:srgbClr val="000000"/>
                </a:solidFill>
                <a:prstDash val="solid"/>
                <a:headEnd type="none" w="med" len="med"/>
                <a:tailEnd type="none" w="med" len="med"/>
              </a:ln>
            </p:spPr>
          </p:sp>
          <p:sp>
            <p:nvSpPr>
              <p:cNvPr id="87641" name="Line 7640"/>
              <p:cNvSpPr/>
              <p:nvPr/>
            </p:nvSpPr>
            <p:spPr>
              <a:xfrm flipH="1">
                <a:off x="3479" y="519"/>
                <a:ext cx="7" cy="0"/>
              </a:xfrm>
              <a:prstGeom prst="line">
                <a:avLst/>
              </a:prstGeom>
              <a:ln w="11113" cap="flat" cmpd="sng">
                <a:solidFill>
                  <a:srgbClr val="000000"/>
                </a:solidFill>
                <a:prstDash val="solid"/>
                <a:headEnd type="none" w="med" len="med"/>
                <a:tailEnd type="none" w="med" len="med"/>
              </a:ln>
            </p:spPr>
          </p:sp>
          <p:sp>
            <p:nvSpPr>
              <p:cNvPr id="87642" name="Line 7641"/>
              <p:cNvSpPr/>
              <p:nvPr/>
            </p:nvSpPr>
            <p:spPr>
              <a:xfrm flipH="1">
                <a:off x="3479" y="507"/>
                <a:ext cx="7" cy="0"/>
              </a:xfrm>
              <a:prstGeom prst="line">
                <a:avLst/>
              </a:prstGeom>
              <a:ln w="11113" cap="flat" cmpd="sng">
                <a:solidFill>
                  <a:srgbClr val="000000"/>
                </a:solidFill>
                <a:prstDash val="solid"/>
                <a:headEnd type="none" w="med" len="med"/>
                <a:tailEnd type="none" w="med" len="med"/>
              </a:ln>
            </p:spPr>
          </p:sp>
          <p:sp>
            <p:nvSpPr>
              <p:cNvPr id="87643" name="Line 7642"/>
              <p:cNvSpPr/>
              <p:nvPr/>
            </p:nvSpPr>
            <p:spPr>
              <a:xfrm flipH="1">
                <a:off x="3479" y="496"/>
                <a:ext cx="7" cy="0"/>
              </a:xfrm>
              <a:prstGeom prst="line">
                <a:avLst/>
              </a:prstGeom>
              <a:ln w="11113" cap="flat" cmpd="sng">
                <a:solidFill>
                  <a:srgbClr val="000000"/>
                </a:solidFill>
                <a:prstDash val="solid"/>
                <a:headEnd type="none" w="med" len="med"/>
                <a:tailEnd type="none" w="med" len="med"/>
              </a:ln>
            </p:spPr>
          </p:sp>
          <p:sp>
            <p:nvSpPr>
              <p:cNvPr id="87644" name="Line 7643"/>
              <p:cNvSpPr/>
              <p:nvPr/>
            </p:nvSpPr>
            <p:spPr>
              <a:xfrm flipH="1">
                <a:off x="3479" y="486"/>
                <a:ext cx="7" cy="0"/>
              </a:xfrm>
              <a:prstGeom prst="line">
                <a:avLst/>
              </a:prstGeom>
              <a:ln w="11113" cap="flat" cmpd="sng">
                <a:solidFill>
                  <a:srgbClr val="000000"/>
                </a:solidFill>
                <a:prstDash val="solid"/>
                <a:headEnd type="none" w="med" len="med"/>
                <a:tailEnd type="none" w="med" len="med"/>
              </a:ln>
            </p:spPr>
          </p:sp>
          <p:sp>
            <p:nvSpPr>
              <p:cNvPr id="87645" name="Line 7644"/>
              <p:cNvSpPr/>
              <p:nvPr/>
            </p:nvSpPr>
            <p:spPr>
              <a:xfrm flipH="1">
                <a:off x="3479" y="480"/>
                <a:ext cx="7" cy="0"/>
              </a:xfrm>
              <a:prstGeom prst="line">
                <a:avLst/>
              </a:prstGeom>
              <a:ln w="11113" cap="flat" cmpd="sng">
                <a:solidFill>
                  <a:srgbClr val="000000"/>
                </a:solidFill>
                <a:prstDash val="solid"/>
                <a:headEnd type="none" w="med" len="med"/>
                <a:tailEnd type="none" w="med" len="med"/>
              </a:ln>
            </p:spPr>
          </p:sp>
          <p:sp>
            <p:nvSpPr>
              <p:cNvPr id="87646" name="Line 7645"/>
              <p:cNvSpPr/>
              <p:nvPr/>
            </p:nvSpPr>
            <p:spPr>
              <a:xfrm flipH="1">
                <a:off x="3479" y="473"/>
                <a:ext cx="7" cy="0"/>
              </a:xfrm>
              <a:prstGeom prst="line">
                <a:avLst/>
              </a:prstGeom>
              <a:ln w="11113" cap="flat" cmpd="sng">
                <a:solidFill>
                  <a:srgbClr val="000000"/>
                </a:solidFill>
                <a:prstDash val="solid"/>
                <a:headEnd type="none" w="med" len="med"/>
                <a:tailEnd type="none" w="med" len="med"/>
              </a:ln>
            </p:spPr>
          </p:sp>
        </p:grpSp>
        <p:grpSp>
          <p:nvGrpSpPr>
            <p:cNvPr id="85035" name="Group 7847"/>
            <p:cNvGrpSpPr/>
            <p:nvPr/>
          </p:nvGrpSpPr>
          <p:grpSpPr>
            <a:xfrm>
              <a:off x="3475" y="467"/>
              <a:ext cx="935" cy="896"/>
              <a:chOff x="3475" y="467"/>
              <a:chExt cx="935" cy="896"/>
            </a:xfrm>
          </p:grpSpPr>
          <p:sp>
            <p:nvSpPr>
              <p:cNvPr id="87247" name="Line 7647"/>
              <p:cNvSpPr/>
              <p:nvPr/>
            </p:nvSpPr>
            <p:spPr>
              <a:xfrm flipH="1">
                <a:off x="3479" y="467"/>
                <a:ext cx="7" cy="0"/>
              </a:xfrm>
              <a:prstGeom prst="line">
                <a:avLst/>
              </a:prstGeom>
              <a:ln w="11113" cap="flat" cmpd="sng">
                <a:solidFill>
                  <a:srgbClr val="000000"/>
                </a:solidFill>
                <a:prstDash val="solid"/>
                <a:headEnd type="none" w="med" len="med"/>
                <a:tailEnd type="none" w="med" len="med"/>
              </a:ln>
            </p:spPr>
          </p:sp>
          <p:sp>
            <p:nvSpPr>
              <p:cNvPr id="87248" name="Line 7648"/>
              <p:cNvSpPr/>
              <p:nvPr/>
            </p:nvSpPr>
            <p:spPr>
              <a:xfrm>
                <a:off x="3488" y="985"/>
                <a:ext cx="0" cy="378"/>
              </a:xfrm>
              <a:prstGeom prst="line">
                <a:avLst/>
              </a:prstGeom>
              <a:ln w="11113" cap="flat" cmpd="sng">
                <a:solidFill>
                  <a:srgbClr val="000000"/>
                </a:solidFill>
                <a:prstDash val="solid"/>
                <a:headEnd type="none" w="med" len="med"/>
                <a:tailEnd type="none" w="med" len="med"/>
              </a:ln>
            </p:spPr>
          </p:sp>
          <p:sp>
            <p:nvSpPr>
              <p:cNvPr id="87249" name="Line 7649"/>
              <p:cNvSpPr/>
              <p:nvPr/>
            </p:nvSpPr>
            <p:spPr>
              <a:xfrm flipH="1">
                <a:off x="3475" y="985"/>
                <a:ext cx="11" cy="0"/>
              </a:xfrm>
              <a:prstGeom prst="line">
                <a:avLst/>
              </a:prstGeom>
              <a:ln w="11113" cap="flat" cmpd="sng">
                <a:solidFill>
                  <a:srgbClr val="000000"/>
                </a:solidFill>
                <a:prstDash val="solid"/>
                <a:headEnd type="none" w="med" len="med"/>
                <a:tailEnd type="none" w="med" len="med"/>
              </a:ln>
            </p:spPr>
          </p:sp>
          <p:sp>
            <p:nvSpPr>
              <p:cNvPr id="87250" name="Line 7650"/>
              <p:cNvSpPr/>
              <p:nvPr/>
            </p:nvSpPr>
            <p:spPr>
              <a:xfrm flipH="1">
                <a:off x="3475" y="1048"/>
                <a:ext cx="11" cy="0"/>
              </a:xfrm>
              <a:prstGeom prst="line">
                <a:avLst/>
              </a:prstGeom>
              <a:ln w="11113" cap="flat" cmpd="sng">
                <a:solidFill>
                  <a:srgbClr val="000000"/>
                </a:solidFill>
                <a:prstDash val="solid"/>
                <a:headEnd type="none" w="med" len="med"/>
                <a:tailEnd type="none" w="med" len="med"/>
              </a:ln>
            </p:spPr>
          </p:sp>
          <p:sp>
            <p:nvSpPr>
              <p:cNvPr id="87251" name="Line 7651"/>
              <p:cNvSpPr/>
              <p:nvPr/>
            </p:nvSpPr>
            <p:spPr>
              <a:xfrm flipH="1">
                <a:off x="3475" y="1111"/>
                <a:ext cx="11" cy="0"/>
              </a:xfrm>
              <a:prstGeom prst="line">
                <a:avLst/>
              </a:prstGeom>
              <a:ln w="11113" cap="flat" cmpd="sng">
                <a:solidFill>
                  <a:srgbClr val="000000"/>
                </a:solidFill>
                <a:prstDash val="solid"/>
                <a:headEnd type="none" w="med" len="med"/>
                <a:tailEnd type="none" w="med" len="med"/>
              </a:ln>
            </p:spPr>
          </p:sp>
          <p:sp>
            <p:nvSpPr>
              <p:cNvPr id="87252" name="Line 7652"/>
              <p:cNvSpPr/>
              <p:nvPr/>
            </p:nvSpPr>
            <p:spPr>
              <a:xfrm flipH="1">
                <a:off x="3475" y="1174"/>
                <a:ext cx="11" cy="0"/>
              </a:xfrm>
              <a:prstGeom prst="line">
                <a:avLst/>
              </a:prstGeom>
              <a:ln w="11113" cap="flat" cmpd="sng">
                <a:solidFill>
                  <a:srgbClr val="000000"/>
                </a:solidFill>
                <a:prstDash val="solid"/>
                <a:headEnd type="none" w="med" len="med"/>
                <a:tailEnd type="none" w="med" len="med"/>
              </a:ln>
            </p:spPr>
          </p:sp>
          <p:sp>
            <p:nvSpPr>
              <p:cNvPr id="87253" name="Line 7653"/>
              <p:cNvSpPr/>
              <p:nvPr/>
            </p:nvSpPr>
            <p:spPr>
              <a:xfrm flipH="1">
                <a:off x="3475" y="1237"/>
                <a:ext cx="11" cy="0"/>
              </a:xfrm>
              <a:prstGeom prst="line">
                <a:avLst/>
              </a:prstGeom>
              <a:ln w="11113" cap="flat" cmpd="sng">
                <a:solidFill>
                  <a:srgbClr val="000000"/>
                </a:solidFill>
                <a:prstDash val="solid"/>
                <a:headEnd type="none" w="med" len="med"/>
                <a:tailEnd type="none" w="med" len="med"/>
              </a:ln>
            </p:spPr>
          </p:sp>
          <p:sp>
            <p:nvSpPr>
              <p:cNvPr id="87254" name="Line 7654"/>
              <p:cNvSpPr/>
              <p:nvPr/>
            </p:nvSpPr>
            <p:spPr>
              <a:xfrm flipH="1">
                <a:off x="3475" y="1301"/>
                <a:ext cx="11" cy="0"/>
              </a:xfrm>
              <a:prstGeom prst="line">
                <a:avLst/>
              </a:prstGeom>
              <a:ln w="11113" cap="flat" cmpd="sng">
                <a:solidFill>
                  <a:srgbClr val="000000"/>
                </a:solidFill>
                <a:prstDash val="solid"/>
                <a:headEnd type="none" w="med" len="med"/>
                <a:tailEnd type="none" w="med" len="med"/>
              </a:ln>
            </p:spPr>
          </p:sp>
          <p:sp>
            <p:nvSpPr>
              <p:cNvPr id="87255" name="Line 7655"/>
              <p:cNvSpPr/>
              <p:nvPr/>
            </p:nvSpPr>
            <p:spPr>
              <a:xfrm flipH="1">
                <a:off x="3475" y="1363"/>
                <a:ext cx="11" cy="0"/>
              </a:xfrm>
              <a:prstGeom prst="line">
                <a:avLst/>
              </a:prstGeom>
              <a:ln w="11113" cap="flat" cmpd="sng">
                <a:solidFill>
                  <a:srgbClr val="000000"/>
                </a:solidFill>
                <a:prstDash val="solid"/>
                <a:headEnd type="none" w="med" len="med"/>
                <a:tailEnd type="none" w="med" len="med"/>
              </a:ln>
            </p:spPr>
          </p:sp>
          <p:sp>
            <p:nvSpPr>
              <p:cNvPr id="87256" name="Line 7656"/>
              <p:cNvSpPr/>
              <p:nvPr/>
            </p:nvSpPr>
            <p:spPr>
              <a:xfrm>
                <a:off x="3488" y="985"/>
                <a:ext cx="922" cy="0"/>
              </a:xfrm>
              <a:prstGeom prst="line">
                <a:avLst/>
              </a:prstGeom>
              <a:ln w="0" cap="flat" cmpd="sng">
                <a:solidFill>
                  <a:srgbClr val="000000"/>
                </a:solidFill>
                <a:prstDash val="solid"/>
                <a:headEnd type="none" w="med" len="med"/>
                <a:tailEnd type="none" w="med" len="med"/>
              </a:ln>
            </p:spPr>
          </p:sp>
          <p:sp>
            <p:nvSpPr>
              <p:cNvPr id="87257" name="Line 7657"/>
              <p:cNvSpPr/>
              <p:nvPr/>
            </p:nvSpPr>
            <p:spPr>
              <a:xfrm>
                <a:off x="3488" y="1048"/>
                <a:ext cx="922" cy="0"/>
              </a:xfrm>
              <a:prstGeom prst="line">
                <a:avLst/>
              </a:prstGeom>
              <a:ln w="0" cap="flat" cmpd="sng">
                <a:solidFill>
                  <a:srgbClr val="000000"/>
                </a:solidFill>
                <a:prstDash val="solid"/>
                <a:headEnd type="none" w="med" len="med"/>
                <a:tailEnd type="none" w="med" len="med"/>
              </a:ln>
            </p:spPr>
          </p:sp>
          <p:sp>
            <p:nvSpPr>
              <p:cNvPr id="87258" name="Line 7658"/>
              <p:cNvSpPr/>
              <p:nvPr/>
            </p:nvSpPr>
            <p:spPr>
              <a:xfrm>
                <a:off x="3488" y="1111"/>
                <a:ext cx="922" cy="0"/>
              </a:xfrm>
              <a:prstGeom prst="line">
                <a:avLst/>
              </a:prstGeom>
              <a:ln w="0" cap="flat" cmpd="sng">
                <a:solidFill>
                  <a:srgbClr val="000000"/>
                </a:solidFill>
                <a:prstDash val="solid"/>
                <a:headEnd type="none" w="med" len="med"/>
                <a:tailEnd type="none" w="med" len="med"/>
              </a:ln>
            </p:spPr>
          </p:sp>
          <p:sp>
            <p:nvSpPr>
              <p:cNvPr id="87259" name="Line 7659"/>
              <p:cNvSpPr/>
              <p:nvPr/>
            </p:nvSpPr>
            <p:spPr>
              <a:xfrm>
                <a:off x="3488" y="1174"/>
                <a:ext cx="922" cy="0"/>
              </a:xfrm>
              <a:prstGeom prst="line">
                <a:avLst/>
              </a:prstGeom>
              <a:ln w="0" cap="flat" cmpd="sng">
                <a:solidFill>
                  <a:srgbClr val="000000"/>
                </a:solidFill>
                <a:prstDash val="solid"/>
                <a:headEnd type="none" w="med" len="med"/>
                <a:tailEnd type="none" w="med" len="med"/>
              </a:ln>
            </p:spPr>
          </p:sp>
          <p:sp>
            <p:nvSpPr>
              <p:cNvPr id="87260" name="Line 7660"/>
              <p:cNvSpPr/>
              <p:nvPr/>
            </p:nvSpPr>
            <p:spPr>
              <a:xfrm>
                <a:off x="3488" y="1237"/>
                <a:ext cx="922" cy="0"/>
              </a:xfrm>
              <a:prstGeom prst="line">
                <a:avLst/>
              </a:prstGeom>
              <a:ln w="0" cap="flat" cmpd="sng">
                <a:solidFill>
                  <a:srgbClr val="000000"/>
                </a:solidFill>
                <a:prstDash val="solid"/>
                <a:headEnd type="none" w="med" len="med"/>
                <a:tailEnd type="none" w="med" len="med"/>
              </a:ln>
            </p:spPr>
          </p:sp>
          <p:sp>
            <p:nvSpPr>
              <p:cNvPr id="87261" name="Line 7661"/>
              <p:cNvSpPr/>
              <p:nvPr/>
            </p:nvSpPr>
            <p:spPr>
              <a:xfrm>
                <a:off x="3488" y="1301"/>
                <a:ext cx="922" cy="0"/>
              </a:xfrm>
              <a:prstGeom prst="line">
                <a:avLst/>
              </a:prstGeom>
              <a:ln w="0" cap="flat" cmpd="sng">
                <a:solidFill>
                  <a:srgbClr val="000000"/>
                </a:solidFill>
                <a:prstDash val="solid"/>
                <a:headEnd type="none" w="med" len="med"/>
                <a:tailEnd type="none" w="med" len="med"/>
              </a:ln>
            </p:spPr>
          </p:sp>
          <p:sp>
            <p:nvSpPr>
              <p:cNvPr id="87262" name="Line 7662"/>
              <p:cNvSpPr/>
              <p:nvPr/>
            </p:nvSpPr>
            <p:spPr>
              <a:xfrm>
                <a:off x="3488" y="1363"/>
                <a:ext cx="922" cy="0"/>
              </a:xfrm>
              <a:prstGeom prst="line">
                <a:avLst/>
              </a:prstGeom>
              <a:ln w="7938" cap="flat" cmpd="sng">
                <a:solidFill>
                  <a:srgbClr val="000000"/>
                </a:solidFill>
                <a:prstDash val="solid"/>
                <a:headEnd type="none" w="med" len="med"/>
                <a:tailEnd type="none" w="med" len="med"/>
              </a:ln>
            </p:spPr>
          </p:sp>
          <p:sp>
            <p:nvSpPr>
              <p:cNvPr id="87263" name="Line 7663"/>
              <p:cNvSpPr/>
              <p:nvPr/>
            </p:nvSpPr>
            <p:spPr>
              <a:xfrm>
                <a:off x="3490" y="985"/>
                <a:ext cx="0" cy="0"/>
              </a:xfrm>
              <a:prstGeom prst="line">
                <a:avLst/>
              </a:prstGeom>
              <a:ln w="11113" cap="flat" cmpd="sng">
                <a:solidFill>
                  <a:srgbClr val="808080"/>
                </a:solidFill>
                <a:prstDash val="solid"/>
                <a:headEnd type="none" w="med" len="med"/>
                <a:tailEnd type="none" w="med" len="med"/>
              </a:ln>
            </p:spPr>
          </p:sp>
          <p:sp>
            <p:nvSpPr>
              <p:cNvPr id="87264" name="Line 7664"/>
              <p:cNvSpPr/>
              <p:nvPr/>
            </p:nvSpPr>
            <p:spPr>
              <a:xfrm>
                <a:off x="3490" y="1048"/>
                <a:ext cx="0" cy="0"/>
              </a:xfrm>
              <a:prstGeom prst="line">
                <a:avLst/>
              </a:prstGeom>
              <a:ln w="11113" cap="flat" cmpd="sng">
                <a:solidFill>
                  <a:srgbClr val="808080"/>
                </a:solidFill>
                <a:prstDash val="solid"/>
                <a:headEnd type="none" w="med" len="med"/>
                <a:tailEnd type="none" w="med" len="med"/>
              </a:ln>
            </p:spPr>
          </p:sp>
          <p:sp>
            <p:nvSpPr>
              <p:cNvPr id="87265" name="Line 7665"/>
              <p:cNvSpPr/>
              <p:nvPr/>
            </p:nvSpPr>
            <p:spPr>
              <a:xfrm>
                <a:off x="3490" y="1111"/>
                <a:ext cx="0" cy="0"/>
              </a:xfrm>
              <a:prstGeom prst="line">
                <a:avLst/>
              </a:prstGeom>
              <a:ln w="11113" cap="flat" cmpd="sng">
                <a:solidFill>
                  <a:srgbClr val="808080"/>
                </a:solidFill>
                <a:prstDash val="solid"/>
                <a:headEnd type="none" w="med" len="med"/>
                <a:tailEnd type="none" w="med" len="med"/>
              </a:ln>
            </p:spPr>
          </p:sp>
          <p:sp>
            <p:nvSpPr>
              <p:cNvPr id="87266" name="Line 7666"/>
              <p:cNvSpPr/>
              <p:nvPr/>
            </p:nvSpPr>
            <p:spPr>
              <a:xfrm>
                <a:off x="3490" y="1174"/>
                <a:ext cx="0" cy="0"/>
              </a:xfrm>
              <a:prstGeom prst="line">
                <a:avLst/>
              </a:prstGeom>
              <a:ln w="11113" cap="flat" cmpd="sng">
                <a:solidFill>
                  <a:srgbClr val="808080"/>
                </a:solidFill>
                <a:prstDash val="solid"/>
                <a:headEnd type="none" w="med" len="med"/>
                <a:tailEnd type="none" w="med" len="med"/>
              </a:ln>
            </p:spPr>
          </p:sp>
          <p:sp>
            <p:nvSpPr>
              <p:cNvPr id="87267" name="Line 7667"/>
              <p:cNvSpPr/>
              <p:nvPr/>
            </p:nvSpPr>
            <p:spPr>
              <a:xfrm>
                <a:off x="3490" y="1237"/>
                <a:ext cx="0" cy="0"/>
              </a:xfrm>
              <a:prstGeom prst="line">
                <a:avLst/>
              </a:prstGeom>
              <a:ln w="11113" cap="flat" cmpd="sng">
                <a:solidFill>
                  <a:srgbClr val="808080"/>
                </a:solidFill>
                <a:prstDash val="solid"/>
                <a:headEnd type="none" w="med" len="med"/>
                <a:tailEnd type="none" w="med" len="med"/>
              </a:ln>
            </p:spPr>
          </p:sp>
          <p:sp>
            <p:nvSpPr>
              <p:cNvPr id="87268" name="Line 7668"/>
              <p:cNvSpPr/>
              <p:nvPr/>
            </p:nvSpPr>
            <p:spPr>
              <a:xfrm>
                <a:off x="3490" y="1301"/>
                <a:ext cx="0" cy="0"/>
              </a:xfrm>
              <a:prstGeom prst="line">
                <a:avLst/>
              </a:prstGeom>
              <a:ln w="11113" cap="flat" cmpd="sng">
                <a:solidFill>
                  <a:srgbClr val="808080"/>
                </a:solidFill>
                <a:prstDash val="solid"/>
                <a:headEnd type="none" w="med" len="med"/>
                <a:tailEnd type="none" w="med" len="med"/>
              </a:ln>
            </p:spPr>
          </p:sp>
          <p:sp>
            <p:nvSpPr>
              <p:cNvPr id="87269" name="Line 7669"/>
              <p:cNvSpPr/>
              <p:nvPr/>
            </p:nvSpPr>
            <p:spPr>
              <a:xfrm>
                <a:off x="3490" y="1363"/>
                <a:ext cx="0" cy="0"/>
              </a:xfrm>
              <a:prstGeom prst="line">
                <a:avLst/>
              </a:prstGeom>
              <a:ln w="11113" cap="flat" cmpd="sng">
                <a:solidFill>
                  <a:srgbClr val="808080"/>
                </a:solidFill>
                <a:prstDash val="solid"/>
                <a:headEnd type="none" w="med" len="med"/>
                <a:tailEnd type="none" w="med" len="med"/>
              </a:ln>
            </p:spPr>
          </p:sp>
          <p:sp>
            <p:nvSpPr>
              <p:cNvPr id="87270" name="Line 7670"/>
              <p:cNvSpPr/>
              <p:nvPr/>
            </p:nvSpPr>
            <p:spPr>
              <a:xfrm flipH="1">
                <a:off x="3479" y="1017"/>
                <a:ext cx="7" cy="0"/>
              </a:xfrm>
              <a:prstGeom prst="line">
                <a:avLst/>
              </a:prstGeom>
              <a:ln w="11113" cap="flat" cmpd="sng">
                <a:solidFill>
                  <a:srgbClr val="808080"/>
                </a:solidFill>
                <a:prstDash val="solid"/>
                <a:headEnd type="none" w="med" len="med"/>
                <a:tailEnd type="none" w="med" len="med"/>
              </a:ln>
            </p:spPr>
          </p:sp>
          <p:sp>
            <p:nvSpPr>
              <p:cNvPr id="87271" name="Line 7671"/>
              <p:cNvSpPr/>
              <p:nvPr/>
            </p:nvSpPr>
            <p:spPr>
              <a:xfrm flipH="1">
                <a:off x="3479" y="1079"/>
                <a:ext cx="7" cy="0"/>
              </a:xfrm>
              <a:prstGeom prst="line">
                <a:avLst/>
              </a:prstGeom>
              <a:ln w="11113" cap="flat" cmpd="sng">
                <a:solidFill>
                  <a:srgbClr val="808080"/>
                </a:solidFill>
                <a:prstDash val="solid"/>
                <a:headEnd type="none" w="med" len="med"/>
                <a:tailEnd type="none" w="med" len="med"/>
              </a:ln>
            </p:spPr>
          </p:sp>
          <p:sp>
            <p:nvSpPr>
              <p:cNvPr id="87272" name="Line 7672"/>
              <p:cNvSpPr/>
              <p:nvPr/>
            </p:nvSpPr>
            <p:spPr>
              <a:xfrm flipH="1">
                <a:off x="3479" y="1143"/>
                <a:ext cx="7" cy="0"/>
              </a:xfrm>
              <a:prstGeom prst="line">
                <a:avLst/>
              </a:prstGeom>
              <a:ln w="11113" cap="flat" cmpd="sng">
                <a:solidFill>
                  <a:srgbClr val="808080"/>
                </a:solidFill>
                <a:prstDash val="solid"/>
                <a:headEnd type="none" w="med" len="med"/>
                <a:tailEnd type="none" w="med" len="med"/>
              </a:ln>
            </p:spPr>
          </p:sp>
          <p:sp>
            <p:nvSpPr>
              <p:cNvPr id="87273" name="Line 7673"/>
              <p:cNvSpPr/>
              <p:nvPr/>
            </p:nvSpPr>
            <p:spPr>
              <a:xfrm flipH="1">
                <a:off x="3479" y="1206"/>
                <a:ext cx="7" cy="0"/>
              </a:xfrm>
              <a:prstGeom prst="line">
                <a:avLst/>
              </a:prstGeom>
              <a:ln w="11113" cap="flat" cmpd="sng">
                <a:solidFill>
                  <a:srgbClr val="808080"/>
                </a:solidFill>
                <a:prstDash val="solid"/>
                <a:headEnd type="none" w="med" len="med"/>
                <a:tailEnd type="none" w="med" len="med"/>
              </a:ln>
            </p:spPr>
          </p:sp>
          <p:sp>
            <p:nvSpPr>
              <p:cNvPr id="87274" name="Line 7674"/>
              <p:cNvSpPr/>
              <p:nvPr/>
            </p:nvSpPr>
            <p:spPr>
              <a:xfrm flipH="1">
                <a:off x="3479" y="1269"/>
                <a:ext cx="7" cy="0"/>
              </a:xfrm>
              <a:prstGeom prst="line">
                <a:avLst/>
              </a:prstGeom>
              <a:ln w="11113" cap="flat" cmpd="sng">
                <a:solidFill>
                  <a:srgbClr val="808080"/>
                </a:solidFill>
                <a:prstDash val="solid"/>
                <a:headEnd type="none" w="med" len="med"/>
                <a:tailEnd type="none" w="med" len="med"/>
              </a:ln>
            </p:spPr>
          </p:sp>
          <p:sp>
            <p:nvSpPr>
              <p:cNvPr id="87275" name="Line 7675"/>
              <p:cNvSpPr/>
              <p:nvPr/>
            </p:nvSpPr>
            <p:spPr>
              <a:xfrm flipH="1">
                <a:off x="3479" y="1332"/>
                <a:ext cx="7" cy="0"/>
              </a:xfrm>
              <a:prstGeom prst="line">
                <a:avLst/>
              </a:prstGeom>
              <a:ln w="11113" cap="flat" cmpd="sng">
                <a:solidFill>
                  <a:srgbClr val="808080"/>
                </a:solidFill>
                <a:prstDash val="solid"/>
                <a:headEnd type="none" w="med" len="med"/>
                <a:tailEnd type="none" w="med" len="med"/>
              </a:ln>
            </p:spPr>
          </p:sp>
          <p:sp>
            <p:nvSpPr>
              <p:cNvPr id="87276" name="Oval 7676"/>
              <p:cNvSpPr/>
              <p:nvPr/>
            </p:nvSpPr>
            <p:spPr>
              <a:xfrm>
                <a:off x="4335" y="774"/>
                <a:ext cx="14"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77" name="Oval 7677"/>
              <p:cNvSpPr/>
              <p:nvPr/>
            </p:nvSpPr>
            <p:spPr>
              <a:xfrm>
                <a:off x="4318" y="757"/>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78" name="Oval 7678"/>
              <p:cNvSpPr/>
              <p:nvPr/>
            </p:nvSpPr>
            <p:spPr>
              <a:xfrm>
                <a:off x="4303" y="74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79" name="Oval 7679"/>
              <p:cNvSpPr/>
              <p:nvPr/>
            </p:nvSpPr>
            <p:spPr>
              <a:xfrm>
                <a:off x="4285" y="73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0" name="Oval 7680"/>
              <p:cNvSpPr/>
              <p:nvPr/>
            </p:nvSpPr>
            <p:spPr>
              <a:xfrm>
                <a:off x="4267" y="71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1" name="Oval 7681"/>
              <p:cNvSpPr/>
              <p:nvPr/>
            </p:nvSpPr>
            <p:spPr>
              <a:xfrm>
                <a:off x="4252" y="71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2" name="Oval 7682"/>
              <p:cNvSpPr/>
              <p:nvPr/>
            </p:nvSpPr>
            <p:spPr>
              <a:xfrm>
                <a:off x="4235" y="71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3" name="Oval 7683"/>
              <p:cNvSpPr/>
              <p:nvPr/>
            </p:nvSpPr>
            <p:spPr>
              <a:xfrm>
                <a:off x="4217" y="707"/>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4" name="Oval 7684"/>
              <p:cNvSpPr/>
              <p:nvPr/>
            </p:nvSpPr>
            <p:spPr>
              <a:xfrm>
                <a:off x="4202" y="69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5" name="Oval 7685"/>
              <p:cNvSpPr/>
              <p:nvPr/>
            </p:nvSpPr>
            <p:spPr>
              <a:xfrm>
                <a:off x="4184" y="695"/>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6" name="Oval 7686"/>
              <p:cNvSpPr/>
              <p:nvPr/>
            </p:nvSpPr>
            <p:spPr>
              <a:xfrm>
                <a:off x="4167" y="69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7" name="Oval 7687"/>
              <p:cNvSpPr/>
              <p:nvPr/>
            </p:nvSpPr>
            <p:spPr>
              <a:xfrm>
                <a:off x="4152" y="68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8" name="Oval 7688"/>
              <p:cNvSpPr/>
              <p:nvPr/>
            </p:nvSpPr>
            <p:spPr>
              <a:xfrm>
                <a:off x="4134" y="67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89" name="Oval 7689"/>
              <p:cNvSpPr/>
              <p:nvPr/>
            </p:nvSpPr>
            <p:spPr>
              <a:xfrm>
                <a:off x="4116" y="676"/>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0" name="Oval 7690"/>
              <p:cNvSpPr/>
              <p:nvPr/>
            </p:nvSpPr>
            <p:spPr>
              <a:xfrm>
                <a:off x="4101" y="67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1" name="Oval 7691"/>
              <p:cNvSpPr/>
              <p:nvPr/>
            </p:nvSpPr>
            <p:spPr>
              <a:xfrm>
                <a:off x="4084" y="67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2" name="Oval 7692"/>
              <p:cNvSpPr/>
              <p:nvPr/>
            </p:nvSpPr>
            <p:spPr>
              <a:xfrm>
                <a:off x="4066" y="66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3" name="Oval 7693"/>
              <p:cNvSpPr/>
              <p:nvPr/>
            </p:nvSpPr>
            <p:spPr>
              <a:xfrm>
                <a:off x="4051" y="66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4" name="Oval 7694"/>
              <p:cNvSpPr/>
              <p:nvPr/>
            </p:nvSpPr>
            <p:spPr>
              <a:xfrm>
                <a:off x="4033" y="65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5" name="Oval 7695"/>
              <p:cNvSpPr/>
              <p:nvPr/>
            </p:nvSpPr>
            <p:spPr>
              <a:xfrm>
                <a:off x="4016" y="65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6" name="Oval 7696"/>
              <p:cNvSpPr/>
              <p:nvPr/>
            </p:nvSpPr>
            <p:spPr>
              <a:xfrm>
                <a:off x="4000" y="64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7" name="Oval 7697"/>
              <p:cNvSpPr/>
              <p:nvPr/>
            </p:nvSpPr>
            <p:spPr>
              <a:xfrm>
                <a:off x="3983" y="64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8" name="Oval 7698"/>
              <p:cNvSpPr/>
              <p:nvPr/>
            </p:nvSpPr>
            <p:spPr>
              <a:xfrm>
                <a:off x="3966" y="638"/>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299" name="Oval 7699"/>
              <p:cNvSpPr/>
              <p:nvPr/>
            </p:nvSpPr>
            <p:spPr>
              <a:xfrm>
                <a:off x="3950" y="63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0" name="Oval 7700"/>
              <p:cNvSpPr/>
              <p:nvPr/>
            </p:nvSpPr>
            <p:spPr>
              <a:xfrm>
                <a:off x="3933" y="625"/>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1" name="Oval 7701"/>
              <p:cNvSpPr/>
              <p:nvPr/>
            </p:nvSpPr>
            <p:spPr>
              <a:xfrm>
                <a:off x="3915" y="61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2" name="Oval 7702"/>
              <p:cNvSpPr/>
              <p:nvPr/>
            </p:nvSpPr>
            <p:spPr>
              <a:xfrm>
                <a:off x="3900" y="61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3" name="Oval 7703"/>
              <p:cNvSpPr/>
              <p:nvPr/>
            </p:nvSpPr>
            <p:spPr>
              <a:xfrm>
                <a:off x="3882" y="60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4" name="Oval 7704"/>
              <p:cNvSpPr/>
              <p:nvPr/>
            </p:nvSpPr>
            <p:spPr>
              <a:xfrm>
                <a:off x="3867" y="60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5" name="Oval 7705"/>
              <p:cNvSpPr/>
              <p:nvPr/>
            </p:nvSpPr>
            <p:spPr>
              <a:xfrm>
                <a:off x="3849" y="60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6" name="Oval 7706"/>
              <p:cNvSpPr/>
              <p:nvPr/>
            </p:nvSpPr>
            <p:spPr>
              <a:xfrm>
                <a:off x="3832" y="60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7" name="Oval 7707"/>
              <p:cNvSpPr/>
              <p:nvPr/>
            </p:nvSpPr>
            <p:spPr>
              <a:xfrm>
                <a:off x="3816" y="61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8" name="Oval 7708"/>
              <p:cNvSpPr/>
              <p:nvPr/>
            </p:nvSpPr>
            <p:spPr>
              <a:xfrm>
                <a:off x="3799" y="61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09" name="Oval 7709"/>
              <p:cNvSpPr/>
              <p:nvPr/>
            </p:nvSpPr>
            <p:spPr>
              <a:xfrm>
                <a:off x="3781" y="62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0" name="Oval 7710"/>
              <p:cNvSpPr/>
              <p:nvPr/>
            </p:nvSpPr>
            <p:spPr>
              <a:xfrm>
                <a:off x="3766" y="63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1" name="Oval 7711"/>
              <p:cNvSpPr/>
              <p:nvPr/>
            </p:nvSpPr>
            <p:spPr>
              <a:xfrm>
                <a:off x="3748" y="64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2" name="Oval 7712"/>
              <p:cNvSpPr/>
              <p:nvPr/>
            </p:nvSpPr>
            <p:spPr>
              <a:xfrm>
                <a:off x="3731" y="65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3" name="Oval 7713"/>
              <p:cNvSpPr/>
              <p:nvPr/>
            </p:nvSpPr>
            <p:spPr>
              <a:xfrm>
                <a:off x="3716" y="67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4" name="Oval 7714"/>
              <p:cNvSpPr/>
              <p:nvPr/>
            </p:nvSpPr>
            <p:spPr>
              <a:xfrm>
                <a:off x="3698" y="67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5" name="Oval 7715"/>
              <p:cNvSpPr/>
              <p:nvPr/>
            </p:nvSpPr>
            <p:spPr>
              <a:xfrm>
                <a:off x="3680" y="69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6" name="Oval 7716"/>
              <p:cNvSpPr/>
              <p:nvPr/>
            </p:nvSpPr>
            <p:spPr>
              <a:xfrm>
                <a:off x="3665" y="701"/>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7" name="Oval 7717"/>
              <p:cNvSpPr/>
              <p:nvPr/>
            </p:nvSpPr>
            <p:spPr>
              <a:xfrm>
                <a:off x="3648" y="70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8" name="Oval 7718"/>
              <p:cNvSpPr/>
              <p:nvPr/>
            </p:nvSpPr>
            <p:spPr>
              <a:xfrm>
                <a:off x="3630" y="709"/>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19" name="Oval 7719"/>
              <p:cNvSpPr/>
              <p:nvPr/>
            </p:nvSpPr>
            <p:spPr>
              <a:xfrm>
                <a:off x="3615" y="71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0" name="Oval 7720"/>
              <p:cNvSpPr/>
              <p:nvPr/>
            </p:nvSpPr>
            <p:spPr>
              <a:xfrm>
                <a:off x="3597" y="713"/>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1" name="Oval 7721"/>
              <p:cNvSpPr/>
              <p:nvPr/>
            </p:nvSpPr>
            <p:spPr>
              <a:xfrm>
                <a:off x="3580" y="71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2" name="Oval 7722"/>
              <p:cNvSpPr/>
              <p:nvPr/>
            </p:nvSpPr>
            <p:spPr>
              <a:xfrm>
                <a:off x="3565" y="71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3" name="Oval 7723"/>
              <p:cNvSpPr/>
              <p:nvPr/>
            </p:nvSpPr>
            <p:spPr>
              <a:xfrm>
                <a:off x="3547" y="72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4" name="Oval 7724"/>
              <p:cNvSpPr/>
              <p:nvPr/>
            </p:nvSpPr>
            <p:spPr>
              <a:xfrm>
                <a:off x="3530" y="72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5" name="Oval 7725"/>
              <p:cNvSpPr/>
              <p:nvPr/>
            </p:nvSpPr>
            <p:spPr>
              <a:xfrm>
                <a:off x="3514" y="73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6" name="Oval 7726"/>
              <p:cNvSpPr/>
              <p:nvPr/>
            </p:nvSpPr>
            <p:spPr>
              <a:xfrm>
                <a:off x="3497" y="756"/>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7" name="Oval 7727"/>
              <p:cNvSpPr/>
              <p:nvPr/>
            </p:nvSpPr>
            <p:spPr>
              <a:xfrm>
                <a:off x="4335" y="831"/>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8" name="Oval 7728"/>
              <p:cNvSpPr/>
              <p:nvPr/>
            </p:nvSpPr>
            <p:spPr>
              <a:xfrm>
                <a:off x="4318" y="810"/>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29" name="Oval 7729"/>
              <p:cNvSpPr/>
              <p:nvPr/>
            </p:nvSpPr>
            <p:spPr>
              <a:xfrm>
                <a:off x="4303" y="78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0" name="Oval 7730"/>
              <p:cNvSpPr/>
              <p:nvPr/>
            </p:nvSpPr>
            <p:spPr>
              <a:xfrm>
                <a:off x="4285" y="7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1" name="Oval 7731"/>
              <p:cNvSpPr/>
              <p:nvPr/>
            </p:nvSpPr>
            <p:spPr>
              <a:xfrm>
                <a:off x="4267" y="77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2" name="Oval 7732"/>
              <p:cNvSpPr/>
              <p:nvPr/>
            </p:nvSpPr>
            <p:spPr>
              <a:xfrm>
                <a:off x="4252" y="76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3" name="Oval 7733"/>
              <p:cNvSpPr/>
              <p:nvPr/>
            </p:nvSpPr>
            <p:spPr>
              <a:xfrm>
                <a:off x="4235" y="75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4" name="Oval 7734"/>
              <p:cNvSpPr/>
              <p:nvPr/>
            </p:nvSpPr>
            <p:spPr>
              <a:xfrm>
                <a:off x="4217" y="751"/>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5" name="Oval 7735"/>
              <p:cNvSpPr/>
              <p:nvPr/>
            </p:nvSpPr>
            <p:spPr>
              <a:xfrm>
                <a:off x="4202" y="74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6" name="Oval 7736"/>
              <p:cNvSpPr/>
              <p:nvPr/>
            </p:nvSpPr>
            <p:spPr>
              <a:xfrm>
                <a:off x="4184" y="74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7" name="Oval 7737"/>
              <p:cNvSpPr/>
              <p:nvPr/>
            </p:nvSpPr>
            <p:spPr>
              <a:xfrm>
                <a:off x="4167" y="74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8" name="Oval 7738"/>
              <p:cNvSpPr/>
              <p:nvPr/>
            </p:nvSpPr>
            <p:spPr>
              <a:xfrm>
                <a:off x="4152" y="73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39" name="Oval 7739"/>
              <p:cNvSpPr/>
              <p:nvPr/>
            </p:nvSpPr>
            <p:spPr>
              <a:xfrm>
                <a:off x="4134" y="73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0" name="Oval 7740"/>
              <p:cNvSpPr/>
              <p:nvPr/>
            </p:nvSpPr>
            <p:spPr>
              <a:xfrm>
                <a:off x="4116" y="73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1" name="Oval 7741"/>
              <p:cNvSpPr/>
              <p:nvPr/>
            </p:nvSpPr>
            <p:spPr>
              <a:xfrm>
                <a:off x="4101" y="72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2" name="Oval 7742"/>
              <p:cNvSpPr/>
              <p:nvPr/>
            </p:nvSpPr>
            <p:spPr>
              <a:xfrm>
                <a:off x="4084" y="72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3" name="Oval 7743"/>
              <p:cNvSpPr/>
              <p:nvPr/>
            </p:nvSpPr>
            <p:spPr>
              <a:xfrm>
                <a:off x="4066" y="72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4" name="Oval 7744"/>
              <p:cNvSpPr/>
              <p:nvPr/>
            </p:nvSpPr>
            <p:spPr>
              <a:xfrm>
                <a:off x="4051" y="73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5" name="Oval 7745"/>
              <p:cNvSpPr/>
              <p:nvPr/>
            </p:nvSpPr>
            <p:spPr>
              <a:xfrm>
                <a:off x="4033" y="72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6" name="Oval 7746"/>
              <p:cNvSpPr/>
              <p:nvPr/>
            </p:nvSpPr>
            <p:spPr>
              <a:xfrm>
                <a:off x="4016" y="71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7" name="Oval 7747"/>
              <p:cNvSpPr/>
              <p:nvPr/>
            </p:nvSpPr>
            <p:spPr>
              <a:xfrm>
                <a:off x="4000" y="70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8" name="Oval 7748"/>
              <p:cNvSpPr/>
              <p:nvPr/>
            </p:nvSpPr>
            <p:spPr>
              <a:xfrm>
                <a:off x="3983" y="69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49" name="Oval 7749"/>
              <p:cNvSpPr/>
              <p:nvPr/>
            </p:nvSpPr>
            <p:spPr>
              <a:xfrm>
                <a:off x="3966" y="686"/>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0" name="Oval 7750"/>
              <p:cNvSpPr/>
              <p:nvPr/>
            </p:nvSpPr>
            <p:spPr>
              <a:xfrm>
                <a:off x="3950" y="68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1" name="Oval 7751"/>
              <p:cNvSpPr/>
              <p:nvPr/>
            </p:nvSpPr>
            <p:spPr>
              <a:xfrm>
                <a:off x="3933" y="671"/>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2" name="Oval 7752"/>
              <p:cNvSpPr/>
              <p:nvPr/>
            </p:nvSpPr>
            <p:spPr>
              <a:xfrm>
                <a:off x="3915" y="66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3" name="Oval 7753"/>
              <p:cNvSpPr/>
              <p:nvPr/>
            </p:nvSpPr>
            <p:spPr>
              <a:xfrm>
                <a:off x="3900" y="66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4" name="Oval 7754"/>
              <p:cNvSpPr/>
              <p:nvPr/>
            </p:nvSpPr>
            <p:spPr>
              <a:xfrm>
                <a:off x="3882" y="64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5" name="Oval 7755"/>
              <p:cNvSpPr/>
              <p:nvPr/>
            </p:nvSpPr>
            <p:spPr>
              <a:xfrm>
                <a:off x="3867" y="64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6" name="Oval 7756"/>
              <p:cNvSpPr/>
              <p:nvPr/>
            </p:nvSpPr>
            <p:spPr>
              <a:xfrm>
                <a:off x="3849" y="64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7" name="Oval 7757"/>
              <p:cNvSpPr/>
              <p:nvPr/>
            </p:nvSpPr>
            <p:spPr>
              <a:xfrm>
                <a:off x="3832" y="63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8" name="Oval 7758"/>
              <p:cNvSpPr/>
              <p:nvPr/>
            </p:nvSpPr>
            <p:spPr>
              <a:xfrm>
                <a:off x="3816" y="63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59" name="Oval 7759"/>
              <p:cNvSpPr/>
              <p:nvPr/>
            </p:nvSpPr>
            <p:spPr>
              <a:xfrm>
                <a:off x="3799" y="63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0" name="Oval 7760"/>
              <p:cNvSpPr/>
              <p:nvPr/>
            </p:nvSpPr>
            <p:spPr>
              <a:xfrm>
                <a:off x="3781" y="63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1" name="Oval 7761"/>
              <p:cNvSpPr/>
              <p:nvPr/>
            </p:nvSpPr>
            <p:spPr>
              <a:xfrm>
                <a:off x="3766" y="63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2" name="Oval 7762"/>
              <p:cNvSpPr/>
              <p:nvPr/>
            </p:nvSpPr>
            <p:spPr>
              <a:xfrm>
                <a:off x="3748" y="64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3" name="Oval 7763"/>
              <p:cNvSpPr/>
              <p:nvPr/>
            </p:nvSpPr>
            <p:spPr>
              <a:xfrm>
                <a:off x="3731" y="64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4" name="Oval 7764"/>
              <p:cNvSpPr/>
              <p:nvPr/>
            </p:nvSpPr>
            <p:spPr>
              <a:xfrm>
                <a:off x="3716" y="65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5" name="Oval 7765"/>
              <p:cNvSpPr/>
              <p:nvPr/>
            </p:nvSpPr>
            <p:spPr>
              <a:xfrm>
                <a:off x="3698" y="661"/>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6" name="Oval 7766"/>
              <p:cNvSpPr/>
              <p:nvPr/>
            </p:nvSpPr>
            <p:spPr>
              <a:xfrm>
                <a:off x="3680" y="665"/>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7" name="Oval 7767"/>
              <p:cNvSpPr/>
              <p:nvPr/>
            </p:nvSpPr>
            <p:spPr>
              <a:xfrm>
                <a:off x="3665" y="673"/>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8" name="Oval 7768"/>
              <p:cNvSpPr/>
              <p:nvPr/>
            </p:nvSpPr>
            <p:spPr>
              <a:xfrm>
                <a:off x="3648" y="68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69" name="Oval 7769"/>
              <p:cNvSpPr/>
              <p:nvPr/>
            </p:nvSpPr>
            <p:spPr>
              <a:xfrm>
                <a:off x="3630" y="68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0" name="Oval 7770"/>
              <p:cNvSpPr/>
              <p:nvPr/>
            </p:nvSpPr>
            <p:spPr>
              <a:xfrm>
                <a:off x="3615" y="69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1" name="Oval 7771"/>
              <p:cNvSpPr/>
              <p:nvPr/>
            </p:nvSpPr>
            <p:spPr>
              <a:xfrm>
                <a:off x="3597" y="695"/>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2" name="Oval 7772"/>
              <p:cNvSpPr/>
              <p:nvPr/>
            </p:nvSpPr>
            <p:spPr>
              <a:xfrm>
                <a:off x="3580" y="69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3" name="Oval 7773"/>
              <p:cNvSpPr/>
              <p:nvPr/>
            </p:nvSpPr>
            <p:spPr>
              <a:xfrm>
                <a:off x="3565" y="69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4" name="Oval 7774"/>
              <p:cNvSpPr/>
              <p:nvPr/>
            </p:nvSpPr>
            <p:spPr>
              <a:xfrm>
                <a:off x="3547" y="70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5" name="Oval 7775"/>
              <p:cNvSpPr/>
              <p:nvPr/>
            </p:nvSpPr>
            <p:spPr>
              <a:xfrm>
                <a:off x="3530" y="70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6" name="Oval 7776"/>
              <p:cNvSpPr/>
              <p:nvPr/>
            </p:nvSpPr>
            <p:spPr>
              <a:xfrm>
                <a:off x="3514" y="71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7" name="Oval 7777"/>
              <p:cNvSpPr/>
              <p:nvPr/>
            </p:nvSpPr>
            <p:spPr>
              <a:xfrm>
                <a:off x="3497" y="799"/>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378" name="Line 7778"/>
              <p:cNvSpPr/>
              <p:nvPr/>
            </p:nvSpPr>
            <p:spPr>
              <a:xfrm flipV="1">
                <a:off x="3497" y="730"/>
                <a:ext cx="0" cy="31"/>
              </a:xfrm>
              <a:prstGeom prst="line">
                <a:avLst/>
              </a:prstGeom>
              <a:ln w="11113" cap="flat" cmpd="sng">
                <a:solidFill>
                  <a:srgbClr val="FF0000"/>
                </a:solidFill>
                <a:prstDash val="solid"/>
                <a:headEnd type="none" w="med" len="med"/>
                <a:tailEnd type="none" w="med" len="med"/>
              </a:ln>
            </p:spPr>
          </p:sp>
          <p:sp>
            <p:nvSpPr>
              <p:cNvPr id="87379" name="Line 7779"/>
              <p:cNvSpPr/>
              <p:nvPr/>
            </p:nvSpPr>
            <p:spPr>
              <a:xfrm>
                <a:off x="3497" y="730"/>
                <a:ext cx="0" cy="0"/>
              </a:xfrm>
              <a:prstGeom prst="line">
                <a:avLst/>
              </a:prstGeom>
              <a:ln w="11113" cap="flat" cmpd="sng">
                <a:solidFill>
                  <a:srgbClr val="FF0000"/>
                </a:solidFill>
                <a:prstDash val="solid"/>
                <a:headEnd type="none" w="med" len="med"/>
                <a:tailEnd type="none" w="med" len="med"/>
              </a:ln>
            </p:spPr>
          </p:sp>
          <p:sp>
            <p:nvSpPr>
              <p:cNvPr id="87380" name="Line 7780"/>
              <p:cNvSpPr/>
              <p:nvPr/>
            </p:nvSpPr>
            <p:spPr>
              <a:xfrm>
                <a:off x="3497" y="761"/>
                <a:ext cx="0" cy="32"/>
              </a:xfrm>
              <a:prstGeom prst="line">
                <a:avLst/>
              </a:prstGeom>
              <a:ln w="11113" cap="flat" cmpd="sng">
                <a:solidFill>
                  <a:srgbClr val="FF0000"/>
                </a:solidFill>
                <a:prstDash val="solid"/>
                <a:headEnd type="none" w="med" len="med"/>
                <a:tailEnd type="none" w="med" len="med"/>
              </a:ln>
            </p:spPr>
          </p:sp>
          <p:sp>
            <p:nvSpPr>
              <p:cNvPr id="87381" name="Line 7781"/>
              <p:cNvSpPr/>
              <p:nvPr/>
            </p:nvSpPr>
            <p:spPr>
              <a:xfrm>
                <a:off x="3497" y="793"/>
                <a:ext cx="0" cy="0"/>
              </a:xfrm>
              <a:prstGeom prst="line">
                <a:avLst/>
              </a:prstGeom>
              <a:ln w="11113" cap="flat" cmpd="sng">
                <a:solidFill>
                  <a:srgbClr val="FF0000"/>
                </a:solidFill>
                <a:prstDash val="solid"/>
                <a:headEnd type="none" w="med" len="med"/>
                <a:tailEnd type="none" w="med" len="med"/>
              </a:ln>
            </p:spPr>
          </p:sp>
          <p:sp>
            <p:nvSpPr>
              <p:cNvPr id="87382" name="Line 7782"/>
              <p:cNvSpPr/>
              <p:nvPr/>
            </p:nvSpPr>
            <p:spPr>
              <a:xfrm flipV="1">
                <a:off x="3514" y="732"/>
                <a:ext cx="0" cy="6"/>
              </a:xfrm>
              <a:prstGeom prst="line">
                <a:avLst/>
              </a:prstGeom>
              <a:ln w="11113" cap="flat" cmpd="sng">
                <a:solidFill>
                  <a:srgbClr val="FF0000"/>
                </a:solidFill>
                <a:prstDash val="solid"/>
                <a:headEnd type="none" w="med" len="med"/>
                <a:tailEnd type="none" w="med" len="med"/>
              </a:ln>
            </p:spPr>
          </p:sp>
          <p:sp>
            <p:nvSpPr>
              <p:cNvPr id="87383" name="Line 7783"/>
              <p:cNvSpPr/>
              <p:nvPr/>
            </p:nvSpPr>
            <p:spPr>
              <a:xfrm>
                <a:off x="3514" y="732"/>
                <a:ext cx="0" cy="0"/>
              </a:xfrm>
              <a:prstGeom prst="line">
                <a:avLst/>
              </a:prstGeom>
              <a:ln w="11113" cap="flat" cmpd="sng">
                <a:solidFill>
                  <a:srgbClr val="FF0000"/>
                </a:solidFill>
                <a:prstDash val="solid"/>
                <a:headEnd type="none" w="med" len="med"/>
                <a:tailEnd type="none" w="med" len="med"/>
              </a:ln>
            </p:spPr>
          </p:sp>
          <p:sp>
            <p:nvSpPr>
              <p:cNvPr id="87384" name="Line 7784"/>
              <p:cNvSpPr/>
              <p:nvPr/>
            </p:nvSpPr>
            <p:spPr>
              <a:xfrm>
                <a:off x="3514" y="738"/>
                <a:ext cx="0" cy="7"/>
              </a:xfrm>
              <a:prstGeom prst="line">
                <a:avLst/>
              </a:prstGeom>
              <a:ln w="11113" cap="flat" cmpd="sng">
                <a:solidFill>
                  <a:srgbClr val="FF0000"/>
                </a:solidFill>
                <a:prstDash val="solid"/>
                <a:headEnd type="none" w="med" len="med"/>
                <a:tailEnd type="none" w="med" len="med"/>
              </a:ln>
            </p:spPr>
          </p:sp>
          <p:sp>
            <p:nvSpPr>
              <p:cNvPr id="87385" name="Line 7785"/>
              <p:cNvSpPr/>
              <p:nvPr/>
            </p:nvSpPr>
            <p:spPr>
              <a:xfrm>
                <a:off x="3514" y="745"/>
                <a:ext cx="0" cy="0"/>
              </a:xfrm>
              <a:prstGeom prst="line">
                <a:avLst/>
              </a:prstGeom>
              <a:ln w="11113" cap="flat" cmpd="sng">
                <a:solidFill>
                  <a:srgbClr val="FF0000"/>
                </a:solidFill>
                <a:prstDash val="solid"/>
                <a:headEnd type="none" w="med" len="med"/>
                <a:tailEnd type="none" w="med" len="med"/>
              </a:ln>
            </p:spPr>
          </p:sp>
          <p:sp>
            <p:nvSpPr>
              <p:cNvPr id="87386" name="Line 7786"/>
              <p:cNvSpPr/>
              <p:nvPr/>
            </p:nvSpPr>
            <p:spPr>
              <a:xfrm flipV="1">
                <a:off x="3530" y="730"/>
                <a:ext cx="0" cy="2"/>
              </a:xfrm>
              <a:prstGeom prst="line">
                <a:avLst/>
              </a:prstGeom>
              <a:ln w="11113" cap="flat" cmpd="sng">
                <a:solidFill>
                  <a:srgbClr val="FF0000"/>
                </a:solidFill>
                <a:prstDash val="solid"/>
                <a:headEnd type="none" w="med" len="med"/>
                <a:tailEnd type="none" w="med" len="med"/>
              </a:ln>
            </p:spPr>
          </p:sp>
          <p:sp>
            <p:nvSpPr>
              <p:cNvPr id="87387" name="Line 7787"/>
              <p:cNvSpPr/>
              <p:nvPr/>
            </p:nvSpPr>
            <p:spPr>
              <a:xfrm>
                <a:off x="3530" y="730"/>
                <a:ext cx="0" cy="0"/>
              </a:xfrm>
              <a:prstGeom prst="line">
                <a:avLst/>
              </a:prstGeom>
              <a:ln w="11113" cap="flat" cmpd="sng">
                <a:solidFill>
                  <a:srgbClr val="FF0000"/>
                </a:solidFill>
                <a:prstDash val="solid"/>
                <a:headEnd type="none" w="med" len="med"/>
                <a:tailEnd type="none" w="med" len="med"/>
              </a:ln>
            </p:spPr>
          </p:sp>
          <p:sp>
            <p:nvSpPr>
              <p:cNvPr id="87388" name="Line 7788"/>
              <p:cNvSpPr/>
              <p:nvPr/>
            </p:nvSpPr>
            <p:spPr>
              <a:xfrm>
                <a:off x="3530" y="732"/>
                <a:ext cx="0" cy="2"/>
              </a:xfrm>
              <a:prstGeom prst="line">
                <a:avLst/>
              </a:prstGeom>
              <a:ln w="11113" cap="flat" cmpd="sng">
                <a:solidFill>
                  <a:srgbClr val="FF0000"/>
                </a:solidFill>
                <a:prstDash val="solid"/>
                <a:headEnd type="none" w="med" len="med"/>
                <a:tailEnd type="none" w="med" len="med"/>
              </a:ln>
            </p:spPr>
          </p:sp>
          <p:sp>
            <p:nvSpPr>
              <p:cNvPr id="87389" name="Line 7789"/>
              <p:cNvSpPr/>
              <p:nvPr/>
            </p:nvSpPr>
            <p:spPr>
              <a:xfrm>
                <a:off x="3530" y="734"/>
                <a:ext cx="0" cy="0"/>
              </a:xfrm>
              <a:prstGeom prst="line">
                <a:avLst/>
              </a:prstGeom>
              <a:ln w="11113" cap="flat" cmpd="sng">
                <a:solidFill>
                  <a:srgbClr val="FF0000"/>
                </a:solidFill>
                <a:prstDash val="solid"/>
                <a:headEnd type="none" w="med" len="med"/>
                <a:tailEnd type="none" w="med" len="med"/>
              </a:ln>
            </p:spPr>
          </p:sp>
          <p:sp>
            <p:nvSpPr>
              <p:cNvPr id="87390" name="Line 7790"/>
              <p:cNvSpPr/>
              <p:nvPr/>
            </p:nvSpPr>
            <p:spPr>
              <a:xfrm flipV="1">
                <a:off x="3547" y="726"/>
                <a:ext cx="0" cy="2"/>
              </a:xfrm>
              <a:prstGeom prst="line">
                <a:avLst/>
              </a:prstGeom>
              <a:ln w="11113" cap="flat" cmpd="sng">
                <a:solidFill>
                  <a:srgbClr val="FF0000"/>
                </a:solidFill>
                <a:prstDash val="solid"/>
                <a:headEnd type="none" w="med" len="med"/>
                <a:tailEnd type="none" w="med" len="med"/>
              </a:ln>
            </p:spPr>
          </p:sp>
          <p:sp>
            <p:nvSpPr>
              <p:cNvPr id="87391" name="Line 7791"/>
              <p:cNvSpPr/>
              <p:nvPr/>
            </p:nvSpPr>
            <p:spPr>
              <a:xfrm>
                <a:off x="3547" y="726"/>
                <a:ext cx="0" cy="0"/>
              </a:xfrm>
              <a:prstGeom prst="line">
                <a:avLst/>
              </a:prstGeom>
              <a:ln w="11113" cap="flat" cmpd="sng">
                <a:solidFill>
                  <a:srgbClr val="FF0000"/>
                </a:solidFill>
                <a:prstDash val="solid"/>
                <a:headEnd type="none" w="med" len="med"/>
                <a:tailEnd type="none" w="med" len="med"/>
              </a:ln>
            </p:spPr>
          </p:sp>
          <p:sp>
            <p:nvSpPr>
              <p:cNvPr id="87392" name="Line 7792"/>
              <p:cNvSpPr/>
              <p:nvPr/>
            </p:nvSpPr>
            <p:spPr>
              <a:xfrm>
                <a:off x="3547" y="728"/>
                <a:ext cx="0" cy="2"/>
              </a:xfrm>
              <a:prstGeom prst="line">
                <a:avLst/>
              </a:prstGeom>
              <a:ln w="11113" cap="flat" cmpd="sng">
                <a:solidFill>
                  <a:srgbClr val="FF0000"/>
                </a:solidFill>
                <a:prstDash val="solid"/>
                <a:headEnd type="none" w="med" len="med"/>
                <a:tailEnd type="none" w="med" len="med"/>
              </a:ln>
            </p:spPr>
          </p:sp>
          <p:sp>
            <p:nvSpPr>
              <p:cNvPr id="87393" name="Line 7793"/>
              <p:cNvSpPr/>
              <p:nvPr/>
            </p:nvSpPr>
            <p:spPr>
              <a:xfrm>
                <a:off x="3547" y="730"/>
                <a:ext cx="0" cy="0"/>
              </a:xfrm>
              <a:prstGeom prst="line">
                <a:avLst/>
              </a:prstGeom>
              <a:ln w="11113" cap="flat" cmpd="sng">
                <a:solidFill>
                  <a:srgbClr val="FF0000"/>
                </a:solidFill>
                <a:prstDash val="solid"/>
                <a:headEnd type="none" w="med" len="med"/>
                <a:tailEnd type="none" w="med" len="med"/>
              </a:ln>
            </p:spPr>
          </p:sp>
          <p:sp>
            <p:nvSpPr>
              <p:cNvPr id="87394" name="Line 7794"/>
              <p:cNvSpPr/>
              <p:nvPr/>
            </p:nvSpPr>
            <p:spPr>
              <a:xfrm flipV="1">
                <a:off x="3565" y="724"/>
                <a:ext cx="0" cy="2"/>
              </a:xfrm>
              <a:prstGeom prst="line">
                <a:avLst/>
              </a:prstGeom>
              <a:ln w="11113" cap="flat" cmpd="sng">
                <a:solidFill>
                  <a:srgbClr val="FF0000"/>
                </a:solidFill>
                <a:prstDash val="solid"/>
                <a:headEnd type="none" w="med" len="med"/>
                <a:tailEnd type="none" w="med" len="med"/>
              </a:ln>
            </p:spPr>
          </p:sp>
          <p:sp>
            <p:nvSpPr>
              <p:cNvPr id="87395" name="Line 7795"/>
              <p:cNvSpPr/>
              <p:nvPr/>
            </p:nvSpPr>
            <p:spPr>
              <a:xfrm>
                <a:off x="3565" y="724"/>
                <a:ext cx="0" cy="0"/>
              </a:xfrm>
              <a:prstGeom prst="line">
                <a:avLst/>
              </a:prstGeom>
              <a:ln w="11113" cap="flat" cmpd="sng">
                <a:solidFill>
                  <a:srgbClr val="FF0000"/>
                </a:solidFill>
                <a:prstDash val="solid"/>
                <a:headEnd type="none" w="med" len="med"/>
                <a:tailEnd type="none" w="med" len="med"/>
              </a:ln>
            </p:spPr>
          </p:sp>
          <p:sp>
            <p:nvSpPr>
              <p:cNvPr id="87396" name="Line 7796"/>
              <p:cNvSpPr/>
              <p:nvPr/>
            </p:nvSpPr>
            <p:spPr>
              <a:xfrm>
                <a:off x="3565" y="726"/>
                <a:ext cx="0" cy="2"/>
              </a:xfrm>
              <a:prstGeom prst="line">
                <a:avLst/>
              </a:prstGeom>
              <a:ln w="11113" cap="flat" cmpd="sng">
                <a:solidFill>
                  <a:srgbClr val="FF0000"/>
                </a:solidFill>
                <a:prstDash val="solid"/>
                <a:headEnd type="none" w="med" len="med"/>
                <a:tailEnd type="none" w="med" len="med"/>
              </a:ln>
            </p:spPr>
          </p:sp>
          <p:sp>
            <p:nvSpPr>
              <p:cNvPr id="87397" name="Line 7797"/>
              <p:cNvSpPr/>
              <p:nvPr/>
            </p:nvSpPr>
            <p:spPr>
              <a:xfrm>
                <a:off x="3565" y="728"/>
                <a:ext cx="0" cy="0"/>
              </a:xfrm>
              <a:prstGeom prst="line">
                <a:avLst/>
              </a:prstGeom>
              <a:ln w="11113" cap="flat" cmpd="sng">
                <a:solidFill>
                  <a:srgbClr val="FF0000"/>
                </a:solidFill>
                <a:prstDash val="solid"/>
                <a:headEnd type="none" w="med" len="med"/>
                <a:tailEnd type="none" w="med" len="med"/>
              </a:ln>
            </p:spPr>
          </p:sp>
          <p:sp>
            <p:nvSpPr>
              <p:cNvPr id="87398" name="Line 7798"/>
              <p:cNvSpPr/>
              <p:nvPr/>
            </p:nvSpPr>
            <p:spPr>
              <a:xfrm flipV="1">
                <a:off x="3580" y="719"/>
                <a:ext cx="0" cy="3"/>
              </a:xfrm>
              <a:prstGeom prst="line">
                <a:avLst/>
              </a:prstGeom>
              <a:ln w="11113" cap="flat" cmpd="sng">
                <a:solidFill>
                  <a:srgbClr val="FF0000"/>
                </a:solidFill>
                <a:prstDash val="solid"/>
                <a:headEnd type="none" w="med" len="med"/>
                <a:tailEnd type="none" w="med" len="med"/>
              </a:ln>
            </p:spPr>
          </p:sp>
          <p:sp>
            <p:nvSpPr>
              <p:cNvPr id="87399" name="Line 7799"/>
              <p:cNvSpPr/>
              <p:nvPr/>
            </p:nvSpPr>
            <p:spPr>
              <a:xfrm>
                <a:off x="3580" y="719"/>
                <a:ext cx="0" cy="0"/>
              </a:xfrm>
              <a:prstGeom prst="line">
                <a:avLst/>
              </a:prstGeom>
              <a:ln w="11113" cap="flat" cmpd="sng">
                <a:solidFill>
                  <a:srgbClr val="FF0000"/>
                </a:solidFill>
                <a:prstDash val="solid"/>
                <a:headEnd type="none" w="med" len="med"/>
                <a:tailEnd type="none" w="med" len="med"/>
              </a:ln>
            </p:spPr>
          </p:sp>
          <p:sp>
            <p:nvSpPr>
              <p:cNvPr id="87400" name="Line 7800"/>
              <p:cNvSpPr/>
              <p:nvPr/>
            </p:nvSpPr>
            <p:spPr>
              <a:xfrm>
                <a:off x="3580" y="722"/>
                <a:ext cx="0" cy="2"/>
              </a:xfrm>
              <a:prstGeom prst="line">
                <a:avLst/>
              </a:prstGeom>
              <a:ln w="11113" cap="flat" cmpd="sng">
                <a:solidFill>
                  <a:srgbClr val="FF0000"/>
                </a:solidFill>
                <a:prstDash val="solid"/>
                <a:headEnd type="none" w="med" len="med"/>
                <a:tailEnd type="none" w="med" len="med"/>
              </a:ln>
            </p:spPr>
          </p:sp>
          <p:sp>
            <p:nvSpPr>
              <p:cNvPr id="87401" name="Line 7801"/>
              <p:cNvSpPr/>
              <p:nvPr/>
            </p:nvSpPr>
            <p:spPr>
              <a:xfrm>
                <a:off x="3580" y="724"/>
                <a:ext cx="0" cy="0"/>
              </a:xfrm>
              <a:prstGeom prst="line">
                <a:avLst/>
              </a:prstGeom>
              <a:ln w="11113" cap="flat" cmpd="sng">
                <a:solidFill>
                  <a:srgbClr val="FF0000"/>
                </a:solidFill>
                <a:prstDash val="solid"/>
                <a:headEnd type="none" w="med" len="med"/>
                <a:tailEnd type="none" w="med" len="med"/>
              </a:ln>
            </p:spPr>
          </p:sp>
          <p:sp>
            <p:nvSpPr>
              <p:cNvPr id="87402" name="Line 7802"/>
              <p:cNvSpPr/>
              <p:nvPr/>
            </p:nvSpPr>
            <p:spPr>
              <a:xfrm flipV="1">
                <a:off x="3597" y="718"/>
                <a:ext cx="0" cy="1"/>
              </a:xfrm>
              <a:prstGeom prst="line">
                <a:avLst/>
              </a:prstGeom>
              <a:ln w="11113" cap="flat" cmpd="sng">
                <a:solidFill>
                  <a:srgbClr val="FF0000"/>
                </a:solidFill>
                <a:prstDash val="solid"/>
                <a:headEnd type="none" w="med" len="med"/>
                <a:tailEnd type="none" w="med" len="med"/>
              </a:ln>
            </p:spPr>
          </p:sp>
          <p:sp>
            <p:nvSpPr>
              <p:cNvPr id="87403" name="Line 7803"/>
              <p:cNvSpPr/>
              <p:nvPr/>
            </p:nvSpPr>
            <p:spPr>
              <a:xfrm>
                <a:off x="3597" y="718"/>
                <a:ext cx="0" cy="0"/>
              </a:xfrm>
              <a:prstGeom prst="line">
                <a:avLst/>
              </a:prstGeom>
              <a:ln w="11113" cap="flat" cmpd="sng">
                <a:solidFill>
                  <a:srgbClr val="FF0000"/>
                </a:solidFill>
                <a:prstDash val="solid"/>
                <a:headEnd type="none" w="med" len="med"/>
                <a:tailEnd type="none" w="med" len="med"/>
              </a:ln>
            </p:spPr>
          </p:sp>
          <p:sp>
            <p:nvSpPr>
              <p:cNvPr id="87404" name="Line 7804"/>
              <p:cNvSpPr/>
              <p:nvPr/>
            </p:nvSpPr>
            <p:spPr>
              <a:xfrm>
                <a:off x="3597" y="719"/>
                <a:ext cx="0" cy="3"/>
              </a:xfrm>
              <a:prstGeom prst="line">
                <a:avLst/>
              </a:prstGeom>
              <a:ln w="11113" cap="flat" cmpd="sng">
                <a:solidFill>
                  <a:srgbClr val="FF0000"/>
                </a:solidFill>
                <a:prstDash val="solid"/>
                <a:headEnd type="none" w="med" len="med"/>
                <a:tailEnd type="none" w="med" len="med"/>
              </a:ln>
            </p:spPr>
          </p:sp>
          <p:sp>
            <p:nvSpPr>
              <p:cNvPr id="87405" name="Line 7805"/>
              <p:cNvSpPr/>
              <p:nvPr/>
            </p:nvSpPr>
            <p:spPr>
              <a:xfrm>
                <a:off x="3597" y="722"/>
                <a:ext cx="0" cy="0"/>
              </a:xfrm>
              <a:prstGeom prst="line">
                <a:avLst/>
              </a:prstGeom>
              <a:ln w="11113" cap="flat" cmpd="sng">
                <a:solidFill>
                  <a:srgbClr val="FF0000"/>
                </a:solidFill>
                <a:prstDash val="solid"/>
                <a:headEnd type="none" w="med" len="med"/>
                <a:tailEnd type="none" w="med" len="med"/>
              </a:ln>
            </p:spPr>
          </p:sp>
          <p:sp>
            <p:nvSpPr>
              <p:cNvPr id="87406" name="Line 7806"/>
              <p:cNvSpPr/>
              <p:nvPr/>
            </p:nvSpPr>
            <p:spPr>
              <a:xfrm flipV="1">
                <a:off x="3615" y="711"/>
                <a:ext cx="0" cy="7"/>
              </a:xfrm>
              <a:prstGeom prst="line">
                <a:avLst/>
              </a:prstGeom>
              <a:ln w="11113" cap="flat" cmpd="sng">
                <a:solidFill>
                  <a:srgbClr val="FF0000"/>
                </a:solidFill>
                <a:prstDash val="solid"/>
                <a:headEnd type="none" w="med" len="med"/>
                <a:tailEnd type="none" w="med" len="med"/>
              </a:ln>
            </p:spPr>
          </p:sp>
          <p:sp>
            <p:nvSpPr>
              <p:cNvPr id="87407" name="Line 7807"/>
              <p:cNvSpPr/>
              <p:nvPr/>
            </p:nvSpPr>
            <p:spPr>
              <a:xfrm>
                <a:off x="3615" y="711"/>
                <a:ext cx="0" cy="0"/>
              </a:xfrm>
              <a:prstGeom prst="line">
                <a:avLst/>
              </a:prstGeom>
              <a:ln w="11113" cap="flat" cmpd="sng">
                <a:solidFill>
                  <a:srgbClr val="FF0000"/>
                </a:solidFill>
                <a:prstDash val="solid"/>
                <a:headEnd type="none" w="med" len="med"/>
                <a:tailEnd type="none" w="med" len="med"/>
              </a:ln>
            </p:spPr>
          </p:sp>
          <p:sp>
            <p:nvSpPr>
              <p:cNvPr id="87408" name="Line 7808"/>
              <p:cNvSpPr/>
              <p:nvPr/>
            </p:nvSpPr>
            <p:spPr>
              <a:xfrm>
                <a:off x="3615" y="718"/>
                <a:ext cx="0" cy="6"/>
              </a:xfrm>
              <a:prstGeom prst="line">
                <a:avLst/>
              </a:prstGeom>
              <a:ln w="11113" cap="flat" cmpd="sng">
                <a:solidFill>
                  <a:srgbClr val="FF0000"/>
                </a:solidFill>
                <a:prstDash val="solid"/>
                <a:headEnd type="none" w="med" len="med"/>
                <a:tailEnd type="none" w="med" len="med"/>
              </a:ln>
            </p:spPr>
          </p:sp>
          <p:sp>
            <p:nvSpPr>
              <p:cNvPr id="87409" name="Line 7809"/>
              <p:cNvSpPr/>
              <p:nvPr/>
            </p:nvSpPr>
            <p:spPr>
              <a:xfrm>
                <a:off x="3615" y="724"/>
                <a:ext cx="0" cy="0"/>
              </a:xfrm>
              <a:prstGeom prst="line">
                <a:avLst/>
              </a:prstGeom>
              <a:ln w="11113" cap="flat" cmpd="sng">
                <a:solidFill>
                  <a:srgbClr val="FF0000"/>
                </a:solidFill>
                <a:prstDash val="solid"/>
                <a:headEnd type="none" w="med" len="med"/>
                <a:tailEnd type="none" w="med" len="med"/>
              </a:ln>
            </p:spPr>
          </p:sp>
          <p:sp>
            <p:nvSpPr>
              <p:cNvPr id="87410" name="Line 7810"/>
              <p:cNvSpPr/>
              <p:nvPr/>
            </p:nvSpPr>
            <p:spPr>
              <a:xfrm flipV="1">
                <a:off x="3630" y="713"/>
                <a:ext cx="0" cy="2"/>
              </a:xfrm>
              <a:prstGeom prst="line">
                <a:avLst/>
              </a:prstGeom>
              <a:ln w="11113" cap="flat" cmpd="sng">
                <a:solidFill>
                  <a:srgbClr val="FF0000"/>
                </a:solidFill>
                <a:prstDash val="solid"/>
                <a:headEnd type="none" w="med" len="med"/>
                <a:tailEnd type="none" w="med" len="med"/>
              </a:ln>
            </p:spPr>
          </p:sp>
          <p:sp>
            <p:nvSpPr>
              <p:cNvPr id="87411" name="Line 7811"/>
              <p:cNvSpPr/>
              <p:nvPr/>
            </p:nvSpPr>
            <p:spPr>
              <a:xfrm>
                <a:off x="3630" y="713"/>
                <a:ext cx="0" cy="0"/>
              </a:xfrm>
              <a:prstGeom prst="line">
                <a:avLst/>
              </a:prstGeom>
              <a:ln w="11113" cap="flat" cmpd="sng">
                <a:solidFill>
                  <a:srgbClr val="FF0000"/>
                </a:solidFill>
                <a:prstDash val="solid"/>
                <a:headEnd type="none" w="med" len="med"/>
                <a:tailEnd type="none" w="med" len="med"/>
              </a:ln>
            </p:spPr>
          </p:sp>
          <p:sp>
            <p:nvSpPr>
              <p:cNvPr id="87412" name="Line 7812"/>
              <p:cNvSpPr/>
              <p:nvPr/>
            </p:nvSpPr>
            <p:spPr>
              <a:xfrm>
                <a:off x="3630" y="715"/>
                <a:ext cx="0" cy="3"/>
              </a:xfrm>
              <a:prstGeom prst="line">
                <a:avLst/>
              </a:prstGeom>
              <a:ln w="11113" cap="flat" cmpd="sng">
                <a:solidFill>
                  <a:srgbClr val="FF0000"/>
                </a:solidFill>
                <a:prstDash val="solid"/>
                <a:headEnd type="none" w="med" len="med"/>
                <a:tailEnd type="none" w="med" len="med"/>
              </a:ln>
            </p:spPr>
          </p:sp>
          <p:sp>
            <p:nvSpPr>
              <p:cNvPr id="87413" name="Line 7813"/>
              <p:cNvSpPr/>
              <p:nvPr/>
            </p:nvSpPr>
            <p:spPr>
              <a:xfrm>
                <a:off x="3630" y="718"/>
                <a:ext cx="0" cy="0"/>
              </a:xfrm>
              <a:prstGeom prst="line">
                <a:avLst/>
              </a:prstGeom>
              <a:ln w="11113" cap="flat" cmpd="sng">
                <a:solidFill>
                  <a:srgbClr val="FF0000"/>
                </a:solidFill>
                <a:prstDash val="solid"/>
                <a:headEnd type="none" w="med" len="med"/>
                <a:tailEnd type="none" w="med" len="med"/>
              </a:ln>
            </p:spPr>
          </p:sp>
          <p:sp>
            <p:nvSpPr>
              <p:cNvPr id="87414" name="Line 7814"/>
              <p:cNvSpPr/>
              <p:nvPr/>
            </p:nvSpPr>
            <p:spPr>
              <a:xfrm flipV="1">
                <a:off x="3648" y="707"/>
                <a:ext cx="0" cy="6"/>
              </a:xfrm>
              <a:prstGeom prst="line">
                <a:avLst/>
              </a:prstGeom>
              <a:ln w="11113" cap="flat" cmpd="sng">
                <a:solidFill>
                  <a:srgbClr val="FF0000"/>
                </a:solidFill>
                <a:prstDash val="solid"/>
                <a:headEnd type="none" w="med" len="med"/>
                <a:tailEnd type="none" w="med" len="med"/>
              </a:ln>
            </p:spPr>
          </p:sp>
          <p:sp>
            <p:nvSpPr>
              <p:cNvPr id="87415" name="Line 7815"/>
              <p:cNvSpPr/>
              <p:nvPr/>
            </p:nvSpPr>
            <p:spPr>
              <a:xfrm>
                <a:off x="3648" y="707"/>
                <a:ext cx="0" cy="0"/>
              </a:xfrm>
              <a:prstGeom prst="line">
                <a:avLst/>
              </a:prstGeom>
              <a:ln w="11113" cap="flat" cmpd="sng">
                <a:solidFill>
                  <a:srgbClr val="FF0000"/>
                </a:solidFill>
                <a:prstDash val="solid"/>
                <a:headEnd type="none" w="med" len="med"/>
                <a:tailEnd type="none" w="med" len="med"/>
              </a:ln>
            </p:spPr>
          </p:sp>
          <p:sp>
            <p:nvSpPr>
              <p:cNvPr id="87416" name="Line 7816"/>
              <p:cNvSpPr/>
              <p:nvPr/>
            </p:nvSpPr>
            <p:spPr>
              <a:xfrm>
                <a:off x="3648" y="713"/>
                <a:ext cx="0" cy="6"/>
              </a:xfrm>
              <a:prstGeom prst="line">
                <a:avLst/>
              </a:prstGeom>
              <a:ln w="11113" cap="flat" cmpd="sng">
                <a:solidFill>
                  <a:srgbClr val="FF0000"/>
                </a:solidFill>
                <a:prstDash val="solid"/>
                <a:headEnd type="none" w="med" len="med"/>
                <a:tailEnd type="none" w="med" len="med"/>
              </a:ln>
            </p:spPr>
          </p:sp>
          <p:sp>
            <p:nvSpPr>
              <p:cNvPr id="87417" name="Line 7817"/>
              <p:cNvSpPr/>
              <p:nvPr/>
            </p:nvSpPr>
            <p:spPr>
              <a:xfrm>
                <a:off x="3648" y="719"/>
                <a:ext cx="0" cy="0"/>
              </a:xfrm>
              <a:prstGeom prst="line">
                <a:avLst/>
              </a:prstGeom>
              <a:ln w="11113" cap="flat" cmpd="sng">
                <a:solidFill>
                  <a:srgbClr val="FF0000"/>
                </a:solidFill>
                <a:prstDash val="solid"/>
                <a:headEnd type="none" w="med" len="med"/>
                <a:tailEnd type="none" w="med" len="med"/>
              </a:ln>
            </p:spPr>
          </p:sp>
          <p:sp>
            <p:nvSpPr>
              <p:cNvPr id="87418" name="Line 7818"/>
              <p:cNvSpPr/>
              <p:nvPr/>
            </p:nvSpPr>
            <p:spPr>
              <a:xfrm flipV="1">
                <a:off x="3665" y="705"/>
                <a:ext cx="0" cy="2"/>
              </a:xfrm>
              <a:prstGeom prst="line">
                <a:avLst/>
              </a:prstGeom>
              <a:ln w="11113" cap="flat" cmpd="sng">
                <a:solidFill>
                  <a:srgbClr val="FF0000"/>
                </a:solidFill>
                <a:prstDash val="solid"/>
                <a:headEnd type="none" w="med" len="med"/>
                <a:tailEnd type="none" w="med" len="med"/>
              </a:ln>
            </p:spPr>
          </p:sp>
          <p:sp>
            <p:nvSpPr>
              <p:cNvPr id="87419" name="Line 7819"/>
              <p:cNvSpPr/>
              <p:nvPr/>
            </p:nvSpPr>
            <p:spPr>
              <a:xfrm>
                <a:off x="3665" y="705"/>
                <a:ext cx="0" cy="0"/>
              </a:xfrm>
              <a:prstGeom prst="line">
                <a:avLst/>
              </a:prstGeom>
              <a:ln w="11113" cap="flat" cmpd="sng">
                <a:solidFill>
                  <a:srgbClr val="FF0000"/>
                </a:solidFill>
                <a:prstDash val="solid"/>
                <a:headEnd type="none" w="med" len="med"/>
                <a:tailEnd type="none" w="med" len="med"/>
              </a:ln>
            </p:spPr>
          </p:sp>
          <p:sp>
            <p:nvSpPr>
              <p:cNvPr id="87420" name="Line 7820"/>
              <p:cNvSpPr/>
              <p:nvPr/>
            </p:nvSpPr>
            <p:spPr>
              <a:xfrm>
                <a:off x="3665" y="707"/>
                <a:ext cx="0" cy="2"/>
              </a:xfrm>
              <a:prstGeom prst="line">
                <a:avLst/>
              </a:prstGeom>
              <a:ln w="11113" cap="flat" cmpd="sng">
                <a:solidFill>
                  <a:srgbClr val="FF0000"/>
                </a:solidFill>
                <a:prstDash val="solid"/>
                <a:headEnd type="none" w="med" len="med"/>
                <a:tailEnd type="none" w="med" len="med"/>
              </a:ln>
            </p:spPr>
          </p:sp>
          <p:sp>
            <p:nvSpPr>
              <p:cNvPr id="87421" name="Line 7821"/>
              <p:cNvSpPr/>
              <p:nvPr/>
            </p:nvSpPr>
            <p:spPr>
              <a:xfrm>
                <a:off x="3665" y="709"/>
                <a:ext cx="0" cy="0"/>
              </a:xfrm>
              <a:prstGeom prst="line">
                <a:avLst/>
              </a:prstGeom>
              <a:ln w="11113" cap="flat" cmpd="sng">
                <a:solidFill>
                  <a:srgbClr val="FF0000"/>
                </a:solidFill>
                <a:prstDash val="solid"/>
                <a:headEnd type="none" w="med" len="med"/>
                <a:tailEnd type="none" w="med" len="med"/>
              </a:ln>
            </p:spPr>
          </p:sp>
          <p:sp>
            <p:nvSpPr>
              <p:cNvPr id="87422" name="Line 7822"/>
              <p:cNvSpPr/>
              <p:nvPr/>
            </p:nvSpPr>
            <p:spPr>
              <a:xfrm flipV="1">
                <a:off x="3680" y="695"/>
                <a:ext cx="0" cy="1"/>
              </a:xfrm>
              <a:prstGeom prst="line">
                <a:avLst/>
              </a:prstGeom>
              <a:ln w="11113" cap="flat" cmpd="sng">
                <a:solidFill>
                  <a:srgbClr val="FF0000"/>
                </a:solidFill>
                <a:prstDash val="solid"/>
                <a:headEnd type="none" w="med" len="med"/>
                <a:tailEnd type="none" w="med" len="med"/>
              </a:ln>
            </p:spPr>
          </p:sp>
          <p:sp>
            <p:nvSpPr>
              <p:cNvPr id="87423" name="Line 7823"/>
              <p:cNvSpPr/>
              <p:nvPr/>
            </p:nvSpPr>
            <p:spPr>
              <a:xfrm>
                <a:off x="3680" y="695"/>
                <a:ext cx="0" cy="0"/>
              </a:xfrm>
              <a:prstGeom prst="line">
                <a:avLst/>
              </a:prstGeom>
              <a:ln w="11113" cap="flat" cmpd="sng">
                <a:solidFill>
                  <a:srgbClr val="FF0000"/>
                </a:solidFill>
                <a:prstDash val="solid"/>
                <a:headEnd type="none" w="med" len="med"/>
                <a:tailEnd type="none" w="med" len="med"/>
              </a:ln>
            </p:spPr>
          </p:sp>
          <p:sp>
            <p:nvSpPr>
              <p:cNvPr id="87424" name="Line 7824"/>
              <p:cNvSpPr/>
              <p:nvPr/>
            </p:nvSpPr>
            <p:spPr>
              <a:xfrm>
                <a:off x="3680" y="696"/>
                <a:ext cx="0" cy="3"/>
              </a:xfrm>
              <a:prstGeom prst="line">
                <a:avLst/>
              </a:prstGeom>
              <a:ln w="11113" cap="flat" cmpd="sng">
                <a:solidFill>
                  <a:srgbClr val="FF0000"/>
                </a:solidFill>
                <a:prstDash val="solid"/>
                <a:headEnd type="none" w="med" len="med"/>
                <a:tailEnd type="none" w="med" len="med"/>
              </a:ln>
            </p:spPr>
          </p:sp>
          <p:sp>
            <p:nvSpPr>
              <p:cNvPr id="87425" name="Line 7825"/>
              <p:cNvSpPr/>
              <p:nvPr/>
            </p:nvSpPr>
            <p:spPr>
              <a:xfrm>
                <a:off x="3680" y="699"/>
                <a:ext cx="0" cy="0"/>
              </a:xfrm>
              <a:prstGeom prst="line">
                <a:avLst/>
              </a:prstGeom>
              <a:ln w="11113" cap="flat" cmpd="sng">
                <a:solidFill>
                  <a:srgbClr val="FF0000"/>
                </a:solidFill>
                <a:prstDash val="solid"/>
                <a:headEnd type="none" w="med" len="med"/>
                <a:tailEnd type="none" w="med" len="med"/>
              </a:ln>
            </p:spPr>
          </p:sp>
          <p:sp>
            <p:nvSpPr>
              <p:cNvPr id="87426" name="Line 7826"/>
              <p:cNvSpPr/>
              <p:nvPr/>
            </p:nvSpPr>
            <p:spPr>
              <a:xfrm flipV="1">
                <a:off x="3698" y="682"/>
                <a:ext cx="0" cy="2"/>
              </a:xfrm>
              <a:prstGeom prst="line">
                <a:avLst/>
              </a:prstGeom>
              <a:ln w="11113" cap="flat" cmpd="sng">
                <a:solidFill>
                  <a:srgbClr val="FF0000"/>
                </a:solidFill>
                <a:prstDash val="solid"/>
                <a:headEnd type="none" w="med" len="med"/>
                <a:tailEnd type="none" w="med" len="med"/>
              </a:ln>
            </p:spPr>
          </p:sp>
          <p:sp>
            <p:nvSpPr>
              <p:cNvPr id="87427" name="Line 7827"/>
              <p:cNvSpPr/>
              <p:nvPr/>
            </p:nvSpPr>
            <p:spPr>
              <a:xfrm>
                <a:off x="3698" y="682"/>
                <a:ext cx="0" cy="0"/>
              </a:xfrm>
              <a:prstGeom prst="line">
                <a:avLst/>
              </a:prstGeom>
              <a:ln w="11113" cap="flat" cmpd="sng">
                <a:solidFill>
                  <a:srgbClr val="FF0000"/>
                </a:solidFill>
                <a:prstDash val="solid"/>
                <a:headEnd type="none" w="med" len="med"/>
                <a:tailEnd type="none" w="med" len="med"/>
              </a:ln>
            </p:spPr>
          </p:sp>
          <p:sp>
            <p:nvSpPr>
              <p:cNvPr id="87428" name="Line 7828"/>
              <p:cNvSpPr/>
              <p:nvPr/>
            </p:nvSpPr>
            <p:spPr>
              <a:xfrm>
                <a:off x="3698" y="684"/>
                <a:ext cx="0" cy="2"/>
              </a:xfrm>
              <a:prstGeom prst="line">
                <a:avLst/>
              </a:prstGeom>
              <a:ln w="11113" cap="flat" cmpd="sng">
                <a:solidFill>
                  <a:srgbClr val="FF0000"/>
                </a:solidFill>
                <a:prstDash val="solid"/>
                <a:headEnd type="none" w="med" len="med"/>
                <a:tailEnd type="none" w="med" len="med"/>
              </a:ln>
            </p:spPr>
          </p:sp>
          <p:sp>
            <p:nvSpPr>
              <p:cNvPr id="87429" name="Line 7829"/>
              <p:cNvSpPr/>
              <p:nvPr/>
            </p:nvSpPr>
            <p:spPr>
              <a:xfrm>
                <a:off x="3698" y="686"/>
                <a:ext cx="0" cy="0"/>
              </a:xfrm>
              <a:prstGeom prst="line">
                <a:avLst/>
              </a:prstGeom>
              <a:ln w="11113" cap="flat" cmpd="sng">
                <a:solidFill>
                  <a:srgbClr val="FF0000"/>
                </a:solidFill>
                <a:prstDash val="solid"/>
                <a:headEnd type="none" w="med" len="med"/>
                <a:tailEnd type="none" w="med" len="med"/>
              </a:ln>
            </p:spPr>
          </p:sp>
          <p:sp>
            <p:nvSpPr>
              <p:cNvPr id="87430" name="Line 7830"/>
              <p:cNvSpPr/>
              <p:nvPr/>
            </p:nvSpPr>
            <p:spPr>
              <a:xfrm flipV="1">
                <a:off x="3716" y="671"/>
                <a:ext cx="0" cy="9"/>
              </a:xfrm>
              <a:prstGeom prst="line">
                <a:avLst/>
              </a:prstGeom>
              <a:ln w="11113" cap="flat" cmpd="sng">
                <a:solidFill>
                  <a:srgbClr val="FF0000"/>
                </a:solidFill>
                <a:prstDash val="solid"/>
                <a:headEnd type="none" w="med" len="med"/>
                <a:tailEnd type="none" w="med" len="med"/>
              </a:ln>
            </p:spPr>
          </p:sp>
          <p:sp>
            <p:nvSpPr>
              <p:cNvPr id="87431" name="Line 7831"/>
              <p:cNvSpPr/>
              <p:nvPr/>
            </p:nvSpPr>
            <p:spPr>
              <a:xfrm>
                <a:off x="3716" y="671"/>
                <a:ext cx="0" cy="0"/>
              </a:xfrm>
              <a:prstGeom prst="line">
                <a:avLst/>
              </a:prstGeom>
              <a:ln w="11113" cap="flat" cmpd="sng">
                <a:solidFill>
                  <a:srgbClr val="FF0000"/>
                </a:solidFill>
                <a:prstDash val="solid"/>
                <a:headEnd type="none" w="med" len="med"/>
                <a:tailEnd type="none" w="med" len="med"/>
              </a:ln>
            </p:spPr>
          </p:sp>
          <p:sp>
            <p:nvSpPr>
              <p:cNvPr id="87432" name="Line 7832"/>
              <p:cNvSpPr/>
              <p:nvPr/>
            </p:nvSpPr>
            <p:spPr>
              <a:xfrm>
                <a:off x="3716" y="680"/>
                <a:ext cx="0" cy="8"/>
              </a:xfrm>
              <a:prstGeom prst="line">
                <a:avLst/>
              </a:prstGeom>
              <a:ln w="11113" cap="flat" cmpd="sng">
                <a:solidFill>
                  <a:srgbClr val="FF0000"/>
                </a:solidFill>
                <a:prstDash val="solid"/>
                <a:headEnd type="none" w="med" len="med"/>
                <a:tailEnd type="none" w="med" len="med"/>
              </a:ln>
            </p:spPr>
          </p:sp>
          <p:sp>
            <p:nvSpPr>
              <p:cNvPr id="87433" name="Line 7833"/>
              <p:cNvSpPr/>
              <p:nvPr/>
            </p:nvSpPr>
            <p:spPr>
              <a:xfrm>
                <a:off x="3716" y="688"/>
                <a:ext cx="0" cy="0"/>
              </a:xfrm>
              <a:prstGeom prst="line">
                <a:avLst/>
              </a:prstGeom>
              <a:ln w="11113" cap="flat" cmpd="sng">
                <a:solidFill>
                  <a:srgbClr val="FF0000"/>
                </a:solidFill>
                <a:prstDash val="solid"/>
                <a:headEnd type="none" w="med" len="med"/>
                <a:tailEnd type="none" w="med" len="med"/>
              </a:ln>
            </p:spPr>
          </p:sp>
          <p:sp>
            <p:nvSpPr>
              <p:cNvPr id="87434" name="Line 7834"/>
              <p:cNvSpPr/>
              <p:nvPr/>
            </p:nvSpPr>
            <p:spPr>
              <a:xfrm flipV="1">
                <a:off x="3731" y="657"/>
                <a:ext cx="0" cy="6"/>
              </a:xfrm>
              <a:prstGeom prst="line">
                <a:avLst/>
              </a:prstGeom>
              <a:ln w="11113" cap="flat" cmpd="sng">
                <a:solidFill>
                  <a:srgbClr val="FF0000"/>
                </a:solidFill>
                <a:prstDash val="solid"/>
                <a:headEnd type="none" w="med" len="med"/>
                <a:tailEnd type="none" w="med" len="med"/>
              </a:ln>
            </p:spPr>
          </p:sp>
          <p:sp>
            <p:nvSpPr>
              <p:cNvPr id="87435" name="Line 7835"/>
              <p:cNvSpPr/>
              <p:nvPr/>
            </p:nvSpPr>
            <p:spPr>
              <a:xfrm>
                <a:off x="3731" y="657"/>
                <a:ext cx="0" cy="0"/>
              </a:xfrm>
              <a:prstGeom prst="line">
                <a:avLst/>
              </a:prstGeom>
              <a:ln w="11113" cap="flat" cmpd="sng">
                <a:solidFill>
                  <a:srgbClr val="FF0000"/>
                </a:solidFill>
                <a:prstDash val="solid"/>
                <a:headEnd type="none" w="med" len="med"/>
                <a:tailEnd type="none" w="med" len="med"/>
              </a:ln>
            </p:spPr>
          </p:sp>
          <p:sp>
            <p:nvSpPr>
              <p:cNvPr id="87436" name="Line 7836"/>
              <p:cNvSpPr/>
              <p:nvPr/>
            </p:nvSpPr>
            <p:spPr>
              <a:xfrm>
                <a:off x="3731" y="663"/>
                <a:ext cx="0" cy="6"/>
              </a:xfrm>
              <a:prstGeom prst="line">
                <a:avLst/>
              </a:prstGeom>
              <a:ln w="11113" cap="flat" cmpd="sng">
                <a:solidFill>
                  <a:srgbClr val="FF0000"/>
                </a:solidFill>
                <a:prstDash val="solid"/>
                <a:headEnd type="none" w="med" len="med"/>
                <a:tailEnd type="none" w="med" len="med"/>
              </a:ln>
            </p:spPr>
          </p:sp>
          <p:sp>
            <p:nvSpPr>
              <p:cNvPr id="87437" name="Line 7837"/>
              <p:cNvSpPr/>
              <p:nvPr/>
            </p:nvSpPr>
            <p:spPr>
              <a:xfrm>
                <a:off x="3731" y="669"/>
                <a:ext cx="0" cy="0"/>
              </a:xfrm>
              <a:prstGeom prst="line">
                <a:avLst/>
              </a:prstGeom>
              <a:ln w="11113" cap="flat" cmpd="sng">
                <a:solidFill>
                  <a:srgbClr val="FF0000"/>
                </a:solidFill>
                <a:prstDash val="solid"/>
                <a:headEnd type="none" w="med" len="med"/>
                <a:tailEnd type="none" w="med" len="med"/>
              </a:ln>
            </p:spPr>
          </p:sp>
          <p:sp>
            <p:nvSpPr>
              <p:cNvPr id="87438" name="Line 7838"/>
              <p:cNvSpPr/>
              <p:nvPr/>
            </p:nvSpPr>
            <p:spPr>
              <a:xfrm flipV="1">
                <a:off x="3748" y="642"/>
                <a:ext cx="0" cy="8"/>
              </a:xfrm>
              <a:prstGeom prst="line">
                <a:avLst/>
              </a:prstGeom>
              <a:ln w="11113" cap="flat" cmpd="sng">
                <a:solidFill>
                  <a:srgbClr val="FF0000"/>
                </a:solidFill>
                <a:prstDash val="solid"/>
                <a:headEnd type="none" w="med" len="med"/>
                <a:tailEnd type="none" w="med" len="med"/>
              </a:ln>
            </p:spPr>
          </p:sp>
          <p:sp>
            <p:nvSpPr>
              <p:cNvPr id="87439" name="Line 7839"/>
              <p:cNvSpPr/>
              <p:nvPr/>
            </p:nvSpPr>
            <p:spPr>
              <a:xfrm>
                <a:off x="3748" y="642"/>
                <a:ext cx="0" cy="0"/>
              </a:xfrm>
              <a:prstGeom prst="line">
                <a:avLst/>
              </a:prstGeom>
              <a:ln w="11113" cap="flat" cmpd="sng">
                <a:solidFill>
                  <a:srgbClr val="FF0000"/>
                </a:solidFill>
                <a:prstDash val="solid"/>
                <a:headEnd type="none" w="med" len="med"/>
                <a:tailEnd type="none" w="med" len="med"/>
              </a:ln>
            </p:spPr>
          </p:sp>
          <p:sp>
            <p:nvSpPr>
              <p:cNvPr id="87440" name="Line 7840"/>
              <p:cNvSpPr/>
              <p:nvPr/>
            </p:nvSpPr>
            <p:spPr>
              <a:xfrm>
                <a:off x="3748" y="650"/>
                <a:ext cx="0" cy="8"/>
              </a:xfrm>
              <a:prstGeom prst="line">
                <a:avLst/>
              </a:prstGeom>
              <a:ln w="11113" cap="flat" cmpd="sng">
                <a:solidFill>
                  <a:srgbClr val="FF0000"/>
                </a:solidFill>
                <a:prstDash val="solid"/>
                <a:headEnd type="none" w="med" len="med"/>
                <a:tailEnd type="none" w="med" len="med"/>
              </a:ln>
            </p:spPr>
          </p:sp>
          <p:sp>
            <p:nvSpPr>
              <p:cNvPr id="87441" name="Line 7841"/>
              <p:cNvSpPr/>
              <p:nvPr/>
            </p:nvSpPr>
            <p:spPr>
              <a:xfrm>
                <a:off x="3748" y="658"/>
                <a:ext cx="0" cy="0"/>
              </a:xfrm>
              <a:prstGeom prst="line">
                <a:avLst/>
              </a:prstGeom>
              <a:ln w="11113" cap="flat" cmpd="sng">
                <a:solidFill>
                  <a:srgbClr val="FF0000"/>
                </a:solidFill>
                <a:prstDash val="solid"/>
                <a:headEnd type="none" w="med" len="med"/>
                <a:tailEnd type="none" w="med" len="med"/>
              </a:ln>
            </p:spPr>
          </p:sp>
          <p:sp>
            <p:nvSpPr>
              <p:cNvPr id="87442" name="Line 7842"/>
              <p:cNvSpPr/>
              <p:nvPr/>
            </p:nvSpPr>
            <p:spPr>
              <a:xfrm flipV="1">
                <a:off x="3766" y="634"/>
                <a:ext cx="0" cy="6"/>
              </a:xfrm>
              <a:prstGeom prst="line">
                <a:avLst/>
              </a:prstGeom>
              <a:ln w="11113" cap="flat" cmpd="sng">
                <a:solidFill>
                  <a:srgbClr val="FF0000"/>
                </a:solidFill>
                <a:prstDash val="solid"/>
                <a:headEnd type="none" w="med" len="med"/>
                <a:tailEnd type="none" w="med" len="med"/>
              </a:ln>
            </p:spPr>
          </p:sp>
          <p:sp>
            <p:nvSpPr>
              <p:cNvPr id="87443" name="Line 7843"/>
              <p:cNvSpPr/>
              <p:nvPr/>
            </p:nvSpPr>
            <p:spPr>
              <a:xfrm>
                <a:off x="3766" y="634"/>
                <a:ext cx="0" cy="0"/>
              </a:xfrm>
              <a:prstGeom prst="line">
                <a:avLst/>
              </a:prstGeom>
              <a:ln w="11113" cap="flat" cmpd="sng">
                <a:solidFill>
                  <a:srgbClr val="FF0000"/>
                </a:solidFill>
                <a:prstDash val="solid"/>
                <a:headEnd type="none" w="med" len="med"/>
                <a:tailEnd type="none" w="med" len="med"/>
              </a:ln>
            </p:spPr>
          </p:sp>
          <p:sp>
            <p:nvSpPr>
              <p:cNvPr id="87444" name="Line 7844"/>
              <p:cNvSpPr/>
              <p:nvPr/>
            </p:nvSpPr>
            <p:spPr>
              <a:xfrm>
                <a:off x="3766" y="640"/>
                <a:ext cx="0" cy="6"/>
              </a:xfrm>
              <a:prstGeom prst="line">
                <a:avLst/>
              </a:prstGeom>
              <a:ln w="11113" cap="flat" cmpd="sng">
                <a:solidFill>
                  <a:srgbClr val="FF0000"/>
                </a:solidFill>
                <a:prstDash val="solid"/>
                <a:headEnd type="none" w="med" len="med"/>
                <a:tailEnd type="none" w="med" len="med"/>
              </a:ln>
            </p:spPr>
          </p:sp>
          <p:sp>
            <p:nvSpPr>
              <p:cNvPr id="87445" name="Line 7845"/>
              <p:cNvSpPr/>
              <p:nvPr/>
            </p:nvSpPr>
            <p:spPr>
              <a:xfrm>
                <a:off x="3766" y="646"/>
                <a:ext cx="0" cy="0"/>
              </a:xfrm>
              <a:prstGeom prst="line">
                <a:avLst/>
              </a:prstGeom>
              <a:ln w="11113" cap="flat" cmpd="sng">
                <a:solidFill>
                  <a:srgbClr val="FF0000"/>
                </a:solidFill>
                <a:prstDash val="solid"/>
                <a:headEnd type="none" w="med" len="med"/>
                <a:tailEnd type="none" w="med" len="med"/>
              </a:ln>
            </p:spPr>
          </p:sp>
          <p:sp>
            <p:nvSpPr>
              <p:cNvPr id="87446" name="Line 7846"/>
              <p:cNvSpPr/>
              <p:nvPr/>
            </p:nvSpPr>
            <p:spPr>
              <a:xfrm flipV="1">
                <a:off x="3781" y="623"/>
                <a:ext cx="0" cy="8"/>
              </a:xfrm>
              <a:prstGeom prst="line">
                <a:avLst/>
              </a:prstGeom>
              <a:ln w="11113" cap="flat" cmpd="sng">
                <a:solidFill>
                  <a:srgbClr val="FF0000"/>
                </a:solidFill>
                <a:prstDash val="solid"/>
                <a:headEnd type="none" w="med" len="med"/>
                <a:tailEnd type="none" w="med" len="med"/>
              </a:ln>
            </p:spPr>
          </p:sp>
        </p:grpSp>
        <p:grpSp>
          <p:nvGrpSpPr>
            <p:cNvPr id="85036" name="Group 8048"/>
            <p:cNvGrpSpPr/>
            <p:nvPr/>
          </p:nvGrpSpPr>
          <p:grpSpPr>
            <a:xfrm>
              <a:off x="3499" y="598"/>
              <a:ext cx="836" cy="214"/>
              <a:chOff x="3499" y="598"/>
              <a:chExt cx="836" cy="214"/>
            </a:xfrm>
          </p:grpSpPr>
          <p:sp>
            <p:nvSpPr>
              <p:cNvPr id="87047" name="Line 7848"/>
              <p:cNvSpPr/>
              <p:nvPr/>
            </p:nvSpPr>
            <p:spPr>
              <a:xfrm>
                <a:off x="3781" y="623"/>
                <a:ext cx="0" cy="0"/>
              </a:xfrm>
              <a:prstGeom prst="line">
                <a:avLst/>
              </a:prstGeom>
              <a:ln w="11113" cap="flat" cmpd="sng">
                <a:solidFill>
                  <a:srgbClr val="FF0000"/>
                </a:solidFill>
                <a:prstDash val="solid"/>
                <a:headEnd type="none" w="med" len="med"/>
                <a:tailEnd type="none" w="med" len="med"/>
              </a:ln>
            </p:spPr>
          </p:sp>
          <p:sp>
            <p:nvSpPr>
              <p:cNvPr id="87048" name="Line 7849"/>
              <p:cNvSpPr/>
              <p:nvPr/>
            </p:nvSpPr>
            <p:spPr>
              <a:xfrm>
                <a:off x="3781" y="631"/>
                <a:ext cx="0" cy="9"/>
              </a:xfrm>
              <a:prstGeom prst="line">
                <a:avLst/>
              </a:prstGeom>
              <a:ln w="11113" cap="flat" cmpd="sng">
                <a:solidFill>
                  <a:srgbClr val="FF0000"/>
                </a:solidFill>
                <a:prstDash val="solid"/>
                <a:headEnd type="none" w="med" len="med"/>
                <a:tailEnd type="none" w="med" len="med"/>
              </a:ln>
            </p:spPr>
          </p:sp>
          <p:sp>
            <p:nvSpPr>
              <p:cNvPr id="87049" name="Line 7850"/>
              <p:cNvSpPr/>
              <p:nvPr/>
            </p:nvSpPr>
            <p:spPr>
              <a:xfrm>
                <a:off x="3781" y="640"/>
                <a:ext cx="0" cy="0"/>
              </a:xfrm>
              <a:prstGeom prst="line">
                <a:avLst/>
              </a:prstGeom>
              <a:ln w="11113" cap="flat" cmpd="sng">
                <a:solidFill>
                  <a:srgbClr val="FF0000"/>
                </a:solidFill>
                <a:prstDash val="solid"/>
                <a:headEnd type="none" w="med" len="med"/>
                <a:tailEnd type="none" w="med" len="med"/>
              </a:ln>
            </p:spPr>
          </p:sp>
          <p:sp>
            <p:nvSpPr>
              <p:cNvPr id="87050" name="Line 7851"/>
              <p:cNvSpPr/>
              <p:nvPr/>
            </p:nvSpPr>
            <p:spPr>
              <a:xfrm flipV="1">
                <a:off x="3799" y="612"/>
                <a:ext cx="0" cy="11"/>
              </a:xfrm>
              <a:prstGeom prst="line">
                <a:avLst/>
              </a:prstGeom>
              <a:ln w="11113" cap="flat" cmpd="sng">
                <a:solidFill>
                  <a:srgbClr val="FF0000"/>
                </a:solidFill>
                <a:prstDash val="solid"/>
                <a:headEnd type="none" w="med" len="med"/>
                <a:tailEnd type="none" w="med" len="med"/>
              </a:ln>
            </p:spPr>
          </p:sp>
          <p:sp>
            <p:nvSpPr>
              <p:cNvPr id="87051" name="Line 7852"/>
              <p:cNvSpPr/>
              <p:nvPr/>
            </p:nvSpPr>
            <p:spPr>
              <a:xfrm>
                <a:off x="3799" y="612"/>
                <a:ext cx="0" cy="0"/>
              </a:xfrm>
              <a:prstGeom prst="line">
                <a:avLst/>
              </a:prstGeom>
              <a:ln w="11113" cap="flat" cmpd="sng">
                <a:solidFill>
                  <a:srgbClr val="FF0000"/>
                </a:solidFill>
                <a:prstDash val="solid"/>
                <a:headEnd type="none" w="med" len="med"/>
                <a:tailEnd type="none" w="med" len="med"/>
              </a:ln>
            </p:spPr>
          </p:sp>
          <p:sp>
            <p:nvSpPr>
              <p:cNvPr id="87052" name="Line 7853"/>
              <p:cNvSpPr/>
              <p:nvPr/>
            </p:nvSpPr>
            <p:spPr>
              <a:xfrm>
                <a:off x="3799" y="623"/>
                <a:ext cx="0" cy="11"/>
              </a:xfrm>
              <a:prstGeom prst="line">
                <a:avLst/>
              </a:prstGeom>
              <a:ln w="11113" cap="flat" cmpd="sng">
                <a:solidFill>
                  <a:srgbClr val="FF0000"/>
                </a:solidFill>
                <a:prstDash val="solid"/>
                <a:headEnd type="none" w="med" len="med"/>
                <a:tailEnd type="none" w="med" len="med"/>
              </a:ln>
            </p:spPr>
          </p:sp>
          <p:sp>
            <p:nvSpPr>
              <p:cNvPr id="87053" name="Line 7854"/>
              <p:cNvSpPr/>
              <p:nvPr/>
            </p:nvSpPr>
            <p:spPr>
              <a:xfrm>
                <a:off x="3799" y="634"/>
                <a:ext cx="0" cy="0"/>
              </a:xfrm>
              <a:prstGeom prst="line">
                <a:avLst/>
              </a:prstGeom>
              <a:ln w="11113" cap="flat" cmpd="sng">
                <a:solidFill>
                  <a:srgbClr val="FF0000"/>
                </a:solidFill>
                <a:prstDash val="solid"/>
                <a:headEnd type="none" w="med" len="med"/>
                <a:tailEnd type="none" w="med" len="med"/>
              </a:ln>
            </p:spPr>
          </p:sp>
          <p:sp>
            <p:nvSpPr>
              <p:cNvPr id="87054" name="Line 7855"/>
              <p:cNvSpPr/>
              <p:nvPr/>
            </p:nvSpPr>
            <p:spPr>
              <a:xfrm flipV="1">
                <a:off x="3816" y="604"/>
                <a:ext cx="0" cy="12"/>
              </a:xfrm>
              <a:prstGeom prst="line">
                <a:avLst/>
              </a:prstGeom>
              <a:ln w="11113" cap="flat" cmpd="sng">
                <a:solidFill>
                  <a:srgbClr val="FF0000"/>
                </a:solidFill>
                <a:prstDash val="solid"/>
                <a:headEnd type="none" w="med" len="med"/>
                <a:tailEnd type="none" w="med" len="med"/>
              </a:ln>
            </p:spPr>
          </p:sp>
          <p:sp>
            <p:nvSpPr>
              <p:cNvPr id="87055" name="Line 7856"/>
              <p:cNvSpPr/>
              <p:nvPr/>
            </p:nvSpPr>
            <p:spPr>
              <a:xfrm>
                <a:off x="3816" y="604"/>
                <a:ext cx="0" cy="0"/>
              </a:xfrm>
              <a:prstGeom prst="line">
                <a:avLst/>
              </a:prstGeom>
              <a:ln w="11113" cap="flat" cmpd="sng">
                <a:solidFill>
                  <a:srgbClr val="FF0000"/>
                </a:solidFill>
                <a:prstDash val="solid"/>
                <a:headEnd type="none" w="med" len="med"/>
                <a:tailEnd type="none" w="med" len="med"/>
              </a:ln>
            </p:spPr>
          </p:sp>
          <p:sp>
            <p:nvSpPr>
              <p:cNvPr id="87056" name="Line 7857"/>
              <p:cNvSpPr/>
              <p:nvPr/>
            </p:nvSpPr>
            <p:spPr>
              <a:xfrm>
                <a:off x="3816" y="616"/>
                <a:ext cx="0" cy="13"/>
              </a:xfrm>
              <a:prstGeom prst="line">
                <a:avLst/>
              </a:prstGeom>
              <a:ln w="11113" cap="flat" cmpd="sng">
                <a:solidFill>
                  <a:srgbClr val="FF0000"/>
                </a:solidFill>
                <a:prstDash val="solid"/>
                <a:headEnd type="none" w="med" len="med"/>
                <a:tailEnd type="none" w="med" len="med"/>
              </a:ln>
            </p:spPr>
          </p:sp>
          <p:sp>
            <p:nvSpPr>
              <p:cNvPr id="87057" name="Line 7858"/>
              <p:cNvSpPr/>
              <p:nvPr/>
            </p:nvSpPr>
            <p:spPr>
              <a:xfrm>
                <a:off x="3816" y="629"/>
                <a:ext cx="0" cy="0"/>
              </a:xfrm>
              <a:prstGeom prst="line">
                <a:avLst/>
              </a:prstGeom>
              <a:ln w="11113" cap="flat" cmpd="sng">
                <a:solidFill>
                  <a:srgbClr val="FF0000"/>
                </a:solidFill>
                <a:prstDash val="solid"/>
                <a:headEnd type="none" w="med" len="med"/>
                <a:tailEnd type="none" w="med" len="med"/>
              </a:ln>
            </p:spPr>
          </p:sp>
          <p:sp>
            <p:nvSpPr>
              <p:cNvPr id="87058" name="Line 7859"/>
              <p:cNvSpPr/>
              <p:nvPr/>
            </p:nvSpPr>
            <p:spPr>
              <a:xfrm flipV="1">
                <a:off x="3832" y="604"/>
                <a:ext cx="0" cy="11"/>
              </a:xfrm>
              <a:prstGeom prst="line">
                <a:avLst/>
              </a:prstGeom>
              <a:ln w="11113" cap="flat" cmpd="sng">
                <a:solidFill>
                  <a:srgbClr val="FF0000"/>
                </a:solidFill>
                <a:prstDash val="solid"/>
                <a:headEnd type="none" w="med" len="med"/>
                <a:tailEnd type="none" w="med" len="med"/>
              </a:ln>
            </p:spPr>
          </p:sp>
          <p:sp>
            <p:nvSpPr>
              <p:cNvPr id="87059" name="Line 7860"/>
              <p:cNvSpPr/>
              <p:nvPr/>
            </p:nvSpPr>
            <p:spPr>
              <a:xfrm>
                <a:off x="3832" y="604"/>
                <a:ext cx="0" cy="0"/>
              </a:xfrm>
              <a:prstGeom prst="line">
                <a:avLst/>
              </a:prstGeom>
              <a:ln w="11113" cap="flat" cmpd="sng">
                <a:solidFill>
                  <a:srgbClr val="FF0000"/>
                </a:solidFill>
                <a:prstDash val="solid"/>
                <a:headEnd type="none" w="med" len="med"/>
                <a:tailEnd type="none" w="med" len="med"/>
              </a:ln>
            </p:spPr>
          </p:sp>
          <p:sp>
            <p:nvSpPr>
              <p:cNvPr id="87060" name="Line 7861"/>
              <p:cNvSpPr/>
              <p:nvPr/>
            </p:nvSpPr>
            <p:spPr>
              <a:xfrm>
                <a:off x="3832" y="615"/>
                <a:ext cx="0" cy="10"/>
              </a:xfrm>
              <a:prstGeom prst="line">
                <a:avLst/>
              </a:prstGeom>
              <a:ln w="11113" cap="flat" cmpd="sng">
                <a:solidFill>
                  <a:srgbClr val="FF0000"/>
                </a:solidFill>
                <a:prstDash val="solid"/>
                <a:headEnd type="none" w="med" len="med"/>
                <a:tailEnd type="none" w="med" len="med"/>
              </a:ln>
            </p:spPr>
          </p:sp>
          <p:sp>
            <p:nvSpPr>
              <p:cNvPr id="87061" name="Line 7862"/>
              <p:cNvSpPr/>
              <p:nvPr/>
            </p:nvSpPr>
            <p:spPr>
              <a:xfrm>
                <a:off x="3832" y="625"/>
                <a:ext cx="0" cy="0"/>
              </a:xfrm>
              <a:prstGeom prst="line">
                <a:avLst/>
              </a:prstGeom>
              <a:ln w="11113" cap="flat" cmpd="sng">
                <a:solidFill>
                  <a:srgbClr val="FF0000"/>
                </a:solidFill>
                <a:prstDash val="solid"/>
                <a:headEnd type="none" w="med" len="med"/>
                <a:tailEnd type="none" w="med" len="med"/>
              </a:ln>
            </p:spPr>
          </p:sp>
          <p:sp>
            <p:nvSpPr>
              <p:cNvPr id="87062" name="Line 7863"/>
              <p:cNvSpPr/>
              <p:nvPr/>
            </p:nvSpPr>
            <p:spPr>
              <a:xfrm flipV="1">
                <a:off x="3849" y="598"/>
                <a:ext cx="0" cy="10"/>
              </a:xfrm>
              <a:prstGeom prst="line">
                <a:avLst/>
              </a:prstGeom>
              <a:ln w="11113" cap="flat" cmpd="sng">
                <a:solidFill>
                  <a:srgbClr val="FF0000"/>
                </a:solidFill>
                <a:prstDash val="solid"/>
                <a:headEnd type="none" w="med" len="med"/>
                <a:tailEnd type="none" w="med" len="med"/>
              </a:ln>
            </p:spPr>
          </p:sp>
          <p:sp>
            <p:nvSpPr>
              <p:cNvPr id="87063" name="Line 7864"/>
              <p:cNvSpPr/>
              <p:nvPr/>
            </p:nvSpPr>
            <p:spPr>
              <a:xfrm>
                <a:off x="3849" y="598"/>
                <a:ext cx="0" cy="0"/>
              </a:xfrm>
              <a:prstGeom prst="line">
                <a:avLst/>
              </a:prstGeom>
              <a:ln w="11113" cap="flat" cmpd="sng">
                <a:solidFill>
                  <a:srgbClr val="FF0000"/>
                </a:solidFill>
                <a:prstDash val="solid"/>
                <a:headEnd type="none" w="med" len="med"/>
                <a:tailEnd type="none" w="med" len="med"/>
              </a:ln>
            </p:spPr>
          </p:sp>
          <p:sp>
            <p:nvSpPr>
              <p:cNvPr id="87064" name="Line 7865"/>
              <p:cNvSpPr/>
              <p:nvPr/>
            </p:nvSpPr>
            <p:spPr>
              <a:xfrm>
                <a:off x="3849" y="608"/>
                <a:ext cx="0" cy="11"/>
              </a:xfrm>
              <a:prstGeom prst="line">
                <a:avLst/>
              </a:prstGeom>
              <a:ln w="11113" cap="flat" cmpd="sng">
                <a:solidFill>
                  <a:srgbClr val="FF0000"/>
                </a:solidFill>
                <a:prstDash val="solid"/>
                <a:headEnd type="none" w="med" len="med"/>
                <a:tailEnd type="none" w="med" len="med"/>
              </a:ln>
            </p:spPr>
          </p:sp>
          <p:sp>
            <p:nvSpPr>
              <p:cNvPr id="87065" name="Line 7866"/>
              <p:cNvSpPr/>
              <p:nvPr/>
            </p:nvSpPr>
            <p:spPr>
              <a:xfrm>
                <a:off x="3849" y="619"/>
                <a:ext cx="0" cy="0"/>
              </a:xfrm>
              <a:prstGeom prst="line">
                <a:avLst/>
              </a:prstGeom>
              <a:ln w="11113" cap="flat" cmpd="sng">
                <a:solidFill>
                  <a:srgbClr val="FF0000"/>
                </a:solidFill>
                <a:prstDash val="solid"/>
                <a:headEnd type="none" w="med" len="med"/>
                <a:tailEnd type="none" w="med" len="med"/>
              </a:ln>
            </p:spPr>
          </p:sp>
          <p:sp>
            <p:nvSpPr>
              <p:cNvPr id="87066" name="Line 7867"/>
              <p:cNvSpPr/>
              <p:nvPr/>
            </p:nvSpPr>
            <p:spPr>
              <a:xfrm flipV="1">
                <a:off x="3867" y="598"/>
                <a:ext cx="0" cy="10"/>
              </a:xfrm>
              <a:prstGeom prst="line">
                <a:avLst/>
              </a:prstGeom>
              <a:ln w="11113" cap="flat" cmpd="sng">
                <a:solidFill>
                  <a:srgbClr val="FF0000"/>
                </a:solidFill>
                <a:prstDash val="solid"/>
                <a:headEnd type="none" w="med" len="med"/>
                <a:tailEnd type="none" w="med" len="med"/>
              </a:ln>
            </p:spPr>
          </p:sp>
          <p:sp>
            <p:nvSpPr>
              <p:cNvPr id="87067" name="Line 7868"/>
              <p:cNvSpPr/>
              <p:nvPr/>
            </p:nvSpPr>
            <p:spPr>
              <a:xfrm>
                <a:off x="3867" y="598"/>
                <a:ext cx="0" cy="0"/>
              </a:xfrm>
              <a:prstGeom prst="line">
                <a:avLst/>
              </a:prstGeom>
              <a:ln w="11113" cap="flat" cmpd="sng">
                <a:solidFill>
                  <a:srgbClr val="FF0000"/>
                </a:solidFill>
                <a:prstDash val="solid"/>
                <a:headEnd type="none" w="med" len="med"/>
                <a:tailEnd type="none" w="med" len="med"/>
              </a:ln>
            </p:spPr>
          </p:sp>
          <p:sp>
            <p:nvSpPr>
              <p:cNvPr id="87068" name="Line 7869"/>
              <p:cNvSpPr/>
              <p:nvPr/>
            </p:nvSpPr>
            <p:spPr>
              <a:xfrm>
                <a:off x="3867" y="608"/>
                <a:ext cx="0" cy="11"/>
              </a:xfrm>
              <a:prstGeom prst="line">
                <a:avLst/>
              </a:prstGeom>
              <a:ln w="11113" cap="flat" cmpd="sng">
                <a:solidFill>
                  <a:srgbClr val="FF0000"/>
                </a:solidFill>
                <a:prstDash val="solid"/>
                <a:headEnd type="none" w="med" len="med"/>
                <a:tailEnd type="none" w="med" len="med"/>
              </a:ln>
            </p:spPr>
          </p:sp>
          <p:sp>
            <p:nvSpPr>
              <p:cNvPr id="87069" name="Line 7870"/>
              <p:cNvSpPr/>
              <p:nvPr/>
            </p:nvSpPr>
            <p:spPr>
              <a:xfrm>
                <a:off x="3867" y="619"/>
                <a:ext cx="0" cy="0"/>
              </a:xfrm>
              <a:prstGeom prst="line">
                <a:avLst/>
              </a:prstGeom>
              <a:ln w="11113" cap="flat" cmpd="sng">
                <a:solidFill>
                  <a:srgbClr val="FF0000"/>
                </a:solidFill>
                <a:prstDash val="solid"/>
                <a:headEnd type="none" w="med" len="med"/>
                <a:tailEnd type="none" w="med" len="med"/>
              </a:ln>
            </p:spPr>
          </p:sp>
          <p:sp>
            <p:nvSpPr>
              <p:cNvPr id="87070" name="Line 7871"/>
              <p:cNvSpPr/>
              <p:nvPr/>
            </p:nvSpPr>
            <p:spPr>
              <a:xfrm flipV="1">
                <a:off x="3882" y="604"/>
                <a:ext cx="0" cy="6"/>
              </a:xfrm>
              <a:prstGeom prst="line">
                <a:avLst/>
              </a:prstGeom>
              <a:ln w="11113" cap="flat" cmpd="sng">
                <a:solidFill>
                  <a:srgbClr val="FF0000"/>
                </a:solidFill>
                <a:prstDash val="solid"/>
                <a:headEnd type="none" w="med" len="med"/>
                <a:tailEnd type="none" w="med" len="med"/>
              </a:ln>
            </p:spPr>
          </p:sp>
          <p:sp>
            <p:nvSpPr>
              <p:cNvPr id="87071" name="Line 7872"/>
              <p:cNvSpPr/>
              <p:nvPr/>
            </p:nvSpPr>
            <p:spPr>
              <a:xfrm>
                <a:off x="3882" y="604"/>
                <a:ext cx="0" cy="0"/>
              </a:xfrm>
              <a:prstGeom prst="line">
                <a:avLst/>
              </a:prstGeom>
              <a:ln w="11113" cap="flat" cmpd="sng">
                <a:solidFill>
                  <a:srgbClr val="FF0000"/>
                </a:solidFill>
                <a:prstDash val="solid"/>
                <a:headEnd type="none" w="med" len="med"/>
                <a:tailEnd type="none" w="med" len="med"/>
              </a:ln>
            </p:spPr>
          </p:sp>
          <p:sp>
            <p:nvSpPr>
              <p:cNvPr id="87072" name="Line 7873"/>
              <p:cNvSpPr/>
              <p:nvPr/>
            </p:nvSpPr>
            <p:spPr>
              <a:xfrm>
                <a:off x="3882" y="610"/>
                <a:ext cx="0" cy="6"/>
              </a:xfrm>
              <a:prstGeom prst="line">
                <a:avLst/>
              </a:prstGeom>
              <a:ln w="11113" cap="flat" cmpd="sng">
                <a:solidFill>
                  <a:srgbClr val="FF0000"/>
                </a:solidFill>
                <a:prstDash val="solid"/>
                <a:headEnd type="none" w="med" len="med"/>
                <a:tailEnd type="none" w="med" len="med"/>
              </a:ln>
            </p:spPr>
          </p:sp>
          <p:sp>
            <p:nvSpPr>
              <p:cNvPr id="87073" name="Line 7874"/>
              <p:cNvSpPr/>
              <p:nvPr/>
            </p:nvSpPr>
            <p:spPr>
              <a:xfrm>
                <a:off x="3882" y="616"/>
                <a:ext cx="0" cy="0"/>
              </a:xfrm>
              <a:prstGeom prst="line">
                <a:avLst/>
              </a:prstGeom>
              <a:ln w="11113" cap="flat" cmpd="sng">
                <a:solidFill>
                  <a:srgbClr val="FF0000"/>
                </a:solidFill>
                <a:prstDash val="solid"/>
                <a:headEnd type="none" w="med" len="med"/>
                <a:tailEnd type="none" w="med" len="med"/>
              </a:ln>
            </p:spPr>
          </p:sp>
          <p:sp>
            <p:nvSpPr>
              <p:cNvPr id="87074" name="Line 7875"/>
              <p:cNvSpPr/>
              <p:nvPr/>
            </p:nvSpPr>
            <p:spPr>
              <a:xfrm flipV="1">
                <a:off x="3900" y="610"/>
                <a:ext cx="0" cy="11"/>
              </a:xfrm>
              <a:prstGeom prst="line">
                <a:avLst/>
              </a:prstGeom>
              <a:ln w="11113" cap="flat" cmpd="sng">
                <a:solidFill>
                  <a:srgbClr val="FF0000"/>
                </a:solidFill>
                <a:prstDash val="solid"/>
                <a:headEnd type="none" w="med" len="med"/>
                <a:tailEnd type="none" w="med" len="med"/>
              </a:ln>
            </p:spPr>
          </p:sp>
          <p:sp>
            <p:nvSpPr>
              <p:cNvPr id="87075" name="Line 7876"/>
              <p:cNvSpPr/>
              <p:nvPr/>
            </p:nvSpPr>
            <p:spPr>
              <a:xfrm>
                <a:off x="3900" y="610"/>
                <a:ext cx="0" cy="0"/>
              </a:xfrm>
              <a:prstGeom prst="line">
                <a:avLst/>
              </a:prstGeom>
              <a:ln w="11113" cap="flat" cmpd="sng">
                <a:solidFill>
                  <a:srgbClr val="FF0000"/>
                </a:solidFill>
                <a:prstDash val="solid"/>
                <a:headEnd type="none" w="med" len="med"/>
                <a:tailEnd type="none" w="med" len="med"/>
              </a:ln>
            </p:spPr>
          </p:sp>
          <p:sp>
            <p:nvSpPr>
              <p:cNvPr id="87076" name="Line 7877"/>
              <p:cNvSpPr/>
              <p:nvPr/>
            </p:nvSpPr>
            <p:spPr>
              <a:xfrm>
                <a:off x="3900" y="621"/>
                <a:ext cx="0" cy="10"/>
              </a:xfrm>
              <a:prstGeom prst="line">
                <a:avLst/>
              </a:prstGeom>
              <a:ln w="11113" cap="flat" cmpd="sng">
                <a:solidFill>
                  <a:srgbClr val="FF0000"/>
                </a:solidFill>
                <a:prstDash val="solid"/>
                <a:headEnd type="none" w="med" len="med"/>
                <a:tailEnd type="none" w="med" len="med"/>
              </a:ln>
            </p:spPr>
          </p:sp>
          <p:sp>
            <p:nvSpPr>
              <p:cNvPr id="87077" name="Line 7878"/>
              <p:cNvSpPr/>
              <p:nvPr/>
            </p:nvSpPr>
            <p:spPr>
              <a:xfrm>
                <a:off x="3900" y="631"/>
                <a:ext cx="0" cy="0"/>
              </a:xfrm>
              <a:prstGeom prst="line">
                <a:avLst/>
              </a:prstGeom>
              <a:ln w="11113" cap="flat" cmpd="sng">
                <a:solidFill>
                  <a:srgbClr val="FF0000"/>
                </a:solidFill>
                <a:prstDash val="solid"/>
                <a:headEnd type="none" w="med" len="med"/>
                <a:tailEnd type="none" w="med" len="med"/>
              </a:ln>
            </p:spPr>
          </p:sp>
          <p:sp>
            <p:nvSpPr>
              <p:cNvPr id="87078" name="Line 7879"/>
              <p:cNvSpPr/>
              <p:nvPr/>
            </p:nvSpPr>
            <p:spPr>
              <a:xfrm flipV="1">
                <a:off x="3915" y="615"/>
                <a:ext cx="0" cy="10"/>
              </a:xfrm>
              <a:prstGeom prst="line">
                <a:avLst/>
              </a:prstGeom>
              <a:ln w="11113" cap="flat" cmpd="sng">
                <a:solidFill>
                  <a:srgbClr val="FF0000"/>
                </a:solidFill>
                <a:prstDash val="solid"/>
                <a:headEnd type="none" w="med" len="med"/>
                <a:tailEnd type="none" w="med" len="med"/>
              </a:ln>
            </p:spPr>
          </p:sp>
          <p:sp>
            <p:nvSpPr>
              <p:cNvPr id="87079" name="Line 7880"/>
              <p:cNvSpPr/>
              <p:nvPr/>
            </p:nvSpPr>
            <p:spPr>
              <a:xfrm>
                <a:off x="3915" y="615"/>
                <a:ext cx="0" cy="0"/>
              </a:xfrm>
              <a:prstGeom prst="line">
                <a:avLst/>
              </a:prstGeom>
              <a:ln w="11113" cap="flat" cmpd="sng">
                <a:solidFill>
                  <a:srgbClr val="FF0000"/>
                </a:solidFill>
                <a:prstDash val="solid"/>
                <a:headEnd type="none" w="med" len="med"/>
                <a:tailEnd type="none" w="med" len="med"/>
              </a:ln>
            </p:spPr>
          </p:sp>
          <p:sp>
            <p:nvSpPr>
              <p:cNvPr id="87080" name="Line 7881"/>
              <p:cNvSpPr/>
              <p:nvPr/>
            </p:nvSpPr>
            <p:spPr>
              <a:xfrm>
                <a:off x="3915" y="625"/>
                <a:ext cx="0" cy="10"/>
              </a:xfrm>
              <a:prstGeom prst="line">
                <a:avLst/>
              </a:prstGeom>
              <a:ln w="11113" cap="flat" cmpd="sng">
                <a:solidFill>
                  <a:srgbClr val="FF0000"/>
                </a:solidFill>
                <a:prstDash val="solid"/>
                <a:headEnd type="none" w="med" len="med"/>
                <a:tailEnd type="none" w="med" len="med"/>
              </a:ln>
            </p:spPr>
          </p:sp>
          <p:sp>
            <p:nvSpPr>
              <p:cNvPr id="87081" name="Line 7882"/>
              <p:cNvSpPr/>
              <p:nvPr/>
            </p:nvSpPr>
            <p:spPr>
              <a:xfrm>
                <a:off x="3915" y="635"/>
                <a:ext cx="0" cy="0"/>
              </a:xfrm>
              <a:prstGeom prst="line">
                <a:avLst/>
              </a:prstGeom>
              <a:ln w="11113" cap="flat" cmpd="sng">
                <a:solidFill>
                  <a:srgbClr val="FF0000"/>
                </a:solidFill>
                <a:prstDash val="solid"/>
                <a:headEnd type="none" w="med" len="med"/>
                <a:tailEnd type="none" w="med" len="med"/>
              </a:ln>
            </p:spPr>
          </p:sp>
          <p:sp>
            <p:nvSpPr>
              <p:cNvPr id="87082" name="Line 7883"/>
              <p:cNvSpPr/>
              <p:nvPr/>
            </p:nvSpPr>
            <p:spPr>
              <a:xfrm flipV="1">
                <a:off x="3933" y="621"/>
                <a:ext cx="0" cy="10"/>
              </a:xfrm>
              <a:prstGeom prst="line">
                <a:avLst/>
              </a:prstGeom>
              <a:ln w="11113" cap="flat" cmpd="sng">
                <a:solidFill>
                  <a:srgbClr val="FF0000"/>
                </a:solidFill>
                <a:prstDash val="solid"/>
                <a:headEnd type="none" w="med" len="med"/>
                <a:tailEnd type="none" w="med" len="med"/>
              </a:ln>
            </p:spPr>
          </p:sp>
          <p:sp>
            <p:nvSpPr>
              <p:cNvPr id="87083" name="Line 7884"/>
              <p:cNvSpPr/>
              <p:nvPr/>
            </p:nvSpPr>
            <p:spPr>
              <a:xfrm>
                <a:off x="3933" y="621"/>
                <a:ext cx="0" cy="0"/>
              </a:xfrm>
              <a:prstGeom prst="line">
                <a:avLst/>
              </a:prstGeom>
              <a:ln w="11113" cap="flat" cmpd="sng">
                <a:solidFill>
                  <a:srgbClr val="FF0000"/>
                </a:solidFill>
                <a:prstDash val="solid"/>
                <a:headEnd type="none" w="med" len="med"/>
                <a:tailEnd type="none" w="med" len="med"/>
              </a:ln>
            </p:spPr>
          </p:sp>
          <p:sp>
            <p:nvSpPr>
              <p:cNvPr id="87084" name="Line 7885"/>
              <p:cNvSpPr/>
              <p:nvPr/>
            </p:nvSpPr>
            <p:spPr>
              <a:xfrm>
                <a:off x="3933" y="631"/>
                <a:ext cx="0" cy="11"/>
              </a:xfrm>
              <a:prstGeom prst="line">
                <a:avLst/>
              </a:prstGeom>
              <a:ln w="11113" cap="flat" cmpd="sng">
                <a:solidFill>
                  <a:srgbClr val="FF0000"/>
                </a:solidFill>
                <a:prstDash val="solid"/>
                <a:headEnd type="none" w="med" len="med"/>
                <a:tailEnd type="none" w="med" len="med"/>
              </a:ln>
            </p:spPr>
          </p:sp>
          <p:sp>
            <p:nvSpPr>
              <p:cNvPr id="87085" name="Line 7886"/>
              <p:cNvSpPr/>
              <p:nvPr/>
            </p:nvSpPr>
            <p:spPr>
              <a:xfrm>
                <a:off x="3933" y="642"/>
                <a:ext cx="0" cy="0"/>
              </a:xfrm>
              <a:prstGeom prst="line">
                <a:avLst/>
              </a:prstGeom>
              <a:ln w="11113" cap="flat" cmpd="sng">
                <a:solidFill>
                  <a:srgbClr val="FF0000"/>
                </a:solidFill>
                <a:prstDash val="solid"/>
                <a:headEnd type="none" w="med" len="med"/>
                <a:tailEnd type="none" w="med" len="med"/>
              </a:ln>
            </p:spPr>
          </p:sp>
          <p:sp>
            <p:nvSpPr>
              <p:cNvPr id="87086" name="Line 7887"/>
              <p:cNvSpPr/>
              <p:nvPr/>
            </p:nvSpPr>
            <p:spPr>
              <a:xfrm flipV="1">
                <a:off x="3950" y="629"/>
                <a:ext cx="0" cy="9"/>
              </a:xfrm>
              <a:prstGeom prst="line">
                <a:avLst/>
              </a:prstGeom>
              <a:ln w="11113" cap="flat" cmpd="sng">
                <a:solidFill>
                  <a:srgbClr val="FF0000"/>
                </a:solidFill>
                <a:prstDash val="solid"/>
                <a:headEnd type="none" w="med" len="med"/>
                <a:tailEnd type="none" w="med" len="med"/>
              </a:ln>
            </p:spPr>
          </p:sp>
          <p:sp>
            <p:nvSpPr>
              <p:cNvPr id="87087" name="Line 7888"/>
              <p:cNvSpPr/>
              <p:nvPr/>
            </p:nvSpPr>
            <p:spPr>
              <a:xfrm>
                <a:off x="3950" y="629"/>
                <a:ext cx="0" cy="0"/>
              </a:xfrm>
              <a:prstGeom prst="line">
                <a:avLst/>
              </a:prstGeom>
              <a:ln w="11113" cap="flat" cmpd="sng">
                <a:solidFill>
                  <a:srgbClr val="FF0000"/>
                </a:solidFill>
                <a:prstDash val="solid"/>
                <a:headEnd type="none" w="med" len="med"/>
                <a:tailEnd type="none" w="med" len="med"/>
              </a:ln>
            </p:spPr>
          </p:sp>
          <p:sp>
            <p:nvSpPr>
              <p:cNvPr id="87088" name="Line 7889"/>
              <p:cNvSpPr/>
              <p:nvPr/>
            </p:nvSpPr>
            <p:spPr>
              <a:xfrm>
                <a:off x="3950" y="638"/>
                <a:ext cx="0" cy="8"/>
              </a:xfrm>
              <a:prstGeom prst="line">
                <a:avLst/>
              </a:prstGeom>
              <a:ln w="11113" cap="flat" cmpd="sng">
                <a:solidFill>
                  <a:srgbClr val="FF0000"/>
                </a:solidFill>
                <a:prstDash val="solid"/>
                <a:headEnd type="none" w="med" len="med"/>
                <a:tailEnd type="none" w="med" len="med"/>
              </a:ln>
            </p:spPr>
          </p:sp>
          <p:sp>
            <p:nvSpPr>
              <p:cNvPr id="87089" name="Line 7890"/>
              <p:cNvSpPr/>
              <p:nvPr/>
            </p:nvSpPr>
            <p:spPr>
              <a:xfrm>
                <a:off x="3950" y="646"/>
                <a:ext cx="0" cy="0"/>
              </a:xfrm>
              <a:prstGeom prst="line">
                <a:avLst/>
              </a:prstGeom>
              <a:ln w="11113" cap="flat" cmpd="sng">
                <a:solidFill>
                  <a:srgbClr val="FF0000"/>
                </a:solidFill>
                <a:prstDash val="solid"/>
                <a:headEnd type="none" w="med" len="med"/>
                <a:tailEnd type="none" w="med" len="med"/>
              </a:ln>
            </p:spPr>
          </p:sp>
          <p:sp>
            <p:nvSpPr>
              <p:cNvPr id="87090" name="Line 7891"/>
              <p:cNvSpPr/>
              <p:nvPr/>
            </p:nvSpPr>
            <p:spPr>
              <a:xfrm flipV="1">
                <a:off x="3966" y="638"/>
                <a:ext cx="0" cy="6"/>
              </a:xfrm>
              <a:prstGeom prst="line">
                <a:avLst/>
              </a:prstGeom>
              <a:ln w="11113" cap="flat" cmpd="sng">
                <a:solidFill>
                  <a:srgbClr val="FF0000"/>
                </a:solidFill>
                <a:prstDash val="solid"/>
                <a:headEnd type="none" w="med" len="med"/>
                <a:tailEnd type="none" w="med" len="med"/>
              </a:ln>
            </p:spPr>
          </p:sp>
          <p:sp>
            <p:nvSpPr>
              <p:cNvPr id="87091" name="Line 7892"/>
              <p:cNvSpPr/>
              <p:nvPr/>
            </p:nvSpPr>
            <p:spPr>
              <a:xfrm>
                <a:off x="3966" y="638"/>
                <a:ext cx="0" cy="0"/>
              </a:xfrm>
              <a:prstGeom prst="line">
                <a:avLst/>
              </a:prstGeom>
              <a:ln w="11113" cap="flat" cmpd="sng">
                <a:solidFill>
                  <a:srgbClr val="FF0000"/>
                </a:solidFill>
                <a:prstDash val="solid"/>
                <a:headEnd type="none" w="med" len="med"/>
                <a:tailEnd type="none" w="med" len="med"/>
              </a:ln>
            </p:spPr>
          </p:sp>
          <p:sp>
            <p:nvSpPr>
              <p:cNvPr id="87092" name="Line 7893"/>
              <p:cNvSpPr/>
              <p:nvPr/>
            </p:nvSpPr>
            <p:spPr>
              <a:xfrm>
                <a:off x="3966" y="644"/>
                <a:ext cx="0" cy="6"/>
              </a:xfrm>
              <a:prstGeom prst="line">
                <a:avLst/>
              </a:prstGeom>
              <a:ln w="11113" cap="flat" cmpd="sng">
                <a:solidFill>
                  <a:srgbClr val="FF0000"/>
                </a:solidFill>
                <a:prstDash val="solid"/>
                <a:headEnd type="none" w="med" len="med"/>
                <a:tailEnd type="none" w="med" len="med"/>
              </a:ln>
            </p:spPr>
          </p:sp>
          <p:sp>
            <p:nvSpPr>
              <p:cNvPr id="87093" name="Line 7894"/>
              <p:cNvSpPr/>
              <p:nvPr/>
            </p:nvSpPr>
            <p:spPr>
              <a:xfrm>
                <a:off x="3966" y="650"/>
                <a:ext cx="0" cy="0"/>
              </a:xfrm>
              <a:prstGeom prst="line">
                <a:avLst/>
              </a:prstGeom>
              <a:ln w="11113" cap="flat" cmpd="sng">
                <a:solidFill>
                  <a:srgbClr val="FF0000"/>
                </a:solidFill>
                <a:prstDash val="solid"/>
                <a:headEnd type="none" w="med" len="med"/>
                <a:tailEnd type="none" w="med" len="med"/>
              </a:ln>
            </p:spPr>
          </p:sp>
          <p:sp>
            <p:nvSpPr>
              <p:cNvPr id="87094" name="Line 7895"/>
              <p:cNvSpPr/>
              <p:nvPr/>
            </p:nvSpPr>
            <p:spPr>
              <a:xfrm flipV="1">
                <a:off x="3983" y="642"/>
                <a:ext cx="0" cy="6"/>
              </a:xfrm>
              <a:prstGeom prst="line">
                <a:avLst/>
              </a:prstGeom>
              <a:ln w="11113" cap="flat" cmpd="sng">
                <a:solidFill>
                  <a:srgbClr val="FF0000"/>
                </a:solidFill>
                <a:prstDash val="solid"/>
                <a:headEnd type="none" w="med" len="med"/>
                <a:tailEnd type="none" w="med" len="med"/>
              </a:ln>
            </p:spPr>
          </p:sp>
          <p:sp>
            <p:nvSpPr>
              <p:cNvPr id="87095" name="Line 7896"/>
              <p:cNvSpPr/>
              <p:nvPr/>
            </p:nvSpPr>
            <p:spPr>
              <a:xfrm>
                <a:off x="3983" y="642"/>
                <a:ext cx="0" cy="0"/>
              </a:xfrm>
              <a:prstGeom prst="line">
                <a:avLst/>
              </a:prstGeom>
              <a:ln w="11113" cap="flat" cmpd="sng">
                <a:solidFill>
                  <a:srgbClr val="FF0000"/>
                </a:solidFill>
                <a:prstDash val="solid"/>
                <a:headEnd type="none" w="med" len="med"/>
                <a:tailEnd type="none" w="med" len="med"/>
              </a:ln>
            </p:spPr>
          </p:sp>
          <p:sp>
            <p:nvSpPr>
              <p:cNvPr id="87096" name="Line 7897"/>
              <p:cNvSpPr/>
              <p:nvPr/>
            </p:nvSpPr>
            <p:spPr>
              <a:xfrm>
                <a:off x="3983" y="648"/>
                <a:ext cx="0" cy="6"/>
              </a:xfrm>
              <a:prstGeom prst="line">
                <a:avLst/>
              </a:prstGeom>
              <a:ln w="11113" cap="flat" cmpd="sng">
                <a:solidFill>
                  <a:srgbClr val="FF0000"/>
                </a:solidFill>
                <a:prstDash val="solid"/>
                <a:headEnd type="none" w="med" len="med"/>
                <a:tailEnd type="none" w="med" len="med"/>
              </a:ln>
            </p:spPr>
          </p:sp>
          <p:sp>
            <p:nvSpPr>
              <p:cNvPr id="87097" name="Line 7898"/>
              <p:cNvSpPr/>
              <p:nvPr/>
            </p:nvSpPr>
            <p:spPr>
              <a:xfrm>
                <a:off x="3983" y="654"/>
                <a:ext cx="0" cy="0"/>
              </a:xfrm>
              <a:prstGeom prst="line">
                <a:avLst/>
              </a:prstGeom>
              <a:ln w="11113" cap="flat" cmpd="sng">
                <a:solidFill>
                  <a:srgbClr val="FF0000"/>
                </a:solidFill>
                <a:prstDash val="solid"/>
                <a:headEnd type="none" w="med" len="med"/>
                <a:tailEnd type="none" w="med" len="med"/>
              </a:ln>
            </p:spPr>
          </p:sp>
          <p:sp>
            <p:nvSpPr>
              <p:cNvPr id="87098" name="Line 7899"/>
              <p:cNvSpPr/>
              <p:nvPr/>
            </p:nvSpPr>
            <p:spPr>
              <a:xfrm flipV="1">
                <a:off x="4000" y="648"/>
                <a:ext cx="0" cy="6"/>
              </a:xfrm>
              <a:prstGeom prst="line">
                <a:avLst/>
              </a:prstGeom>
              <a:ln w="11113" cap="flat" cmpd="sng">
                <a:solidFill>
                  <a:srgbClr val="FF0000"/>
                </a:solidFill>
                <a:prstDash val="solid"/>
                <a:headEnd type="none" w="med" len="med"/>
                <a:tailEnd type="none" w="med" len="med"/>
              </a:ln>
            </p:spPr>
          </p:sp>
          <p:sp>
            <p:nvSpPr>
              <p:cNvPr id="87099" name="Line 7900"/>
              <p:cNvSpPr/>
              <p:nvPr/>
            </p:nvSpPr>
            <p:spPr>
              <a:xfrm>
                <a:off x="4000" y="648"/>
                <a:ext cx="0" cy="0"/>
              </a:xfrm>
              <a:prstGeom prst="line">
                <a:avLst/>
              </a:prstGeom>
              <a:ln w="11113" cap="flat" cmpd="sng">
                <a:solidFill>
                  <a:srgbClr val="FF0000"/>
                </a:solidFill>
                <a:prstDash val="solid"/>
                <a:headEnd type="none" w="med" len="med"/>
                <a:tailEnd type="none" w="med" len="med"/>
              </a:ln>
            </p:spPr>
          </p:sp>
          <p:sp>
            <p:nvSpPr>
              <p:cNvPr id="87100" name="Line 7901"/>
              <p:cNvSpPr/>
              <p:nvPr/>
            </p:nvSpPr>
            <p:spPr>
              <a:xfrm>
                <a:off x="4000" y="654"/>
                <a:ext cx="0" cy="7"/>
              </a:xfrm>
              <a:prstGeom prst="line">
                <a:avLst/>
              </a:prstGeom>
              <a:ln w="11113" cap="flat" cmpd="sng">
                <a:solidFill>
                  <a:srgbClr val="FF0000"/>
                </a:solidFill>
                <a:prstDash val="solid"/>
                <a:headEnd type="none" w="med" len="med"/>
                <a:tailEnd type="none" w="med" len="med"/>
              </a:ln>
            </p:spPr>
          </p:sp>
          <p:sp>
            <p:nvSpPr>
              <p:cNvPr id="87101" name="Line 7902"/>
              <p:cNvSpPr/>
              <p:nvPr/>
            </p:nvSpPr>
            <p:spPr>
              <a:xfrm>
                <a:off x="4000" y="661"/>
                <a:ext cx="0" cy="0"/>
              </a:xfrm>
              <a:prstGeom prst="line">
                <a:avLst/>
              </a:prstGeom>
              <a:ln w="11113" cap="flat" cmpd="sng">
                <a:solidFill>
                  <a:srgbClr val="FF0000"/>
                </a:solidFill>
                <a:prstDash val="solid"/>
                <a:headEnd type="none" w="med" len="med"/>
                <a:tailEnd type="none" w="med" len="med"/>
              </a:ln>
            </p:spPr>
          </p:sp>
          <p:sp>
            <p:nvSpPr>
              <p:cNvPr id="87102" name="Line 7903"/>
              <p:cNvSpPr/>
              <p:nvPr/>
            </p:nvSpPr>
            <p:spPr>
              <a:xfrm flipV="1">
                <a:off x="4016" y="654"/>
                <a:ext cx="0" cy="4"/>
              </a:xfrm>
              <a:prstGeom prst="line">
                <a:avLst/>
              </a:prstGeom>
              <a:ln w="11113" cap="flat" cmpd="sng">
                <a:solidFill>
                  <a:srgbClr val="FF0000"/>
                </a:solidFill>
                <a:prstDash val="solid"/>
                <a:headEnd type="none" w="med" len="med"/>
                <a:tailEnd type="none" w="med" len="med"/>
              </a:ln>
            </p:spPr>
          </p:sp>
          <p:sp>
            <p:nvSpPr>
              <p:cNvPr id="87103" name="Line 7904"/>
              <p:cNvSpPr/>
              <p:nvPr/>
            </p:nvSpPr>
            <p:spPr>
              <a:xfrm>
                <a:off x="4016" y="654"/>
                <a:ext cx="0" cy="0"/>
              </a:xfrm>
              <a:prstGeom prst="line">
                <a:avLst/>
              </a:prstGeom>
              <a:ln w="11113" cap="flat" cmpd="sng">
                <a:solidFill>
                  <a:srgbClr val="FF0000"/>
                </a:solidFill>
                <a:prstDash val="solid"/>
                <a:headEnd type="none" w="med" len="med"/>
                <a:tailEnd type="none" w="med" len="med"/>
              </a:ln>
            </p:spPr>
          </p:sp>
          <p:sp>
            <p:nvSpPr>
              <p:cNvPr id="87104" name="Line 7905"/>
              <p:cNvSpPr/>
              <p:nvPr/>
            </p:nvSpPr>
            <p:spPr>
              <a:xfrm>
                <a:off x="4016" y="658"/>
                <a:ext cx="0" cy="5"/>
              </a:xfrm>
              <a:prstGeom prst="line">
                <a:avLst/>
              </a:prstGeom>
              <a:ln w="11113" cap="flat" cmpd="sng">
                <a:solidFill>
                  <a:srgbClr val="FF0000"/>
                </a:solidFill>
                <a:prstDash val="solid"/>
                <a:headEnd type="none" w="med" len="med"/>
                <a:tailEnd type="none" w="med" len="med"/>
              </a:ln>
            </p:spPr>
          </p:sp>
          <p:sp>
            <p:nvSpPr>
              <p:cNvPr id="87105" name="Line 7906"/>
              <p:cNvSpPr/>
              <p:nvPr/>
            </p:nvSpPr>
            <p:spPr>
              <a:xfrm>
                <a:off x="4016" y="663"/>
                <a:ext cx="0" cy="0"/>
              </a:xfrm>
              <a:prstGeom prst="line">
                <a:avLst/>
              </a:prstGeom>
              <a:ln w="11113" cap="flat" cmpd="sng">
                <a:solidFill>
                  <a:srgbClr val="FF0000"/>
                </a:solidFill>
                <a:prstDash val="solid"/>
                <a:headEnd type="none" w="med" len="med"/>
                <a:tailEnd type="none" w="med" len="med"/>
              </a:ln>
            </p:spPr>
          </p:sp>
          <p:sp>
            <p:nvSpPr>
              <p:cNvPr id="87106" name="Line 7907"/>
              <p:cNvSpPr/>
              <p:nvPr/>
            </p:nvSpPr>
            <p:spPr>
              <a:xfrm flipV="1">
                <a:off x="4033" y="658"/>
                <a:ext cx="0" cy="5"/>
              </a:xfrm>
              <a:prstGeom prst="line">
                <a:avLst/>
              </a:prstGeom>
              <a:ln w="11113" cap="flat" cmpd="sng">
                <a:solidFill>
                  <a:srgbClr val="FF0000"/>
                </a:solidFill>
                <a:prstDash val="solid"/>
                <a:headEnd type="none" w="med" len="med"/>
                <a:tailEnd type="none" w="med" len="med"/>
              </a:ln>
            </p:spPr>
          </p:sp>
          <p:sp>
            <p:nvSpPr>
              <p:cNvPr id="87107" name="Line 7908"/>
              <p:cNvSpPr/>
              <p:nvPr/>
            </p:nvSpPr>
            <p:spPr>
              <a:xfrm>
                <a:off x="4033" y="658"/>
                <a:ext cx="0" cy="0"/>
              </a:xfrm>
              <a:prstGeom prst="line">
                <a:avLst/>
              </a:prstGeom>
              <a:ln w="11113" cap="flat" cmpd="sng">
                <a:solidFill>
                  <a:srgbClr val="FF0000"/>
                </a:solidFill>
                <a:prstDash val="solid"/>
                <a:headEnd type="none" w="med" len="med"/>
                <a:tailEnd type="none" w="med" len="med"/>
              </a:ln>
            </p:spPr>
          </p:sp>
          <p:sp>
            <p:nvSpPr>
              <p:cNvPr id="87108" name="Line 7909"/>
              <p:cNvSpPr/>
              <p:nvPr/>
            </p:nvSpPr>
            <p:spPr>
              <a:xfrm>
                <a:off x="4033" y="663"/>
                <a:ext cx="0" cy="4"/>
              </a:xfrm>
              <a:prstGeom prst="line">
                <a:avLst/>
              </a:prstGeom>
              <a:ln w="11113" cap="flat" cmpd="sng">
                <a:solidFill>
                  <a:srgbClr val="FF0000"/>
                </a:solidFill>
                <a:prstDash val="solid"/>
                <a:headEnd type="none" w="med" len="med"/>
                <a:tailEnd type="none" w="med" len="med"/>
              </a:ln>
            </p:spPr>
          </p:sp>
          <p:sp>
            <p:nvSpPr>
              <p:cNvPr id="87109" name="Line 7910"/>
              <p:cNvSpPr/>
              <p:nvPr/>
            </p:nvSpPr>
            <p:spPr>
              <a:xfrm>
                <a:off x="4033" y="667"/>
                <a:ext cx="0" cy="0"/>
              </a:xfrm>
              <a:prstGeom prst="line">
                <a:avLst/>
              </a:prstGeom>
              <a:ln w="11113" cap="flat" cmpd="sng">
                <a:solidFill>
                  <a:srgbClr val="FF0000"/>
                </a:solidFill>
                <a:prstDash val="solid"/>
                <a:headEnd type="none" w="med" len="med"/>
                <a:tailEnd type="none" w="med" len="med"/>
              </a:ln>
            </p:spPr>
          </p:sp>
          <p:sp>
            <p:nvSpPr>
              <p:cNvPr id="87110" name="Line 7911"/>
              <p:cNvSpPr/>
              <p:nvPr/>
            </p:nvSpPr>
            <p:spPr>
              <a:xfrm flipV="1">
                <a:off x="4051" y="667"/>
                <a:ext cx="0" cy="4"/>
              </a:xfrm>
              <a:prstGeom prst="line">
                <a:avLst/>
              </a:prstGeom>
              <a:ln w="11113" cap="flat" cmpd="sng">
                <a:solidFill>
                  <a:srgbClr val="FF0000"/>
                </a:solidFill>
                <a:prstDash val="solid"/>
                <a:headEnd type="none" w="med" len="med"/>
                <a:tailEnd type="none" w="med" len="med"/>
              </a:ln>
            </p:spPr>
          </p:sp>
          <p:sp>
            <p:nvSpPr>
              <p:cNvPr id="87111" name="Line 7912"/>
              <p:cNvSpPr/>
              <p:nvPr/>
            </p:nvSpPr>
            <p:spPr>
              <a:xfrm>
                <a:off x="4051" y="667"/>
                <a:ext cx="0" cy="0"/>
              </a:xfrm>
              <a:prstGeom prst="line">
                <a:avLst/>
              </a:prstGeom>
              <a:ln w="11113" cap="flat" cmpd="sng">
                <a:solidFill>
                  <a:srgbClr val="FF0000"/>
                </a:solidFill>
                <a:prstDash val="solid"/>
                <a:headEnd type="none" w="med" len="med"/>
                <a:tailEnd type="none" w="med" len="med"/>
              </a:ln>
            </p:spPr>
          </p:sp>
          <p:sp>
            <p:nvSpPr>
              <p:cNvPr id="87112" name="Line 7913"/>
              <p:cNvSpPr/>
              <p:nvPr/>
            </p:nvSpPr>
            <p:spPr>
              <a:xfrm>
                <a:off x="4051" y="671"/>
                <a:ext cx="0" cy="5"/>
              </a:xfrm>
              <a:prstGeom prst="line">
                <a:avLst/>
              </a:prstGeom>
              <a:ln w="11113" cap="flat" cmpd="sng">
                <a:solidFill>
                  <a:srgbClr val="FF0000"/>
                </a:solidFill>
                <a:prstDash val="solid"/>
                <a:headEnd type="none" w="med" len="med"/>
                <a:tailEnd type="none" w="med" len="med"/>
              </a:ln>
            </p:spPr>
          </p:sp>
          <p:sp>
            <p:nvSpPr>
              <p:cNvPr id="87113" name="Line 7914"/>
              <p:cNvSpPr/>
              <p:nvPr/>
            </p:nvSpPr>
            <p:spPr>
              <a:xfrm>
                <a:off x="4051" y="676"/>
                <a:ext cx="0" cy="0"/>
              </a:xfrm>
              <a:prstGeom prst="line">
                <a:avLst/>
              </a:prstGeom>
              <a:ln w="11113" cap="flat" cmpd="sng">
                <a:solidFill>
                  <a:srgbClr val="FF0000"/>
                </a:solidFill>
                <a:prstDash val="solid"/>
                <a:headEnd type="none" w="med" len="med"/>
                <a:tailEnd type="none" w="med" len="med"/>
              </a:ln>
            </p:spPr>
          </p:sp>
          <p:sp>
            <p:nvSpPr>
              <p:cNvPr id="87114" name="Line 7915"/>
              <p:cNvSpPr/>
              <p:nvPr/>
            </p:nvSpPr>
            <p:spPr>
              <a:xfrm flipV="1">
                <a:off x="4066" y="669"/>
                <a:ext cx="0" cy="4"/>
              </a:xfrm>
              <a:prstGeom prst="line">
                <a:avLst/>
              </a:prstGeom>
              <a:ln w="11113" cap="flat" cmpd="sng">
                <a:solidFill>
                  <a:srgbClr val="FF0000"/>
                </a:solidFill>
                <a:prstDash val="solid"/>
                <a:headEnd type="none" w="med" len="med"/>
                <a:tailEnd type="none" w="med" len="med"/>
              </a:ln>
            </p:spPr>
          </p:sp>
          <p:sp>
            <p:nvSpPr>
              <p:cNvPr id="87115" name="Line 7916"/>
              <p:cNvSpPr/>
              <p:nvPr/>
            </p:nvSpPr>
            <p:spPr>
              <a:xfrm>
                <a:off x="4066" y="669"/>
                <a:ext cx="0" cy="0"/>
              </a:xfrm>
              <a:prstGeom prst="line">
                <a:avLst/>
              </a:prstGeom>
              <a:ln w="11113" cap="flat" cmpd="sng">
                <a:solidFill>
                  <a:srgbClr val="FF0000"/>
                </a:solidFill>
                <a:prstDash val="solid"/>
                <a:headEnd type="none" w="med" len="med"/>
                <a:tailEnd type="none" w="med" len="med"/>
              </a:ln>
            </p:spPr>
          </p:sp>
          <p:sp>
            <p:nvSpPr>
              <p:cNvPr id="87116" name="Line 7917"/>
              <p:cNvSpPr/>
              <p:nvPr/>
            </p:nvSpPr>
            <p:spPr>
              <a:xfrm>
                <a:off x="4066" y="673"/>
                <a:ext cx="0" cy="4"/>
              </a:xfrm>
              <a:prstGeom prst="line">
                <a:avLst/>
              </a:prstGeom>
              <a:ln w="11113" cap="flat" cmpd="sng">
                <a:solidFill>
                  <a:srgbClr val="FF0000"/>
                </a:solidFill>
                <a:prstDash val="solid"/>
                <a:headEnd type="none" w="med" len="med"/>
                <a:tailEnd type="none" w="med" len="med"/>
              </a:ln>
            </p:spPr>
          </p:sp>
          <p:sp>
            <p:nvSpPr>
              <p:cNvPr id="87117" name="Line 7918"/>
              <p:cNvSpPr/>
              <p:nvPr/>
            </p:nvSpPr>
            <p:spPr>
              <a:xfrm>
                <a:off x="4066" y="677"/>
                <a:ext cx="0" cy="0"/>
              </a:xfrm>
              <a:prstGeom prst="line">
                <a:avLst/>
              </a:prstGeom>
              <a:ln w="11113" cap="flat" cmpd="sng">
                <a:solidFill>
                  <a:srgbClr val="FF0000"/>
                </a:solidFill>
                <a:prstDash val="solid"/>
                <a:headEnd type="none" w="med" len="med"/>
                <a:tailEnd type="none" w="med" len="med"/>
              </a:ln>
            </p:spPr>
          </p:sp>
          <p:sp>
            <p:nvSpPr>
              <p:cNvPr id="87118" name="Line 7919"/>
              <p:cNvSpPr/>
              <p:nvPr/>
            </p:nvSpPr>
            <p:spPr>
              <a:xfrm flipV="1">
                <a:off x="4084" y="673"/>
                <a:ext cx="0" cy="4"/>
              </a:xfrm>
              <a:prstGeom prst="line">
                <a:avLst/>
              </a:prstGeom>
              <a:ln w="11113" cap="flat" cmpd="sng">
                <a:solidFill>
                  <a:srgbClr val="FF0000"/>
                </a:solidFill>
                <a:prstDash val="solid"/>
                <a:headEnd type="none" w="med" len="med"/>
                <a:tailEnd type="none" w="med" len="med"/>
              </a:ln>
            </p:spPr>
          </p:sp>
          <p:sp>
            <p:nvSpPr>
              <p:cNvPr id="87119" name="Line 7920"/>
              <p:cNvSpPr/>
              <p:nvPr/>
            </p:nvSpPr>
            <p:spPr>
              <a:xfrm>
                <a:off x="4084" y="673"/>
                <a:ext cx="0" cy="0"/>
              </a:xfrm>
              <a:prstGeom prst="line">
                <a:avLst/>
              </a:prstGeom>
              <a:ln w="11113" cap="flat" cmpd="sng">
                <a:solidFill>
                  <a:srgbClr val="FF0000"/>
                </a:solidFill>
                <a:prstDash val="solid"/>
                <a:headEnd type="none" w="med" len="med"/>
                <a:tailEnd type="none" w="med" len="med"/>
              </a:ln>
            </p:spPr>
          </p:sp>
          <p:sp>
            <p:nvSpPr>
              <p:cNvPr id="87120" name="Line 7921"/>
              <p:cNvSpPr/>
              <p:nvPr/>
            </p:nvSpPr>
            <p:spPr>
              <a:xfrm>
                <a:off x="4084" y="677"/>
                <a:ext cx="0" cy="5"/>
              </a:xfrm>
              <a:prstGeom prst="line">
                <a:avLst/>
              </a:prstGeom>
              <a:ln w="11113" cap="flat" cmpd="sng">
                <a:solidFill>
                  <a:srgbClr val="FF0000"/>
                </a:solidFill>
                <a:prstDash val="solid"/>
                <a:headEnd type="none" w="med" len="med"/>
                <a:tailEnd type="none" w="med" len="med"/>
              </a:ln>
            </p:spPr>
          </p:sp>
          <p:sp>
            <p:nvSpPr>
              <p:cNvPr id="87121" name="Line 7922"/>
              <p:cNvSpPr/>
              <p:nvPr/>
            </p:nvSpPr>
            <p:spPr>
              <a:xfrm>
                <a:off x="4084" y="682"/>
                <a:ext cx="0" cy="0"/>
              </a:xfrm>
              <a:prstGeom prst="line">
                <a:avLst/>
              </a:prstGeom>
              <a:ln w="11113" cap="flat" cmpd="sng">
                <a:solidFill>
                  <a:srgbClr val="FF0000"/>
                </a:solidFill>
                <a:prstDash val="solid"/>
                <a:headEnd type="none" w="med" len="med"/>
                <a:tailEnd type="none" w="med" len="med"/>
              </a:ln>
            </p:spPr>
          </p:sp>
          <p:sp>
            <p:nvSpPr>
              <p:cNvPr id="87122" name="Line 7923"/>
              <p:cNvSpPr/>
              <p:nvPr/>
            </p:nvSpPr>
            <p:spPr>
              <a:xfrm flipV="1">
                <a:off x="4101" y="676"/>
                <a:ext cx="0" cy="4"/>
              </a:xfrm>
              <a:prstGeom prst="line">
                <a:avLst/>
              </a:prstGeom>
              <a:ln w="11113" cap="flat" cmpd="sng">
                <a:solidFill>
                  <a:srgbClr val="FF0000"/>
                </a:solidFill>
                <a:prstDash val="solid"/>
                <a:headEnd type="none" w="med" len="med"/>
                <a:tailEnd type="none" w="med" len="med"/>
              </a:ln>
            </p:spPr>
          </p:sp>
          <p:sp>
            <p:nvSpPr>
              <p:cNvPr id="87123" name="Line 7924"/>
              <p:cNvSpPr/>
              <p:nvPr/>
            </p:nvSpPr>
            <p:spPr>
              <a:xfrm>
                <a:off x="4101" y="676"/>
                <a:ext cx="0" cy="0"/>
              </a:xfrm>
              <a:prstGeom prst="line">
                <a:avLst/>
              </a:prstGeom>
              <a:ln w="11113" cap="flat" cmpd="sng">
                <a:solidFill>
                  <a:srgbClr val="FF0000"/>
                </a:solidFill>
                <a:prstDash val="solid"/>
                <a:headEnd type="none" w="med" len="med"/>
                <a:tailEnd type="none" w="med" len="med"/>
              </a:ln>
            </p:spPr>
          </p:sp>
          <p:sp>
            <p:nvSpPr>
              <p:cNvPr id="87124" name="Line 7925"/>
              <p:cNvSpPr/>
              <p:nvPr/>
            </p:nvSpPr>
            <p:spPr>
              <a:xfrm>
                <a:off x="4101" y="680"/>
                <a:ext cx="0" cy="4"/>
              </a:xfrm>
              <a:prstGeom prst="line">
                <a:avLst/>
              </a:prstGeom>
              <a:ln w="11113" cap="flat" cmpd="sng">
                <a:solidFill>
                  <a:srgbClr val="FF0000"/>
                </a:solidFill>
                <a:prstDash val="solid"/>
                <a:headEnd type="none" w="med" len="med"/>
                <a:tailEnd type="none" w="med" len="med"/>
              </a:ln>
            </p:spPr>
          </p:sp>
          <p:sp>
            <p:nvSpPr>
              <p:cNvPr id="87125" name="Line 7926"/>
              <p:cNvSpPr/>
              <p:nvPr/>
            </p:nvSpPr>
            <p:spPr>
              <a:xfrm>
                <a:off x="4101" y="684"/>
                <a:ext cx="0" cy="0"/>
              </a:xfrm>
              <a:prstGeom prst="line">
                <a:avLst/>
              </a:prstGeom>
              <a:ln w="11113" cap="flat" cmpd="sng">
                <a:solidFill>
                  <a:srgbClr val="FF0000"/>
                </a:solidFill>
                <a:prstDash val="solid"/>
                <a:headEnd type="none" w="med" len="med"/>
                <a:tailEnd type="none" w="med" len="med"/>
              </a:ln>
            </p:spPr>
          </p:sp>
          <p:sp>
            <p:nvSpPr>
              <p:cNvPr id="87126" name="Line 7927"/>
              <p:cNvSpPr/>
              <p:nvPr/>
            </p:nvSpPr>
            <p:spPr>
              <a:xfrm flipV="1">
                <a:off x="4116" y="676"/>
                <a:ext cx="0" cy="6"/>
              </a:xfrm>
              <a:prstGeom prst="line">
                <a:avLst/>
              </a:prstGeom>
              <a:ln w="11113" cap="flat" cmpd="sng">
                <a:solidFill>
                  <a:srgbClr val="FF0000"/>
                </a:solidFill>
                <a:prstDash val="solid"/>
                <a:headEnd type="none" w="med" len="med"/>
                <a:tailEnd type="none" w="med" len="med"/>
              </a:ln>
            </p:spPr>
          </p:sp>
          <p:sp>
            <p:nvSpPr>
              <p:cNvPr id="87127" name="Line 7928"/>
              <p:cNvSpPr/>
              <p:nvPr/>
            </p:nvSpPr>
            <p:spPr>
              <a:xfrm>
                <a:off x="4116" y="676"/>
                <a:ext cx="0" cy="0"/>
              </a:xfrm>
              <a:prstGeom prst="line">
                <a:avLst/>
              </a:prstGeom>
              <a:ln w="11113" cap="flat" cmpd="sng">
                <a:solidFill>
                  <a:srgbClr val="FF0000"/>
                </a:solidFill>
                <a:prstDash val="solid"/>
                <a:headEnd type="none" w="med" len="med"/>
                <a:tailEnd type="none" w="med" len="med"/>
              </a:ln>
            </p:spPr>
          </p:sp>
          <p:sp>
            <p:nvSpPr>
              <p:cNvPr id="87128" name="Line 7929"/>
              <p:cNvSpPr/>
              <p:nvPr/>
            </p:nvSpPr>
            <p:spPr>
              <a:xfrm>
                <a:off x="4116" y="682"/>
                <a:ext cx="0" cy="6"/>
              </a:xfrm>
              <a:prstGeom prst="line">
                <a:avLst/>
              </a:prstGeom>
              <a:ln w="11113" cap="flat" cmpd="sng">
                <a:solidFill>
                  <a:srgbClr val="FF0000"/>
                </a:solidFill>
                <a:prstDash val="solid"/>
                <a:headEnd type="none" w="med" len="med"/>
                <a:tailEnd type="none" w="med" len="med"/>
              </a:ln>
            </p:spPr>
          </p:sp>
          <p:sp>
            <p:nvSpPr>
              <p:cNvPr id="87129" name="Line 7930"/>
              <p:cNvSpPr/>
              <p:nvPr/>
            </p:nvSpPr>
            <p:spPr>
              <a:xfrm>
                <a:off x="4116" y="688"/>
                <a:ext cx="0" cy="0"/>
              </a:xfrm>
              <a:prstGeom prst="line">
                <a:avLst/>
              </a:prstGeom>
              <a:ln w="11113" cap="flat" cmpd="sng">
                <a:solidFill>
                  <a:srgbClr val="FF0000"/>
                </a:solidFill>
                <a:prstDash val="solid"/>
                <a:headEnd type="none" w="med" len="med"/>
                <a:tailEnd type="none" w="med" len="med"/>
              </a:ln>
            </p:spPr>
          </p:sp>
          <p:sp>
            <p:nvSpPr>
              <p:cNvPr id="87130" name="Line 7931"/>
              <p:cNvSpPr/>
              <p:nvPr/>
            </p:nvSpPr>
            <p:spPr>
              <a:xfrm flipV="1">
                <a:off x="4134" y="677"/>
                <a:ext cx="0" cy="7"/>
              </a:xfrm>
              <a:prstGeom prst="line">
                <a:avLst/>
              </a:prstGeom>
              <a:ln w="11113" cap="flat" cmpd="sng">
                <a:solidFill>
                  <a:srgbClr val="FF0000"/>
                </a:solidFill>
                <a:prstDash val="solid"/>
                <a:headEnd type="none" w="med" len="med"/>
                <a:tailEnd type="none" w="med" len="med"/>
              </a:ln>
            </p:spPr>
          </p:sp>
          <p:sp>
            <p:nvSpPr>
              <p:cNvPr id="87131" name="Line 7932"/>
              <p:cNvSpPr/>
              <p:nvPr/>
            </p:nvSpPr>
            <p:spPr>
              <a:xfrm>
                <a:off x="4134" y="677"/>
                <a:ext cx="0" cy="0"/>
              </a:xfrm>
              <a:prstGeom prst="line">
                <a:avLst/>
              </a:prstGeom>
              <a:ln w="11113" cap="flat" cmpd="sng">
                <a:solidFill>
                  <a:srgbClr val="FF0000"/>
                </a:solidFill>
                <a:prstDash val="solid"/>
                <a:headEnd type="none" w="med" len="med"/>
                <a:tailEnd type="none" w="med" len="med"/>
              </a:ln>
            </p:spPr>
          </p:sp>
          <p:sp>
            <p:nvSpPr>
              <p:cNvPr id="87132" name="Line 7933"/>
              <p:cNvSpPr/>
              <p:nvPr/>
            </p:nvSpPr>
            <p:spPr>
              <a:xfrm>
                <a:off x="4134" y="684"/>
                <a:ext cx="0" cy="6"/>
              </a:xfrm>
              <a:prstGeom prst="line">
                <a:avLst/>
              </a:prstGeom>
              <a:ln w="11113" cap="flat" cmpd="sng">
                <a:solidFill>
                  <a:srgbClr val="FF0000"/>
                </a:solidFill>
                <a:prstDash val="solid"/>
                <a:headEnd type="none" w="med" len="med"/>
                <a:tailEnd type="none" w="med" len="med"/>
              </a:ln>
            </p:spPr>
          </p:sp>
          <p:sp>
            <p:nvSpPr>
              <p:cNvPr id="87133" name="Line 7934"/>
              <p:cNvSpPr/>
              <p:nvPr/>
            </p:nvSpPr>
            <p:spPr>
              <a:xfrm>
                <a:off x="4134" y="690"/>
                <a:ext cx="0" cy="0"/>
              </a:xfrm>
              <a:prstGeom prst="line">
                <a:avLst/>
              </a:prstGeom>
              <a:ln w="11113" cap="flat" cmpd="sng">
                <a:solidFill>
                  <a:srgbClr val="FF0000"/>
                </a:solidFill>
                <a:prstDash val="solid"/>
                <a:headEnd type="none" w="med" len="med"/>
                <a:tailEnd type="none" w="med" len="med"/>
              </a:ln>
            </p:spPr>
          </p:sp>
          <p:sp>
            <p:nvSpPr>
              <p:cNvPr id="87134" name="Line 7935"/>
              <p:cNvSpPr/>
              <p:nvPr/>
            </p:nvSpPr>
            <p:spPr>
              <a:xfrm flipV="1">
                <a:off x="4152" y="682"/>
                <a:ext cx="0" cy="6"/>
              </a:xfrm>
              <a:prstGeom prst="line">
                <a:avLst/>
              </a:prstGeom>
              <a:ln w="11113" cap="flat" cmpd="sng">
                <a:solidFill>
                  <a:srgbClr val="FF0000"/>
                </a:solidFill>
                <a:prstDash val="solid"/>
                <a:headEnd type="none" w="med" len="med"/>
                <a:tailEnd type="none" w="med" len="med"/>
              </a:ln>
            </p:spPr>
          </p:sp>
          <p:sp>
            <p:nvSpPr>
              <p:cNvPr id="87135" name="Line 7936"/>
              <p:cNvSpPr/>
              <p:nvPr/>
            </p:nvSpPr>
            <p:spPr>
              <a:xfrm>
                <a:off x="4152" y="682"/>
                <a:ext cx="0" cy="0"/>
              </a:xfrm>
              <a:prstGeom prst="line">
                <a:avLst/>
              </a:prstGeom>
              <a:ln w="11113" cap="flat" cmpd="sng">
                <a:solidFill>
                  <a:srgbClr val="FF0000"/>
                </a:solidFill>
                <a:prstDash val="solid"/>
                <a:headEnd type="none" w="med" len="med"/>
                <a:tailEnd type="none" w="med" len="med"/>
              </a:ln>
            </p:spPr>
          </p:sp>
          <p:sp>
            <p:nvSpPr>
              <p:cNvPr id="87136" name="Line 7937"/>
              <p:cNvSpPr/>
              <p:nvPr/>
            </p:nvSpPr>
            <p:spPr>
              <a:xfrm>
                <a:off x="4152" y="688"/>
                <a:ext cx="0" cy="7"/>
              </a:xfrm>
              <a:prstGeom prst="line">
                <a:avLst/>
              </a:prstGeom>
              <a:ln w="11113" cap="flat" cmpd="sng">
                <a:solidFill>
                  <a:srgbClr val="FF0000"/>
                </a:solidFill>
                <a:prstDash val="solid"/>
                <a:headEnd type="none" w="med" len="med"/>
                <a:tailEnd type="none" w="med" len="med"/>
              </a:ln>
            </p:spPr>
          </p:sp>
          <p:sp>
            <p:nvSpPr>
              <p:cNvPr id="87137" name="Line 7938"/>
              <p:cNvSpPr/>
              <p:nvPr/>
            </p:nvSpPr>
            <p:spPr>
              <a:xfrm>
                <a:off x="4152" y="695"/>
                <a:ext cx="0" cy="0"/>
              </a:xfrm>
              <a:prstGeom prst="line">
                <a:avLst/>
              </a:prstGeom>
              <a:ln w="11113" cap="flat" cmpd="sng">
                <a:solidFill>
                  <a:srgbClr val="FF0000"/>
                </a:solidFill>
                <a:prstDash val="solid"/>
                <a:headEnd type="none" w="med" len="med"/>
                <a:tailEnd type="none" w="med" len="med"/>
              </a:ln>
            </p:spPr>
          </p:sp>
          <p:sp>
            <p:nvSpPr>
              <p:cNvPr id="87138" name="Line 7939"/>
              <p:cNvSpPr/>
              <p:nvPr/>
            </p:nvSpPr>
            <p:spPr>
              <a:xfrm flipV="1">
                <a:off x="4167" y="690"/>
                <a:ext cx="0" cy="6"/>
              </a:xfrm>
              <a:prstGeom prst="line">
                <a:avLst/>
              </a:prstGeom>
              <a:ln w="11113" cap="flat" cmpd="sng">
                <a:solidFill>
                  <a:srgbClr val="FF0000"/>
                </a:solidFill>
                <a:prstDash val="solid"/>
                <a:headEnd type="none" w="med" len="med"/>
                <a:tailEnd type="none" w="med" len="med"/>
              </a:ln>
            </p:spPr>
          </p:sp>
          <p:sp>
            <p:nvSpPr>
              <p:cNvPr id="87139" name="Line 7940"/>
              <p:cNvSpPr/>
              <p:nvPr/>
            </p:nvSpPr>
            <p:spPr>
              <a:xfrm>
                <a:off x="4167" y="690"/>
                <a:ext cx="0" cy="0"/>
              </a:xfrm>
              <a:prstGeom prst="line">
                <a:avLst/>
              </a:prstGeom>
              <a:ln w="11113" cap="flat" cmpd="sng">
                <a:solidFill>
                  <a:srgbClr val="FF0000"/>
                </a:solidFill>
                <a:prstDash val="solid"/>
                <a:headEnd type="none" w="med" len="med"/>
                <a:tailEnd type="none" w="med" len="med"/>
              </a:ln>
            </p:spPr>
          </p:sp>
          <p:sp>
            <p:nvSpPr>
              <p:cNvPr id="87140" name="Line 7941"/>
              <p:cNvSpPr/>
              <p:nvPr/>
            </p:nvSpPr>
            <p:spPr>
              <a:xfrm>
                <a:off x="4167" y="696"/>
                <a:ext cx="0" cy="7"/>
              </a:xfrm>
              <a:prstGeom prst="line">
                <a:avLst/>
              </a:prstGeom>
              <a:ln w="11113" cap="flat" cmpd="sng">
                <a:solidFill>
                  <a:srgbClr val="FF0000"/>
                </a:solidFill>
                <a:prstDash val="solid"/>
                <a:headEnd type="none" w="med" len="med"/>
                <a:tailEnd type="none" w="med" len="med"/>
              </a:ln>
            </p:spPr>
          </p:sp>
          <p:sp>
            <p:nvSpPr>
              <p:cNvPr id="87141" name="Line 7942"/>
              <p:cNvSpPr/>
              <p:nvPr/>
            </p:nvSpPr>
            <p:spPr>
              <a:xfrm>
                <a:off x="4167" y="703"/>
                <a:ext cx="0" cy="0"/>
              </a:xfrm>
              <a:prstGeom prst="line">
                <a:avLst/>
              </a:prstGeom>
              <a:ln w="11113" cap="flat" cmpd="sng">
                <a:solidFill>
                  <a:srgbClr val="FF0000"/>
                </a:solidFill>
                <a:prstDash val="solid"/>
                <a:headEnd type="none" w="med" len="med"/>
                <a:tailEnd type="none" w="med" len="med"/>
              </a:ln>
            </p:spPr>
          </p:sp>
          <p:sp>
            <p:nvSpPr>
              <p:cNvPr id="87142" name="Line 7943"/>
              <p:cNvSpPr/>
              <p:nvPr/>
            </p:nvSpPr>
            <p:spPr>
              <a:xfrm flipV="1">
                <a:off x="4184" y="695"/>
                <a:ext cx="0" cy="6"/>
              </a:xfrm>
              <a:prstGeom prst="line">
                <a:avLst/>
              </a:prstGeom>
              <a:ln w="11113" cap="flat" cmpd="sng">
                <a:solidFill>
                  <a:srgbClr val="FF0000"/>
                </a:solidFill>
                <a:prstDash val="solid"/>
                <a:headEnd type="none" w="med" len="med"/>
                <a:tailEnd type="none" w="med" len="med"/>
              </a:ln>
            </p:spPr>
          </p:sp>
          <p:sp>
            <p:nvSpPr>
              <p:cNvPr id="87143" name="Line 7944"/>
              <p:cNvSpPr/>
              <p:nvPr/>
            </p:nvSpPr>
            <p:spPr>
              <a:xfrm>
                <a:off x="4184" y="695"/>
                <a:ext cx="0" cy="0"/>
              </a:xfrm>
              <a:prstGeom prst="line">
                <a:avLst/>
              </a:prstGeom>
              <a:ln w="11113" cap="flat" cmpd="sng">
                <a:solidFill>
                  <a:srgbClr val="FF0000"/>
                </a:solidFill>
                <a:prstDash val="solid"/>
                <a:headEnd type="none" w="med" len="med"/>
                <a:tailEnd type="none" w="med" len="med"/>
              </a:ln>
            </p:spPr>
          </p:sp>
          <p:sp>
            <p:nvSpPr>
              <p:cNvPr id="87144" name="Line 7945"/>
              <p:cNvSpPr/>
              <p:nvPr/>
            </p:nvSpPr>
            <p:spPr>
              <a:xfrm>
                <a:off x="4184" y="701"/>
                <a:ext cx="0" cy="6"/>
              </a:xfrm>
              <a:prstGeom prst="line">
                <a:avLst/>
              </a:prstGeom>
              <a:ln w="11113" cap="flat" cmpd="sng">
                <a:solidFill>
                  <a:srgbClr val="FF0000"/>
                </a:solidFill>
                <a:prstDash val="solid"/>
                <a:headEnd type="none" w="med" len="med"/>
                <a:tailEnd type="none" w="med" len="med"/>
              </a:ln>
            </p:spPr>
          </p:sp>
          <p:sp>
            <p:nvSpPr>
              <p:cNvPr id="87145" name="Line 7946"/>
              <p:cNvSpPr/>
              <p:nvPr/>
            </p:nvSpPr>
            <p:spPr>
              <a:xfrm>
                <a:off x="4184" y="707"/>
                <a:ext cx="0" cy="0"/>
              </a:xfrm>
              <a:prstGeom prst="line">
                <a:avLst/>
              </a:prstGeom>
              <a:ln w="11113" cap="flat" cmpd="sng">
                <a:solidFill>
                  <a:srgbClr val="FF0000"/>
                </a:solidFill>
                <a:prstDash val="solid"/>
                <a:headEnd type="none" w="med" len="med"/>
                <a:tailEnd type="none" w="med" len="med"/>
              </a:ln>
            </p:spPr>
          </p:sp>
          <p:sp>
            <p:nvSpPr>
              <p:cNvPr id="87146" name="Line 7947"/>
              <p:cNvSpPr/>
              <p:nvPr/>
            </p:nvSpPr>
            <p:spPr>
              <a:xfrm flipV="1">
                <a:off x="4202" y="696"/>
                <a:ext cx="0" cy="9"/>
              </a:xfrm>
              <a:prstGeom prst="line">
                <a:avLst/>
              </a:prstGeom>
              <a:ln w="11113" cap="flat" cmpd="sng">
                <a:solidFill>
                  <a:srgbClr val="FF0000"/>
                </a:solidFill>
                <a:prstDash val="solid"/>
                <a:headEnd type="none" w="med" len="med"/>
                <a:tailEnd type="none" w="med" len="med"/>
              </a:ln>
            </p:spPr>
          </p:sp>
          <p:sp>
            <p:nvSpPr>
              <p:cNvPr id="87147" name="Line 7948"/>
              <p:cNvSpPr/>
              <p:nvPr/>
            </p:nvSpPr>
            <p:spPr>
              <a:xfrm>
                <a:off x="4202" y="696"/>
                <a:ext cx="0" cy="0"/>
              </a:xfrm>
              <a:prstGeom prst="line">
                <a:avLst/>
              </a:prstGeom>
              <a:ln w="11113" cap="flat" cmpd="sng">
                <a:solidFill>
                  <a:srgbClr val="FF0000"/>
                </a:solidFill>
                <a:prstDash val="solid"/>
                <a:headEnd type="none" w="med" len="med"/>
                <a:tailEnd type="none" w="med" len="med"/>
              </a:ln>
            </p:spPr>
          </p:sp>
          <p:sp>
            <p:nvSpPr>
              <p:cNvPr id="87148" name="Line 7949"/>
              <p:cNvSpPr/>
              <p:nvPr/>
            </p:nvSpPr>
            <p:spPr>
              <a:xfrm>
                <a:off x="4202" y="705"/>
                <a:ext cx="0" cy="8"/>
              </a:xfrm>
              <a:prstGeom prst="line">
                <a:avLst/>
              </a:prstGeom>
              <a:ln w="11113" cap="flat" cmpd="sng">
                <a:solidFill>
                  <a:srgbClr val="FF0000"/>
                </a:solidFill>
                <a:prstDash val="solid"/>
                <a:headEnd type="none" w="med" len="med"/>
                <a:tailEnd type="none" w="med" len="med"/>
              </a:ln>
            </p:spPr>
          </p:sp>
          <p:sp>
            <p:nvSpPr>
              <p:cNvPr id="87149" name="Line 7950"/>
              <p:cNvSpPr/>
              <p:nvPr/>
            </p:nvSpPr>
            <p:spPr>
              <a:xfrm>
                <a:off x="4202" y="713"/>
                <a:ext cx="0" cy="0"/>
              </a:xfrm>
              <a:prstGeom prst="line">
                <a:avLst/>
              </a:prstGeom>
              <a:ln w="11113" cap="flat" cmpd="sng">
                <a:solidFill>
                  <a:srgbClr val="FF0000"/>
                </a:solidFill>
                <a:prstDash val="solid"/>
                <a:headEnd type="none" w="med" len="med"/>
                <a:tailEnd type="none" w="med" len="med"/>
              </a:ln>
            </p:spPr>
          </p:sp>
          <p:sp>
            <p:nvSpPr>
              <p:cNvPr id="87150" name="Line 7951"/>
              <p:cNvSpPr/>
              <p:nvPr/>
            </p:nvSpPr>
            <p:spPr>
              <a:xfrm flipV="1">
                <a:off x="4217" y="707"/>
                <a:ext cx="0" cy="6"/>
              </a:xfrm>
              <a:prstGeom prst="line">
                <a:avLst/>
              </a:prstGeom>
              <a:ln w="11113" cap="flat" cmpd="sng">
                <a:solidFill>
                  <a:srgbClr val="FF0000"/>
                </a:solidFill>
                <a:prstDash val="solid"/>
                <a:headEnd type="none" w="med" len="med"/>
                <a:tailEnd type="none" w="med" len="med"/>
              </a:ln>
            </p:spPr>
          </p:sp>
          <p:sp>
            <p:nvSpPr>
              <p:cNvPr id="87151" name="Line 7952"/>
              <p:cNvSpPr/>
              <p:nvPr/>
            </p:nvSpPr>
            <p:spPr>
              <a:xfrm>
                <a:off x="4217" y="707"/>
                <a:ext cx="0" cy="0"/>
              </a:xfrm>
              <a:prstGeom prst="line">
                <a:avLst/>
              </a:prstGeom>
              <a:ln w="11113" cap="flat" cmpd="sng">
                <a:solidFill>
                  <a:srgbClr val="FF0000"/>
                </a:solidFill>
                <a:prstDash val="solid"/>
                <a:headEnd type="none" w="med" len="med"/>
                <a:tailEnd type="none" w="med" len="med"/>
              </a:ln>
            </p:spPr>
          </p:sp>
          <p:sp>
            <p:nvSpPr>
              <p:cNvPr id="87152" name="Line 7953"/>
              <p:cNvSpPr/>
              <p:nvPr/>
            </p:nvSpPr>
            <p:spPr>
              <a:xfrm>
                <a:off x="4217" y="713"/>
                <a:ext cx="0" cy="6"/>
              </a:xfrm>
              <a:prstGeom prst="line">
                <a:avLst/>
              </a:prstGeom>
              <a:ln w="11113" cap="flat" cmpd="sng">
                <a:solidFill>
                  <a:srgbClr val="FF0000"/>
                </a:solidFill>
                <a:prstDash val="solid"/>
                <a:headEnd type="none" w="med" len="med"/>
                <a:tailEnd type="none" w="med" len="med"/>
              </a:ln>
            </p:spPr>
          </p:sp>
          <p:sp>
            <p:nvSpPr>
              <p:cNvPr id="87153" name="Line 7954"/>
              <p:cNvSpPr/>
              <p:nvPr/>
            </p:nvSpPr>
            <p:spPr>
              <a:xfrm>
                <a:off x="4217" y="719"/>
                <a:ext cx="0" cy="0"/>
              </a:xfrm>
              <a:prstGeom prst="line">
                <a:avLst/>
              </a:prstGeom>
              <a:ln w="11113" cap="flat" cmpd="sng">
                <a:solidFill>
                  <a:srgbClr val="FF0000"/>
                </a:solidFill>
                <a:prstDash val="solid"/>
                <a:headEnd type="none" w="med" len="med"/>
                <a:tailEnd type="none" w="med" len="med"/>
              </a:ln>
            </p:spPr>
          </p:sp>
          <p:sp>
            <p:nvSpPr>
              <p:cNvPr id="87154" name="Line 7955"/>
              <p:cNvSpPr/>
              <p:nvPr/>
            </p:nvSpPr>
            <p:spPr>
              <a:xfrm flipV="1">
                <a:off x="4235" y="711"/>
                <a:ext cx="0" cy="8"/>
              </a:xfrm>
              <a:prstGeom prst="line">
                <a:avLst/>
              </a:prstGeom>
              <a:ln w="11113" cap="flat" cmpd="sng">
                <a:solidFill>
                  <a:srgbClr val="FF0000"/>
                </a:solidFill>
                <a:prstDash val="solid"/>
                <a:headEnd type="none" w="med" len="med"/>
                <a:tailEnd type="none" w="med" len="med"/>
              </a:ln>
            </p:spPr>
          </p:sp>
          <p:sp>
            <p:nvSpPr>
              <p:cNvPr id="87155" name="Line 7956"/>
              <p:cNvSpPr/>
              <p:nvPr/>
            </p:nvSpPr>
            <p:spPr>
              <a:xfrm>
                <a:off x="4235" y="711"/>
                <a:ext cx="0" cy="0"/>
              </a:xfrm>
              <a:prstGeom prst="line">
                <a:avLst/>
              </a:prstGeom>
              <a:ln w="11113" cap="flat" cmpd="sng">
                <a:solidFill>
                  <a:srgbClr val="FF0000"/>
                </a:solidFill>
                <a:prstDash val="solid"/>
                <a:headEnd type="none" w="med" len="med"/>
                <a:tailEnd type="none" w="med" len="med"/>
              </a:ln>
            </p:spPr>
          </p:sp>
          <p:sp>
            <p:nvSpPr>
              <p:cNvPr id="87156" name="Line 7957"/>
              <p:cNvSpPr/>
              <p:nvPr/>
            </p:nvSpPr>
            <p:spPr>
              <a:xfrm>
                <a:off x="4235" y="719"/>
                <a:ext cx="0" cy="9"/>
              </a:xfrm>
              <a:prstGeom prst="line">
                <a:avLst/>
              </a:prstGeom>
              <a:ln w="11113" cap="flat" cmpd="sng">
                <a:solidFill>
                  <a:srgbClr val="FF0000"/>
                </a:solidFill>
                <a:prstDash val="solid"/>
                <a:headEnd type="none" w="med" len="med"/>
                <a:tailEnd type="none" w="med" len="med"/>
              </a:ln>
            </p:spPr>
          </p:sp>
          <p:sp>
            <p:nvSpPr>
              <p:cNvPr id="87157" name="Line 7958"/>
              <p:cNvSpPr/>
              <p:nvPr/>
            </p:nvSpPr>
            <p:spPr>
              <a:xfrm>
                <a:off x="4235" y="728"/>
                <a:ext cx="0" cy="0"/>
              </a:xfrm>
              <a:prstGeom prst="line">
                <a:avLst/>
              </a:prstGeom>
              <a:ln w="11113" cap="flat" cmpd="sng">
                <a:solidFill>
                  <a:srgbClr val="FF0000"/>
                </a:solidFill>
                <a:prstDash val="solid"/>
                <a:headEnd type="none" w="med" len="med"/>
                <a:tailEnd type="none" w="med" len="med"/>
              </a:ln>
            </p:spPr>
          </p:sp>
          <p:sp>
            <p:nvSpPr>
              <p:cNvPr id="87158" name="Line 7959"/>
              <p:cNvSpPr/>
              <p:nvPr/>
            </p:nvSpPr>
            <p:spPr>
              <a:xfrm flipV="1">
                <a:off x="4252" y="715"/>
                <a:ext cx="0" cy="9"/>
              </a:xfrm>
              <a:prstGeom prst="line">
                <a:avLst/>
              </a:prstGeom>
              <a:ln w="11113" cap="flat" cmpd="sng">
                <a:solidFill>
                  <a:srgbClr val="FF0000"/>
                </a:solidFill>
                <a:prstDash val="solid"/>
                <a:headEnd type="none" w="med" len="med"/>
                <a:tailEnd type="none" w="med" len="med"/>
              </a:ln>
            </p:spPr>
          </p:sp>
          <p:sp>
            <p:nvSpPr>
              <p:cNvPr id="87159" name="Line 7960"/>
              <p:cNvSpPr/>
              <p:nvPr/>
            </p:nvSpPr>
            <p:spPr>
              <a:xfrm>
                <a:off x="4252" y="715"/>
                <a:ext cx="0" cy="0"/>
              </a:xfrm>
              <a:prstGeom prst="line">
                <a:avLst/>
              </a:prstGeom>
              <a:ln w="11113" cap="flat" cmpd="sng">
                <a:solidFill>
                  <a:srgbClr val="FF0000"/>
                </a:solidFill>
                <a:prstDash val="solid"/>
                <a:headEnd type="none" w="med" len="med"/>
                <a:tailEnd type="none" w="med" len="med"/>
              </a:ln>
            </p:spPr>
          </p:sp>
          <p:sp>
            <p:nvSpPr>
              <p:cNvPr id="87160" name="Line 7961"/>
              <p:cNvSpPr/>
              <p:nvPr/>
            </p:nvSpPr>
            <p:spPr>
              <a:xfrm>
                <a:off x="4252" y="724"/>
                <a:ext cx="0" cy="8"/>
              </a:xfrm>
              <a:prstGeom prst="line">
                <a:avLst/>
              </a:prstGeom>
              <a:ln w="11113" cap="flat" cmpd="sng">
                <a:solidFill>
                  <a:srgbClr val="FF0000"/>
                </a:solidFill>
                <a:prstDash val="solid"/>
                <a:headEnd type="none" w="med" len="med"/>
                <a:tailEnd type="none" w="med" len="med"/>
              </a:ln>
            </p:spPr>
          </p:sp>
          <p:sp>
            <p:nvSpPr>
              <p:cNvPr id="87161" name="Line 7962"/>
              <p:cNvSpPr/>
              <p:nvPr/>
            </p:nvSpPr>
            <p:spPr>
              <a:xfrm>
                <a:off x="4252" y="732"/>
                <a:ext cx="0" cy="0"/>
              </a:xfrm>
              <a:prstGeom prst="line">
                <a:avLst/>
              </a:prstGeom>
              <a:ln w="11113" cap="flat" cmpd="sng">
                <a:solidFill>
                  <a:srgbClr val="FF0000"/>
                </a:solidFill>
                <a:prstDash val="solid"/>
                <a:headEnd type="none" w="med" len="med"/>
                <a:tailEnd type="none" w="med" len="med"/>
              </a:ln>
            </p:spPr>
          </p:sp>
          <p:sp>
            <p:nvSpPr>
              <p:cNvPr id="87162" name="Line 7963"/>
              <p:cNvSpPr/>
              <p:nvPr/>
            </p:nvSpPr>
            <p:spPr>
              <a:xfrm flipV="1">
                <a:off x="4267" y="715"/>
                <a:ext cx="0" cy="7"/>
              </a:xfrm>
              <a:prstGeom prst="line">
                <a:avLst/>
              </a:prstGeom>
              <a:ln w="11113" cap="flat" cmpd="sng">
                <a:solidFill>
                  <a:srgbClr val="FF0000"/>
                </a:solidFill>
                <a:prstDash val="solid"/>
                <a:headEnd type="none" w="med" len="med"/>
                <a:tailEnd type="none" w="med" len="med"/>
              </a:ln>
            </p:spPr>
          </p:sp>
          <p:sp>
            <p:nvSpPr>
              <p:cNvPr id="87163" name="Line 7964"/>
              <p:cNvSpPr/>
              <p:nvPr/>
            </p:nvSpPr>
            <p:spPr>
              <a:xfrm>
                <a:off x="4267" y="715"/>
                <a:ext cx="0" cy="0"/>
              </a:xfrm>
              <a:prstGeom prst="line">
                <a:avLst/>
              </a:prstGeom>
              <a:ln w="11113" cap="flat" cmpd="sng">
                <a:solidFill>
                  <a:srgbClr val="FF0000"/>
                </a:solidFill>
                <a:prstDash val="solid"/>
                <a:headEnd type="none" w="med" len="med"/>
                <a:tailEnd type="none" w="med" len="med"/>
              </a:ln>
            </p:spPr>
          </p:sp>
          <p:sp>
            <p:nvSpPr>
              <p:cNvPr id="87164" name="Line 7965"/>
              <p:cNvSpPr/>
              <p:nvPr/>
            </p:nvSpPr>
            <p:spPr>
              <a:xfrm>
                <a:off x="4267" y="722"/>
                <a:ext cx="0" cy="6"/>
              </a:xfrm>
              <a:prstGeom prst="line">
                <a:avLst/>
              </a:prstGeom>
              <a:ln w="11113" cap="flat" cmpd="sng">
                <a:solidFill>
                  <a:srgbClr val="FF0000"/>
                </a:solidFill>
                <a:prstDash val="solid"/>
                <a:headEnd type="none" w="med" len="med"/>
                <a:tailEnd type="none" w="med" len="med"/>
              </a:ln>
            </p:spPr>
          </p:sp>
          <p:sp>
            <p:nvSpPr>
              <p:cNvPr id="87165" name="Line 7966"/>
              <p:cNvSpPr/>
              <p:nvPr/>
            </p:nvSpPr>
            <p:spPr>
              <a:xfrm>
                <a:off x="4267" y="728"/>
                <a:ext cx="0" cy="0"/>
              </a:xfrm>
              <a:prstGeom prst="line">
                <a:avLst/>
              </a:prstGeom>
              <a:ln w="11113" cap="flat" cmpd="sng">
                <a:solidFill>
                  <a:srgbClr val="FF0000"/>
                </a:solidFill>
                <a:prstDash val="solid"/>
                <a:headEnd type="none" w="med" len="med"/>
                <a:tailEnd type="none" w="med" len="med"/>
              </a:ln>
            </p:spPr>
          </p:sp>
          <p:sp>
            <p:nvSpPr>
              <p:cNvPr id="87166" name="Line 7967"/>
              <p:cNvSpPr/>
              <p:nvPr/>
            </p:nvSpPr>
            <p:spPr>
              <a:xfrm flipV="1">
                <a:off x="4285" y="728"/>
                <a:ext cx="0" cy="9"/>
              </a:xfrm>
              <a:prstGeom prst="line">
                <a:avLst/>
              </a:prstGeom>
              <a:ln w="11113" cap="flat" cmpd="sng">
                <a:solidFill>
                  <a:srgbClr val="FF0000"/>
                </a:solidFill>
                <a:prstDash val="solid"/>
                <a:headEnd type="none" w="med" len="med"/>
                <a:tailEnd type="none" w="med" len="med"/>
              </a:ln>
            </p:spPr>
          </p:sp>
          <p:sp>
            <p:nvSpPr>
              <p:cNvPr id="87167" name="Line 7968"/>
              <p:cNvSpPr/>
              <p:nvPr/>
            </p:nvSpPr>
            <p:spPr>
              <a:xfrm>
                <a:off x="4285" y="728"/>
                <a:ext cx="0" cy="0"/>
              </a:xfrm>
              <a:prstGeom prst="line">
                <a:avLst/>
              </a:prstGeom>
              <a:ln w="11113" cap="flat" cmpd="sng">
                <a:solidFill>
                  <a:srgbClr val="FF0000"/>
                </a:solidFill>
                <a:prstDash val="solid"/>
                <a:headEnd type="none" w="med" len="med"/>
                <a:tailEnd type="none" w="med" len="med"/>
              </a:ln>
            </p:spPr>
          </p:sp>
          <p:sp>
            <p:nvSpPr>
              <p:cNvPr id="87168" name="Line 7969"/>
              <p:cNvSpPr/>
              <p:nvPr/>
            </p:nvSpPr>
            <p:spPr>
              <a:xfrm>
                <a:off x="4285" y="737"/>
                <a:ext cx="0" cy="8"/>
              </a:xfrm>
              <a:prstGeom prst="line">
                <a:avLst/>
              </a:prstGeom>
              <a:ln w="11113" cap="flat" cmpd="sng">
                <a:solidFill>
                  <a:srgbClr val="FF0000"/>
                </a:solidFill>
                <a:prstDash val="solid"/>
                <a:headEnd type="none" w="med" len="med"/>
                <a:tailEnd type="none" w="med" len="med"/>
              </a:ln>
            </p:spPr>
          </p:sp>
          <p:sp>
            <p:nvSpPr>
              <p:cNvPr id="87169" name="Line 7970"/>
              <p:cNvSpPr/>
              <p:nvPr/>
            </p:nvSpPr>
            <p:spPr>
              <a:xfrm>
                <a:off x="4285" y="745"/>
                <a:ext cx="0" cy="0"/>
              </a:xfrm>
              <a:prstGeom prst="line">
                <a:avLst/>
              </a:prstGeom>
              <a:ln w="11113" cap="flat" cmpd="sng">
                <a:solidFill>
                  <a:srgbClr val="FF0000"/>
                </a:solidFill>
                <a:prstDash val="solid"/>
                <a:headEnd type="none" w="med" len="med"/>
                <a:tailEnd type="none" w="med" len="med"/>
              </a:ln>
            </p:spPr>
          </p:sp>
          <p:sp>
            <p:nvSpPr>
              <p:cNvPr id="87170" name="Line 7971"/>
              <p:cNvSpPr/>
              <p:nvPr/>
            </p:nvSpPr>
            <p:spPr>
              <a:xfrm flipV="1">
                <a:off x="4303" y="737"/>
                <a:ext cx="0" cy="12"/>
              </a:xfrm>
              <a:prstGeom prst="line">
                <a:avLst/>
              </a:prstGeom>
              <a:ln w="11113" cap="flat" cmpd="sng">
                <a:solidFill>
                  <a:srgbClr val="FF0000"/>
                </a:solidFill>
                <a:prstDash val="solid"/>
                <a:headEnd type="none" w="med" len="med"/>
                <a:tailEnd type="none" w="med" len="med"/>
              </a:ln>
            </p:spPr>
          </p:sp>
          <p:sp>
            <p:nvSpPr>
              <p:cNvPr id="87171" name="Line 7972"/>
              <p:cNvSpPr/>
              <p:nvPr/>
            </p:nvSpPr>
            <p:spPr>
              <a:xfrm>
                <a:off x="4303" y="737"/>
                <a:ext cx="0" cy="0"/>
              </a:xfrm>
              <a:prstGeom prst="line">
                <a:avLst/>
              </a:prstGeom>
              <a:ln w="11113" cap="flat" cmpd="sng">
                <a:solidFill>
                  <a:srgbClr val="FF0000"/>
                </a:solidFill>
                <a:prstDash val="solid"/>
                <a:headEnd type="none" w="med" len="med"/>
                <a:tailEnd type="none" w="med" len="med"/>
              </a:ln>
            </p:spPr>
          </p:sp>
          <p:sp>
            <p:nvSpPr>
              <p:cNvPr id="87172" name="Line 7973"/>
              <p:cNvSpPr/>
              <p:nvPr/>
            </p:nvSpPr>
            <p:spPr>
              <a:xfrm>
                <a:off x="4303" y="749"/>
                <a:ext cx="0" cy="12"/>
              </a:xfrm>
              <a:prstGeom prst="line">
                <a:avLst/>
              </a:prstGeom>
              <a:ln w="11113" cap="flat" cmpd="sng">
                <a:solidFill>
                  <a:srgbClr val="FF0000"/>
                </a:solidFill>
                <a:prstDash val="solid"/>
                <a:headEnd type="none" w="med" len="med"/>
                <a:tailEnd type="none" w="med" len="med"/>
              </a:ln>
            </p:spPr>
          </p:sp>
          <p:sp>
            <p:nvSpPr>
              <p:cNvPr id="87173" name="Line 7974"/>
              <p:cNvSpPr/>
              <p:nvPr/>
            </p:nvSpPr>
            <p:spPr>
              <a:xfrm>
                <a:off x="4303" y="761"/>
                <a:ext cx="0" cy="0"/>
              </a:xfrm>
              <a:prstGeom prst="line">
                <a:avLst/>
              </a:prstGeom>
              <a:ln w="11113" cap="flat" cmpd="sng">
                <a:solidFill>
                  <a:srgbClr val="FF0000"/>
                </a:solidFill>
                <a:prstDash val="solid"/>
                <a:headEnd type="none" w="med" len="med"/>
                <a:tailEnd type="none" w="med" len="med"/>
              </a:ln>
            </p:spPr>
          </p:sp>
          <p:sp>
            <p:nvSpPr>
              <p:cNvPr id="87174" name="Line 7975"/>
              <p:cNvSpPr/>
              <p:nvPr/>
            </p:nvSpPr>
            <p:spPr>
              <a:xfrm flipV="1">
                <a:off x="4318" y="749"/>
                <a:ext cx="0" cy="15"/>
              </a:xfrm>
              <a:prstGeom prst="line">
                <a:avLst/>
              </a:prstGeom>
              <a:ln w="11113" cap="flat" cmpd="sng">
                <a:solidFill>
                  <a:srgbClr val="FF0000"/>
                </a:solidFill>
                <a:prstDash val="solid"/>
                <a:headEnd type="none" w="med" len="med"/>
                <a:tailEnd type="none" w="med" len="med"/>
              </a:ln>
            </p:spPr>
          </p:sp>
          <p:sp>
            <p:nvSpPr>
              <p:cNvPr id="87175" name="Line 7976"/>
              <p:cNvSpPr/>
              <p:nvPr/>
            </p:nvSpPr>
            <p:spPr>
              <a:xfrm>
                <a:off x="4318" y="749"/>
                <a:ext cx="0" cy="0"/>
              </a:xfrm>
              <a:prstGeom prst="line">
                <a:avLst/>
              </a:prstGeom>
              <a:ln w="11113" cap="flat" cmpd="sng">
                <a:solidFill>
                  <a:srgbClr val="FF0000"/>
                </a:solidFill>
                <a:prstDash val="solid"/>
                <a:headEnd type="none" w="med" len="med"/>
                <a:tailEnd type="none" w="med" len="med"/>
              </a:ln>
            </p:spPr>
          </p:sp>
          <p:sp>
            <p:nvSpPr>
              <p:cNvPr id="87176" name="Line 7977"/>
              <p:cNvSpPr/>
              <p:nvPr/>
            </p:nvSpPr>
            <p:spPr>
              <a:xfrm>
                <a:off x="4318" y="764"/>
                <a:ext cx="0" cy="15"/>
              </a:xfrm>
              <a:prstGeom prst="line">
                <a:avLst/>
              </a:prstGeom>
              <a:ln w="11113" cap="flat" cmpd="sng">
                <a:solidFill>
                  <a:srgbClr val="FF0000"/>
                </a:solidFill>
                <a:prstDash val="solid"/>
                <a:headEnd type="none" w="med" len="med"/>
                <a:tailEnd type="none" w="med" len="med"/>
              </a:ln>
            </p:spPr>
          </p:sp>
          <p:sp>
            <p:nvSpPr>
              <p:cNvPr id="87177" name="Line 7978"/>
              <p:cNvSpPr/>
              <p:nvPr/>
            </p:nvSpPr>
            <p:spPr>
              <a:xfrm>
                <a:off x="4318" y="779"/>
                <a:ext cx="0" cy="0"/>
              </a:xfrm>
              <a:prstGeom prst="line">
                <a:avLst/>
              </a:prstGeom>
              <a:ln w="11113" cap="flat" cmpd="sng">
                <a:solidFill>
                  <a:srgbClr val="FF0000"/>
                </a:solidFill>
                <a:prstDash val="solid"/>
                <a:headEnd type="none" w="med" len="med"/>
                <a:tailEnd type="none" w="med" len="med"/>
              </a:ln>
            </p:spPr>
          </p:sp>
          <p:sp>
            <p:nvSpPr>
              <p:cNvPr id="87178" name="Line 7979"/>
              <p:cNvSpPr/>
              <p:nvPr/>
            </p:nvSpPr>
            <p:spPr>
              <a:xfrm flipV="1">
                <a:off x="4335" y="768"/>
                <a:ext cx="0" cy="12"/>
              </a:xfrm>
              <a:prstGeom prst="line">
                <a:avLst/>
              </a:prstGeom>
              <a:ln w="11113" cap="flat" cmpd="sng">
                <a:solidFill>
                  <a:srgbClr val="FF0000"/>
                </a:solidFill>
                <a:prstDash val="solid"/>
                <a:headEnd type="none" w="med" len="med"/>
                <a:tailEnd type="none" w="med" len="med"/>
              </a:ln>
            </p:spPr>
          </p:sp>
          <p:sp>
            <p:nvSpPr>
              <p:cNvPr id="87179" name="Line 7980"/>
              <p:cNvSpPr/>
              <p:nvPr/>
            </p:nvSpPr>
            <p:spPr>
              <a:xfrm>
                <a:off x="4335" y="768"/>
                <a:ext cx="0" cy="0"/>
              </a:xfrm>
              <a:prstGeom prst="line">
                <a:avLst/>
              </a:prstGeom>
              <a:ln w="11113" cap="flat" cmpd="sng">
                <a:solidFill>
                  <a:srgbClr val="FF0000"/>
                </a:solidFill>
                <a:prstDash val="solid"/>
                <a:headEnd type="none" w="med" len="med"/>
                <a:tailEnd type="none" w="med" len="med"/>
              </a:ln>
            </p:spPr>
          </p:sp>
          <p:sp>
            <p:nvSpPr>
              <p:cNvPr id="87180" name="Line 7981"/>
              <p:cNvSpPr/>
              <p:nvPr/>
            </p:nvSpPr>
            <p:spPr>
              <a:xfrm>
                <a:off x="4335" y="780"/>
                <a:ext cx="0" cy="13"/>
              </a:xfrm>
              <a:prstGeom prst="line">
                <a:avLst/>
              </a:prstGeom>
              <a:ln w="11113" cap="flat" cmpd="sng">
                <a:solidFill>
                  <a:srgbClr val="FF0000"/>
                </a:solidFill>
                <a:prstDash val="solid"/>
                <a:headEnd type="none" w="med" len="med"/>
                <a:tailEnd type="none" w="med" len="med"/>
              </a:ln>
            </p:spPr>
          </p:sp>
          <p:sp>
            <p:nvSpPr>
              <p:cNvPr id="87181" name="Line 7982"/>
              <p:cNvSpPr/>
              <p:nvPr/>
            </p:nvSpPr>
            <p:spPr>
              <a:xfrm>
                <a:off x="4335" y="793"/>
                <a:ext cx="0" cy="0"/>
              </a:xfrm>
              <a:prstGeom prst="line">
                <a:avLst/>
              </a:prstGeom>
              <a:ln w="11113" cap="flat" cmpd="sng">
                <a:solidFill>
                  <a:srgbClr val="FF0000"/>
                </a:solidFill>
                <a:prstDash val="solid"/>
                <a:headEnd type="none" w="med" len="med"/>
                <a:tailEnd type="none" w="med" len="med"/>
              </a:ln>
            </p:spPr>
          </p:sp>
          <p:sp>
            <p:nvSpPr>
              <p:cNvPr id="87182" name="Line 7983"/>
              <p:cNvSpPr/>
              <p:nvPr/>
            </p:nvSpPr>
            <p:spPr>
              <a:xfrm flipV="1">
                <a:off x="3501" y="799"/>
                <a:ext cx="0" cy="7"/>
              </a:xfrm>
              <a:prstGeom prst="line">
                <a:avLst/>
              </a:prstGeom>
              <a:ln w="11113" cap="flat" cmpd="sng">
                <a:solidFill>
                  <a:srgbClr val="0000FF"/>
                </a:solidFill>
                <a:prstDash val="solid"/>
                <a:headEnd type="none" w="med" len="med"/>
                <a:tailEnd type="none" w="med" len="med"/>
              </a:ln>
            </p:spPr>
          </p:sp>
          <p:sp>
            <p:nvSpPr>
              <p:cNvPr id="87183" name="Line 7984"/>
              <p:cNvSpPr/>
              <p:nvPr/>
            </p:nvSpPr>
            <p:spPr>
              <a:xfrm>
                <a:off x="3499" y="799"/>
                <a:ext cx="4" cy="0"/>
              </a:xfrm>
              <a:prstGeom prst="line">
                <a:avLst/>
              </a:prstGeom>
              <a:ln w="11113" cap="flat" cmpd="sng">
                <a:solidFill>
                  <a:srgbClr val="0000FF"/>
                </a:solidFill>
                <a:prstDash val="solid"/>
                <a:headEnd type="none" w="med" len="med"/>
                <a:tailEnd type="none" w="med" len="med"/>
              </a:ln>
            </p:spPr>
          </p:sp>
          <p:sp>
            <p:nvSpPr>
              <p:cNvPr id="87184" name="Line 7985"/>
              <p:cNvSpPr/>
              <p:nvPr/>
            </p:nvSpPr>
            <p:spPr>
              <a:xfrm>
                <a:off x="3501" y="806"/>
                <a:ext cx="0" cy="6"/>
              </a:xfrm>
              <a:prstGeom prst="line">
                <a:avLst/>
              </a:prstGeom>
              <a:ln w="11113" cap="flat" cmpd="sng">
                <a:solidFill>
                  <a:srgbClr val="0000FF"/>
                </a:solidFill>
                <a:prstDash val="solid"/>
                <a:headEnd type="none" w="med" len="med"/>
                <a:tailEnd type="none" w="med" len="med"/>
              </a:ln>
            </p:spPr>
          </p:sp>
          <p:sp>
            <p:nvSpPr>
              <p:cNvPr id="87185" name="Line 7986"/>
              <p:cNvSpPr/>
              <p:nvPr/>
            </p:nvSpPr>
            <p:spPr>
              <a:xfrm>
                <a:off x="3499" y="812"/>
                <a:ext cx="4" cy="0"/>
              </a:xfrm>
              <a:prstGeom prst="line">
                <a:avLst/>
              </a:prstGeom>
              <a:ln w="11113" cap="flat" cmpd="sng">
                <a:solidFill>
                  <a:srgbClr val="0000FF"/>
                </a:solidFill>
                <a:prstDash val="solid"/>
                <a:headEnd type="none" w="med" len="med"/>
                <a:tailEnd type="none" w="med" len="med"/>
              </a:ln>
            </p:spPr>
          </p:sp>
          <p:sp>
            <p:nvSpPr>
              <p:cNvPr id="87186" name="Line 7987"/>
              <p:cNvSpPr/>
              <p:nvPr/>
            </p:nvSpPr>
            <p:spPr>
              <a:xfrm flipV="1">
                <a:off x="3519" y="718"/>
                <a:ext cx="0" cy="6"/>
              </a:xfrm>
              <a:prstGeom prst="line">
                <a:avLst/>
              </a:prstGeom>
              <a:ln w="11113" cap="flat" cmpd="sng">
                <a:solidFill>
                  <a:srgbClr val="0000FF"/>
                </a:solidFill>
                <a:prstDash val="solid"/>
                <a:headEnd type="none" w="med" len="med"/>
                <a:tailEnd type="none" w="med" len="med"/>
              </a:ln>
            </p:spPr>
          </p:sp>
          <p:sp>
            <p:nvSpPr>
              <p:cNvPr id="87187" name="Line 7988"/>
              <p:cNvSpPr/>
              <p:nvPr/>
            </p:nvSpPr>
            <p:spPr>
              <a:xfrm>
                <a:off x="3516" y="718"/>
                <a:ext cx="5" cy="0"/>
              </a:xfrm>
              <a:prstGeom prst="line">
                <a:avLst/>
              </a:prstGeom>
              <a:ln w="11113" cap="flat" cmpd="sng">
                <a:solidFill>
                  <a:srgbClr val="0000FF"/>
                </a:solidFill>
                <a:prstDash val="solid"/>
                <a:headEnd type="none" w="med" len="med"/>
                <a:tailEnd type="none" w="med" len="med"/>
              </a:ln>
            </p:spPr>
          </p:sp>
          <p:sp>
            <p:nvSpPr>
              <p:cNvPr id="87188" name="Line 7989"/>
              <p:cNvSpPr/>
              <p:nvPr/>
            </p:nvSpPr>
            <p:spPr>
              <a:xfrm>
                <a:off x="3519" y="724"/>
                <a:ext cx="0" cy="6"/>
              </a:xfrm>
              <a:prstGeom prst="line">
                <a:avLst/>
              </a:prstGeom>
              <a:ln w="11113" cap="flat" cmpd="sng">
                <a:solidFill>
                  <a:srgbClr val="0000FF"/>
                </a:solidFill>
                <a:prstDash val="solid"/>
                <a:headEnd type="none" w="med" len="med"/>
                <a:tailEnd type="none" w="med" len="med"/>
              </a:ln>
            </p:spPr>
          </p:sp>
          <p:sp>
            <p:nvSpPr>
              <p:cNvPr id="87189" name="Line 7990"/>
              <p:cNvSpPr/>
              <p:nvPr/>
            </p:nvSpPr>
            <p:spPr>
              <a:xfrm>
                <a:off x="3516" y="730"/>
                <a:ext cx="5" cy="0"/>
              </a:xfrm>
              <a:prstGeom prst="line">
                <a:avLst/>
              </a:prstGeom>
              <a:ln w="11113" cap="flat" cmpd="sng">
                <a:solidFill>
                  <a:srgbClr val="0000FF"/>
                </a:solidFill>
                <a:prstDash val="solid"/>
                <a:headEnd type="none" w="med" len="med"/>
                <a:tailEnd type="none" w="med" len="med"/>
              </a:ln>
            </p:spPr>
          </p:sp>
          <p:sp>
            <p:nvSpPr>
              <p:cNvPr id="87190" name="Line 7991"/>
              <p:cNvSpPr/>
              <p:nvPr/>
            </p:nvSpPr>
            <p:spPr>
              <a:xfrm flipV="1">
                <a:off x="3534" y="713"/>
                <a:ext cx="0" cy="2"/>
              </a:xfrm>
              <a:prstGeom prst="line">
                <a:avLst/>
              </a:prstGeom>
              <a:ln w="11113" cap="flat" cmpd="sng">
                <a:solidFill>
                  <a:srgbClr val="0000FF"/>
                </a:solidFill>
                <a:prstDash val="solid"/>
                <a:headEnd type="none" w="med" len="med"/>
                <a:tailEnd type="none" w="med" len="med"/>
              </a:ln>
            </p:spPr>
          </p:sp>
          <p:sp>
            <p:nvSpPr>
              <p:cNvPr id="87191" name="Line 7992"/>
              <p:cNvSpPr/>
              <p:nvPr/>
            </p:nvSpPr>
            <p:spPr>
              <a:xfrm>
                <a:off x="3532" y="713"/>
                <a:ext cx="4" cy="0"/>
              </a:xfrm>
              <a:prstGeom prst="line">
                <a:avLst/>
              </a:prstGeom>
              <a:ln w="11113" cap="flat" cmpd="sng">
                <a:solidFill>
                  <a:srgbClr val="0000FF"/>
                </a:solidFill>
                <a:prstDash val="solid"/>
                <a:headEnd type="none" w="med" len="med"/>
                <a:tailEnd type="none" w="med" len="med"/>
              </a:ln>
            </p:spPr>
          </p:sp>
          <p:sp>
            <p:nvSpPr>
              <p:cNvPr id="87192" name="Line 7993"/>
              <p:cNvSpPr/>
              <p:nvPr/>
            </p:nvSpPr>
            <p:spPr>
              <a:xfrm>
                <a:off x="3534" y="715"/>
                <a:ext cx="0" cy="3"/>
              </a:xfrm>
              <a:prstGeom prst="line">
                <a:avLst/>
              </a:prstGeom>
              <a:ln w="11113" cap="flat" cmpd="sng">
                <a:solidFill>
                  <a:srgbClr val="0000FF"/>
                </a:solidFill>
                <a:prstDash val="solid"/>
                <a:headEnd type="none" w="med" len="med"/>
                <a:tailEnd type="none" w="med" len="med"/>
              </a:ln>
            </p:spPr>
          </p:sp>
          <p:sp>
            <p:nvSpPr>
              <p:cNvPr id="87193" name="Line 7994"/>
              <p:cNvSpPr/>
              <p:nvPr/>
            </p:nvSpPr>
            <p:spPr>
              <a:xfrm>
                <a:off x="3532" y="718"/>
                <a:ext cx="4" cy="0"/>
              </a:xfrm>
              <a:prstGeom prst="line">
                <a:avLst/>
              </a:prstGeom>
              <a:ln w="11113" cap="flat" cmpd="sng">
                <a:solidFill>
                  <a:srgbClr val="0000FF"/>
                </a:solidFill>
                <a:prstDash val="solid"/>
                <a:headEnd type="none" w="med" len="med"/>
                <a:tailEnd type="none" w="med" len="med"/>
              </a:ln>
            </p:spPr>
          </p:sp>
          <p:sp>
            <p:nvSpPr>
              <p:cNvPr id="87194" name="Line 7995"/>
              <p:cNvSpPr/>
              <p:nvPr/>
            </p:nvSpPr>
            <p:spPr>
              <a:xfrm flipV="1">
                <a:off x="3551" y="707"/>
                <a:ext cx="0" cy="2"/>
              </a:xfrm>
              <a:prstGeom prst="line">
                <a:avLst/>
              </a:prstGeom>
              <a:ln w="11113" cap="flat" cmpd="sng">
                <a:solidFill>
                  <a:srgbClr val="0000FF"/>
                </a:solidFill>
                <a:prstDash val="solid"/>
                <a:headEnd type="none" w="med" len="med"/>
                <a:tailEnd type="none" w="med" len="med"/>
              </a:ln>
            </p:spPr>
          </p:sp>
          <p:sp>
            <p:nvSpPr>
              <p:cNvPr id="87195" name="Line 7996"/>
              <p:cNvSpPr/>
              <p:nvPr/>
            </p:nvSpPr>
            <p:spPr>
              <a:xfrm>
                <a:off x="3549" y="707"/>
                <a:ext cx="5" cy="0"/>
              </a:xfrm>
              <a:prstGeom prst="line">
                <a:avLst/>
              </a:prstGeom>
              <a:ln w="11113" cap="flat" cmpd="sng">
                <a:solidFill>
                  <a:srgbClr val="0000FF"/>
                </a:solidFill>
                <a:prstDash val="solid"/>
                <a:headEnd type="none" w="med" len="med"/>
                <a:tailEnd type="none" w="med" len="med"/>
              </a:ln>
            </p:spPr>
          </p:sp>
          <p:sp>
            <p:nvSpPr>
              <p:cNvPr id="87196" name="Line 7997"/>
              <p:cNvSpPr/>
              <p:nvPr/>
            </p:nvSpPr>
            <p:spPr>
              <a:xfrm>
                <a:off x="3551" y="709"/>
                <a:ext cx="0" cy="2"/>
              </a:xfrm>
              <a:prstGeom prst="line">
                <a:avLst/>
              </a:prstGeom>
              <a:ln w="11113" cap="flat" cmpd="sng">
                <a:solidFill>
                  <a:srgbClr val="0000FF"/>
                </a:solidFill>
                <a:prstDash val="solid"/>
                <a:headEnd type="none" w="med" len="med"/>
                <a:tailEnd type="none" w="med" len="med"/>
              </a:ln>
            </p:spPr>
          </p:sp>
          <p:sp>
            <p:nvSpPr>
              <p:cNvPr id="87197" name="Line 7998"/>
              <p:cNvSpPr/>
              <p:nvPr/>
            </p:nvSpPr>
            <p:spPr>
              <a:xfrm>
                <a:off x="3549" y="711"/>
                <a:ext cx="5" cy="0"/>
              </a:xfrm>
              <a:prstGeom prst="line">
                <a:avLst/>
              </a:prstGeom>
              <a:ln w="11113" cap="flat" cmpd="sng">
                <a:solidFill>
                  <a:srgbClr val="0000FF"/>
                </a:solidFill>
                <a:prstDash val="solid"/>
                <a:headEnd type="none" w="med" len="med"/>
                <a:tailEnd type="none" w="med" len="med"/>
              </a:ln>
            </p:spPr>
          </p:sp>
          <p:sp>
            <p:nvSpPr>
              <p:cNvPr id="87198" name="Line 7999"/>
              <p:cNvSpPr/>
              <p:nvPr/>
            </p:nvSpPr>
            <p:spPr>
              <a:xfrm flipV="1">
                <a:off x="3569" y="703"/>
                <a:ext cx="0" cy="2"/>
              </a:xfrm>
              <a:prstGeom prst="line">
                <a:avLst/>
              </a:prstGeom>
              <a:ln w="11113" cap="flat" cmpd="sng">
                <a:solidFill>
                  <a:srgbClr val="0000FF"/>
                </a:solidFill>
                <a:prstDash val="solid"/>
                <a:headEnd type="none" w="med" len="med"/>
                <a:tailEnd type="none" w="med" len="med"/>
              </a:ln>
            </p:spPr>
          </p:sp>
          <p:sp>
            <p:nvSpPr>
              <p:cNvPr id="87199" name="Line 8000"/>
              <p:cNvSpPr/>
              <p:nvPr/>
            </p:nvSpPr>
            <p:spPr>
              <a:xfrm>
                <a:off x="3567" y="703"/>
                <a:ext cx="4" cy="0"/>
              </a:xfrm>
              <a:prstGeom prst="line">
                <a:avLst/>
              </a:prstGeom>
              <a:ln w="11113" cap="flat" cmpd="sng">
                <a:solidFill>
                  <a:srgbClr val="0000FF"/>
                </a:solidFill>
                <a:prstDash val="solid"/>
                <a:headEnd type="none" w="med" len="med"/>
                <a:tailEnd type="none" w="med" len="med"/>
              </a:ln>
            </p:spPr>
          </p:sp>
          <p:sp>
            <p:nvSpPr>
              <p:cNvPr id="87200" name="Line 8001"/>
              <p:cNvSpPr/>
              <p:nvPr/>
            </p:nvSpPr>
            <p:spPr>
              <a:xfrm>
                <a:off x="3569" y="705"/>
                <a:ext cx="0" cy="2"/>
              </a:xfrm>
              <a:prstGeom prst="line">
                <a:avLst/>
              </a:prstGeom>
              <a:ln w="11113" cap="flat" cmpd="sng">
                <a:solidFill>
                  <a:srgbClr val="0000FF"/>
                </a:solidFill>
                <a:prstDash val="solid"/>
                <a:headEnd type="none" w="med" len="med"/>
                <a:tailEnd type="none" w="med" len="med"/>
              </a:ln>
            </p:spPr>
          </p:sp>
          <p:sp>
            <p:nvSpPr>
              <p:cNvPr id="87201" name="Line 8002"/>
              <p:cNvSpPr/>
              <p:nvPr/>
            </p:nvSpPr>
            <p:spPr>
              <a:xfrm>
                <a:off x="3567" y="707"/>
                <a:ext cx="4" cy="0"/>
              </a:xfrm>
              <a:prstGeom prst="line">
                <a:avLst/>
              </a:prstGeom>
              <a:ln w="11113" cap="flat" cmpd="sng">
                <a:solidFill>
                  <a:srgbClr val="0000FF"/>
                </a:solidFill>
                <a:prstDash val="solid"/>
                <a:headEnd type="none" w="med" len="med"/>
                <a:tailEnd type="none" w="med" len="med"/>
              </a:ln>
            </p:spPr>
          </p:sp>
          <p:sp>
            <p:nvSpPr>
              <p:cNvPr id="87202" name="Line 8003"/>
              <p:cNvSpPr/>
              <p:nvPr/>
            </p:nvSpPr>
            <p:spPr>
              <a:xfrm flipV="1">
                <a:off x="3584" y="701"/>
                <a:ext cx="0" cy="2"/>
              </a:xfrm>
              <a:prstGeom prst="line">
                <a:avLst/>
              </a:prstGeom>
              <a:ln w="11113" cap="flat" cmpd="sng">
                <a:solidFill>
                  <a:srgbClr val="0000FF"/>
                </a:solidFill>
                <a:prstDash val="solid"/>
                <a:headEnd type="none" w="med" len="med"/>
                <a:tailEnd type="none" w="med" len="med"/>
              </a:ln>
            </p:spPr>
          </p:sp>
          <p:sp>
            <p:nvSpPr>
              <p:cNvPr id="87203" name="Line 8004"/>
              <p:cNvSpPr/>
              <p:nvPr/>
            </p:nvSpPr>
            <p:spPr>
              <a:xfrm>
                <a:off x="3582" y="701"/>
                <a:ext cx="5" cy="0"/>
              </a:xfrm>
              <a:prstGeom prst="line">
                <a:avLst/>
              </a:prstGeom>
              <a:ln w="11113" cap="flat" cmpd="sng">
                <a:solidFill>
                  <a:srgbClr val="0000FF"/>
                </a:solidFill>
                <a:prstDash val="solid"/>
                <a:headEnd type="none" w="med" len="med"/>
                <a:tailEnd type="none" w="med" len="med"/>
              </a:ln>
            </p:spPr>
          </p:sp>
          <p:sp>
            <p:nvSpPr>
              <p:cNvPr id="87204" name="Line 8005"/>
              <p:cNvSpPr/>
              <p:nvPr/>
            </p:nvSpPr>
            <p:spPr>
              <a:xfrm>
                <a:off x="3584" y="703"/>
                <a:ext cx="0" cy="2"/>
              </a:xfrm>
              <a:prstGeom prst="line">
                <a:avLst/>
              </a:prstGeom>
              <a:ln w="11113" cap="flat" cmpd="sng">
                <a:solidFill>
                  <a:srgbClr val="0000FF"/>
                </a:solidFill>
                <a:prstDash val="solid"/>
                <a:headEnd type="none" w="med" len="med"/>
                <a:tailEnd type="none" w="med" len="med"/>
              </a:ln>
            </p:spPr>
          </p:sp>
          <p:sp>
            <p:nvSpPr>
              <p:cNvPr id="87205" name="Line 8006"/>
              <p:cNvSpPr/>
              <p:nvPr/>
            </p:nvSpPr>
            <p:spPr>
              <a:xfrm>
                <a:off x="3582" y="705"/>
                <a:ext cx="5" cy="0"/>
              </a:xfrm>
              <a:prstGeom prst="line">
                <a:avLst/>
              </a:prstGeom>
              <a:ln w="11113" cap="flat" cmpd="sng">
                <a:solidFill>
                  <a:srgbClr val="0000FF"/>
                </a:solidFill>
                <a:prstDash val="solid"/>
                <a:headEnd type="none" w="med" len="med"/>
                <a:tailEnd type="none" w="med" len="med"/>
              </a:ln>
            </p:spPr>
          </p:sp>
          <p:sp>
            <p:nvSpPr>
              <p:cNvPr id="87206" name="Line 8007"/>
              <p:cNvSpPr/>
              <p:nvPr/>
            </p:nvSpPr>
            <p:spPr>
              <a:xfrm flipV="1">
                <a:off x="3602" y="699"/>
                <a:ext cx="0" cy="2"/>
              </a:xfrm>
              <a:prstGeom prst="line">
                <a:avLst/>
              </a:prstGeom>
              <a:ln w="11113" cap="flat" cmpd="sng">
                <a:solidFill>
                  <a:srgbClr val="0000FF"/>
                </a:solidFill>
                <a:prstDash val="solid"/>
                <a:headEnd type="none" w="med" len="med"/>
                <a:tailEnd type="none" w="med" len="med"/>
              </a:ln>
            </p:spPr>
          </p:sp>
          <p:sp>
            <p:nvSpPr>
              <p:cNvPr id="87207" name="Line 8008"/>
              <p:cNvSpPr/>
              <p:nvPr/>
            </p:nvSpPr>
            <p:spPr>
              <a:xfrm>
                <a:off x="3600" y="699"/>
                <a:ext cx="4" cy="0"/>
              </a:xfrm>
              <a:prstGeom prst="line">
                <a:avLst/>
              </a:prstGeom>
              <a:ln w="11113" cap="flat" cmpd="sng">
                <a:solidFill>
                  <a:srgbClr val="0000FF"/>
                </a:solidFill>
                <a:prstDash val="solid"/>
                <a:headEnd type="none" w="med" len="med"/>
                <a:tailEnd type="none" w="med" len="med"/>
              </a:ln>
            </p:spPr>
          </p:sp>
          <p:sp>
            <p:nvSpPr>
              <p:cNvPr id="87208" name="Line 8009"/>
              <p:cNvSpPr/>
              <p:nvPr/>
            </p:nvSpPr>
            <p:spPr>
              <a:xfrm>
                <a:off x="3602" y="701"/>
                <a:ext cx="0" cy="2"/>
              </a:xfrm>
              <a:prstGeom prst="line">
                <a:avLst/>
              </a:prstGeom>
              <a:ln w="11113" cap="flat" cmpd="sng">
                <a:solidFill>
                  <a:srgbClr val="0000FF"/>
                </a:solidFill>
                <a:prstDash val="solid"/>
                <a:headEnd type="none" w="med" len="med"/>
                <a:tailEnd type="none" w="med" len="med"/>
              </a:ln>
            </p:spPr>
          </p:sp>
          <p:sp>
            <p:nvSpPr>
              <p:cNvPr id="87209" name="Line 8010"/>
              <p:cNvSpPr/>
              <p:nvPr/>
            </p:nvSpPr>
            <p:spPr>
              <a:xfrm>
                <a:off x="3600" y="703"/>
                <a:ext cx="4" cy="0"/>
              </a:xfrm>
              <a:prstGeom prst="line">
                <a:avLst/>
              </a:prstGeom>
              <a:ln w="11113" cap="flat" cmpd="sng">
                <a:solidFill>
                  <a:srgbClr val="0000FF"/>
                </a:solidFill>
                <a:prstDash val="solid"/>
                <a:headEnd type="none" w="med" len="med"/>
                <a:tailEnd type="none" w="med" len="med"/>
              </a:ln>
            </p:spPr>
          </p:sp>
          <p:sp>
            <p:nvSpPr>
              <p:cNvPr id="87210" name="Line 8011"/>
              <p:cNvSpPr/>
              <p:nvPr/>
            </p:nvSpPr>
            <p:spPr>
              <a:xfrm flipV="1">
                <a:off x="3619" y="695"/>
                <a:ext cx="0" cy="4"/>
              </a:xfrm>
              <a:prstGeom prst="line">
                <a:avLst/>
              </a:prstGeom>
              <a:ln w="11113" cap="flat" cmpd="sng">
                <a:solidFill>
                  <a:srgbClr val="0000FF"/>
                </a:solidFill>
                <a:prstDash val="solid"/>
                <a:headEnd type="none" w="med" len="med"/>
                <a:tailEnd type="none" w="med" len="med"/>
              </a:ln>
            </p:spPr>
          </p:sp>
          <p:sp>
            <p:nvSpPr>
              <p:cNvPr id="87211" name="Line 8012"/>
              <p:cNvSpPr/>
              <p:nvPr/>
            </p:nvSpPr>
            <p:spPr>
              <a:xfrm>
                <a:off x="3617" y="695"/>
                <a:ext cx="5" cy="0"/>
              </a:xfrm>
              <a:prstGeom prst="line">
                <a:avLst/>
              </a:prstGeom>
              <a:ln w="11113" cap="flat" cmpd="sng">
                <a:solidFill>
                  <a:srgbClr val="0000FF"/>
                </a:solidFill>
                <a:prstDash val="solid"/>
                <a:headEnd type="none" w="med" len="med"/>
                <a:tailEnd type="none" w="med" len="med"/>
              </a:ln>
            </p:spPr>
          </p:sp>
          <p:sp>
            <p:nvSpPr>
              <p:cNvPr id="87212" name="Line 8013"/>
              <p:cNvSpPr/>
              <p:nvPr/>
            </p:nvSpPr>
            <p:spPr>
              <a:xfrm>
                <a:off x="3619" y="699"/>
                <a:ext cx="0" cy="4"/>
              </a:xfrm>
              <a:prstGeom prst="line">
                <a:avLst/>
              </a:prstGeom>
              <a:ln w="11113" cap="flat" cmpd="sng">
                <a:solidFill>
                  <a:srgbClr val="0000FF"/>
                </a:solidFill>
                <a:prstDash val="solid"/>
                <a:headEnd type="none" w="med" len="med"/>
                <a:tailEnd type="none" w="med" len="med"/>
              </a:ln>
            </p:spPr>
          </p:sp>
          <p:sp>
            <p:nvSpPr>
              <p:cNvPr id="87213" name="Line 8014"/>
              <p:cNvSpPr/>
              <p:nvPr/>
            </p:nvSpPr>
            <p:spPr>
              <a:xfrm>
                <a:off x="3617" y="703"/>
                <a:ext cx="5" cy="0"/>
              </a:xfrm>
              <a:prstGeom prst="line">
                <a:avLst/>
              </a:prstGeom>
              <a:ln w="11113" cap="flat" cmpd="sng">
                <a:solidFill>
                  <a:srgbClr val="0000FF"/>
                </a:solidFill>
                <a:prstDash val="solid"/>
                <a:headEnd type="none" w="med" len="med"/>
                <a:tailEnd type="none" w="med" len="med"/>
              </a:ln>
            </p:spPr>
          </p:sp>
          <p:sp>
            <p:nvSpPr>
              <p:cNvPr id="87214" name="Line 8015"/>
              <p:cNvSpPr/>
              <p:nvPr/>
            </p:nvSpPr>
            <p:spPr>
              <a:xfrm flipV="1">
                <a:off x="3635" y="690"/>
                <a:ext cx="0" cy="2"/>
              </a:xfrm>
              <a:prstGeom prst="line">
                <a:avLst/>
              </a:prstGeom>
              <a:ln w="11113" cap="flat" cmpd="sng">
                <a:solidFill>
                  <a:srgbClr val="0000FF"/>
                </a:solidFill>
                <a:prstDash val="solid"/>
                <a:headEnd type="none" w="med" len="med"/>
                <a:tailEnd type="none" w="med" len="med"/>
              </a:ln>
            </p:spPr>
          </p:sp>
          <p:sp>
            <p:nvSpPr>
              <p:cNvPr id="87215" name="Line 8016"/>
              <p:cNvSpPr/>
              <p:nvPr/>
            </p:nvSpPr>
            <p:spPr>
              <a:xfrm>
                <a:off x="3633" y="690"/>
                <a:ext cx="4" cy="0"/>
              </a:xfrm>
              <a:prstGeom prst="line">
                <a:avLst/>
              </a:prstGeom>
              <a:ln w="11113" cap="flat" cmpd="sng">
                <a:solidFill>
                  <a:srgbClr val="0000FF"/>
                </a:solidFill>
                <a:prstDash val="solid"/>
                <a:headEnd type="none" w="med" len="med"/>
                <a:tailEnd type="none" w="med" len="med"/>
              </a:ln>
            </p:spPr>
          </p:sp>
          <p:sp>
            <p:nvSpPr>
              <p:cNvPr id="87216" name="Line 8017"/>
              <p:cNvSpPr/>
              <p:nvPr/>
            </p:nvSpPr>
            <p:spPr>
              <a:xfrm>
                <a:off x="3635" y="692"/>
                <a:ext cx="0" cy="3"/>
              </a:xfrm>
              <a:prstGeom prst="line">
                <a:avLst/>
              </a:prstGeom>
              <a:ln w="11113" cap="flat" cmpd="sng">
                <a:solidFill>
                  <a:srgbClr val="0000FF"/>
                </a:solidFill>
                <a:prstDash val="solid"/>
                <a:headEnd type="none" w="med" len="med"/>
                <a:tailEnd type="none" w="med" len="med"/>
              </a:ln>
            </p:spPr>
          </p:sp>
          <p:sp>
            <p:nvSpPr>
              <p:cNvPr id="87217" name="Line 8018"/>
              <p:cNvSpPr/>
              <p:nvPr/>
            </p:nvSpPr>
            <p:spPr>
              <a:xfrm>
                <a:off x="3633" y="695"/>
                <a:ext cx="4" cy="0"/>
              </a:xfrm>
              <a:prstGeom prst="line">
                <a:avLst/>
              </a:prstGeom>
              <a:ln w="11113" cap="flat" cmpd="sng">
                <a:solidFill>
                  <a:srgbClr val="0000FF"/>
                </a:solidFill>
                <a:prstDash val="solid"/>
                <a:headEnd type="none" w="med" len="med"/>
                <a:tailEnd type="none" w="med" len="med"/>
              </a:ln>
            </p:spPr>
          </p:sp>
          <p:sp>
            <p:nvSpPr>
              <p:cNvPr id="87218" name="Line 8019"/>
              <p:cNvSpPr/>
              <p:nvPr/>
            </p:nvSpPr>
            <p:spPr>
              <a:xfrm flipV="1">
                <a:off x="3652" y="684"/>
                <a:ext cx="0" cy="6"/>
              </a:xfrm>
              <a:prstGeom prst="line">
                <a:avLst/>
              </a:prstGeom>
              <a:ln w="11113" cap="flat" cmpd="sng">
                <a:solidFill>
                  <a:srgbClr val="0000FF"/>
                </a:solidFill>
                <a:prstDash val="solid"/>
                <a:headEnd type="none" w="med" len="med"/>
                <a:tailEnd type="none" w="med" len="med"/>
              </a:ln>
            </p:spPr>
          </p:sp>
          <p:sp>
            <p:nvSpPr>
              <p:cNvPr id="87219" name="Line 8020"/>
              <p:cNvSpPr/>
              <p:nvPr/>
            </p:nvSpPr>
            <p:spPr>
              <a:xfrm>
                <a:off x="3650" y="684"/>
                <a:ext cx="5" cy="0"/>
              </a:xfrm>
              <a:prstGeom prst="line">
                <a:avLst/>
              </a:prstGeom>
              <a:ln w="11113" cap="flat" cmpd="sng">
                <a:solidFill>
                  <a:srgbClr val="0000FF"/>
                </a:solidFill>
                <a:prstDash val="solid"/>
                <a:headEnd type="none" w="med" len="med"/>
                <a:tailEnd type="none" w="med" len="med"/>
              </a:ln>
            </p:spPr>
          </p:sp>
          <p:sp>
            <p:nvSpPr>
              <p:cNvPr id="87220" name="Line 8021"/>
              <p:cNvSpPr/>
              <p:nvPr/>
            </p:nvSpPr>
            <p:spPr>
              <a:xfrm>
                <a:off x="3652" y="690"/>
                <a:ext cx="0" cy="6"/>
              </a:xfrm>
              <a:prstGeom prst="line">
                <a:avLst/>
              </a:prstGeom>
              <a:ln w="11113" cap="flat" cmpd="sng">
                <a:solidFill>
                  <a:srgbClr val="0000FF"/>
                </a:solidFill>
                <a:prstDash val="solid"/>
                <a:headEnd type="none" w="med" len="med"/>
                <a:tailEnd type="none" w="med" len="med"/>
              </a:ln>
            </p:spPr>
          </p:sp>
          <p:sp>
            <p:nvSpPr>
              <p:cNvPr id="87221" name="Line 8022"/>
              <p:cNvSpPr/>
              <p:nvPr/>
            </p:nvSpPr>
            <p:spPr>
              <a:xfrm>
                <a:off x="3650" y="696"/>
                <a:ext cx="5" cy="0"/>
              </a:xfrm>
              <a:prstGeom prst="line">
                <a:avLst/>
              </a:prstGeom>
              <a:ln w="11113" cap="flat" cmpd="sng">
                <a:solidFill>
                  <a:srgbClr val="0000FF"/>
                </a:solidFill>
                <a:prstDash val="solid"/>
                <a:headEnd type="none" w="med" len="med"/>
                <a:tailEnd type="none" w="med" len="med"/>
              </a:ln>
            </p:spPr>
          </p:sp>
          <p:sp>
            <p:nvSpPr>
              <p:cNvPr id="87222" name="Line 8023"/>
              <p:cNvSpPr/>
              <p:nvPr/>
            </p:nvSpPr>
            <p:spPr>
              <a:xfrm flipV="1">
                <a:off x="3669" y="677"/>
                <a:ext cx="0" cy="3"/>
              </a:xfrm>
              <a:prstGeom prst="line">
                <a:avLst/>
              </a:prstGeom>
              <a:ln w="11113" cap="flat" cmpd="sng">
                <a:solidFill>
                  <a:srgbClr val="0000FF"/>
                </a:solidFill>
                <a:prstDash val="solid"/>
                <a:headEnd type="none" w="med" len="med"/>
                <a:tailEnd type="none" w="med" len="med"/>
              </a:ln>
            </p:spPr>
          </p:sp>
          <p:sp>
            <p:nvSpPr>
              <p:cNvPr id="87223" name="Line 8024"/>
              <p:cNvSpPr/>
              <p:nvPr/>
            </p:nvSpPr>
            <p:spPr>
              <a:xfrm>
                <a:off x="3668" y="677"/>
                <a:ext cx="4" cy="0"/>
              </a:xfrm>
              <a:prstGeom prst="line">
                <a:avLst/>
              </a:prstGeom>
              <a:ln w="11113" cap="flat" cmpd="sng">
                <a:solidFill>
                  <a:srgbClr val="0000FF"/>
                </a:solidFill>
                <a:prstDash val="solid"/>
                <a:headEnd type="none" w="med" len="med"/>
                <a:tailEnd type="none" w="med" len="med"/>
              </a:ln>
            </p:spPr>
          </p:sp>
          <p:sp>
            <p:nvSpPr>
              <p:cNvPr id="87224" name="Line 8025"/>
              <p:cNvSpPr/>
              <p:nvPr/>
            </p:nvSpPr>
            <p:spPr>
              <a:xfrm>
                <a:off x="3669" y="680"/>
                <a:ext cx="0" cy="2"/>
              </a:xfrm>
              <a:prstGeom prst="line">
                <a:avLst/>
              </a:prstGeom>
              <a:ln w="11113" cap="flat" cmpd="sng">
                <a:solidFill>
                  <a:srgbClr val="0000FF"/>
                </a:solidFill>
                <a:prstDash val="solid"/>
                <a:headEnd type="none" w="med" len="med"/>
                <a:tailEnd type="none" w="med" len="med"/>
              </a:ln>
            </p:spPr>
          </p:sp>
          <p:sp>
            <p:nvSpPr>
              <p:cNvPr id="87225" name="Line 8026"/>
              <p:cNvSpPr/>
              <p:nvPr/>
            </p:nvSpPr>
            <p:spPr>
              <a:xfrm>
                <a:off x="3668" y="682"/>
                <a:ext cx="4" cy="0"/>
              </a:xfrm>
              <a:prstGeom prst="line">
                <a:avLst/>
              </a:prstGeom>
              <a:ln w="11113" cap="flat" cmpd="sng">
                <a:solidFill>
                  <a:srgbClr val="0000FF"/>
                </a:solidFill>
                <a:prstDash val="solid"/>
                <a:headEnd type="none" w="med" len="med"/>
                <a:tailEnd type="none" w="med" len="med"/>
              </a:ln>
            </p:spPr>
          </p:sp>
          <p:sp>
            <p:nvSpPr>
              <p:cNvPr id="87226" name="Line 8027"/>
              <p:cNvSpPr/>
              <p:nvPr/>
            </p:nvSpPr>
            <p:spPr>
              <a:xfrm flipV="1">
                <a:off x="3685" y="669"/>
                <a:ext cx="0" cy="2"/>
              </a:xfrm>
              <a:prstGeom prst="line">
                <a:avLst/>
              </a:prstGeom>
              <a:ln w="11113" cap="flat" cmpd="sng">
                <a:solidFill>
                  <a:srgbClr val="0000FF"/>
                </a:solidFill>
                <a:prstDash val="solid"/>
                <a:headEnd type="none" w="med" len="med"/>
                <a:tailEnd type="none" w="med" len="med"/>
              </a:ln>
            </p:spPr>
          </p:sp>
          <p:sp>
            <p:nvSpPr>
              <p:cNvPr id="87227" name="Line 8028"/>
              <p:cNvSpPr/>
              <p:nvPr/>
            </p:nvSpPr>
            <p:spPr>
              <a:xfrm>
                <a:off x="3683" y="669"/>
                <a:ext cx="4" cy="0"/>
              </a:xfrm>
              <a:prstGeom prst="line">
                <a:avLst/>
              </a:prstGeom>
              <a:ln w="11113" cap="flat" cmpd="sng">
                <a:solidFill>
                  <a:srgbClr val="0000FF"/>
                </a:solidFill>
                <a:prstDash val="solid"/>
                <a:headEnd type="none" w="med" len="med"/>
                <a:tailEnd type="none" w="med" len="med"/>
              </a:ln>
            </p:spPr>
          </p:sp>
          <p:sp>
            <p:nvSpPr>
              <p:cNvPr id="87228" name="Line 8029"/>
              <p:cNvSpPr/>
              <p:nvPr/>
            </p:nvSpPr>
            <p:spPr>
              <a:xfrm>
                <a:off x="3685" y="671"/>
                <a:ext cx="0" cy="2"/>
              </a:xfrm>
              <a:prstGeom prst="line">
                <a:avLst/>
              </a:prstGeom>
              <a:ln w="11113" cap="flat" cmpd="sng">
                <a:solidFill>
                  <a:srgbClr val="0000FF"/>
                </a:solidFill>
                <a:prstDash val="solid"/>
                <a:headEnd type="none" w="med" len="med"/>
                <a:tailEnd type="none" w="med" len="med"/>
              </a:ln>
            </p:spPr>
          </p:sp>
          <p:sp>
            <p:nvSpPr>
              <p:cNvPr id="87229" name="Line 8030"/>
              <p:cNvSpPr/>
              <p:nvPr/>
            </p:nvSpPr>
            <p:spPr>
              <a:xfrm>
                <a:off x="3683" y="673"/>
                <a:ext cx="4" cy="0"/>
              </a:xfrm>
              <a:prstGeom prst="line">
                <a:avLst/>
              </a:prstGeom>
              <a:ln w="11113" cap="flat" cmpd="sng">
                <a:solidFill>
                  <a:srgbClr val="0000FF"/>
                </a:solidFill>
                <a:prstDash val="solid"/>
                <a:headEnd type="none" w="med" len="med"/>
                <a:tailEnd type="none" w="med" len="med"/>
              </a:ln>
            </p:spPr>
          </p:sp>
          <p:sp>
            <p:nvSpPr>
              <p:cNvPr id="87230" name="Line 8031"/>
              <p:cNvSpPr/>
              <p:nvPr/>
            </p:nvSpPr>
            <p:spPr>
              <a:xfrm flipV="1">
                <a:off x="3702" y="665"/>
                <a:ext cx="0" cy="2"/>
              </a:xfrm>
              <a:prstGeom prst="line">
                <a:avLst/>
              </a:prstGeom>
              <a:ln w="11113" cap="flat" cmpd="sng">
                <a:solidFill>
                  <a:srgbClr val="0000FF"/>
                </a:solidFill>
                <a:prstDash val="solid"/>
                <a:headEnd type="none" w="med" len="med"/>
                <a:tailEnd type="none" w="med" len="med"/>
              </a:ln>
            </p:spPr>
          </p:sp>
          <p:sp>
            <p:nvSpPr>
              <p:cNvPr id="87231" name="Line 8032"/>
              <p:cNvSpPr/>
              <p:nvPr/>
            </p:nvSpPr>
            <p:spPr>
              <a:xfrm>
                <a:off x="3701" y="665"/>
                <a:ext cx="4" cy="0"/>
              </a:xfrm>
              <a:prstGeom prst="line">
                <a:avLst/>
              </a:prstGeom>
              <a:ln w="11113" cap="flat" cmpd="sng">
                <a:solidFill>
                  <a:srgbClr val="0000FF"/>
                </a:solidFill>
                <a:prstDash val="solid"/>
                <a:headEnd type="none" w="med" len="med"/>
                <a:tailEnd type="none" w="med" len="med"/>
              </a:ln>
            </p:spPr>
          </p:sp>
          <p:sp>
            <p:nvSpPr>
              <p:cNvPr id="87232" name="Line 8033"/>
              <p:cNvSpPr/>
              <p:nvPr/>
            </p:nvSpPr>
            <p:spPr>
              <a:xfrm>
                <a:off x="3702" y="667"/>
                <a:ext cx="0" cy="2"/>
              </a:xfrm>
              <a:prstGeom prst="line">
                <a:avLst/>
              </a:prstGeom>
              <a:ln w="11113" cap="flat" cmpd="sng">
                <a:solidFill>
                  <a:srgbClr val="0000FF"/>
                </a:solidFill>
                <a:prstDash val="solid"/>
                <a:headEnd type="none" w="med" len="med"/>
                <a:tailEnd type="none" w="med" len="med"/>
              </a:ln>
            </p:spPr>
          </p:sp>
          <p:sp>
            <p:nvSpPr>
              <p:cNvPr id="87233" name="Line 8034"/>
              <p:cNvSpPr/>
              <p:nvPr/>
            </p:nvSpPr>
            <p:spPr>
              <a:xfrm>
                <a:off x="3701" y="669"/>
                <a:ext cx="4" cy="0"/>
              </a:xfrm>
              <a:prstGeom prst="line">
                <a:avLst/>
              </a:prstGeom>
              <a:ln w="11113" cap="flat" cmpd="sng">
                <a:solidFill>
                  <a:srgbClr val="0000FF"/>
                </a:solidFill>
                <a:prstDash val="solid"/>
                <a:headEnd type="none" w="med" len="med"/>
                <a:tailEnd type="none" w="med" len="med"/>
              </a:ln>
            </p:spPr>
          </p:sp>
          <p:sp>
            <p:nvSpPr>
              <p:cNvPr id="87234" name="Line 8035"/>
              <p:cNvSpPr/>
              <p:nvPr/>
            </p:nvSpPr>
            <p:spPr>
              <a:xfrm flipV="1">
                <a:off x="3720" y="657"/>
                <a:ext cx="0" cy="8"/>
              </a:xfrm>
              <a:prstGeom prst="line">
                <a:avLst/>
              </a:prstGeom>
              <a:ln w="11113" cap="flat" cmpd="sng">
                <a:solidFill>
                  <a:srgbClr val="0000FF"/>
                </a:solidFill>
                <a:prstDash val="solid"/>
                <a:headEnd type="none" w="med" len="med"/>
                <a:tailEnd type="none" w="med" len="med"/>
              </a:ln>
            </p:spPr>
          </p:sp>
          <p:sp>
            <p:nvSpPr>
              <p:cNvPr id="87235" name="Line 8036"/>
              <p:cNvSpPr/>
              <p:nvPr/>
            </p:nvSpPr>
            <p:spPr>
              <a:xfrm>
                <a:off x="3718" y="657"/>
                <a:ext cx="4" cy="0"/>
              </a:xfrm>
              <a:prstGeom prst="line">
                <a:avLst/>
              </a:prstGeom>
              <a:ln w="11113" cap="flat" cmpd="sng">
                <a:solidFill>
                  <a:srgbClr val="0000FF"/>
                </a:solidFill>
                <a:prstDash val="solid"/>
                <a:headEnd type="none" w="med" len="med"/>
                <a:tailEnd type="none" w="med" len="med"/>
              </a:ln>
            </p:spPr>
          </p:sp>
          <p:sp>
            <p:nvSpPr>
              <p:cNvPr id="87236" name="Line 8037"/>
              <p:cNvSpPr/>
              <p:nvPr/>
            </p:nvSpPr>
            <p:spPr>
              <a:xfrm>
                <a:off x="3720" y="665"/>
                <a:ext cx="0" cy="8"/>
              </a:xfrm>
              <a:prstGeom prst="line">
                <a:avLst/>
              </a:prstGeom>
              <a:ln w="11113" cap="flat" cmpd="sng">
                <a:solidFill>
                  <a:srgbClr val="0000FF"/>
                </a:solidFill>
                <a:prstDash val="solid"/>
                <a:headEnd type="none" w="med" len="med"/>
                <a:tailEnd type="none" w="med" len="med"/>
              </a:ln>
            </p:spPr>
          </p:sp>
          <p:sp>
            <p:nvSpPr>
              <p:cNvPr id="87237" name="Line 8038"/>
              <p:cNvSpPr/>
              <p:nvPr/>
            </p:nvSpPr>
            <p:spPr>
              <a:xfrm>
                <a:off x="3718" y="673"/>
                <a:ext cx="4" cy="0"/>
              </a:xfrm>
              <a:prstGeom prst="line">
                <a:avLst/>
              </a:prstGeom>
              <a:ln w="11113" cap="flat" cmpd="sng">
                <a:solidFill>
                  <a:srgbClr val="0000FF"/>
                </a:solidFill>
                <a:prstDash val="solid"/>
                <a:headEnd type="none" w="med" len="med"/>
                <a:tailEnd type="none" w="med" len="med"/>
              </a:ln>
            </p:spPr>
          </p:sp>
          <p:sp>
            <p:nvSpPr>
              <p:cNvPr id="87238" name="Line 8039"/>
              <p:cNvSpPr/>
              <p:nvPr/>
            </p:nvSpPr>
            <p:spPr>
              <a:xfrm flipV="1">
                <a:off x="3735" y="642"/>
                <a:ext cx="0" cy="8"/>
              </a:xfrm>
              <a:prstGeom prst="line">
                <a:avLst/>
              </a:prstGeom>
              <a:ln w="11113" cap="flat" cmpd="sng">
                <a:solidFill>
                  <a:srgbClr val="0000FF"/>
                </a:solidFill>
                <a:prstDash val="solid"/>
                <a:headEnd type="none" w="med" len="med"/>
                <a:tailEnd type="none" w="med" len="med"/>
              </a:ln>
            </p:spPr>
          </p:sp>
          <p:sp>
            <p:nvSpPr>
              <p:cNvPr id="87239" name="Line 8040"/>
              <p:cNvSpPr/>
              <p:nvPr/>
            </p:nvSpPr>
            <p:spPr>
              <a:xfrm>
                <a:off x="3733" y="642"/>
                <a:ext cx="4" cy="0"/>
              </a:xfrm>
              <a:prstGeom prst="line">
                <a:avLst/>
              </a:prstGeom>
              <a:ln w="11113" cap="flat" cmpd="sng">
                <a:solidFill>
                  <a:srgbClr val="0000FF"/>
                </a:solidFill>
                <a:prstDash val="solid"/>
                <a:headEnd type="none" w="med" len="med"/>
                <a:tailEnd type="none" w="med" len="med"/>
              </a:ln>
            </p:spPr>
          </p:sp>
          <p:sp>
            <p:nvSpPr>
              <p:cNvPr id="87240" name="Line 8041"/>
              <p:cNvSpPr/>
              <p:nvPr/>
            </p:nvSpPr>
            <p:spPr>
              <a:xfrm>
                <a:off x="3735" y="650"/>
                <a:ext cx="0" cy="8"/>
              </a:xfrm>
              <a:prstGeom prst="line">
                <a:avLst/>
              </a:prstGeom>
              <a:ln w="11113" cap="flat" cmpd="sng">
                <a:solidFill>
                  <a:srgbClr val="0000FF"/>
                </a:solidFill>
                <a:prstDash val="solid"/>
                <a:headEnd type="none" w="med" len="med"/>
                <a:tailEnd type="none" w="med" len="med"/>
              </a:ln>
            </p:spPr>
          </p:sp>
          <p:sp>
            <p:nvSpPr>
              <p:cNvPr id="87241" name="Line 8042"/>
              <p:cNvSpPr/>
              <p:nvPr/>
            </p:nvSpPr>
            <p:spPr>
              <a:xfrm>
                <a:off x="3733" y="658"/>
                <a:ext cx="4" cy="0"/>
              </a:xfrm>
              <a:prstGeom prst="line">
                <a:avLst/>
              </a:prstGeom>
              <a:ln w="11113" cap="flat" cmpd="sng">
                <a:solidFill>
                  <a:srgbClr val="0000FF"/>
                </a:solidFill>
                <a:prstDash val="solid"/>
                <a:headEnd type="none" w="med" len="med"/>
                <a:tailEnd type="none" w="med" len="med"/>
              </a:ln>
            </p:spPr>
          </p:sp>
          <p:sp>
            <p:nvSpPr>
              <p:cNvPr id="87242" name="Line 8043"/>
              <p:cNvSpPr/>
              <p:nvPr/>
            </p:nvSpPr>
            <p:spPr>
              <a:xfrm flipV="1">
                <a:off x="3753" y="635"/>
                <a:ext cx="0" cy="11"/>
              </a:xfrm>
              <a:prstGeom prst="line">
                <a:avLst/>
              </a:prstGeom>
              <a:ln w="11113" cap="flat" cmpd="sng">
                <a:solidFill>
                  <a:srgbClr val="0000FF"/>
                </a:solidFill>
                <a:prstDash val="solid"/>
                <a:headEnd type="none" w="med" len="med"/>
                <a:tailEnd type="none" w="med" len="med"/>
              </a:ln>
            </p:spPr>
          </p:sp>
          <p:sp>
            <p:nvSpPr>
              <p:cNvPr id="87243" name="Line 8044"/>
              <p:cNvSpPr/>
              <p:nvPr/>
            </p:nvSpPr>
            <p:spPr>
              <a:xfrm>
                <a:off x="3751" y="635"/>
                <a:ext cx="4" cy="0"/>
              </a:xfrm>
              <a:prstGeom prst="line">
                <a:avLst/>
              </a:prstGeom>
              <a:ln w="11113" cap="flat" cmpd="sng">
                <a:solidFill>
                  <a:srgbClr val="0000FF"/>
                </a:solidFill>
                <a:prstDash val="solid"/>
                <a:headEnd type="none" w="med" len="med"/>
                <a:tailEnd type="none" w="med" len="med"/>
              </a:ln>
            </p:spPr>
          </p:sp>
          <p:sp>
            <p:nvSpPr>
              <p:cNvPr id="87244" name="Line 8045"/>
              <p:cNvSpPr/>
              <p:nvPr/>
            </p:nvSpPr>
            <p:spPr>
              <a:xfrm>
                <a:off x="3753" y="646"/>
                <a:ext cx="0" cy="11"/>
              </a:xfrm>
              <a:prstGeom prst="line">
                <a:avLst/>
              </a:prstGeom>
              <a:ln w="11113" cap="flat" cmpd="sng">
                <a:solidFill>
                  <a:srgbClr val="0000FF"/>
                </a:solidFill>
                <a:prstDash val="solid"/>
                <a:headEnd type="none" w="med" len="med"/>
                <a:tailEnd type="none" w="med" len="med"/>
              </a:ln>
            </p:spPr>
          </p:sp>
          <p:sp>
            <p:nvSpPr>
              <p:cNvPr id="87245" name="Line 8046"/>
              <p:cNvSpPr/>
              <p:nvPr/>
            </p:nvSpPr>
            <p:spPr>
              <a:xfrm>
                <a:off x="3751" y="657"/>
                <a:ext cx="4" cy="0"/>
              </a:xfrm>
              <a:prstGeom prst="line">
                <a:avLst/>
              </a:prstGeom>
              <a:ln w="11113" cap="flat" cmpd="sng">
                <a:solidFill>
                  <a:srgbClr val="0000FF"/>
                </a:solidFill>
                <a:prstDash val="solid"/>
                <a:headEnd type="none" w="med" len="med"/>
                <a:tailEnd type="none" w="med" len="med"/>
              </a:ln>
            </p:spPr>
          </p:sp>
          <p:sp>
            <p:nvSpPr>
              <p:cNvPr id="87246" name="Line 8047"/>
              <p:cNvSpPr/>
              <p:nvPr/>
            </p:nvSpPr>
            <p:spPr>
              <a:xfrm flipV="1">
                <a:off x="3770" y="631"/>
                <a:ext cx="0" cy="9"/>
              </a:xfrm>
              <a:prstGeom prst="line">
                <a:avLst/>
              </a:prstGeom>
              <a:ln w="11113" cap="flat" cmpd="sng">
                <a:solidFill>
                  <a:srgbClr val="0000FF"/>
                </a:solidFill>
                <a:prstDash val="solid"/>
                <a:headEnd type="none" w="med" len="med"/>
                <a:tailEnd type="none" w="med" len="med"/>
              </a:ln>
            </p:spPr>
          </p:sp>
        </p:grpSp>
        <p:grpSp>
          <p:nvGrpSpPr>
            <p:cNvPr id="85037" name="Group 8249"/>
            <p:cNvGrpSpPr/>
            <p:nvPr/>
          </p:nvGrpSpPr>
          <p:grpSpPr>
            <a:xfrm>
              <a:off x="3497" y="621"/>
              <a:ext cx="852" cy="680"/>
              <a:chOff x="3497" y="621"/>
              <a:chExt cx="852" cy="680"/>
            </a:xfrm>
          </p:grpSpPr>
          <p:sp>
            <p:nvSpPr>
              <p:cNvPr id="86847" name="Line 8049"/>
              <p:cNvSpPr/>
              <p:nvPr/>
            </p:nvSpPr>
            <p:spPr>
              <a:xfrm>
                <a:off x="3768" y="631"/>
                <a:ext cx="5" cy="0"/>
              </a:xfrm>
              <a:prstGeom prst="line">
                <a:avLst/>
              </a:prstGeom>
              <a:ln w="11113" cap="flat" cmpd="sng">
                <a:solidFill>
                  <a:srgbClr val="0000FF"/>
                </a:solidFill>
                <a:prstDash val="solid"/>
                <a:headEnd type="none" w="med" len="med"/>
                <a:tailEnd type="none" w="med" len="med"/>
              </a:ln>
            </p:spPr>
          </p:sp>
          <p:sp>
            <p:nvSpPr>
              <p:cNvPr id="86848" name="Line 8050"/>
              <p:cNvSpPr/>
              <p:nvPr/>
            </p:nvSpPr>
            <p:spPr>
              <a:xfrm>
                <a:off x="3770" y="640"/>
                <a:ext cx="0" cy="8"/>
              </a:xfrm>
              <a:prstGeom prst="line">
                <a:avLst/>
              </a:prstGeom>
              <a:ln w="11113" cap="flat" cmpd="sng">
                <a:solidFill>
                  <a:srgbClr val="0000FF"/>
                </a:solidFill>
                <a:prstDash val="solid"/>
                <a:headEnd type="none" w="med" len="med"/>
                <a:tailEnd type="none" w="med" len="med"/>
              </a:ln>
            </p:spPr>
          </p:sp>
          <p:sp>
            <p:nvSpPr>
              <p:cNvPr id="86849" name="Line 8051"/>
              <p:cNvSpPr/>
              <p:nvPr/>
            </p:nvSpPr>
            <p:spPr>
              <a:xfrm>
                <a:off x="3768" y="648"/>
                <a:ext cx="5" cy="0"/>
              </a:xfrm>
              <a:prstGeom prst="line">
                <a:avLst/>
              </a:prstGeom>
              <a:ln w="11113" cap="flat" cmpd="sng">
                <a:solidFill>
                  <a:srgbClr val="0000FF"/>
                </a:solidFill>
                <a:prstDash val="solid"/>
                <a:headEnd type="none" w="med" len="med"/>
                <a:tailEnd type="none" w="med" len="med"/>
              </a:ln>
            </p:spPr>
          </p:sp>
          <p:sp>
            <p:nvSpPr>
              <p:cNvPr id="86850" name="Line 8052"/>
              <p:cNvSpPr/>
              <p:nvPr/>
            </p:nvSpPr>
            <p:spPr>
              <a:xfrm flipV="1">
                <a:off x="3786" y="627"/>
                <a:ext cx="0" cy="13"/>
              </a:xfrm>
              <a:prstGeom prst="line">
                <a:avLst/>
              </a:prstGeom>
              <a:ln w="11113" cap="flat" cmpd="sng">
                <a:solidFill>
                  <a:srgbClr val="0000FF"/>
                </a:solidFill>
                <a:prstDash val="solid"/>
                <a:headEnd type="none" w="med" len="med"/>
                <a:tailEnd type="none" w="med" len="med"/>
              </a:ln>
            </p:spPr>
          </p:sp>
          <p:sp>
            <p:nvSpPr>
              <p:cNvPr id="86851" name="Line 8053"/>
              <p:cNvSpPr/>
              <p:nvPr/>
            </p:nvSpPr>
            <p:spPr>
              <a:xfrm>
                <a:off x="3784" y="627"/>
                <a:ext cx="4" cy="0"/>
              </a:xfrm>
              <a:prstGeom prst="line">
                <a:avLst/>
              </a:prstGeom>
              <a:ln w="11113" cap="flat" cmpd="sng">
                <a:solidFill>
                  <a:srgbClr val="0000FF"/>
                </a:solidFill>
                <a:prstDash val="solid"/>
                <a:headEnd type="none" w="med" len="med"/>
                <a:tailEnd type="none" w="med" len="med"/>
              </a:ln>
            </p:spPr>
          </p:sp>
          <p:sp>
            <p:nvSpPr>
              <p:cNvPr id="86852" name="Line 8054"/>
              <p:cNvSpPr/>
              <p:nvPr/>
            </p:nvSpPr>
            <p:spPr>
              <a:xfrm>
                <a:off x="3786" y="640"/>
                <a:ext cx="0" cy="13"/>
              </a:xfrm>
              <a:prstGeom prst="line">
                <a:avLst/>
              </a:prstGeom>
              <a:ln w="11113" cap="flat" cmpd="sng">
                <a:solidFill>
                  <a:srgbClr val="0000FF"/>
                </a:solidFill>
                <a:prstDash val="solid"/>
                <a:headEnd type="none" w="med" len="med"/>
                <a:tailEnd type="none" w="med" len="med"/>
              </a:ln>
            </p:spPr>
          </p:sp>
          <p:sp>
            <p:nvSpPr>
              <p:cNvPr id="86853" name="Line 8055"/>
              <p:cNvSpPr/>
              <p:nvPr/>
            </p:nvSpPr>
            <p:spPr>
              <a:xfrm>
                <a:off x="3784" y="653"/>
                <a:ext cx="4" cy="0"/>
              </a:xfrm>
              <a:prstGeom prst="line">
                <a:avLst/>
              </a:prstGeom>
              <a:ln w="11113" cap="flat" cmpd="sng">
                <a:solidFill>
                  <a:srgbClr val="0000FF"/>
                </a:solidFill>
                <a:prstDash val="solid"/>
                <a:headEnd type="none" w="med" len="med"/>
                <a:tailEnd type="none" w="med" len="med"/>
              </a:ln>
            </p:spPr>
          </p:sp>
          <p:sp>
            <p:nvSpPr>
              <p:cNvPr id="86854" name="Line 8056"/>
              <p:cNvSpPr/>
              <p:nvPr/>
            </p:nvSpPr>
            <p:spPr>
              <a:xfrm flipV="1">
                <a:off x="3803" y="621"/>
                <a:ext cx="0" cy="17"/>
              </a:xfrm>
              <a:prstGeom prst="line">
                <a:avLst/>
              </a:prstGeom>
              <a:ln w="11113" cap="flat" cmpd="sng">
                <a:solidFill>
                  <a:srgbClr val="0000FF"/>
                </a:solidFill>
                <a:prstDash val="solid"/>
                <a:headEnd type="none" w="med" len="med"/>
                <a:tailEnd type="none" w="med" len="med"/>
              </a:ln>
            </p:spPr>
          </p:sp>
          <p:sp>
            <p:nvSpPr>
              <p:cNvPr id="86855" name="Line 8057"/>
              <p:cNvSpPr/>
              <p:nvPr/>
            </p:nvSpPr>
            <p:spPr>
              <a:xfrm>
                <a:off x="3801" y="621"/>
                <a:ext cx="4" cy="0"/>
              </a:xfrm>
              <a:prstGeom prst="line">
                <a:avLst/>
              </a:prstGeom>
              <a:ln w="11113" cap="flat" cmpd="sng">
                <a:solidFill>
                  <a:srgbClr val="0000FF"/>
                </a:solidFill>
                <a:prstDash val="solid"/>
                <a:headEnd type="none" w="med" len="med"/>
                <a:tailEnd type="none" w="med" len="med"/>
              </a:ln>
            </p:spPr>
          </p:sp>
          <p:sp>
            <p:nvSpPr>
              <p:cNvPr id="86856" name="Line 8058"/>
              <p:cNvSpPr/>
              <p:nvPr/>
            </p:nvSpPr>
            <p:spPr>
              <a:xfrm>
                <a:off x="3803" y="638"/>
                <a:ext cx="0" cy="16"/>
              </a:xfrm>
              <a:prstGeom prst="line">
                <a:avLst/>
              </a:prstGeom>
              <a:ln w="11113" cap="flat" cmpd="sng">
                <a:solidFill>
                  <a:srgbClr val="0000FF"/>
                </a:solidFill>
                <a:prstDash val="solid"/>
                <a:headEnd type="none" w="med" len="med"/>
                <a:tailEnd type="none" w="med" len="med"/>
              </a:ln>
            </p:spPr>
          </p:sp>
          <p:sp>
            <p:nvSpPr>
              <p:cNvPr id="86857" name="Line 8059"/>
              <p:cNvSpPr/>
              <p:nvPr/>
            </p:nvSpPr>
            <p:spPr>
              <a:xfrm>
                <a:off x="3801" y="654"/>
                <a:ext cx="4" cy="0"/>
              </a:xfrm>
              <a:prstGeom prst="line">
                <a:avLst/>
              </a:prstGeom>
              <a:ln w="11113" cap="flat" cmpd="sng">
                <a:solidFill>
                  <a:srgbClr val="0000FF"/>
                </a:solidFill>
                <a:prstDash val="solid"/>
                <a:headEnd type="none" w="med" len="med"/>
                <a:tailEnd type="none" w="med" len="med"/>
              </a:ln>
            </p:spPr>
          </p:sp>
          <p:sp>
            <p:nvSpPr>
              <p:cNvPr id="86858" name="Line 8060"/>
              <p:cNvSpPr/>
              <p:nvPr/>
            </p:nvSpPr>
            <p:spPr>
              <a:xfrm flipV="1">
                <a:off x="3821" y="623"/>
                <a:ext cx="0" cy="19"/>
              </a:xfrm>
              <a:prstGeom prst="line">
                <a:avLst/>
              </a:prstGeom>
              <a:ln w="11113" cap="flat" cmpd="sng">
                <a:solidFill>
                  <a:srgbClr val="0000FF"/>
                </a:solidFill>
                <a:prstDash val="solid"/>
                <a:headEnd type="none" w="med" len="med"/>
                <a:tailEnd type="none" w="med" len="med"/>
              </a:ln>
            </p:spPr>
          </p:sp>
          <p:sp>
            <p:nvSpPr>
              <p:cNvPr id="86859" name="Line 8061"/>
              <p:cNvSpPr/>
              <p:nvPr/>
            </p:nvSpPr>
            <p:spPr>
              <a:xfrm>
                <a:off x="3819" y="623"/>
                <a:ext cx="4" cy="0"/>
              </a:xfrm>
              <a:prstGeom prst="line">
                <a:avLst/>
              </a:prstGeom>
              <a:ln w="11113" cap="flat" cmpd="sng">
                <a:solidFill>
                  <a:srgbClr val="0000FF"/>
                </a:solidFill>
                <a:prstDash val="solid"/>
                <a:headEnd type="none" w="med" len="med"/>
                <a:tailEnd type="none" w="med" len="med"/>
              </a:ln>
            </p:spPr>
          </p:sp>
          <p:sp>
            <p:nvSpPr>
              <p:cNvPr id="86860" name="Line 8062"/>
              <p:cNvSpPr/>
              <p:nvPr/>
            </p:nvSpPr>
            <p:spPr>
              <a:xfrm>
                <a:off x="3821" y="642"/>
                <a:ext cx="0" cy="19"/>
              </a:xfrm>
              <a:prstGeom prst="line">
                <a:avLst/>
              </a:prstGeom>
              <a:ln w="11113" cap="flat" cmpd="sng">
                <a:solidFill>
                  <a:srgbClr val="0000FF"/>
                </a:solidFill>
                <a:prstDash val="solid"/>
                <a:headEnd type="none" w="med" len="med"/>
                <a:tailEnd type="none" w="med" len="med"/>
              </a:ln>
            </p:spPr>
          </p:sp>
          <p:sp>
            <p:nvSpPr>
              <p:cNvPr id="86861" name="Line 8063"/>
              <p:cNvSpPr/>
              <p:nvPr/>
            </p:nvSpPr>
            <p:spPr>
              <a:xfrm>
                <a:off x="3819" y="661"/>
                <a:ext cx="4" cy="0"/>
              </a:xfrm>
              <a:prstGeom prst="line">
                <a:avLst/>
              </a:prstGeom>
              <a:ln w="11113" cap="flat" cmpd="sng">
                <a:solidFill>
                  <a:srgbClr val="0000FF"/>
                </a:solidFill>
                <a:prstDash val="solid"/>
                <a:headEnd type="none" w="med" len="med"/>
                <a:tailEnd type="none" w="med" len="med"/>
              </a:ln>
            </p:spPr>
          </p:sp>
          <p:sp>
            <p:nvSpPr>
              <p:cNvPr id="86862" name="Line 8064"/>
              <p:cNvSpPr/>
              <p:nvPr/>
            </p:nvSpPr>
            <p:spPr>
              <a:xfrm flipV="1">
                <a:off x="3836" y="623"/>
                <a:ext cx="0" cy="19"/>
              </a:xfrm>
              <a:prstGeom prst="line">
                <a:avLst/>
              </a:prstGeom>
              <a:ln w="11113" cap="flat" cmpd="sng">
                <a:solidFill>
                  <a:srgbClr val="0000FF"/>
                </a:solidFill>
                <a:prstDash val="solid"/>
                <a:headEnd type="none" w="med" len="med"/>
                <a:tailEnd type="none" w="med" len="med"/>
              </a:ln>
            </p:spPr>
          </p:sp>
          <p:sp>
            <p:nvSpPr>
              <p:cNvPr id="86863" name="Line 8065"/>
              <p:cNvSpPr/>
              <p:nvPr/>
            </p:nvSpPr>
            <p:spPr>
              <a:xfrm>
                <a:off x="3834" y="623"/>
                <a:ext cx="4" cy="0"/>
              </a:xfrm>
              <a:prstGeom prst="line">
                <a:avLst/>
              </a:prstGeom>
              <a:ln w="11113" cap="flat" cmpd="sng">
                <a:solidFill>
                  <a:srgbClr val="0000FF"/>
                </a:solidFill>
                <a:prstDash val="solid"/>
                <a:headEnd type="none" w="med" len="med"/>
                <a:tailEnd type="none" w="med" len="med"/>
              </a:ln>
            </p:spPr>
          </p:sp>
          <p:sp>
            <p:nvSpPr>
              <p:cNvPr id="86864" name="Line 8066"/>
              <p:cNvSpPr/>
              <p:nvPr/>
            </p:nvSpPr>
            <p:spPr>
              <a:xfrm>
                <a:off x="3836" y="642"/>
                <a:ext cx="0" cy="19"/>
              </a:xfrm>
              <a:prstGeom prst="line">
                <a:avLst/>
              </a:prstGeom>
              <a:ln w="11113" cap="flat" cmpd="sng">
                <a:solidFill>
                  <a:srgbClr val="0000FF"/>
                </a:solidFill>
                <a:prstDash val="solid"/>
                <a:headEnd type="none" w="med" len="med"/>
                <a:tailEnd type="none" w="med" len="med"/>
              </a:ln>
            </p:spPr>
          </p:sp>
          <p:sp>
            <p:nvSpPr>
              <p:cNvPr id="86865" name="Line 8067"/>
              <p:cNvSpPr/>
              <p:nvPr/>
            </p:nvSpPr>
            <p:spPr>
              <a:xfrm>
                <a:off x="3834" y="661"/>
                <a:ext cx="4" cy="0"/>
              </a:xfrm>
              <a:prstGeom prst="line">
                <a:avLst/>
              </a:prstGeom>
              <a:ln w="11113" cap="flat" cmpd="sng">
                <a:solidFill>
                  <a:srgbClr val="0000FF"/>
                </a:solidFill>
                <a:prstDash val="solid"/>
                <a:headEnd type="none" w="med" len="med"/>
                <a:tailEnd type="none" w="med" len="med"/>
              </a:ln>
            </p:spPr>
          </p:sp>
          <p:sp>
            <p:nvSpPr>
              <p:cNvPr id="86866" name="Line 8068"/>
              <p:cNvSpPr/>
              <p:nvPr/>
            </p:nvSpPr>
            <p:spPr>
              <a:xfrm flipV="1">
                <a:off x="3854" y="627"/>
                <a:ext cx="0" cy="19"/>
              </a:xfrm>
              <a:prstGeom prst="line">
                <a:avLst/>
              </a:prstGeom>
              <a:ln w="11113" cap="flat" cmpd="sng">
                <a:solidFill>
                  <a:srgbClr val="0000FF"/>
                </a:solidFill>
                <a:prstDash val="solid"/>
                <a:headEnd type="none" w="med" len="med"/>
                <a:tailEnd type="none" w="med" len="med"/>
              </a:ln>
            </p:spPr>
          </p:sp>
          <p:sp>
            <p:nvSpPr>
              <p:cNvPr id="86867" name="Line 8069"/>
              <p:cNvSpPr/>
              <p:nvPr/>
            </p:nvSpPr>
            <p:spPr>
              <a:xfrm>
                <a:off x="3852" y="627"/>
                <a:ext cx="4" cy="0"/>
              </a:xfrm>
              <a:prstGeom prst="line">
                <a:avLst/>
              </a:prstGeom>
              <a:ln w="11113" cap="flat" cmpd="sng">
                <a:solidFill>
                  <a:srgbClr val="0000FF"/>
                </a:solidFill>
                <a:prstDash val="solid"/>
                <a:headEnd type="none" w="med" len="med"/>
                <a:tailEnd type="none" w="med" len="med"/>
              </a:ln>
            </p:spPr>
          </p:sp>
          <p:sp>
            <p:nvSpPr>
              <p:cNvPr id="86868" name="Line 8070"/>
              <p:cNvSpPr/>
              <p:nvPr/>
            </p:nvSpPr>
            <p:spPr>
              <a:xfrm>
                <a:off x="3854" y="646"/>
                <a:ext cx="0" cy="19"/>
              </a:xfrm>
              <a:prstGeom prst="line">
                <a:avLst/>
              </a:prstGeom>
              <a:ln w="11113" cap="flat" cmpd="sng">
                <a:solidFill>
                  <a:srgbClr val="0000FF"/>
                </a:solidFill>
                <a:prstDash val="solid"/>
                <a:headEnd type="none" w="med" len="med"/>
                <a:tailEnd type="none" w="med" len="med"/>
              </a:ln>
            </p:spPr>
          </p:sp>
          <p:sp>
            <p:nvSpPr>
              <p:cNvPr id="86869" name="Line 8071"/>
              <p:cNvSpPr/>
              <p:nvPr/>
            </p:nvSpPr>
            <p:spPr>
              <a:xfrm>
                <a:off x="3852" y="665"/>
                <a:ext cx="4" cy="0"/>
              </a:xfrm>
              <a:prstGeom prst="line">
                <a:avLst/>
              </a:prstGeom>
              <a:ln w="11113" cap="flat" cmpd="sng">
                <a:solidFill>
                  <a:srgbClr val="0000FF"/>
                </a:solidFill>
                <a:prstDash val="solid"/>
                <a:headEnd type="none" w="med" len="med"/>
                <a:tailEnd type="none" w="med" len="med"/>
              </a:ln>
            </p:spPr>
          </p:sp>
          <p:sp>
            <p:nvSpPr>
              <p:cNvPr id="86870" name="Line 8072"/>
              <p:cNvSpPr/>
              <p:nvPr/>
            </p:nvSpPr>
            <p:spPr>
              <a:xfrm flipV="1">
                <a:off x="3871" y="627"/>
                <a:ext cx="0" cy="23"/>
              </a:xfrm>
              <a:prstGeom prst="line">
                <a:avLst/>
              </a:prstGeom>
              <a:ln w="11113" cap="flat" cmpd="sng">
                <a:solidFill>
                  <a:srgbClr val="0000FF"/>
                </a:solidFill>
                <a:prstDash val="solid"/>
                <a:headEnd type="none" w="med" len="med"/>
                <a:tailEnd type="none" w="med" len="med"/>
              </a:ln>
            </p:spPr>
          </p:sp>
          <p:sp>
            <p:nvSpPr>
              <p:cNvPr id="86871" name="Line 8073"/>
              <p:cNvSpPr/>
              <p:nvPr/>
            </p:nvSpPr>
            <p:spPr>
              <a:xfrm>
                <a:off x="3869" y="627"/>
                <a:ext cx="4" cy="0"/>
              </a:xfrm>
              <a:prstGeom prst="line">
                <a:avLst/>
              </a:prstGeom>
              <a:ln w="11113" cap="flat" cmpd="sng">
                <a:solidFill>
                  <a:srgbClr val="0000FF"/>
                </a:solidFill>
                <a:prstDash val="solid"/>
                <a:headEnd type="none" w="med" len="med"/>
                <a:tailEnd type="none" w="med" len="med"/>
              </a:ln>
            </p:spPr>
          </p:sp>
          <p:sp>
            <p:nvSpPr>
              <p:cNvPr id="86872" name="Line 8074"/>
              <p:cNvSpPr/>
              <p:nvPr/>
            </p:nvSpPr>
            <p:spPr>
              <a:xfrm>
                <a:off x="3871" y="650"/>
                <a:ext cx="0" cy="23"/>
              </a:xfrm>
              <a:prstGeom prst="line">
                <a:avLst/>
              </a:prstGeom>
              <a:ln w="11113" cap="flat" cmpd="sng">
                <a:solidFill>
                  <a:srgbClr val="0000FF"/>
                </a:solidFill>
                <a:prstDash val="solid"/>
                <a:headEnd type="none" w="med" len="med"/>
                <a:tailEnd type="none" w="med" len="med"/>
              </a:ln>
            </p:spPr>
          </p:sp>
          <p:sp>
            <p:nvSpPr>
              <p:cNvPr id="86873" name="Line 8075"/>
              <p:cNvSpPr/>
              <p:nvPr/>
            </p:nvSpPr>
            <p:spPr>
              <a:xfrm>
                <a:off x="3869" y="673"/>
                <a:ext cx="4" cy="0"/>
              </a:xfrm>
              <a:prstGeom prst="line">
                <a:avLst/>
              </a:prstGeom>
              <a:ln w="11113" cap="flat" cmpd="sng">
                <a:solidFill>
                  <a:srgbClr val="0000FF"/>
                </a:solidFill>
                <a:prstDash val="solid"/>
                <a:headEnd type="none" w="med" len="med"/>
                <a:tailEnd type="none" w="med" len="med"/>
              </a:ln>
            </p:spPr>
          </p:sp>
          <p:sp>
            <p:nvSpPr>
              <p:cNvPr id="86874" name="Line 8076"/>
              <p:cNvSpPr/>
              <p:nvPr/>
            </p:nvSpPr>
            <p:spPr>
              <a:xfrm flipV="1">
                <a:off x="3887" y="635"/>
                <a:ext cx="0" cy="15"/>
              </a:xfrm>
              <a:prstGeom prst="line">
                <a:avLst/>
              </a:prstGeom>
              <a:ln w="11113" cap="flat" cmpd="sng">
                <a:solidFill>
                  <a:srgbClr val="0000FF"/>
                </a:solidFill>
                <a:prstDash val="solid"/>
                <a:headEnd type="none" w="med" len="med"/>
                <a:tailEnd type="none" w="med" len="med"/>
              </a:ln>
            </p:spPr>
          </p:sp>
          <p:sp>
            <p:nvSpPr>
              <p:cNvPr id="86875" name="Line 8077"/>
              <p:cNvSpPr/>
              <p:nvPr/>
            </p:nvSpPr>
            <p:spPr>
              <a:xfrm>
                <a:off x="3884" y="635"/>
                <a:ext cx="5" cy="0"/>
              </a:xfrm>
              <a:prstGeom prst="line">
                <a:avLst/>
              </a:prstGeom>
              <a:ln w="11113" cap="flat" cmpd="sng">
                <a:solidFill>
                  <a:srgbClr val="0000FF"/>
                </a:solidFill>
                <a:prstDash val="solid"/>
                <a:headEnd type="none" w="med" len="med"/>
                <a:tailEnd type="none" w="med" len="med"/>
              </a:ln>
            </p:spPr>
          </p:sp>
          <p:sp>
            <p:nvSpPr>
              <p:cNvPr id="86876" name="Line 8078"/>
              <p:cNvSpPr/>
              <p:nvPr/>
            </p:nvSpPr>
            <p:spPr>
              <a:xfrm>
                <a:off x="3887" y="650"/>
                <a:ext cx="0" cy="15"/>
              </a:xfrm>
              <a:prstGeom prst="line">
                <a:avLst/>
              </a:prstGeom>
              <a:ln w="11113" cap="flat" cmpd="sng">
                <a:solidFill>
                  <a:srgbClr val="0000FF"/>
                </a:solidFill>
                <a:prstDash val="solid"/>
                <a:headEnd type="none" w="med" len="med"/>
                <a:tailEnd type="none" w="med" len="med"/>
              </a:ln>
            </p:spPr>
          </p:sp>
          <p:sp>
            <p:nvSpPr>
              <p:cNvPr id="86877" name="Line 8079"/>
              <p:cNvSpPr/>
              <p:nvPr/>
            </p:nvSpPr>
            <p:spPr>
              <a:xfrm>
                <a:off x="3884" y="665"/>
                <a:ext cx="5" cy="0"/>
              </a:xfrm>
              <a:prstGeom prst="line">
                <a:avLst/>
              </a:prstGeom>
              <a:ln w="11113" cap="flat" cmpd="sng">
                <a:solidFill>
                  <a:srgbClr val="0000FF"/>
                </a:solidFill>
                <a:prstDash val="solid"/>
                <a:headEnd type="none" w="med" len="med"/>
                <a:tailEnd type="none" w="med" len="med"/>
              </a:ln>
            </p:spPr>
          </p:sp>
          <p:sp>
            <p:nvSpPr>
              <p:cNvPr id="86878" name="Line 8080"/>
              <p:cNvSpPr/>
              <p:nvPr/>
            </p:nvSpPr>
            <p:spPr>
              <a:xfrm flipV="1">
                <a:off x="3904" y="646"/>
                <a:ext cx="0" cy="23"/>
              </a:xfrm>
              <a:prstGeom prst="line">
                <a:avLst/>
              </a:prstGeom>
              <a:ln w="11113" cap="flat" cmpd="sng">
                <a:solidFill>
                  <a:srgbClr val="0000FF"/>
                </a:solidFill>
                <a:prstDash val="solid"/>
                <a:headEnd type="none" w="med" len="med"/>
                <a:tailEnd type="none" w="med" len="med"/>
              </a:ln>
            </p:spPr>
          </p:sp>
          <p:sp>
            <p:nvSpPr>
              <p:cNvPr id="86879" name="Line 8081"/>
              <p:cNvSpPr/>
              <p:nvPr/>
            </p:nvSpPr>
            <p:spPr>
              <a:xfrm>
                <a:off x="3902" y="646"/>
                <a:ext cx="4" cy="0"/>
              </a:xfrm>
              <a:prstGeom prst="line">
                <a:avLst/>
              </a:prstGeom>
              <a:ln w="11113" cap="flat" cmpd="sng">
                <a:solidFill>
                  <a:srgbClr val="0000FF"/>
                </a:solidFill>
                <a:prstDash val="solid"/>
                <a:headEnd type="none" w="med" len="med"/>
                <a:tailEnd type="none" w="med" len="med"/>
              </a:ln>
            </p:spPr>
          </p:sp>
          <p:sp>
            <p:nvSpPr>
              <p:cNvPr id="86880" name="Line 8082"/>
              <p:cNvSpPr/>
              <p:nvPr/>
            </p:nvSpPr>
            <p:spPr>
              <a:xfrm>
                <a:off x="3904" y="669"/>
                <a:ext cx="0" cy="23"/>
              </a:xfrm>
              <a:prstGeom prst="line">
                <a:avLst/>
              </a:prstGeom>
              <a:ln w="11113" cap="flat" cmpd="sng">
                <a:solidFill>
                  <a:srgbClr val="0000FF"/>
                </a:solidFill>
                <a:prstDash val="solid"/>
                <a:headEnd type="none" w="med" len="med"/>
                <a:tailEnd type="none" w="med" len="med"/>
              </a:ln>
            </p:spPr>
          </p:sp>
          <p:sp>
            <p:nvSpPr>
              <p:cNvPr id="86881" name="Line 8083"/>
              <p:cNvSpPr/>
              <p:nvPr/>
            </p:nvSpPr>
            <p:spPr>
              <a:xfrm>
                <a:off x="3902" y="692"/>
                <a:ext cx="4" cy="0"/>
              </a:xfrm>
              <a:prstGeom prst="line">
                <a:avLst/>
              </a:prstGeom>
              <a:ln w="11113" cap="flat" cmpd="sng">
                <a:solidFill>
                  <a:srgbClr val="0000FF"/>
                </a:solidFill>
                <a:prstDash val="solid"/>
                <a:headEnd type="none" w="med" len="med"/>
                <a:tailEnd type="none" w="med" len="med"/>
              </a:ln>
            </p:spPr>
          </p:sp>
          <p:sp>
            <p:nvSpPr>
              <p:cNvPr id="86882" name="Line 8084"/>
              <p:cNvSpPr/>
              <p:nvPr/>
            </p:nvSpPr>
            <p:spPr>
              <a:xfrm flipV="1">
                <a:off x="3919" y="646"/>
                <a:ext cx="0" cy="27"/>
              </a:xfrm>
              <a:prstGeom prst="line">
                <a:avLst/>
              </a:prstGeom>
              <a:ln w="11113" cap="flat" cmpd="sng">
                <a:solidFill>
                  <a:srgbClr val="0000FF"/>
                </a:solidFill>
                <a:prstDash val="solid"/>
                <a:headEnd type="none" w="med" len="med"/>
                <a:tailEnd type="none" w="med" len="med"/>
              </a:ln>
            </p:spPr>
          </p:sp>
          <p:sp>
            <p:nvSpPr>
              <p:cNvPr id="86883" name="Line 8085"/>
              <p:cNvSpPr/>
              <p:nvPr/>
            </p:nvSpPr>
            <p:spPr>
              <a:xfrm>
                <a:off x="3917" y="646"/>
                <a:ext cx="5" cy="0"/>
              </a:xfrm>
              <a:prstGeom prst="line">
                <a:avLst/>
              </a:prstGeom>
              <a:ln w="11113" cap="flat" cmpd="sng">
                <a:solidFill>
                  <a:srgbClr val="0000FF"/>
                </a:solidFill>
                <a:prstDash val="solid"/>
                <a:headEnd type="none" w="med" len="med"/>
                <a:tailEnd type="none" w="med" len="med"/>
              </a:ln>
            </p:spPr>
          </p:sp>
          <p:sp>
            <p:nvSpPr>
              <p:cNvPr id="86884" name="Line 8086"/>
              <p:cNvSpPr/>
              <p:nvPr/>
            </p:nvSpPr>
            <p:spPr>
              <a:xfrm>
                <a:off x="3919" y="673"/>
                <a:ext cx="0" cy="28"/>
              </a:xfrm>
              <a:prstGeom prst="line">
                <a:avLst/>
              </a:prstGeom>
              <a:ln w="11113" cap="flat" cmpd="sng">
                <a:solidFill>
                  <a:srgbClr val="0000FF"/>
                </a:solidFill>
                <a:prstDash val="solid"/>
                <a:headEnd type="none" w="med" len="med"/>
                <a:tailEnd type="none" w="med" len="med"/>
              </a:ln>
            </p:spPr>
          </p:sp>
          <p:sp>
            <p:nvSpPr>
              <p:cNvPr id="86885" name="Line 8087"/>
              <p:cNvSpPr/>
              <p:nvPr/>
            </p:nvSpPr>
            <p:spPr>
              <a:xfrm>
                <a:off x="3917" y="701"/>
                <a:ext cx="5" cy="0"/>
              </a:xfrm>
              <a:prstGeom prst="line">
                <a:avLst/>
              </a:prstGeom>
              <a:ln w="11113" cap="flat" cmpd="sng">
                <a:solidFill>
                  <a:srgbClr val="0000FF"/>
                </a:solidFill>
                <a:prstDash val="solid"/>
                <a:headEnd type="none" w="med" len="med"/>
                <a:tailEnd type="none" w="med" len="med"/>
              </a:ln>
            </p:spPr>
          </p:sp>
          <p:sp>
            <p:nvSpPr>
              <p:cNvPr id="86886" name="Line 8088"/>
              <p:cNvSpPr/>
              <p:nvPr/>
            </p:nvSpPr>
            <p:spPr>
              <a:xfrm flipV="1">
                <a:off x="3937" y="648"/>
                <a:ext cx="0" cy="29"/>
              </a:xfrm>
              <a:prstGeom prst="line">
                <a:avLst/>
              </a:prstGeom>
              <a:ln w="11113" cap="flat" cmpd="sng">
                <a:solidFill>
                  <a:srgbClr val="0000FF"/>
                </a:solidFill>
                <a:prstDash val="solid"/>
                <a:headEnd type="none" w="med" len="med"/>
                <a:tailEnd type="none" w="med" len="med"/>
              </a:ln>
            </p:spPr>
          </p:sp>
          <p:sp>
            <p:nvSpPr>
              <p:cNvPr id="86887" name="Line 8089"/>
              <p:cNvSpPr/>
              <p:nvPr/>
            </p:nvSpPr>
            <p:spPr>
              <a:xfrm>
                <a:off x="3934" y="648"/>
                <a:ext cx="5" cy="0"/>
              </a:xfrm>
              <a:prstGeom prst="line">
                <a:avLst/>
              </a:prstGeom>
              <a:ln w="11113" cap="flat" cmpd="sng">
                <a:solidFill>
                  <a:srgbClr val="0000FF"/>
                </a:solidFill>
                <a:prstDash val="solid"/>
                <a:headEnd type="none" w="med" len="med"/>
                <a:tailEnd type="none" w="med" len="med"/>
              </a:ln>
            </p:spPr>
          </p:sp>
          <p:sp>
            <p:nvSpPr>
              <p:cNvPr id="86888" name="Line 8090"/>
              <p:cNvSpPr/>
              <p:nvPr/>
            </p:nvSpPr>
            <p:spPr>
              <a:xfrm>
                <a:off x="3937" y="677"/>
                <a:ext cx="0" cy="30"/>
              </a:xfrm>
              <a:prstGeom prst="line">
                <a:avLst/>
              </a:prstGeom>
              <a:ln w="11113" cap="flat" cmpd="sng">
                <a:solidFill>
                  <a:srgbClr val="0000FF"/>
                </a:solidFill>
                <a:prstDash val="solid"/>
                <a:headEnd type="none" w="med" len="med"/>
                <a:tailEnd type="none" w="med" len="med"/>
              </a:ln>
            </p:spPr>
          </p:sp>
          <p:sp>
            <p:nvSpPr>
              <p:cNvPr id="86889" name="Line 8091"/>
              <p:cNvSpPr/>
              <p:nvPr/>
            </p:nvSpPr>
            <p:spPr>
              <a:xfrm>
                <a:off x="3934" y="707"/>
                <a:ext cx="5" cy="0"/>
              </a:xfrm>
              <a:prstGeom prst="line">
                <a:avLst/>
              </a:prstGeom>
              <a:ln w="11113" cap="flat" cmpd="sng">
                <a:solidFill>
                  <a:srgbClr val="0000FF"/>
                </a:solidFill>
                <a:prstDash val="solid"/>
                <a:headEnd type="none" w="med" len="med"/>
                <a:tailEnd type="none" w="med" len="med"/>
              </a:ln>
            </p:spPr>
          </p:sp>
          <p:sp>
            <p:nvSpPr>
              <p:cNvPr id="86890" name="Line 8092"/>
              <p:cNvSpPr/>
              <p:nvPr/>
            </p:nvSpPr>
            <p:spPr>
              <a:xfrm flipV="1">
                <a:off x="3955" y="661"/>
                <a:ext cx="0" cy="25"/>
              </a:xfrm>
              <a:prstGeom prst="line">
                <a:avLst/>
              </a:prstGeom>
              <a:ln w="11113" cap="flat" cmpd="sng">
                <a:solidFill>
                  <a:srgbClr val="0000FF"/>
                </a:solidFill>
                <a:prstDash val="solid"/>
                <a:headEnd type="none" w="med" len="med"/>
                <a:tailEnd type="none" w="med" len="med"/>
              </a:ln>
            </p:spPr>
          </p:sp>
          <p:sp>
            <p:nvSpPr>
              <p:cNvPr id="86891" name="Line 8093"/>
              <p:cNvSpPr/>
              <p:nvPr/>
            </p:nvSpPr>
            <p:spPr>
              <a:xfrm>
                <a:off x="3952" y="661"/>
                <a:ext cx="4" cy="0"/>
              </a:xfrm>
              <a:prstGeom prst="line">
                <a:avLst/>
              </a:prstGeom>
              <a:ln w="11113" cap="flat" cmpd="sng">
                <a:solidFill>
                  <a:srgbClr val="0000FF"/>
                </a:solidFill>
                <a:prstDash val="solid"/>
                <a:headEnd type="none" w="med" len="med"/>
                <a:tailEnd type="none" w="med" len="med"/>
              </a:ln>
            </p:spPr>
          </p:sp>
          <p:sp>
            <p:nvSpPr>
              <p:cNvPr id="86892" name="Line 8094"/>
              <p:cNvSpPr/>
              <p:nvPr/>
            </p:nvSpPr>
            <p:spPr>
              <a:xfrm>
                <a:off x="3955" y="686"/>
                <a:ext cx="0" cy="25"/>
              </a:xfrm>
              <a:prstGeom prst="line">
                <a:avLst/>
              </a:prstGeom>
              <a:ln w="11113" cap="flat" cmpd="sng">
                <a:solidFill>
                  <a:srgbClr val="0000FF"/>
                </a:solidFill>
                <a:prstDash val="solid"/>
                <a:headEnd type="none" w="med" len="med"/>
                <a:tailEnd type="none" w="med" len="med"/>
              </a:ln>
            </p:spPr>
          </p:sp>
          <p:sp>
            <p:nvSpPr>
              <p:cNvPr id="86893" name="Line 8095"/>
              <p:cNvSpPr/>
              <p:nvPr/>
            </p:nvSpPr>
            <p:spPr>
              <a:xfrm>
                <a:off x="3952" y="711"/>
                <a:ext cx="4" cy="0"/>
              </a:xfrm>
              <a:prstGeom prst="line">
                <a:avLst/>
              </a:prstGeom>
              <a:ln w="11113" cap="flat" cmpd="sng">
                <a:solidFill>
                  <a:srgbClr val="0000FF"/>
                </a:solidFill>
                <a:prstDash val="solid"/>
                <a:headEnd type="none" w="med" len="med"/>
                <a:tailEnd type="none" w="med" len="med"/>
              </a:ln>
            </p:spPr>
          </p:sp>
          <p:sp>
            <p:nvSpPr>
              <p:cNvPr id="86894" name="Line 8096"/>
              <p:cNvSpPr/>
              <p:nvPr/>
            </p:nvSpPr>
            <p:spPr>
              <a:xfrm flipV="1">
                <a:off x="3970" y="673"/>
                <a:ext cx="0" cy="19"/>
              </a:xfrm>
              <a:prstGeom prst="line">
                <a:avLst/>
              </a:prstGeom>
              <a:ln w="11113" cap="flat" cmpd="sng">
                <a:solidFill>
                  <a:srgbClr val="0000FF"/>
                </a:solidFill>
                <a:prstDash val="solid"/>
                <a:headEnd type="none" w="med" len="med"/>
                <a:tailEnd type="none" w="med" len="med"/>
              </a:ln>
            </p:spPr>
          </p:sp>
          <p:sp>
            <p:nvSpPr>
              <p:cNvPr id="86895" name="Line 8097"/>
              <p:cNvSpPr/>
              <p:nvPr/>
            </p:nvSpPr>
            <p:spPr>
              <a:xfrm>
                <a:off x="3967" y="673"/>
                <a:ext cx="5" cy="0"/>
              </a:xfrm>
              <a:prstGeom prst="line">
                <a:avLst/>
              </a:prstGeom>
              <a:ln w="11113" cap="flat" cmpd="sng">
                <a:solidFill>
                  <a:srgbClr val="0000FF"/>
                </a:solidFill>
                <a:prstDash val="solid"/>
                <a:headEnd type="none" w="med" len="med"/>
                <a:tailEnd type="none" w="med" len="med"/>
              </a:ln>
            </p:spPr>
          </p:sp>
          <p:sp>
            <p:nvSpPr>
              <p:cNvPr id="86896" name="Line 8098"/>
              <p:cNvSpPr/>
              <p:nvPr/>
            </p:nvSpPr>
            <p:spPr>
              <a:xfrm>
                <a:off x="3970" y="692"/>
                <a:ext cx="0" cy="19"/>
              </a:xfrm>
              <a:prstGeom prst="line">
                <a:avLst/>
              </a:prstGeom>
              <a:ln w="11113" cap="flat" cmpd="sng">
                <a:solidFill>
                  <a:srgbClr val="0000FF"/>
                </a:solidFill>
                <a:prstDash val="solid"/>
                <a:headEnd type="none" w="med" len="med"/>
                <a:tailEnd type="none" w="med" len="med"/>
              </a:ln>
            </p:spPr>
          </p:sp>
          <p:sp>
            <p:nvSpPr>
              <p:cNvPr id="86897" name="Line 8099"/>
              <p:cNvSpPr/>
              <p:nvPr/>
            </p:nvSpPr>
            <p:spPr>
              <a:xfrm>
                <a:off x="3967" y="711"/>
                <a:ext cx="5" cy="0"/>
              </a:xfrm>
              <a:prstGeom prst="line">
                <a:avLst/>
              </a:prstGeom>
              <a:ln w="11113" cap="flat" cmpd="sng">
                <a:solidFill>
                  <a:srgbClr val="0000FF"/>
                </a:solidFill>
                <a:prstDash val="solid"/>
                <a:headEnd type="none" w="med" len="med"/>
                <a:tailEnd type="none" w="med" len="med"/>
              </a:ln>
            </p:spPr>
          </p:sp>
          <p:sp>
            <p:nvSpPr>
              <p:cNvPr id="86898" name="Line 8100"/>
              <p:cNvSpPr/>
              <p:nvPr/>
            </p:nvSpPr>
            <p:spPr>
              <a:xfrm flipV="1">
                <a:off x="3987" y="686"/>
                <a:ext cx="0" cy="15"/>
              </a:xfrm>
              <a:prstGeom prst="line">
                <a:avLst/>
              </a:prstGeom>
              <a:ln w="11113" cap="flat" cmpd="sng">
                <a:solidFill>
                  <a:srgbClr val="0000FF"/>
                </a:solidFill>
                <a:prstDash val="solid"/>
                <a:headEnd type="none" w="med" len="med"/>
                <a:tailEnd type="none" w="med" len="med"/>
              </a:ln>
            </p:spPr>
          </p:sp>
          <p:sp>
            <p:nvSpPr>
              <p:cNvPr id="86899" name="Line 8101"/>
              <p:cNvSpPr/>
              <p:nvPr/>
            </p:nvSpPr>
            <p:spPr>
              <a:xfrm>
                <a:off x="3985" y="686"/>
                <a:ext cx="4" cy="0"/>
              </a:xfrm>
              <a:prstGeom prst="line">
                <a:avLst/>
              </a:prstGeom>
              <a:ln w="11113" cap="flat" cmpd="sng">
                <a:solidFill>
                  <a:srgbClr val="0000FF"/>
                </a:solidFill>
                <a:prstDash val="solid"/>
                <a:headEnd type="none" w="med" len="med"/>
                <a:tailEnd type="none" w="med" len="med"/>
              </a:ln>
            </p:spPr>
          </p:sp>
          <p:sp>
            <p:nvSpPr>
              <p:cNvPr id="86900" name="Line 8102"/>
              <p:cNvSpPr/>
              <p:nvPr/>
            </p:nvSpPr>
            <p:spPr>
              <a:xfrm>
                <a:off x="3987" y="701"/>
                <a:ext cx="0" cy="14"/>
              </a:xfrm>
              <a:prstGeom prst="line">
                <a:avLst/>
              </a:prstGeom>
              <a:ln w="11113" cap="flat" cmpd="sng">
                <a:solidFill>
                  <a:srgbClr val="0000FF"/>
                </a:solidFill>
                <a:prstDash val="solid"/>
                <a:headEnd type="none" w="med" len="med"/>
                <a:tailEnd type="none" w="med" len="med"/>
              </a:ln>
            </p:spPr>
          </p:sp>
          <p:sp>
            <p:nvSpPr>
              <p:cNvPr id="86901" name="Line 8103"/>
              <p:cNvSpPr/>
              <p:nvPr/>
            </p:nvSpPr>
            <p:spPr>
              <a:xfrm>
                <a:off x="3985" y="715"/>
                <a:ext cx="4" cy="0"/>
              </a:xfrm>
              <a:prstGeom prst="line">
                <a:avLst/>
              </a:prstGeom>
              <a:ln w="11113" cap="flat" cmpd="sng">
                <a:solidFill>
                  <a:srgbClr val="0000FF"/>
                </a:solidFill>
                <a:prstDash val="solid"/>
                <a:headEnd type="none" w="med" len="med"/>
                <a:tailEnd type="none" w="med" len="med"/>
              </a:ln>
            </p:spPr>
          </p:sp>
          <p:sp>
            <p:nvSpPr>
              <p:cNvPr id="86902" name="Line 8104"/>
              <p:cNvSpPr/>
              <p:nvPr/>
            </p:nvSpPr>
            <p:spPr>
              <a:xfrm flipV="1">
                <a:off x="4005" y="696"/>
                <a:ext cx="0" cy="15"/>
              </a:xfrm>
              <a:prstGeom prst="line">
                <a:avLst/>
              </a:prstGeom>
              <a:ln w="11113" cap="flat" cmpd="sng">
                <a:solidFill>
                  <a:srgbClr val="0000FF"/>
                </a:solidFill>
                <a:prstDash val="solid"/>
                <a:headEnd type="none" w="med" len="med"/>
                <a:tailEnd type="none" w="med" len="med"/>
              </a:ln>
            </p:spPr>
          </p:sp>
          <p:sp>
            <p:nvSpPr>
              <p:cNvPr id="86903" name="Line 8105"/>
              <p:cNvSpPr/>
              <p:nvPr/>
            </p:nvSpPr>
            <p:spPr>
              <a:xfrm>
                <a:off x="4002" y="696"/>
                <a:ext cx="5" cy="0"/>
              </a:xfrm>
              <a:prstGeom prst="line">
                <a:avLst/>
              </a:prstGeom>
              <a:ln w="11113" cap="flat" cmpd="sng">
                <a:solidFill>
                  <a:srgbClr val="0000FF"/>
                </a:solidFill>
                <a:prstDash val="solid"/>
                <a:headEnd type="none" w="med" len="med"/>
                <a:tailEnd type="none" w="med" len="med"/>
              </a:ln>
            </p:spPr>
          </p:sp>
          <p:sp>
            <p:nvSpPr>
              <p:cNvPr id="86904" name="Line 8106"/>
              <p:cNvSpPr/>
              <p:nvPr/>
            </p:nvSpPr>
            <p:spPr>
              <a:xfrm>
                <a:off x="4005" y="711"/>
                <a:ext cx="0" cy="15"/>
              </a:xfrm>
              <a:prstGeom prst="line">
                <a:avLst/>
              </a:prstGeom>
              <a:ln w="11113" cap="flat" cmpd="sng">
                <a:solidFill>
                  <a:srgbClr val="0000FF"/>
                </a:solidFill>
                <a:prstDash val="solid"/>
                <a:headEnd type="none" w="med" len="med"/>
                <a:tailEnd type="none" w="med" len="med"/>
              </a:ln>
            </p:spPr>
          </p:sp>
          <p:sp>
            <p:nvSpPr>
              <p:cNvPr id="86905" name="Line 8107"/>
              <p:cNvSpPr/>
              <p:nvPr/>
            </p:nvSpPr>
            <p:spPr>
              <a:xfrm>
                <a:off x="4002" y="726"/>
                <a:ext cx="5" cy="0"/>
              </a:xfrm>
              <a:prstGeom prst="line">
                <a:avLst/>
              </a:prstGeom>
              <a:ln w="11113" cap="flat" cmpd="sng">
                <a:solidFill>
                  <a:srgbClr val="0000FF"/>
                </a:solidFill>
                <a:prstDash val="solid"/>
                <a:headEnd type="none" w="med" len="med"/>
                <a:tailEnd type="none" w="med" len="med"/>
              </a:ln>
            </p:spPr>
          </p:sp>
          <p:sp>
            <p:nvSpPr>
              <p:cNvPr id="86906" name="Line 8108"/>
              <p:cNvSpPr/>
              <p:nvPr/>
            </p:nvSpPr>
            <p:spPr>
              <a:xfrm flipV="1">
                <a:off x="4020" y="713"/>
                <a:ext cx="0" cy="9"/>
              </a:xfrm>
              <a:prstGeom prst="line">
                <a:avLst/>
              </a:prstGeom>
              <a:ln w="11113" cap="flat" cmpd="sng">
                <a:solidFill>
                  <a:srgbClr val="0000FF"/>
                </a:solidFill>
                <a:prstDash val="solid"/>
                <a:headEnd type="none" w="med" len="med"/>
                <a:tailEnd type="none" w="med" len="med"/>
              </a:ln>
            </p:spPr>
          </p:sp>
          <p:sp>
            <p:nvSpPr>
              <p:cNvPr id="86907" name="Line 8109"/>
              <p:cNvSpPr/>
              <p:nvPr/>
            </p:nvSpPr>
            <p:spPr>
              <a:xfrm>
                <a:off x="4018" y="713"/>
                <a:ext cx="4" cy="0"/>
              </a:xfrm>
              <a:prstGeom prst="line">
                <a:avLst/>
              </a:prstGeom>
              <a:ln w="11113" cap="flat" cmpd="sng">
                <a:solidFill>
                  <a:srgbClr val="0000FF"/>
                </a:solidFill>
                <a:prstDash val="solid"/>
                <a:headEnd type="none" w="med" len="med"/>
                <a:tailEnd type="none" w="med" len="med"/>
              </a:ln>
            </p:spPr>
          </p:sp>
          <p:sp>
            <p:nvSpPr>
              <p:cNvPr id="86908" name="Line 8110"/>
              <p:cNvSpPr/>
              <p:nvPr/>
            </p:nvSpPr>
            <p:spPr>
              <a:xfrm>
                <a:off x="4020" y="722"/>
                <a:ext cx="0" cy="8"/>
              </a:xfrm>
              <a:prstGeom prst="line">
                <a:avLst/>
              </a:prstGeom>
              <a:ln w="11113" cap="flat" cmpd="sng">
                <a:solidFill>
                  <a:srgbClr val="0000FF"/>
                </a:solidFill>
                <a:prstDash val="solid"/>
                <a:headEnd type="none" w="med" len="med"/>
                <a:tailEnd type="none" w="med" len="med"/>
              </a:ln>
            </p:spPr>
          </p:sp>
          <p:sp>
            <p:nvSpPr>
              <p:cNvPr id="86909" name="Line 8111"/>
              <p:cNvSpPr/>
              <p:nvPr/>
            </p:nvSpPr>
            <p:spPr>
              <a:xfrm>
                <a:off x="4018" y="730"/>
                <a:ext cx="4" cy="0"/>
              </a:xfrm>
              <a:prstGeom prst="line">
                <a:avLst/>
              </a:prstGeom>
              <a:ln w="11113" cap="flat" cmpd="sng">
                <a:solidFill>
                  <a:srgbClr val="0000FF"/>
                </a:solidFill>
                <a:prstDash val="solid"/>
                <a:headEnd type="none" w="med" len="med"/>
                <a:tailEnd type="none" w="med" len="med"/>
              </a:ln>
            </p:spPr>
          </p:sp>
          <p:sp>
            <p:nvSpPr>
              <p:cNvPr id="86910" name="Line 8112"/>
              <p:cNvSpPr/>
              <p:nvPr/>
            </p:nvSpPr>
            <p:spPr>
              <a:xfrm flipV="1">
                <a:off x="4038" y="726"/>
                <a:ext cx="0" cy="8"/>
              </a:xfrm>
              <a:prstGeom prst="line">
                <a:avLst/>
              </a:prstGeom>
              <a:ln w="11113" cap="flat" cmpd="sng">
                <a:solidFill>
                  <a:srgbClr val="0000FF"/>
                </a:solidFill>
                <a:prstDash val="solid"/>
                <a:headEnd type="none" w="med" len="med"/>
                <a:tailEnd type="none" w="med" len="med"/>
              </a:ln>
            </p:spPr>
          </p:sp>
          <p:sp>
            <p:nvSpPr>
              <p:cNvPr id="86911" name="Line 8113"/>
              <p:cNvSpPr/>
              <p:nvPr/>
            </p:nvSpPr>
            <p:spPr>
              <a:xfrm>
                <a:off x="4035" y="726"/>
                <a:ext cx="5" cy="0"/>
              </a:xfrm>
              <a:prstGeom prst="line">
                <a:avLst/>
              </a:prstGeom>
              <a:ln w="11113" cap="flat" cmpd="sng">
                <a:solidFill>
                  <a:srgbClr val="0000FF"/>
                </a:solidFill>
                <a:prstDash val="solid"/>
                <a:headEnd type="none" w="med" len="med"/>
                <a:tailEnd type="none" w="med" len="med"/>
              </a:ln>
            </p:spPr>
          </p:sp>
          <p:sp>
            <p:nvSpPr>
              <p:cNvPr id="86912" name="Line 8114"/>
              <p:cNvSpPr/>
              <p:nvPr/>
            </p:nvSpPr>
            <p:spPr>
              <a:xfrm>
                <a:off x="4038" y="734"/>
                <a:ext cx="0" cy="9"/>
              </a:xfrm>
              <a:prstGeom prst="line">
                <a:avLst/>
              </a:prstGeom>
              <a:ln w="11113" cap="flat" cmpd="sng">
                <a:solidFill>
                  <a:srgbClr val="0000FF"/>
                </a:solidFill>
                <a:prstDash val="solid"/>
                <a:headEnd type="none" w="med" len="med"/>
                <a:tailEnd type="none" w="med" len="med"/>
              </a:ln>
            </p:spPr>
          </p:sp>
          <p:sp>
            <p:nvSpPr>
              <p:cNvPr id="86913" name="Line 8115"/>
              <p:cNvSpPr/>
              <p:nvPr/>
            </p:nvSpPr>
            <p:spPr>
              <a:xfrm>
                <a:off x="4035" y="743"/>
                <a:ext cx="5" cy="0"/>
              </a:xfrm>
              <a:prstGeom prst="line">
                <a:avLst/>
              </a:prstGeom>
              <a:ln w="11113" cap="flat" cmpd="sng">
                <a:solidFill>
                  <a:srgbClr val="0000FF"/>
                </a:solidFill>
                <a:prstDash val="solid"/>
                <a:headEnd type="none" w="med" len="med"/>
                <a:tailEnd type="none" w="med" len="med"/>
              </a:ln>
            </p:spPr>
          </p:sp>
          <p:sp>
            <p:nvSpPr>
              <p:cNvPr id="86914" name="Line 8116"/>
              <p:cNvSpPr/>
              <p:nvPr/>
            </p:nvSpPr>
            <p:spPr>
              <a:xfrm flipV="1">
                <a:off x="4055" y="728"/>
                <a:ext cx="0" cy="10"/>
              </a:xfrm>
              <a:prstGeom prst="line">
                <a:avLst/>
              </a:prstGeom>
              <a:ln w="11113" cap="flat" cmpd="sng">
                <a:solidFill>
                  <a:srgbClr val="0000FF"/>
                </a:solidFill>
                <a:prstDash val="solid"/>
                <a:headEnd type="none" w="med" len="med"/>
                <a:tailEnd type="none" w="med" len="med"/>
              </a:ln>
            </p:spPr>
          </p:sp>
          <p:sp>
            <p:nvSpPr>
              <p:cNvPr id="86915" name="Line 8117"/>
              <p:cNvSpPr/>
              <p:nvPr/>
            </p:nvSpPr>
            <p:spPr>
              <a:xfrm>
                <a:off x="4053" y="728"/>
                <a:ext cx="4" cy="0"/>
              </a:xfrm>
              <a:prstGeom prst="line">
                <a:avLst/>
              </a:prstGeom>
              <a:ln w="11113" cap="flat" cmpd="sng">
                <a:solidFill>
                  <a:srgbClr val="0000FF"/>
                </a:solidFill>
                <a:prstDash val="solid"/>
                <a:headEnd type="none" w="med" len="med"/>
                <a:tailEnd type="none" w="med" len="med"/>
              </a:ln>
            </p:spPr>
          </p:sp>
          <p:sp>
            <p:nvSpPr>
              <p:cNvPr id="86916" name="Line 8118"/>
              <p:cNvSpPr/>
              <p:nvPr/>
            </p:nvSpPr>
            <p:spPr>
              <a:xfrm>
                <a:off x="4055" y="738"/>
                <a:ext cx="0" cy="11"/>
              </a:xfrm>
              <a:prstGeom prst="line">
                <a:avLst/>
              </a:prstGeom>
              <a:ln w="11113" cap="flat" cmpd="sng">
                <a:solidFill>
                  <a:srgbClr val="0000FF"/>
                </a:solidFill>
                <a:prstDash val="solid"/>
                <a:headEnd type="none" w="med" len="med"/>
                <a:tailEnd type="none" w="med" len="med"/>
              </a:ln>
            </p:spPr>
          </p:sp>
          <p:sp>
            <p:nvSpPr>
              <p:cNvPr id="86917" name="Line 8119"/>
              <p:cNvSpPr/>
              <p:nvPr/>
            </p:nvSpPr>
            <p:spPr>
              <a:xfrm>
                <a:off x="4053" y="749"/>
                <a:ext cx="4" cy="0"/>
              </a:xfrm>
              <a:prstGeom prst="line">
                <a:avLst/>
              </a:prstGeom>
              <a:ln w="11113" cap="flat" cmpd="sng">
                <a:solidFill>
                  <a:srgbClr val="0000FF"/>
                </a:solidFill>
                <a:prstDash val="solid"/>
                <a:headEnd type="none" w="med" len="med"/>
                <a:tailEnd type="none" w="med" len="med"/>
              </a:ln>
            </p:spPr>
          </p:sp>
          <p:sp>
            <p:nvSpPr>
              <p:cNvPr id="86918" name="Line 8120"/>
              <p:cNvSpPr/>
              <p:nvPr/>
            </p:nvSpPr>
            <p:spPr>
              <a:xfrm flipV="1">
                <a:off x="4070" y="724"/>
                <a:ext cx="0" cy="8"/>
              </a:xfrm>
              <a:prstGeom prst="line">
                <a:avLst/>
              </a:prstGeom>
              <a:ln w="11113" cap="flat" cmpd="sng">
                <a:solidFill>
                  <a:srgbClr val="0000FF"/>
                </a:solidFill>
                <a:prstDash val="solid"/>
                <a:headEnd type="none" w="med" len="med"/>
                <a:tailEnd type="none" w="med" len="med"/>
              </a:ln>
            </p:spPr>
          </p:sp>
          <p:sp>
            <p:nvSpPr>
              <p:cNvPr id="86919" name="Line 8121"/>
              <p:cNvSpPr/>
              <p:nvPr/>
            </p:nvSpPr>
            <p:spPr>
              <a:xfrm>
                <a:off x="4068" y="724"/>
                <a:ext cx="5" cy="0"/>
              </a:xfrm>
              <a:prstGeom prst="line">
                <a:avLst/>
              </a:prstGeom>
              <a:ln w="11113" cap="flat" cmpd="sng">
                <a:solidFill>
                  <a:srgbClr val="0000FF"/>
                </a:solidFill>
                <a:prstDash val="solid"/>
                <a:headEnd type="none" w="med" len="med"/>
                <a:tailEnd type="none" w="med" len="med"/>
              </a:ln>
            </p:spPr>
          </p:sp>
          <p:sp>
            <p:nvSpPr>
              <p:cNvPr id="86920" name="Line 8122"/>
              <p:cNvSpPr/>
              <p:nvPr/>
            </p:nvSpPr>
            <p:spPr>
              <a:xfrm>
                <a:off x="4070" y="732"/>
                <a:ext cx="0" cy="9"/>
              </a:xfrm>
              <a:prstGeom prst="line">
                <a:avLst/>
              </a:prstGeom>
              <a:ln w="11113" cap="flat" cmpd="sng">
                <a:solidFill>
                  <a:srgbClr val="0000FF"/>
                </a:solidFill>
                <a:prstDash val="solid"/>
                <a:headEnd type="none" w="med" len="med"/>
                <a:tailEnd type="none" w="med" len="med"/>
              </a:ln>
            </p:spPr>
          </p:sp>
          <p:sp>
            <p:nvSpPr>
              <p:cNvPr id="86921" name="Line 8123"/>
              <p:cNvSpPr/>
              <p:nvPr/>
            </p:nvSpPr>
            <p:spPr>
              <a:xfrm>
                <a:off x="4068" y="741"/>
                <a:ext cx="5" cy="0"/>
              </a:xfrm>
              <a:prstGeom prst="line">
                <a:avLst/>
              </a:prstGeom>
              <a:ln w="11113" cap="flat" cmpd="sng">
                <a:solidFill>
                  <a:srgbClr val="0000FF"/>
                </a:solidFill>
                <a:prstDash val="solid"/>
                <a:headEnd type="none" w="med" len="med"/>
                <a:tailEnd type="none" w="med" len="med"/>
              </a:ln>
            </p:spPr>
          </p:sp>
          <p:sp>
            <p:nvSpPr>
              <p:cNvPr id="86922" name="Line 8124"/>
              <p:cNvSpPr/>
              <p:nvPr/>
            </p:nvSpPr>
            <p:spPr>
              <a:xfrm flipV="1">
                <a:off x="4088" y="726"/>
                <a:ext cx="0" cy="8"/>
              </a:xfrm>
              <a:prstGeom prst="line">
                <a:avLst/>
              </a:prstGeom>
              <a:ln w="11113" cap="flat" cmpd="sng">
                <a:solidFill>
                  <a:srgbClr val="0000FF"/>
                </a:solidFill>
                <a:prstDash val="solid"/>
                <a:headEnd type="none" w="med" len="med"/>
                <a:tailEnd type="none" w="med" len="med"/>
              </a:ln>
            </p:spPr>
          </p:sp>
          <p:sp>
            <p:nvSpPr>
              <p:cNvPr id="86923" name="Line 8125"/>
              <p:cNvSpPr/>
              <p:nvPr/>
            </p:nvSpPr>
            <p:spPr>
              <a:xfrm>
                <a:off x="4086" y="726"/>
                <a:ext cx="4" cy="0"/>
              </a:xfrm>
              <a:prstGeom prst="line">
                <a:avLst/>
              </a:prstGeom>
              <a:ln w="11113" cap="flat" cmpd="sng">
                <a:solidFill>
                  <a:srgbClr val="0000FF"/>
                </a:solidFill>
                <a:prstDash val="solid"/>
                <a:headEnd type="none" w="med" len="med"/>
                <a:tailEnd type="none" w="med" len="med"/>
              </a:ln>
            </p:spPr>
          </p:sp>
          <p:sp>
            <p:nvSpPr>
              <p:cNvPr id="86924" name="Line 8126"/>
              <p:cNvSpPr/>
              <p:nvPr/>
            </p:nvSpPr>
            <p:spPr>
              <a:xfrm>
                <a:off x="4088" y="734"/>
                <a:ext cx="0" cy="9"/>
              </a:xfrm>
              <a:prstGeom prst="line">
                <a:avLst/>
              </a:prstGeom>
              <a:ln w="11113" cap="flat" cmpd="sng">
                <a:solidFill>
                  <a:srgbClr val="0000FF"/>
                </a:solidFill>
                <a:prstDash val="solid"/>
                <a:headEnd type="none" w="med" len="med"/>
                <a:tailEnd type="none" w="med" len="med"/>
              </a:ln>
            </p:spPr>
          </p:sp>
          <p:sp>
            <p:nvSpPr>
              <p:cNvPr id="86925" name="Line 8127"/>
              <p:cNvSpPr/>
              <p:nvPr/>
            </p:nvSpPr>
            <p:spPr>
              <a:xfrm>
                <a:off x="4086" y="743"/>
                <a:ext cx="4" cy="0"/>
              </a:xfrm>
              <a:prstGeom prst="line">
                <a:avLst/>
              </a:prstGeom>
              <a:ln w="11113" cap="flat" cmpd="sng">
                <a:solidFill>
                  <a:srgbClr val="0000FF"/>
                </a:solidFill>
                <a:prstDash val="solid"/>
                <a:headEnd type="none" w="med" len="med"/>
                <a:tailEnd type="none" w="med" len="med"/>
              </a:ln>
            </p:spPr>
          </p:sp>
          <p:sp>
            <p:nvSpPr>
              <p:cNvPr id="86926" name="Line 8128"/>
              <p:cNvSpPr/>
              <p:nvPr/>
            </p:nvSpPr>
            <p:spPr>
              <a:xfrm flipV="1">
                <a:off x="4106" y="726"/>
                <a:ext cx="0" cy="8"/>
              </a:xfrm>
              <a:prstGeom prst="line">
                <a:avLst/>
              </a:prstGeom>
              <a:ln w="11113" cap="flat" cmpd="sng">
                <a:solidFill>
                  <a:srgbClr val="0000FF"/>
                </a:solidFill>
                <a:prstDash val="solid"/>
                <a:headEnd type="none" w="med" len="med"/>
                <a:tailEnd type="none" w="med" len="med"/>
              </a:ln>
            </p:spPr>
          </p:sp>
          <p:sp>
            <p:nvSpPr>
              <p:cNvPr id="86927" name="Line 8129"/>
              <p:cNvSpPr/>
              <p:nvPr/>
            </p:nvSpPr>
            <p:spPr>
              <a:xfrm>
                <a:off x="4103" y="726"/>
                <a:ext cx="5" cy="0"/>
              </a:xfrm>
              <a:prstGeom prst="line">
                <a:avLst/>
              </a:prstGeom>
              <a:ln w="11113" cap="flat" cmpd="sng">
                <a:solidFill>
                  <a:srgbClr val="0000FF"/>
                </a:solidFill>
                <a:prstDash val="solid"/>
                <a:headEnd type="none" w="med" len="med"/>
                <a:tailEnd type="none" w="med" len="med"/>
              </a:ln>
            </p:spPr>
          </p:sp>
          <p:sp>
            <p:nvSpPr>
              <p:cNvPr id="86928" name="Line 8130"/>
              <p:cNvSpPr/>
              <p:nvPr/>
            </p:nvSpPr>
            <p:spPr>
              <a:xfrm>
                <a:off x="4106" y="734"/>
                <a:ext cx="0" cy="9"/>
              </a:xfrm>
              <a:prstGeom prst="line">
                <a:avLst/>
              </a:prstGeom>
              <a:ln w="11113" cap="flat" cmpd="sng">
                <a:solidFill>
                  <a:srgbClr val="0000FF"/>
                </a:solidFill>
                <a:prstDash val="solid"/>
                <a:headEnd type="none" w="med" len="med"/>
                <a:tailEnd type="none" w="med" len="med"/>
              </a:ln>
            </p:spPr>
          </p:sp>
          <p:sp>
            <p:nvSpPr>
              <p:cNvPr id="86929" name="Line 8131"/>
              <p:cNvSpPr/>
              <p:nvPr/>
            </p:nvSpPr>
            <p:spPr>
              <a:xfrm>
                <a:off x="4103" y="743"/>
                <a:ext cx="5" cy="0"/>
              </a:xfrm>
              <a:prstGeom prst="line">
                <a:avLst/>
              </a:prstGeom>
              <a:ln w="11113" cap="flat" cmpd="sng">
                <a:solidFill>
                  <a:srgbClr val="0000FF"/>
                </a:solidFill>
                <a:prstDash val="solid"/>
                <a:headEnd type="none" w="med" len="med"/>
                <a:tailEnd type="none" w="med" len="med"/>
              </a:ln>
            </p:spPr>
          </p:sp>
          <p:sp>
            <p:nvSpPr>
              <p:cNvPr id="86930" name="Line 8132"/>
              <p:cNvSpPr/>
              <p:nvPr/>
            </p:nvSpPr>
            <p:spPr>
              <a:xfrm flipV="1">
                <a:off x="4121" y="722"/>
                <a:ext cx="0" cy="15"/>
              </a:xfrm>
              <a:prstGeom prst="line">
                <a:avLst/>
              </a:prstGeom>
              <a:ln w="11113" cap="flat" cmpd="sng">
                <a:solidFill>
                  <a:srgbClr val="0000FF"/>
                </a:solidFill>
                <a:prstDash val="solid"/>
                <a:headEnd type="none" w="med" len="med"/>
                <a:tailEnd type="none" w="med" len="med"/>
              </a:ln>
            </p:spPr>
          </p:sp>
          <p:sp>
            <p:nvSpPr>
              <p:cNvPr id="86931" name="Line 8133"/>
              <p:cNvSpPr/>
              <p:nvPr/>
            </p:nvSpPr>
            <p:spPr>
              <a:xfrm>
                <a:off x="4119" y="722"/>
                <a:ext cx="4" cy="0"/>
              </a:xfrm>
              <a:prstGeom prst="line">
                <a:avLst/>
              </a:prstGeom>
              <a:ln w="11113" cap="flat" cmpd="sng">
                <a:solidFill>
                  <a:srgbClr val="0000FF"/>
                </a:solidFill>
                <a:prstDash val="solid"/>
                <a:headEnd type="none" w="med" len="med"/>
                <a:tailEnd type="none" w="med" len="med"/>
              </a:ln>
            </p:spPr>
          </p:sp>
          <p:sp>
            <p:nvSpPr>
              <p:cNvPr id="86932" name="Line 8134"/>
              <p:cNvSpPr/>
              <p:nvPr/>
            </p:nvSpPr>
            <p:spPr>
              <a:xfrm>
                <a:off x="4121" y="737"/>
                <a:ext cx="0" cy="14"/>
              </a:xfrm>
              <a:prstGeom prst="line">
                <a:avLst/>
              </a:prstGeom>
              <a:ln w="11113" cap="flat" cmpd="sng">
                <a:solidFill>
                  <a:srgbClr val="0000FF"/>
                </a:solidFill>
                <a:prstDash val="solid"/>
                <a:headEnd type="none" w="med" len="med"/>
                <a:tailEnd type="none" w="med" len="med"/>
              </a:ln>
            </p:spPr>
          </p:sp>
          <p:sp>
            <p:nvSpPr>
              <p:cNvPr id="86933" name="Line 8135"/>
              <p:cNvSpPr/>
              <p:nvPr/>
            </p:nvSpPr>
            <p:spPr>
              <a:xfrm>
                <a:off x="4119" y="751"/>
                <a:ext cx="4" cy="0"/>
              </a:xfrm>
              <a:prstGeom prst="line">
                <a:avLst/>
              </a:prstGeom>
              <a:ln w="11113" cap="flat" cmpd="sng">
                <a:solidFill>
                  <a:srgbClr val="0000FF"/>
                </a:solidFill>
                <a:prstDash val="solid"/>
                <a:headEnd type="none" w="med" len="med"/>
                <a:tailEnd type="none" w="med" len="med"/>
              </a:ln>
            </p:spPr>
          </p:sp>
          <p:sp>
            <p:nvSpPr>
              <p:cNvPr id="86934" name="Line 8136"/>
              <p:cNvSpPr/>
              <p:nvPr/>
            </p:nvSpPr>
            <p:spPr>
              <a:xfrm flipV="1">
                <a:off x="4138" y="722"/>
                <a:ext cx="0" cy="16"/>
              </a:xfrm>
              <a:prstGeom prst="line">
                <a:avLst/>
              </a:prstGeom>
              <a:ln w="11113" cap="flat" cmpd="sng">
                <a:solidFill>
                  <a:srgbClr val="0000FF"/>
                </a:solidFill>
                <a:prstDash val="solid"/>
                <a:headEnd type="none" w="med" len="med"/>
                <a:tailEnd type="none" w="med" len="med"/>
              </a:ln>
            </p:spPr>
          </p:sp>
          <p:sp>
            <p:nvSpPr>
              <p:cNvPr id="86935" name="Line 8137"/>
              <p:cNvSpPr/>
              <p:nvPr/>
            </p:nvSpPr>
            <p:spPr>
              <a:xfrm>
                <a:off x="4136" y="722"/>
                <a:ext cx="5" cy="0"/>
              </a:xfrm>
              <a:prstGeom prst="line">
                <a:avLst/>
              </a:prstGeom>
              <a:ln w="11113" cap="flat" cmpd="sng">
                <a:solidFill>
                  <a:srgbClr val="0000FF"/>
                </a:solidFill>
                <a:prstDash val="solid"/>
                <a:headEnd type="none" w="med" len="med"/>
                <a:tailEnd type="none" w="med" len="med"/>
              </a:ln>
            </p:spPr>
          </p:sp>
          <p:sp>
            <p:nvSpPr>
              <p:cNvPr id="86936" name="Line 8138"/>
              <p:cNvSpPr/>
              <p:nvPr/>
            </p:nvSpPr>
            <p:spPr>
              <a:xfrm>
                <a:off x="4138" y="738"/>
                <a:ext cx="0" cy="18"/>
              </a:xfrm>
              <a:prstGeom prst="line">
                <a:avLst/>
              </a:prstGeom>
              <a:ln w="11113" cap="flat" cmpd="sng">
                <a:solidFill>
                  <a:srgbClr val="0000FF"/>
                </a:solidFill>
                <a:prstDash val="solid"/>
                <a:headEnd type="none" w="med" len="med"/>
                <a:tailEnd type="none" w="med" len="med"/>
              </a:ln>
            </p:spPr>
          </p:sp>
          <p:sp>
            <p:nvSpPr>
              <p:cNvPr id="86937" name="Line 8139"/>
              <p:cNvSpPr/>
              <p:nvPr/>
            </p:nvSpPr>
            <p:spPr>
              <a:xfrm>
                <a:off x="4136" y="756"/>
                <a:ext cx="5" cy="0"/>
              </a:xfrm>
              <a:prstGeom prst="line">
                <a:avLst/>
              </a:prstGeom>
              <a:ln w="11113" cap="flat" cmpd="sng">
                <a:solidFill>
                  <a:srgbClr val="0000FF"/>
                </a:solidFill>
                <a:prstDash val="solid"/>
                <a:headEnd type="none" w="med" len="med"/>
                <a:tailEnd type="none" w="med" len="med"/>
              </a:ln>
            </p:spPr>
          </p:sp>
          <p:sp>
            <p:nvSpPr>
              <p:cNvPr id="86938" name="Line 8140"/>
              <p:cNvSpPr/>
              <p:nvPr/>
            </p:nvSpPr>
            <p:spPr>
              <a:xfrm flipV="1">
                <a:off x="4156" y="726"/>
                <a:ext cx="0" cy="15"/>
              </a:xfrm>
              <a:prstGeom prst="line">
                <a:avLst/>
              </a:prstGeom>
              <a:ln w="11113" cap="flat" cmpd="sng">
                <a:solidFill>
                  <a:srgbClr val="0000FF"/>
                </a:solidFill>
                <a:prstDash val="solid"/>
                <a:headEnd type="none" w="med" len="med"/>
                <a:tailEnd type="none" w="med" len="med"/>
              </a:ln>
            </p:spPr>
          </p:sp>
          <p:sp>
            <p:nvSpPr>
              <p:cNvPr id="86939" name="Line 8141"/>
              <p:cNvSpPr/>
              <p:nvPr/>
            </p:nvSpPr>
            <p:spPr>
              <a:xfrm>
                <a:off x="4154" y="726"/>
                <a:ext cx="4" cy="0"/>
              </a:xfrm>
              <a:prstGeom prst="line">
                <a:avLst/>
              </a:prstGeom>
              <a:ln w="11113" cap="flat" cmpd="sng">
                <a:solidFill>
                  <a:srgbClr val="0000FF"/>
                </a:solidFill>
                <a:prstDash val="solid"/>
                <a:headEnd type="none" w="med" len="med"/>
                <a:tailEnd type="none" w="med" len="med"/>
              </a:ln>
            </p:spPr>
          </p:sp>
          <p:sp>
            <p:nvSpPr>
              <p:cNvPr id="86940" name="Line 8142"/>
              <p:cNvSpPr/>
              <p:nvPr/>
            </p:nvSpPr>
            <p:spPr>
              <a:xfrm>
                <a:off x="4156" y="741"/>
                <a:ext cx="0" cy="15"/>
              </a:xfrm>
              <a:prstGeom prst="line">
                <a:avLst/>
              </a:prstGeom>
              <a:ln w="11113" cap="flat" cmpd="sng">
                <a:solidFill>
                  <a:srgbClr val="0000FF"/>
                </a:solidFill>
                <a:prstDash val="solid"/>
                <a:headEnd type="none" w="med" len="med"/>
                <a:tailEnd type="none" w="med" len="med"/>
              </a:ln>
            </p:spPr>
          </p:sp>
          <p:sp>
            <p:nvSpPr>
              <p:cNvPr id="86941" name="Line 8143"/>
              <p:cNvSpPr/>
              <p:nvPr/>
            </p:nvSpPr>
            <p:spPr>
              <a:xfrm>
                <a:off x="4154" y="756"/>
                <a:ext cx="4" cy="0"/>
              </a:xfrm>
              <a:prstGeom prst="line">
                <a:avLst/>
              </a:prstGeom>
              <a:ln w="11113" cap="flat" cmpd="sng">
                <a:solidFill>
                  <a:srgbClr val="0000FF"/>
                </a:solidFill>
                <a:prstDash val="solid"/>
                <a:headEnd type="none" w="med" len="med"/>
                <a:tailEnd type="none" w="med" len="med"/>
              </a:ln>
            </p:spPr>
          </p:sp>
          <p:sp>
            <p:nvSpPr>
              <p:cNvPr id="86942" name="Line 8144"/>
              <p:cNvSpPr/>
              <p:nvPr/>
            </p:nvSpPr>
            <p:spPr>
              <a:xfrm flipV="1">
                <a:off x="4171" y="732"/>
                <a:ext cx="0" cy="15"/>
              </a:xfrm>
              <a:prstGeom prst="line">
                <a:avLst/>
              </a:prstGeom>
              <a:ln w="11113" cap="flat" cmpd="sng">
                <a:solidFill>
                  <a:srgbClr val="0000FF"/>
                </a:solidFill>
                <a:prstDash val="solid"/>
                <a:headEnd type="none" w="med" len="med"/>
                <a:tailEnd type="none" w="med" len="med"/>
              </a:ln>
            </p:spPr>
          </p:sp>
          <p:sp>
            <p:nvSpPr>
              <p:cNvPr id="86943" name="Line 8145"/>
              <p:cNvSpPr/>
              <p:nvPr/>
            </p:nvSpPr>
            <p:spPr>
              <a:xfrm>
                <a:off x="4169" y="732"/>
                <a:ext cx="5" cy="0"/>
              </a:xfrm>
              <a:prstGeom prst="line">
                <a:avLst/>
              </a:prstGeom>
              <a:ln w="11113" cap="flat" cmpd="sng">
                <a:solidFill>
                  <a:srgbClr val="0000FF"/>
                </a:solidFill>
                <a:prstDash val="solid"/>
                <a:headEnd type="none" w="med" len="med"/>
                <a:tailEnd type="none" w="med" len="med"/>
              </a:ln>
            </p:spPr>
          </p:sp>
          <p:sp>
            <p:nvSpPr>
              <p:cNvPr id="86944" name="Line 8146"/>
              <p:cNvSpPr/>
              <p:nvPr/>
            </p:nvSpPr>
            <p:spPr>
              <a:xfrm>
                <a:off x="4171" y="747"/>
                <a:ext cx="0" cy="14"/>
              </a:xfrm>
              <a:prstGeom prst="line">
                <a:avLst/>
              </a:prstGeom>
              <a:ln w="11113" cap="flat" cmpd="sng">
                <a:solidFill>
                  <a:srgbClr val="0000FF"/>
                </a:solidFill>
                <a:prstDash val="solid"/>
                <a:headEnd type="none" w="med" len="med"/>
                <a:tailEnd type="none" w="med" len="med"/>
              </a:ln>
            </p:spPr>
          </p:sp>
          <p:sp>
            <p:nvSpPr>
              <p:cNvPr id="86945" name="Line 8147"/>
              <p:cNvSpPr/>
              <p:nvPr/>
            </p:nvSpPr>
            <p:spPr>
              <a:xfrm>
                <a:off x="4169" y="761"/>
                <a:ext cx="5" cy="0"/>
              </a:xfrm>
              <a:prstGeom prst="line">
                <a:avLst/>
              </a:prstGeom>
              <a:ln w="11113" cap="flat" cmpd="sng">
                <a:solidFill>
                  <a:srgbClr val="0000FF"/>
                </a:solidFill>
                <a:prstDash val="solid"/>
                <a:headEnd type="none" w="med" len="med"/>
                <a:tailEnd type="none" w="med" len="med"/>
              </a:ln>
            </p:spPr>
          </p:sp>
          <p:sp>
            <p:nvSpPr>
              <p:cNvPr id="86946" name="Line 8148"/>
              <p:cNvSpPr/>
              <p:nvPr/>
            </p:nvSpPr>
            <p:spPr>
              <a:xfrm flipV="1">
                <a:off x="4188" y="732"/>
                <a:ext cx="0" cy="17"/>
              </a:xfrm>
              <a:prstGeom prst="line">
                <a:avLst/>
              </a:prstGeom>
              <a:ln w="11113" cap="flat" cmpd="sng">
                <a:solidFill>
                  <a:srgbClr val="0000FF"/>
                </a:solidFill>
                <a:prstDash val="solid"/>
                <a:headEnd type="none" w="med" len="med"/>
                <a:tailEnd type="none" w="med" len="med"/>
              </a:ln>
            </p:spPr>
          </p:sp>
          <p:sp>
            <p:nvSpPr>
              <p:cNvPr id="86947" name="Line 8149"/>
              <p:cNvSpPr/>
              <p:nvPr/>
            </p:nvSpPr>
            <p:spPr>
              <a:xfrm>
                <a:off x="4187" y="732"/>
                <a:ext cx="4" cy="0"/>
              </a:xfrm>
              <a:prstGeom prst="line">
                <a:avLst/>
              </a:prstGeom>
              <a:ln w="11113" cap="flat" cmpd="sng">
                <a:solidFill>
                  <a:srgbClr val="0000FF"/>
                </a:solidFill>
                <a:prstDash val="solid"/>
                <a:headEnd type="none" w="med" len="med"/>
                <a:tailEnd type="none" w="med" len="med"/>
              </a:ln>
            </p:spPr>
          </p:sp>
          <p:sp>
            <p:nvSpPr>
              <p:cNvPr id="86948" name="Line 8150"/>
              <p:cNvSpPr/>
              <p:nvPr/>
            </p:nvSpPr>
            <p:spPr>
              <a:xfrm>
                <a:off x="4188" y="749"/>
                <a:ext cx="0" cy="17"/>
              </a:xfrm>
              <a:prstGeom prst="line">
                <a:avLst/>
              </a:prstGeom>
              <a:ln w="11113" cap="flat" cmpd="sng">
                <a:solidFill>
                  <a:srgbClr val="0000FF"/>
                </a:solidFill>
                <a:prstDash val="solid"/>
                <a:headEnd type="none" w="med" len="med"/>
                <a:tailEnd type="none" w="med" len="med"/>
              </a:ln>
            </p:spPr>
          </p:sp>
          <p:sp>
            <p:nvSpPr>
              <p:cNvPr id="86949" name="Line 8151"/>
              <p:cNvSpPr/>
              <p:nvPr/>
            </p:nvSpPr>
            <p:spPr>
              <a:xfrm>
                <a:off x="4187" y="766"/>
                <a:ext cx="4" cy="0"/>
              </a:xfrm>
              <a:prstGeom prst="line">
                <a:avLst/>
              </a:prstGeom>
              <a:ln w="11113" cap="flat" cmpd="sng">
                <a:solidFill>
                  <a:srgbClr val="0000FF"/>
                </a:solidFill>
                <a:prstDash val="solid"/>
                <a:headEnd type="none" w="med" len="med"/>
                <a:tailEnd type="none" w="med" len="med"/>
              </a:ln>
            </p:spPr>
          </p:sp>
          <p:sp>
            <p:nvSpPr>
              <p:cNvPr id="86950" name="Line 8152"/>
              <p:cNvSpPr/>
              <p:nvPr/>
            </p:nvSpPr>
            <p:spPr>
              <a:xfrm flipV="1">
                <a:off x="4206" y="738"/>
                <a:ext cx="0" cy="13"/>
              </a:xfrm>
              <a:prstGeom prst="line">
                <a:avLst/>
              </a:prstGeom>
              <a:ln w="11113" cap="flat" cmpd="sng">
                <a:solidFill>
                  <a:srgbClr val="0000FF"/>
                </a:solidFill>
                <a:prstDash val="solid"/>
                <a:headEnd type="none" w="med" len="med"/>
                <a:tailEnd type="none" w="med" len="med"/>
              </a:ln>
            </p:spPr>
          </p:sp>
          <p:sp>
            <p:nvSpPr>
              <p:cNvPr id="86951" name="Line 8153"/>
              <p:cNvSpPr/>
              <p:nvPr/>
            </p:nvSpPr>
            <p:spPr>
              <a:xfrm>
                <a:off x="4204" y="738"/>
                <a:ext cx="5" cy="0"/>
              </a:xfrm>
              <a:prstGeom prst="line">
                <a:avLst/>
              </a:prstGeom>
              <a:ln w="11113" cap="flat" cmpd="sng">
                <a:solidFill>
                  <a:srgbClr val="0000FF"/>
                </a:solidFill>
                <a:prstDash val="solid"/>
                <a:headEnd type="none" w="med" len="med"/>
                <a:tailEnd type="none" w="med" len="med"/>
              </a:ln>
            </p:spPr>
          </p:sp>
          <p:sp>
            <p:nvSpPr>
              <p:cNvPr id="86952" name="Line 8154"/>
              <p:cNvSpPr/>
              <p:nvPr/>
            </p:nvSpPr>
            <p:spPr>
              <a:xfrm>
                <a:off x="4206" y="751"/>
                <a:ext cx="0" cy="13"/>
              </a:xfrm>
              <a:prstGeom prst="line">
                <a:avLst/>
              </a:prstGeom>
              <a:ln w="11113" cap="flat" cmpd="sng">
                <a:solidFill>
                  <a:srgbClr val="0000FF"/>
                </a:solidFill>
                <a:prstDash val="solid"/>
                <a:headEnd type="none" w="med" len="med"/>
                <a:tailEnd type="none" w="med" len="med"/>
              </a:ln>
            </p:spPr>
          </p:sp>
          <p:sp>
            <p:nvSpPr>
              <p:cNvPr id="86953" name="Line 8155"/>
              <p:cNvSpPr/>
              <p:nvPr/>
            </p:nvSpPr>
            <p:spPr>
              <a:xfrm>
                <a:off x="4204" y="764"/>
                <a:ext cx="5" cy="0"/>
              </a:xfrm>
              <a:prstGeom prst="line">
                <a:avLst/>
              </a:prstGeom>
              <a:ln w="11113" cap="flat" cmpd="sng">
                <a:solidFill>
                  <a:srgbClr val="0000FF"/>
                </a:solidFill>
                <a:prstDash val="solid"/>
                <a:headEnd type="none" w="med" len="med"/>
                <a:tailEnd type="none" w="med" len="med"/>
              </a:ln>
            </p:spPr>
          </p:sp>
          <p:sp>
            <p:nvSpPr>
              <p:cNvPr id="86954" name="Line 8156"/>
              <p:cNvSpPr/>
              <p:nvPr/>
            </p:nvSpPr>
            <p:spPr>
              <a:xfrm flipV="1">
                <a:off x="4221" y="747"/>
                <a:ext cx="0" cy="10"/>
              </a:xfrm>
              <a:prstGeom prst="line">
                <a:avLst/>
              </a:prstGeom>
              <a:ln w="11113" cap="flat" cmpd="sng">
                <a:solidFill>
                  <a:srgbClr val="0000FF"/>
                </a:solidFill>
                <a:prstDash val="solid"/>
                <a:headEnd type="none" w="med" len="med"/>
                <a:tailEnd type="none" w="med" len="med"/>
              </a:ln>
            </p:spPr>
          </p:sp>
          <p:sp>
            <p:nvSpPr>
              <p:cNvPr id="86955" name="Line 8157"/>
              <p:cNvSpPr/>
              <p:nvPr/>
            </p:nvSpPr>
            <p:spPr>
              <a:xfrm>
                <a:off x="4220" y="747"/>
                <a:ext cx="4" cy="0"/>
              </a:xfrm>
              <a:prstGeom prst="line">
                <a:avLst/>
              </a:prstGeom>
              <a:ln w="11113" cap="flat" cmpd="sng">
                <a:solidFill>
                  <a:srgbClr val="0000FF"/>
                </a:solidFill>
                <a:prstDash val="solid"/>
                <a:headEnd type="none" w="med" len="med"/>
                <a:tailEnd type="none" w="med" len="med"/>
              </a:ln>
            </p:spPr>
          </p:sp>
          <p:sp>
            <p:nvSpPr>
              <p:cNvPr id="86956" name="Line 8158"/>
              <p:cNvSpPr/>
              <p:nvPr/>
            </p:nvSpPr>
            <p:spPr>
              <a:xfrm>
                <a:off x="4221" y="757"/>
                <a:ext cx="0" cy="11"/>
              </a:xfrm>
              <a:prstGeom prst="line">
                <a:avLst/>
              </a:prstGeom>
              <a:ln w="11113" cap="flat" cmpd="sng">
                <a:solidFill>
                  <a:srgbClr val="0000FF"/>
                </a:solidFill>
                <a:prstDash val="solid"/>
                <a:headEnd type="none" w="med" len="med"/>
                <a:tailEnd type="none" w="med" len="med"/>
              </a:ln>
            </p:spPr>
          </p:sp>
          <p:sp>
            <p:nvSpPr>
              <p:cNvPr id="86957" name="Line 8159"/>
              <p:cNvSpPr/>
              <p:nvPr/>
            </p:nvSpPr>
            <p:spPr>
              <a:xfrm>
                <a:off x="4220" y="768"/>
                <a:ext cx="4" cy="0"/>
              </a:xfrm>
              <a:prstGeom prst="line">
                <a:avLst/>
              </a:prstGeom>
              <a:ln w="11113" cap="flat" cmpd="sng">
                <a:solidFill>
                  <a:srgbClr val="0000FF"/>
                </a:solidFill>
                <a:prstDash val="solid"/>
                <a:headEnd type="none" w="med" len="med"/>
                <a:tailEnd type="none" w="med" len="med"/>
              </a:ln>
            </p:spPr>
          </p:sp>
          <p:sp>
            <p:nvSpPr>
              <p:cNvPr id="86958" name="Line 8160"/>
              <p:cNvSpPr/>
              <p:nvPr/>
            </p:nvSpPr>
            <p:spPr>
              <a:xfrm flipV="1">
                <a:off x="4239" y="747"/>
                <a:ext cx="0" cy="17"/>
              </a:xfrm>
              <a:prstGeom prst="line">
                <a:avLst/>
              </a:prstGeom>
              <a:ln w="11113" cap="flat" cmpd="sng">
                <a:solidFill>
                  <a:srgbClr val="0000FF"/>
                </a:solidFill>
                <a:prstDash val="solid"/>
                <a:headEnd type="none" w="med" len="med"/>
                <a:tailEnd type="none" w="med" len="med"/>
              </a:ln>
            </p:spPr>
          </p:sp>
          <p:sp>
            <p:nvSpPr>
              <p:cNvPr id="86959" name="Line 8161"/>
              <p:cNvSpPr/>
              <p:nvPr/>
            </p:nvSpPr>
            <p:spPr>
              <a:xfrm>
                <a:off x="4237" y="747"/>
                <a:ext cx="4" cy="0"/>
              </a:xfrm>
              <a:prstGeom prst="line">
                <a:avLst/>
              </a:prstGeom>
              <a:ln w="11113" cap="flat" cmpd="sng">
                <a:solidFill>
                  <a:srgbClr val="0000FF"/>
                </a:solidFill>
                <a:prstDash val="solid"/>
                <a:headEnd type="none" w="med" len="med"/>
                <a:tailEnd type="none" w="med" len="med"/>
              </a:ln>
            </p:spPr>
          </p:sp>
          <p:sp>
            <p:nvSpPr>
              <p:cNvPr id="86960" name="Line 8162"/>
              <p:cNvSpPr/>
              <p:nvPr/>
            </p:nvSpPr>
            <p:spPr>
              <a:xfrm>
                <a:off x="4239" y="764"/>
                <a:ext cx="0" cy="16"/>
              </a:xfrm>
              <a:prstGeom prst="line">
                <a:avLst/>
              </a:prstGeom>
              <a:ln w="11113" cap="flat" cmpd="sng">
                <a:solidFill>
                  <a:srgbClr val="0000FF"/>
                </a:solidFill>
                <a:prstDash val="solid"/>
                <a:headEnd type="none" w="med" len="med"/>
                <a:tailEnd type="none" w="med" len="med"/>
              </a:ln>
            </p:spPr>
          </p:sp>
          <p:sp>
            <p:nvSpPr>
              <p:cNvPr id="86961" name="Line 8163"/>
              <p:cNvSpPr/>
              <p:nvPr/>
            </p:nvSpPr>
            <p:spPr>
              <a:xfrm>
                <a:off x="4237" y="780"/>
                <a:ext cx="4" cy="0"/>
              </a:xfrm>
              <a:prstGeom prst="line">
                <a:avLst/>
              </a:prstGeom>
              <a:ln w="11113" cap="flat" cmpd="sng">
                <a:solidFill>
                  <a:srgbClr val="0000FF"/>
                </a:solidFill>
                <a:prstDash val="solid"/>
                <a:headEnd type="none" w="med" len="med"/>
                <a:tailEnd type="none" w="med" len="med"/>
              </a:ln>
            </p:spPr>
          </p:sp>
          <p:sp>
            <p:nvSpPr>
              <p:cNvPr id="86962" name="Line 8164"/>
              <p:cNvSpPr/>
              <p:nvPr/>
            </p:nvSpPr>
            <p:spPr>
              <a:xfrm flipV="1">
                <a:off x="4256" y="756"/>
                <a:ext cx="0" cy="14"/>
              </a:xfrm>
              <a:prstGeom prst="line">
                <a:avLst/>
              </a:prstGeom>
              <a:ln w="11113" cap="flat" cmpd="sng">
                <a:solidFill>
                  <a:srgbClr val="0000FF"/>
                </a:solidFill>
                <a:prstDash val="solid"/>
                <a:headEnd type="none" w="med" len="med"/>
                <a:tailEnd type="none" w="med" len="med"/>
              </a:ln>
            </p:spPr>
          </p:sp>
          <p:sp>
            <p:nvSpPr>
              <p:cNvPr id="86963" name="Line 8165"/>
              <p:cNvSpPr/>
              <p:nvPr/>
            </p:nvSpPr>
            <p:spPr>
              <a:xfrm>
                <a:off x="4254" y="756"/>
                <a:ext cx="5" cy="0"/>
              </a:xfrm>
              <a:prstGeom prst="line">
                <a:avLst/>
              </a:prstGeom>
              <a:ln w="11113" cap="flat" cmpd="sng">
                <a:solidFill>
                  <a:srgbClr val="0000FF"/>
                </a:solidFill>
                <a:prstDash val="solid"/>
                <a:headEnd type="none" w="med" len="med"/>
                <a:tailEnd type="none" w="med" len="med"/>
              </a:ln>
            </p:spPr>
          </p:sp>
          <p:sp>
            <p:nvSpPr>
              <p:cNvPr id="86964" name="Line 8166"/>
              <p:cNvSpPr/>
              <p:nvPr/>
            </p:nvSpPr>
            <p:spPr>
              <a:xfrm>
                <a:off x="4256" y="770"/>
                <a:ext cx="0" cy="15"/>
              </a:xfrm>
              <a:prstGeom prst="line">
                <a:avLst/>
              </a:prstGeom>
              <a:ln w="11113" cap="flat" cmpd="sng">
                <a:solidFill>
                  <a:srgbClr val="0000FF"/>
                </a:solidFill>
                <a:prstDash val="solid"/>
                <a:headEnd type="none" w="med" len="med"/>
                <a:tailEnd type="none" w="med" len="med"/>
              </a:ln>
            </p:spPr>
          </p:sp>
          <p:sp>
            <p:nvSpPr>
              <p:cNvPr id="86965" name="Line 8167"/>
              <p:cNvSpPr/>
              <p:nvPr/>
            </p:nvSpPr>
            <p:spPr>
              <a:xfrm>
                <a:off x="4254" y="785"/>
                <a:ext cx="5" cy="0"/>
              </a:xfrm>
              <a:prstGeom prst="line">
                <a:avLst/>
              </a:prstGeom>
              <a:ln w="11113" cap="flat" cmpd="sng">
                <a:solidFill>
                  <a:srgbClr val="0000FF"/>
                </a:solidFill>
                <a:prstDash val="solid"/>
                <a:headEnd type="none" w="med" len="med"/>
                <a:tailEnd type="none" w="med" len="med"/>
              </a:ln>
            </p:spPr>
          </p:sp>
          <p:sp>
            <p:nvSpPr>
              <p:cNvPr id="86966" name="Line 8168"/>
              <p:cNvSpPr/>
              <p:nvPr/>
            </p:nvSpPr>
            <p:spPr>
              <a:xfrm flipV="1">
                <a:off x="4272" y="757"/>
                <a:ext cx="0" cy="19"/>
              </a:xfrm>
              <a:prstGeom prst="line">
                <a:avLst/>
              </a:prstGeom>
              <a:ln w="11113" cap="flat" cmpd="sng">
                <a:solidFill>
                  <a:srgbClr val="0000FF"/>
                </a:solidFill>
                <a:prstDash val="solid"/>
                <a:headEnd type="none" w="med" len="med"/>
                <a:tailEnd type="none" w="med" len="med"/>
              </a:ln>
            </p:spPr>
          </p:sp>
          <p:sp>
            <p:nvSpPr>
              <p:cNvPr id="86967" name="Line 8169"/>
              <p:cNvSpPr/>
              <p:nvPr/>
            </p:nvSpPr>
            <p:spPr>
              <a:xfrm>
                <a:off x="4270" y="757"/>
                <a:ext cx="4" cy="0"/>
              </a:xfrm>
              <a:prstGeom prst="line">
                <a:avLst/>
              </a:prstGeom>
              <a:ln w="11113" cap="flat" cmpd="sng">
                <a:solidFill>
                  <a:srgbClr val="0000FF"/>
                </a:solidFill>
                <a:prstDash val="solid"/>
                <a:headEnd type="none" w="med" len="med"/>
                <a:tailEnd type="none" w="med" len="med"/>
              </a:ln>
            </p:spPr>
          </p:sp>
          <p:sp>
            <p:nvSpPr>
              <p:cNvPr id="86968" name="Line 8170"/>
              <p:cNvSpPr/>
              <p:nvPr/>
            </p:nvSpPr>
            <p:spPr>
              <a:xfrm>
                <a:off x="4272" y="776"/>
                <a:ext cx="0" cy="19"/>
              </a:xfrm>
              <a:prstGeom prst="line">
                <a:avLst/>
              </a:prstGeom>
              <a:ln w="11113" cap="flat" cmpd="sng">
                <a:solidFill>
                  <a:srgbClr val="0000FF"/>
                </a:solidFill>
                <a:prstDash val="solid"/>
                <a:headEnd type="none" w="med" len="med"/>
                <a:tailEnd type="none" w="med" len="med"/>
              </a:ln>
            </p:spPr>
          </p:sp>
          <p:sp>
            <p:nvSpPr>
              <p:cNvPr id="86969" name="Line 8171"/>
              <p:cNvSpPr/>
              <p:nvPr/>
            </p:nvSpPr>
            <p:spPr>
              <a:xfrm>
                <a:off x="4270" y="795"/>
                <a:ext cx="4" cy="0"/>
              </a:xfrm>
              <a:prstGeom prst="line">
                <a:avLst/>
              </a:prstGeom>
              <a:ln w="11113" cap="flat" cmpd="sng">
                <a:solidFill>
                  <a:srgbClr val="0000FF"/>
                </a:solidFill>
                <a:prstDash val="solid"/>
                <a:headEnd type="none" w="med" len="med"/>
                <a:tailEnd type="none" w="med" len="med"/>
              </a:ln>
            </p:spPr>
          </p:sp>
          <p:sp>
            <p:nvSpPr>
              <p:cNvPr id="86970" name="Line 8172"/>
              <p:cNvSpPr/>
              <p:nvPr/>
            </p:nvSpPr>
            <p:spPr>
              <a:xfrm flipV="1">
                <a:off x="4289" y="774"/>
                <a:ext cx="0" cy="13"/>
              </a:xfrm>
              <a:prstGeom prst="line">
                <a:avLst/>
              </a:prstGeom>
              <a:ln w="11113" cap="flat" cmpd="sng">
                <a:solidFill>
                  <a:srgbClr val="0000FF"/>
                </a:solidFill>
                <a:prstDash val="solid"/>
                <a:headEnd type="none" w="med" len="med"/>
                <a:tailEnd type="none" w="med" len="med"/>
              </a:ln>
            </p:spPr>
          </p:sp>
          <p:sp>
            <p:nvSpPr>
              <p:cNvPr id="86971" name="Line 8173"/>
              <p:cNvSpPr/>
              <p:nvPr/>
            </p:nvSpPr>
            <p:spPr>
              <a:xfrm>
                <a:off x="4287" y="774"/>
                <a:ext cx="5" cy="0"/>
              </a:xfrm>
              <a:prstGeom prst="line">
                <a:avLst/>
              </a:prstGeom>
              <a:ln w="11113" cap="flat" cmpd="sng">
                <a:solidFill>
                  <a:srgbClr val="0000FF"/>
                </a:solidFill>
                <a:prstDash val="solid"/>
                <a:headEnd type="none" w="med" len="med"/>
                <a:tailEnd type="none" w="med" len="med"/>
              </a:ln>
            </p:spPr>
          </p:sp>
          <p:sp>
            <p:nvSpPr>
              <p:cNvPr id="86972" name="Line 8174"/>
              <p:cNvSpPr/>
              <p:nvPr/>
            </p:nvSpPr>
            <p:spPr>
              <a:xfrm>
                <a:off x="4289" y="787"/>
                <a:ext cx="0" cy="12"/>
              </a:xfrm>
              <a:prstGeom prst="line">
                <a:avLst/>
              </a:prstGeom>
              <a:ln w="11113" cap="flat" cmpd="sng">
                <a:solidFill>
                  <a:srgbClr val="0000FF"/>
                </a:solidFill>
                <a:prstDash val="solid"/>
                <a:headEnd type="none" w="med" len="med"/>
                <a:tailEnd type="none" w="med" len="med"/>
              </a:ln>
            </p:spPr>
          </p:sp>
          <p:sp>
            <p:nvSpPr>
              <p:cNvPr id="86973" name="Line 8175"/>
              <p:cNvSpPr/>
              <p:nvPr/>
            </p:nvSpPr>
            <p:spPr>
              <a:xfrm>
                <a:off x="4287" y="799"/>
                <a:ext cx="5" cy="0"/>
              </a:xfrm>
              <a:prstGeom prst="line">
                <a:avLst/>
              </a:prstGeom>
              <a:ln w="11113" cap="flat" cmpd="sng">
                <a:solidFill>
                  <a:srgbClr val="0000FF"/>
                </a:solidFill>
                <a:prstDash val="solid"/>
                <a:headEnd type="none" w="med" len="med"/>
                <a:tailEnd type="none" w="med" len="med"/>
              </a:ln>
            </p:spPr>
          </p:sp>
          <p:sp>
            <p:nvSpPr>
              <p:cNvPr id="86974" name="Line 8176"/>
              <p:cNvSpPr/>
              <p:nvPr/>
            </p:nvSpPr>
            <p:spPr>
              <a:xfrm flipV="1">
                <a:off x="4307" y="772"/>
                <a:ext cx="0" cy="19"/>
              </a:xfrm>
              <a:prstGeom prst="line">
                <a:avLst/>
              </a:prstGeom>
              <a:ln w="11113" cap="flat" cmpd="sng">
                <a:solidFill>
                  <a:srgbClr val="0000FF"/>
                </a:solidFill>
                <a:prstDash val="solid"/>
                <a:headEnd type="none" w="med" len="med"/>
                <a:tailEnd type="none" w="med" len="med"/>
              </a:ln>
            </p:spPr>
          </p:sp>
          <p:sp>
            <p:nvSpPr>
              <p:cNvPr id="86975" name="Line 8177"/>
              <p:cNvSpPr/>
              <p:nvPr/>
            </p:nvSpPr>
            <p:spPr>
              <a:xfrm>
                <a:off x="4305" y="772"/>
                <a:ext cx="4" cy="0"/>
              </a:xfrm>
              <a:prstGeom prst="line">
                <a:avLst/>
              </a:prstGeom>
              <a:ln w="11113" cap="flat" cmpd="sng">
                <a:solidFill>
                  <a:srgbClr val="0000FF"/>
                </a:solidFill>
                <a:prstDash val="solid"/>
                <a:headEnd type="none" w="med" len="med"/>
                <a:tailEnd type="none" w="med" len="med"/>
              </a:ln>
            </p:spPr>
          </p:sp>
          <p:sp>
            <p:nvSpPr>
              <p:cNvPr id="86976" name="Line 8178"/>
              <p:cNvSpPr/>
              <p:nvPr/>
            </p:nvSpPr>
            <p:spPr>
              <a:xfrm>
                <a:off x="4307" y="791"/>
                <a:ext cx="0" cy="19"/>
              </a:xfrm>
              <a:prstGeom prst="line">
                <a:avLst/>
              </a:prstGeom>
              <a:ln w="11113" cap="flat" cmpd="sng">
                <a:solidFill>
                  <a:srgbClr val="0000FF"/>
                </a:solidFill>
                <a:prstDash val="solid"/>
                <a:headEnd type="none" w="med" len="med"/>
                <a:tailEnd type="none" w="med" len="med"/>
              </a:ln>
            </p:spPr>
          </p:sp>
          <p:sp>
            <p:nvSpPr>
              <p:cNvPr id="86977" name="Line 8179"/>
              <p:cNvSpPr/>
              <p:nvPr/>
            </p:nvSpPr>
            <p:spPr>
              <a:xfrm>
                <a:off x="4305" y="810"/>
                <a:ext cx="4" cy="0"/>
              </a:xfrm>
              <a:prstGeom prst="line">
                <a:avLst/>
              </a:prstGeom>
              <a:ln w="11113" cap="flat" cmpd="sng">
                <a:solidFill>
                  <a:srgbClr val="0000FF"/>
                </a:solidFill>
                <a:prstDash val="solid"/>
                <a:headEnd type="none" w="med" len="med"/>
                <a:tailEnd type="none" w="med" len="med"/>
              </a:ln>
            </p:spPr>
          </p:sp>
          <p:sp>
            <p:nvSpPr>
              <p:cNvPr id="86978" name="Line 8180"/>
              <p:cNvSpPr/>
              <p:nvPr/>
            </p:nvSpPr>
            <p:spPr>
              <a:xfrm flipV="1">
                <a:off x="4322" y="795"/>
                <a:ext cx="0" cy="21"/>
              </a:xfrm>
              <a:prstGeom prst="line">
                <a:avLst/>
              </a:prstGeom>
              <a:ln w="11113" cap="flat" cmpd="sng">
                <a:solidFill>
                  <a:srgbClr val="0000FF"/>
                </a:solidFill>
                <a:prstDash val="solid"/>
                <a:headEnd type="none" w="med" len="med"/>
                <a:tailEnd type="none" w="med" len="med"/>
              </a:ln>
            </p:spPr>
          </p:sp>
          <p:sp>
            <p:nvSpPr>
              <p:cNvPr id="86979" name="Line 8181"/>
              <p:cNvSpPr/>
              <p:nvPr/>
            </p:nvSpPr>
            <p:spPr>
              <a:xfrm>
                <a:off x="4320" y="795"/>
                <a:ext cx="4" cy="0"/>
              </a:xfrm>
              <a:prstGeom prst="line">
                <a:avLst/>
              </a:prstGeom>
              <a:ln w="11113" cap="flat" cmpd="sng">
                <a:solidFill>
                  <a:srgbClr val="0000FF"/>
                </a:solidFill>
                <a:prstDash val="solid"/>
                <a:headEnd type="none" w="med" len="med"/>
                <a:tailEnd type="none" w="med" len="med"/>
              </a:ln>
            </p:spPr>
          </p:sp>
          <p:sp>
            <p:nvSpPr>
              <p:cNvPr id="86980" name="Line 8182"/>
              <p:cNvSpPr/>
              <p:nvPr/>
            </p:nvSpPr>
            <p:spPr>
              <a:xfrm>
                <a:off x="4322" y="816"/>
                <a:ext cx="0" cy="21"/>
              </a:xfrm>
              <a:prstGeom prst="line">
                <a:avLst/>
              </a:prstGeom>
              <a:ln w="11113" cap="flat" cmpd="sng">
                <a:solidFill>
                  <a:srgbClr val="0000FF"/>
                </a:solidFill>
                <a:prstDash val="solid"/>
                <a:headEnd type="none" w="med" len="med"/>
                <a:tailEnd type="none" w="med" len="med"/>
              </a:ln>
            </p:spPr>
          </p:sp>
          <p:sp>
            <p:nvSpPr>
              <p:cNvPr id="86981" name="Line 8183"/>
              <p:cNvSpPr/>
              <p:nvPr/>
            </p:nvSpPr>
            <p:spPr>
              <a:xfrm>
                <a:off x="4320" y="837"/>
                <a:ext cx="4" cy="0"/>
              </a:xfrm>
              <a:prstGeom prst="line">
                <a:avLst/>
              </a:prstGeom>
              <a:ln w="11113" cap="flat" cmpd="sng">
                <a:solidFill>
                  <a:srgbClr val="0000FF"/>
                </a:solidFill>
                <a:prstDash val="solid"/>
                <a:headEnd type="none" w="med" len="med"/>
                <a:tailEnd type="none" w="med" len="med"/>
              </a:ln>
            </p:spPr>
          </p:sp>
          <p:sp>
            <p:nvSpPr>
              <p:cNvPr id="86982" name="Line 8184"/>
              <p:cNvSpPr/>
              <p:nvPr/>
            </p:nvSpPr>
            <p:spPr>
              <a:xfrm flipV="1">
                <a:off x="4340" y="818"/>
                <a:ext cx="0" cy="19"/>
              </a:xfrm>
              <a:prstGeom prst="line">
                <a:avLst/>
              </a:prstGeom>
              <a:ln w="11113" cap="flat" cmpd="sng">
                <a:solidFill>
                  <a:srgbClr val="0000FF"/>
                </a:solidFill>
                <a:prstDash val="solid"/>
                <a:headEnd type="none" w="med" len="med"/>
                <a:tailEnd type="none" w="med" len="med"/>
              </a:ln>
            </p:spPr>
          </p:sp>
          <p:sp>
            <p:nvSpPr>
              <p:cNvPr id="86983" name="Line 8185"/>
              <p:cNvSpPr/>
              <p:nvPr/>
            </p:nvSpPr>
            <p:spPr>
              <a:xfrm>
                <a:off x="4338" y="818"/>
                <a:ext cx="4" cy="0"/>
              </a:xfrm>
              <a:prstGeom prst="line">
                <a:avLst/>
              </a:prstGeom>
              <a:ln w="11113" cap="flat" cmpd="sng">
                <a:solidFill>
                  <a:srgbClr val="0000FF"/>
                </a:solidFill>
                <a:prstDash val="solid"/>
                <a:headEnd type="none" w="med" len="med"/>
                <a:tailEnd type="none" w="med" len="med"/>
              </a:ln>
            </p:spPr>
          </p:sp>
          <p:sp>
            <p:nvSpPr>
              <p:cNvPr id="86984" name="Line 8186"/>
              <p:cNvSpPr/>
              <p:nvPr/>
            </p:nvSpPr>
            <p:spPr>
              <a:xfrm>
                <a:off x="4340" y="837"/>
                <a:ext cx="0" cy="19"/>
              </a:xfrm>
              <a:prstGeom prst="line">
                <a:avLst/>
              </a:prstGeom>
              <a:ln w="11113" cap="flat" cmpd="sng">
                <a:solidFill>
                  <a:srgbClr val="0000FF"/>
                </a:solidFill>
                <a:prstDash val="solid"/>
                <a:headEnd type="none" w="med" len="med"/>
                <a:tailEnd type="none" w="med" len="med"/>
              </a:ln>
            </p:spPr>
          </p:sp>
          <p:sp>
            <p:nvSpPr>
              <p:cNvPr id="86985" name="Line 8187"/>
              <p:cNvSpPr/>
              <p:nvPr/>
            </p:nvSpPr>
            <p:spPr>
              <a:xfrm>
                <a:off x="4338" y="856"/>
                <a:ext cx="4" cy="0"/>
              </a:xfrm>
              <a:prstGeom prst="line">
                <a:avLst/>
              </a:prstGeom>
              <a:ln w="11113" cap="flat" cmpd="sng">
                <a:solidFill>
                  <a:srgbClr val="0000FF"/>
                </a:solidFill>
                <a:prstDash val="solid"/>
                <a:headEnd type="none" w="med" len="med"/>
                <a:tailEnd type="none" w="med" len="med"/>
              </a:ln>
            </p:spPr>
          </p:sp>
          <p:sp>
            <p:nvSpPr>
              <p:cNvPr id="86986" name="Oval 8188"/>
              <p:cNvSpPr/>
              <p:nvPr/>
            </p:nvSpPr>
            <p:spPr>
              <a:xfrm>
                <a:off x="4335" y="109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87" name="Oval 8189"/>
              <p:cNvSpPr/>
              <p:nvPr/>
            </p:nvSpPr>
            <p:spPr>
              <a:xfrm>
                <a:off x="4318" y="109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88" name="Oval 8190"/>
              <p:cNvSpPr/>
              <p:nvPr/>
            </p:nvSpPr>
            <p:spPr>
              <a:xfrm>
                <a:off x="4303" y="111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89" name="Oval 8191"/>
              <p:cNvSpPr/>
              <p:nvPr/>
            </p:nvSpPr>
            <p:spPr>
              <a:xfrm>
                <a:off x="4285" y="110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0" name="Oval 8192"/>
              <p:cNvSpPr/>
              <p:nvPr/>
            </p:nvSpPr>
            <p:spPr>
              <a:xfrm>
                <a:off x="4267" y="111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1" name="Oval 8193"/>
              <p:cNvSpPr/>
              <p:nvPr/>
            </p:nvSpPr>
            <p:spPr>
              <a:xfrm>
                <a:off x="4252" y="110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2" name="Oval 8194"/>
              <p:cNvSpPr/>
              <p:nvPr/>
            </p:nvSpPr>
            <p:spPr>
              <a:xfrm>
                <a:off x="4235" y="111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3" name="Oval 8195"/>
              <p:cNvSpPr/>
              <p:nvPr/>
            </p:nvSpPr>
            <p:spPr>
              <a:xfrm>
                <a:off x="4217" y="1109"/>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4" name="Oval 8196"/>
              <p:cNvSpPr/>
              <p:nvPr/>
            </p:nvSpPr>
            <p:spPr>
              <a:xfrm>
                <a:off x="4202" y="110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5" name="Oval 8197"/>
              <p:cNvSpPr/>
              <p:nvPr/>
            </p:nvSpPr>
            <p:spPr>
              <a:xfrm>
                <a:off x="4184" y="1109"/>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6" name="Oval 8198"/>
              <p:cNvSpPr/>
              <p:nvPr/>
            </p:nvSpPr>
            <p:spPr>
              <a:xfrm>
                <a:off x="4167" y="110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7" name="Oval 8199"/>
              <p:cNvSpPr/>
              <p:nvPr/>
            </p:nvSpPr>
            <p:spPr>
              <a:xfrm>
                <a:off x="4152" y="110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8" name="Oval 8200"/>
              <p:cNvSpPr/>
              <p:nvPr/>
            </p:nvSpPr>
            <p:spPr>
              <a:xfrm>
                <a:off x="4134" y="111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999" name="Oval 8201"/>
              <p:cNvSpPr/>
              <p:nvPr/>
            </p:nvSpPr>
            <p:spPr>
              <a:xfrm>
                <a:off x="4116" y="111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0" name="Oval 8202"/>
              <p:cNvSpPr/>
              <p:nvPr/>
            </p:nvSpPr>
            <p:spPr>
              <a:xfrm>
                <a:off x="4101" y="111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1" name="Oval 8203"/>
              <p:cNvSpPr/>
              <p:nvPr/>
            </p:nvSpPr>
            <p:spPr>
              <a:xfrm>
                <a:off x="4084" y="112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2" name="Oval 8204"/>
              <p:cNvSpPr/>
              <p:nvPr/>
            </p:nvSpPr>
            <p:spPr>
              <a:xfrm>
                <a:off x="4066" y="110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3" name="Oval 8205"/>
              <p:cNvSpPr/>
              <p:nvPr/>
            </p:nvSpPr>
            <p:spPr>
              <a:xfrm>
                <a:off x="4051" y="1083"/>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4" name="Oval 8206"/>
              <p:cNvSpPr/>
              <p:nvPr/>
            </p:nvSpPr>
            <p:spPr>
              <a:xfrm>
                <a:off x="4033" y="109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5" name="Oval 8207"/>
              <p:cNvSpPr/>
              <p:nvPr/>
            </p:nvSpPr>
            <p:spPr>
              <a:xfrm>
                <a:off x="4016" y="110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6" name="Oval 8208"/>
              <p:cNvSpPr/>
              <p:nvPr/>
            </p:nvSpPr>
            <p:spPr>
              <a:xfrm>
                <a:off x="4000" y="109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7" name="Oval 8209"/>
              <p:cNvSpPr/>
              <p:nvPr/>
            </p:nvSpPr>
            <p:spPr>
              <a:xfrm>
                <a:off x="3983" y="110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8" name="Oval 8210"/>
              <p:cNvSpPr/>
              <p:nvPr/>
            </p:nvSpPr>
            <p:spPr>
              <a:xfrm>
                <a:off x="3966" y="1101"/>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09" name="Oval 8211"/>
              <p:cNvSpPr/>
              <p:nvPr/>
            </p:nvSpPr>
            <p:spPr>
              <a:xfrm>
                <a:off x="3950" y="109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0" name="Oval 8212"/>
              <p:cNvSpPr/>
              <p:nvPr/>
            </p:nvSpPr>
            <p:spPr>
              <a:xfrm>
                <a:off x="3933" y="1098"/>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1" name="Oval 8213"/>
              <p:cNvSpPr/>
              <p:nvPr/>
            </p:nvSpPr>
            <p:spPr>
              <a:xfrm>
                <a:off x="3915" y="111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2" name="Oval 8214"/>
              <p:cNvSpPr/>
              <p:nvPr/>
            </p:nvSpPr>
            <p:spPr>
              <a:xfrm>
                <a:off x="3900" y="112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3" name="Oval 8215"/>
              <p:cNvSpPr/>
              <p:nvPr/>
            </p:nvSpPr>
            <p:spPr>
              <a:xfrm>
                <a:off x="3882" y="113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4" name="Oval 8216"/>
              <p:cNvSpPr/>
              <p:nvPr/>
            </p:nvSpPr>
            <p:spPr>
              <a:xfrm>
                <a:off x="3867" y="115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5" name="Oval 8217"/>
              <p:cNvSpPr/>
              <p:nvPr/>
            </p:nvSpPr>
            <p:spPr>
              <a:xfrm>
                <a:off x="3849" y="118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6" name="Oval 8218"/>
              <p:cNvSpPr/>
              <p:nvPr/>
            </p:nvSpPr>
            <p:spPr>
              <a:xfrm>
                <a:off x="3832" y="120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7" name="Oval 8219"/>
              <p:cNvSpPr/>
              <p:nvPr/>
            </p:nvSpPr>
            <p:spPr>
              <a:xfrm>
                <a:off x="3816" y="1229"/>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8" name="Oval 8220"/>
              <p:cNvSpPr/>
              <p:nvPr/>
            </p:nvSpPr>
            <p:spPr>
              <a:xfrm>
                <a:off x="3799" y="124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19" name="Oval 8221"/>
              <p:cNvSpPr/>
              <p:nvPr/>
            </p:nvSpPr>
            <p:spPr>
              <a:xfrm>
                <a:off x="3781" y="126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0" name="Oval 8222"/>
              <p:cNvSpPr/>
              <p:nvPr/>
            </p:nvSpPr>
            <p:spPr>
              <a:xfrm>
                <a:off x="3766" y="127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1" name="Oval 8223"/>
              <p:cNvSpPr/>
              <p:nvPr/>
            </p:nvSpPr>
            <p:spPr>
              <a:xfrm>
                <a:off x="3748" y="128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2" name="Oval 8224"/>
              <p:cNvSpPr/>
              <p:nvPr/>
            </p:nvSpPr>
            <p:spPr>
              <a:xfrm>
                <a:off x="3731" y="128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3" name="Oval 8225"/>
              <p:cNvSpPr/>
              <p:nvPr/>
            </p:nvSpPr>
            <p:spPr>
              <a:xfrm>
                <a:off x="3716" y="128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4" name="Oval 8226"/>
              <p:cNvSpPr/>
              <p:nvPr/>
            </p:nvSpPr>
            <p:spPr>
              <a:xfrm>
                <a:off x="3698" y="128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5" name="Oval 8227"/>
              <p:cNvSpPr/>
              <p:nvPr/>
            </p:nvSpPr>
            <p:spPr>
              <a:xfrm>
                <a:off x="3680" y="127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6" name="Oval 8228"/>
              <p:cNvSpPr/>
              <p:nvPr/>
            </p:nvSpPr>
            <p:spPr>
              <a:xfrm>
                <a:off x="3665" y="1260"/>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7" name="Oval 8229"/>
              <p:cNvSpPr/>
              <p:nvPr/>
            </p:nvSpPr>
            <p:spPr>
              <a:xfrm>
                <a:off x="3648" y="123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8" name="Oval 8230"/>
              <p:cNvSpPr/>
              <p:nvPr/>
            </p:nvSpPr>
            <p:spPr>
              <a:xfrm>
                <a:off x="3630" y="1227"/>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29" name="Oval 8231"/>
              <p:cNvSpPr/>
              <p:nvPr/>
            </p:nvSpPr>
            <p:spPr>
              <a:xfrm>
                <a:off x="3615" y="1217"/>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0" name="Oval 8232"/>
              <p:cNvSpPr/>
              <p:nvPr/>
            </p:nvSpPr>
            <p:spPr>
              <a:xfrm>
                <a:off x="3597" y="1212"/>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1" name="Oval 8233"/>
              <p:cNvSpPr/>
              <p:nvPr/>
            </p:nvSpPr>
            <p:spPr>
              <a:xfrm>
                <a:off x="3580" y="120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2" name="Oval 8234"/>
              <p:cNvSpPr/>
              <p:nvPr/>
            </p:nvSpPr>
            <p:spPr>
              <a:xfrm>
                <a:off x="3565" y="120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3" name="Oval 8235"/>
              <p:cNvSpPr/>
              <p:nvPr/>
            </p:nvSpPr>
            <p:spPr>
              <a:xfrm>
                <a:off x="3547" y="119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4" name="Oval 8236"/>
              <p:cNvSpPr/>
              <p:nvPr/>
            </p:nvSpPr>
            <p:spPr>
              <a:xfrm>
                <a:off x="3530" y="118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5" name="Oval 8237"/>
              <p:cNvSpPr/>
              <p:nvPr/>
            </p:nvSpPr>
            <p:spPr>
              <a:xfrm>
                <a:off x="3514" y="117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6" name="Oval 8238"/>
              <p:cNvSpPr/>
              <p:nvPr/>
            </p:nvSpPr>
            <p:spPr>
              <a:xfrm>
                <a:off x="3497" y="1225"/>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7" name="Oval 8239"/>
              <p:cNvSpPr/>
              <p:nvPr/>
            </p:nvSpPr>
            <p:spPr>
              <a:xfrm>
                <a:off x="4335" y="108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8" name="Oval 8240"/>
              <p:cNvSpPr/>
              <p:nvPr/>
            </p:nvSpPr>
            <p:spPr>
              <a:xfrm>
                <a:off x="4318" y="110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39" name="Oval 8241"/>
              <p:cNvSpPr/>
              <p:nvPr/>
            </p:nvSpPr>
            <p:spPr>
              <a:xfrm>
                <a:off x="4303" y="110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0" name="Oval 8242"/>
              <p:cNvSpPr/>
              <p:nvPr/>
            </p:nvSpPr>
            <p:spPr>
              <a:xfrm>
                <a:off x="4285" y="110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1" name="Oval 8243"/>
              <p:cNvSpPr/>
              <p:nvPr/>
            </p:nvSpPr>
            <p:spPr>
              <a:xfrm>
                <a:off x="4267" y="1083"/>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2" name="Oval 8244"/>
              <p:cNvSpPr/>
              <p:nvPr/>
            </p:nvSpPr>
            <p:spPr>
              <a:xfrm>
                <a:off x="4252" y="111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3" name="Oval 8245"/>
              <p:cNvSpPr/>
              <p:nvPr/>
            </p:nvSpPr>
            <p:spPr>
              <a:xfrm>
                <a:off x="4235" y="110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4" name="Oval 8246"/>
              <p:cNvSpPr/>
              <p:nvPr/>
            </p:nvSpPr>
            <p:spPr>
              <a:xfrm>
                <a:off x="4217" y="1107"/>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5" name="Oval 8247"/>
              <p:cNvSpPr/>
              <p:nvPr/>
            </p:nvSpPr>
            <p:spPr>
              <a:xfrm>
                <a:off x="4202" y="111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7046" name="Oval 8248"/>
              <p:cNvSpPr/>
              <p:nvPr/>
            </p:nvSpPr>
            <p:spPr>
              <a:xfrm>
                <a:off x="4184" y="1121"/>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38" name="Group 8450"/>
            <p:cNvGrpSpPr/>
            <p:nvPr/>
          </p:nvGrpSpPr>
          <p:grpSpPr>
            <a:xfrm>
              <a:off x="3497" y="1054"/>
              <a:ext cx="683" cy="255"/>
              <a:chOff x="3497" y="1054"/>
              <a:chExt cx="683" cy="255"/>
            </a:xfrm>
          </p:grpSpPr>
          <p:sp>
            <p:nvSpPr>
              <p:cNvPr id="86647" name="Oval 8250"/>
              <p:cNvSpPr/>
              <p:nvPr/>
            </p:nvSpPr>
            <p:spPr>
              <a:xfrm>
                <a:off x="4167" y="111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48" name="Oval 8251"/>
              <p:cNvSpPr/>
              <p:nvPr/>
            </p:nvSpPr>
            <p:spPr>
              <a:xfrm>
                <a:off x="4152" y="112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49" name="Oval 8252"/>
              <p:cNvSpPr/>
              <p:nvPr/>
            </p:nvSpPr>
            <p:spPr>
              <a:xfrm>
                <a:off x="4134" y="112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0" name="Oval 8253"/>
              <p:cNvSpPr/>
              <p:nvPr/>
            </p:nvSpPr>
            <p:spPr>
              <a:xfrm>
                <a:off x="4116" y="1126"/>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1" name="Oval 8254"/>
              <p:cNvSpPr/>
              <p:nvPr/>
            </p:nvSpPr>
            <p:spPr>
              <a:xfrm>
                <a:off x="4101" y="112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2" name="Oval 8255"/>
              <p:cNvSpPr/>
              <p:nvPr/>
            </p:nvSpPr>
            <p:spPr>
              <a:xfrm>
                <a:off x="4084" y="112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3" name="Oval 8256"/>
              <p:cNvSpPr/>
              <p:nvPr/>
            </p:nvSpPr>
            <p:spPr>
              <a:xfrm>
                <a:off x="4066" y="112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4" name="Oval 8257"/>
              <p:cNvSpPr/>
              <p:nvPr/>
            </p:nvSpPr>
            <p:spPr>
              <a:xfrm>
                <a:off x="4051" y="1130"/>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5" name="Oval 8258"/>
              <p:cNvSpPr/>
              <p:nvPr/>
            </p:nvSpPr>
            <p:spPr>
              <a:xfrm>
                <a:off x="4033" y="109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6" name="Oval 8259"/>
              <p:cNvSpPr/>
              <p:nvPr/>
            </p:nvSpPr>
            <p:spPr>
              <a:xfrm>
                <a:off x="4016" y="109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7" name="Oval 8260"/>
              <p:cNvSpPr/>
              <p:nvPr/>
            </p:nvSpPr>
            <p:spPr>
              <a:xfrm>
                <a:off x="4000" y="107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8" name="Oval 8261"/>
              <p:cNvSpPr/>
              <p:nvPr/>
            </p:nvSpPr>
            <p:spPr>
              <a:xfrm>
                <a:off x="3983" y="10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59" name="Oval 8262"/>
              <p:cNvSpPr/>
              <p:nvPr/>
            </p:nvSpPr>
            <p:spPr>
              <a:xfrm>
                <a:off x="3966" y="1054"/>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0" name="Oval 8263"/>
              <p:cNvSpPr/>
              <p:nvPr/>
            </p:nvSpPr>
            <p:spPr>
              <a:xfrm>
                <a:off x="3950" y="105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1" name="Oval 8264"/>
              <p:cNvSpPr/>
              <p:nvPr/>
            </p:nvSpPr>
            <p:spPr>
              <a:xfrm>
                <a:off x="3933" y="1059"/>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2" name="Oval 8265"/>
              <p:cNvSpPr/>
              <p:nvPr/>
            </p:nvSpPr>
            <p:spPr>
              <a:xfrm>
                <a:off x="3915" y="10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3" name="Oval 8266"/>
              <p:cNvSpPr/>
              <p:nvPr/>
            </p:nvSpPr>
            <p:spPr>
              <a:xfrm>
                <a:off x="3900" y="107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4" name="Oval 8267"/>
              <p:cNvSpPr/>
              <p:nvPr/>
            </p:nvSpPr>
            <p:spPr>
              <a:xfrm>
                <a:off x="3882" y="109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5" name="Oval 8268"/>
              <p:cNvSpPr/>
              <p:nvPr/>
            </p:nvSpPr>
            <p:spPr>
              <a:xfrm>
                <a:off x="3867" y="111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6" name="Oval 8269"/>
              <p:cNvSpPr/>
              <p:nvPr/>
            </p:nvSpPr>
            <p:spPr>
              <a:xfrm>
                <a:off x="3849" y="113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7" name="Oval 8270"/>
              <p:cNvSpPr/>
              <p:nvPr/>
            </p:nvSpPr>
            <p:spPr>
              <a:xfrm>
                <a:off x="3832" y="115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8" name="Oval 8271"/>
              <p:cNvSpPr/>
              <p:nvPr/>
            </p:nvSpPr>
            <p:spPr>
              <a:xfrm>
                <a:off x="3816" y="1164"/>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69" name="Oval 8272"/>
              <p:cNvSpPr/>
              <p:nvPr/>
            </p:nvSpPr>
            <p:spPr>
              <a:xfrm>
                <a:off x="3799" y="117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0" name="Oval 8273"/>
              <p:cNvSpPr/>
              <p:nvPr/>
            </p:nvSpPr>
            <p:spPr>
              <a:xfrm>
                <a:off x="3781" y="119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1" name="Oval 8274"/>
              <p:cNvSpPr/>
              <p:nvPr/>
            </p:nvSpPr>
            <p:spPr>
              <a:xfrm>
                <a:off x="3766" y="120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2" name="Oval 8275"/>
              <p:cNvSpPr/>
              <p:nvPr/>
            </p:nvSpPr>
            <p:spPr>
              <a:xfrm>
                <a:off x="3748" y="1217"/>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3" name="Oval 8276"/>
              <p:cNvSpPr/>
              <p:nvPr/>
            </p:nvSpPr>
            <p:spPr>
              <a:xfrm>
                <a:off x="3731" y="122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4" name="Oval 8277"/>
              <p:cNvSpPr/>
              <p:nvPr/>
            </p:nvSpPr>
            <p:spPr>
              <a:xfrm>
                <a:off x="3716" y="123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5" name="Oval 8278"/>
              <p:cNvSpPr/>
              <p:nvPr/>
            </p:nvSpPr>
            <p:spPr>
              <a:xfrm>
                <a:off x="3698" y="1240"/>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6" name="Oval 8279"/>
              <p:cNvSpPr/>
              <p:nvPr/>
            </p:nvSpPr>
            <p:spPr>
              <a:xfrm>
                <a:off x="3680" y="124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7" name="Oval 8280"/>
              <p:cNvSpPr/>
              <p:nvPr/>
            </p:nvSpPr>
            <p:spPr>
              <a:xfrm>
                <a:off x="3665" y="1248"/>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8" name="Oval 8281"/>
              <p:cNvSpPr/>
              <p:nvPr/>
            </p:nvSpPr>
            <p:spPr>
              <a:xfrm>
                <a:off x="3648" y="12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79" name="Oval 8282"/>
              <p:cNvSpPr/>
              <p:nvPr/>
            </p:nvSpPr>
            <p:spPr>
              <a:xfrm>
                <a:off x="3630" y="1236"/>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0" name="Oval 8283"/>
              <p:cNvSpPr/>
              <p:nvPr/>
            </p:nvSpPr>
            <p:spPr>
              <a:xfrm>
                <a:off x="3615" y="1225"/>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1" name="Oval 8284"/>
              <p:cNvSpPr/>
              <p:nvPr/>
            </p:nvSpPr>
            <p:spPr>
              <a:xfrm>
                <a:off x="3597" y="1221"/>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2" name="Oval 8285"/>
              <p:cNvSpPr/>
              <p:nvPr/>
            </p:nvSpPr>
            <p:spPr>
              <a:xfrm>
                <a:off x="3580" y="12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3" name="Oval 8286"/>
              <p:cNvSpPr/>
              <p:nvPr/>
            </p:nvSpPr>
            <p:spPr>
              <a:xfrm>
                <a:off x="3565" y="121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4" name="Oval 8287"/>
              <p:cNvSpPr/>
              <p:nvPr/>
            </p:nvSpPr>
            <p:spPr>
              <a:xfrm>
                <a:off x="3547" y="122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5" name="Oval 8288"/>
              <p:cNvSpPr/>
              <p:nvPr/>
            </p:nvSpPr>
            <p:spPr>
              <a:xfrm>
                <a:off x="3530" y="12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6" name="Oval 8289"/>
              <p:cNvSpPr/>
              <p:nvPr/>
            </p:nvSpPr>
            <p:spPr>
              <a:xfrm>
                <a:off x="3514" y="121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7" name="Oval 8290"/>
              <p:cNvSpPr/>
              <p:nvPr/>
            </p:nvSpPr>
            <p:spPr>
              <a:xfrm>
                <a:off x="3497" y="1240"/>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688" name="Line 8291"/>
              <p:cNvSpPr/>
              <p:nvPr/>
            </p:nvSpPr>
            <p:spPr>
              <a:xfrm flipV="1">
                <a:off x="3505" y="1155"/>
                <a:ext cx="0" cy="76"/>
              </a:xfrm>
              <a:prstGeom prst="line">
                <a:avLst/>
              </a:prstGeom>
              <a:ln w="11113" cap="flat" cmpd="sng">
                <a:solidFill>
                  <a:srgbClr val="FF0000"/>
                </a:solidFill>
                <a:prstDash val="solid"/>
                <a:headEnd type="none" w="med" len="med"/>
                <a:tailEnd type="none" w="med" len="med"/>
              </a:ln>
            </p:spPr>
          </p:sp>
          <p:sp>
            <p:nvSpPr>
              <p:cNvPr id="86689" name="Line 8292"/>
              <p:cNvSpPr/>
              <p:nvPr/>
            </p:nvSpPr>
            <p:spPr>
              <a:xfrm>
                <a:off x="3503" y="1155"/>
                <a:ext cx="5" cy="0"/>
              </a:xfrm>
              <a:prstGeom prst="line">
                <a:avLst/>
              </a:prstGeom>
              <a:ln w="11113" cap="flat" cmpd="sng">
                <a:solidFill>
                  <a:srgbClr val="FF0000"/>
                </a:solidFill>
                <a:prstDash val="solid"/>
                <a:headEnd type="none" w="med" len="med"/>
                <a:tailEnd type="none" w="med" len="med"/>
              </a:ln>
            </p:spPr>
          </p:sp>
          <p:sp>
            <p:nvSpPr>
              <p:cNvPr id="86690" name="Line 8293"/>
              <p:cNvSpPr/>
              <p:nvPr/>
            </p:nvSpPr>
            <p:spPr>
              <a:xfrm>
                <a:off x="3505" y="1231"/>
                <a:ext cx="0" cy="76"/>
              </a:xfrm>
              <a:prstGeom prst="line">
                <a:avLst/>
              </a:prstGeom>
              <a:ln w="11113" cap="flat" cmpd="sng">
                <a:solidFill>
                  <a:srgbClr val="FF0000"/>
                </a:solidFill>
                <a:prstDash val="solid"/>
                <a:headEnd type="none" w="med" len="med"/>
                <a:tailEnd type="none" w="med" len="med"/>
              </a:ln>
            </p:spPr>
          </p:sp>
          <p:sp>
            <p:nvSpPr>
              <p:cNvPr id="86691" name="Line 8294"/>
              <p:cNvSpPr/>
              <p:nvPr/>
            </p:nvSpPr>
            <p:spPr>
              <a:xfrm>
                <a:off x="3503" y="1307"/>
                <a:ext cx="5" cy="0"/>
              </a:xfrm>
              <a:prstGeom prst="line">
                <a:avLst/>
              </a:prstGeom>
              <a:ln w="11113" cap="flat" cmpd="sng">
                <a:solidFill>
                  <a:srgbClr val="FF0000"/>
                </a:solidFill>
                <a:prstDash val="solid"/>
                <a:headEnd type="none" w="med" len="med"/>
                <a:tailEnd type="none" w="med" len="med"/>
              </a:ln>
            </p:spPr>
          </p:sp>
          <p:sp>
            <p:nvSpPr>
              <p:cNvPr id="86692" name="Line 8295"/>
              <p:cNvSpPr/>
              <p:nvPr/>
            </p:nvSpPr>
            <p:spPr>
              <a:xfrm flipV="1">
                <a:off x="3523" y="1174"/>
                <a:ext cx="0" cy="11"/>
              </a:xfrm>
              <a:prstGeom prst="line">
                <a:avLst/>
              </a:prstGeom>
              <a:ln w="11113" cap="flat" cmpd="sng">
                <a:solidFill>
                  <a:srgbClr val="FF0000"/>
                </a:solidFill>
                <a:prstDash val="solid"/>
                <a:headEnd type="none" w="med" len="med"/>
                <a:tailEnd type="none" w="med" len="med"/>
              </a:ln>
            </p:spPr>
          </p:sp>
          <p:sp>
            <p:nvSpPr>
              <p:cNvPr id="86693" name="Line 8296"/>
              <p:cNvSpPr/>
              <p:nvPr/>
            </p:nvSpPr>
            <p:spPr>
              <a:xfrm>
                <a:off x="3521" y="1174"/>
                <a:ext cx="4" cy="0"/>
              </a:xfrm>
              <a:prstGeom prst="line">
                <a:avLst/>
              </a:prstGeom>
              <a:ln w="11113" cap="flat" cmpd="sng">
                <a:solidFill>
                  <a:srgbClr val="FF0000"/>
                </a:solidFill>
                <a:prstDash val="solid"/>
                <a:headEnd type="none" w="med" len="med"/>
                <a:tailEnd type="none" w="med" len="med"/>
              </a:ln>
            </p:spPr>
          </p:sp>
          <p:sp>
            <p:nvSpPr>
              <p:cNvPr id="86694" name="Line 8297"/>
              <p:cNvSpPr/>
              <p:nvPr/>
            </p:nvSpPr>
            <p:spPr>
              <a:xfrm>
                <a:off x="3523" y="1185"/>
                <a:ext cx="0" cy="10"/>
              </a:xfrm>
              <a:prstGeom prst="line">
                <a:avLst/>
              </a:prstGeom>
              <a:ln w="11113" cap="flat" cmpd="sng">
                <a:solidFill>
                  <a:srgbClr val="FF0000"/>
                </a:solidFill>
                <a:prstDash val="solid"/>
                <a:headEnd type="none" w="med" len="med"/>
                <a:tailEnd type="none" w="med" len="med"/>
              </a:ln>
            </p:spPr>
          </p:sp>
          <p:sp>
            <p:nvSpPr>
              <p:cNvPr id="86695" name="Line 8298"/>
              <p:cNvSpPr/>
              <p:nvPr/>
            </p:nvSpPr>
            <p:spPr>
              <a:xfrm>
                <a:off x="3521" y="1195"/>
                <a:ext cx="4" cy="0"/>
              </a:xfrm>
              <a:prstGeom prst="line">
                <a:avLst/>
              </a:prstGeom>
              <a:ln w="11113" cap="flat" cmpd="sng">
                <a:solidFill>
                  <a:srgbClr val="FF0000"/>
                </a:solidFill>
                <a:prstDash val="solid"/>
                <a:headEnd type="none" w="med" len="med"/>
                <a:tailEnd type="none" w="med" len="med"/>
              </a:ln>
            </p:spPr>
          </p:sp>
          <p:sp>
            <p:nvSpPr>
              <p:cNvPr id="86696" name="Line 8299"/>
              <p:cNvSpPr/>
              <p:nvPr/>
            </p:nvSpPr>
            <p:spPr>
              <a:xfrm flipV="1">
                <a:off x="3538" y="1189"/>
                <a:ext cx="0" cy="6"/>
              </a:xfrm>
              <a:prstGeom prst="line">
                <a:avLst/>
              </a:prstGeom>
              <a:ln w="11113" cap="flat" cmpd="sng">
                <a:solidFill>
                  <a:srgbClr val="FF0000"/>
                </a:solidFill>
                <a:prstDash val="solid"/>
                <a:headEnd type="none" w="med" len="med"/>
                <a:tailEnd type="none" w="med" len="med"/>
              </a:ln>
            </p:spPr>
          </p:sp>
          <p:sp>
            <p:nvSpPr>
              <p:cNvPr id="86697" name="Line 8300"/>
              <p:cNvSpPr/>
              <p:nvPr/>
            </p:nvSpPr>
            <p:spPr>
              <a:xfrm>
                <a:off x="3536" y="1189"/>
                <a:ext cx="4" cy="0"/>
              </a:xfrm>
              <a:prstGeom prst="line">
                <a:avLst/>
              </a:prstGeom>
              <a:ln w="11113" cap="flat" cmpd="sng">
                <a:solidFill>
                  <a:srgbClr val="FF0000"/>
                </a:solidFill>
                <a:prstDash val="solid"/>
                <a:headEnd type="none" w="med" len="med"/>
                <a:tailEnd type="none" w="med" len="med"/>
              </a:ln>
            </p:spPr>
          </p:sp>
          <p:sp>
            <p:nvSpPr>
              <p:cNvPr id="86698" name="Line 8301"/>
              <p:cNvSpPr/>
              <p:nvPr/>
            </p:nvSpPr>
            <p:spPr>
              <a:xfrm>
                <a:off x="3538" y="1195"/>
                <a:ext cx="0" cy="7"/>
              </a:xfrm>
              <a:prstGeom prst="line">
                <a:avLst/>
              </a:prstGeom>
              <a:ln w="11113" cap="flat" cmpd="sng">
                <a:solidFill>
                  <a:srgbClr val="FF0000"/>
                </a:solidFill>
                <a:prstDash val="solid"/>
                <a:headEnd type="none" w="med" len="med"/>
                <a:tailEnd type="none" w="med" len="med"/>
              </a:ln>
            </p:spPr>
          </p:sp>
          <p:sp>
            <p:nvSpPr>
              <p:cNvPr id="86699" name="Line 8302"/>
              <p:cNvSpPr/>
              <p:nvPr/>
            </p:nvSpPr>
            <p:spPr>
              <a:xfrm>
                <a:off x="3536" y="1202"/>
                <a:ext cx="4" cy="0"/>
              </a:xfrm>
              <a:prstGeom prst="line">
                <a:avLst/>
              </a:prstGeom>
              <a:ln w="11113" cap="flat" cmpd="sng">
                <a:solidFill>
                  <a:srgbClr val="FF0000"/>
                </a:solidFill>
                <a:prstDash val="solid"/>
                <a:headEnd type="none" w="med" len="med"/>
                <a:tailEnd type="none" w="med" len="med"/>
              </a:ln>
            </p:spPr>
          </p:sp>
          <p:sp>
            <p:nvSpPr>
              <p:cNvPr id="86700" name="Line 8303"/>
              <p:cNvSpPr/>
              <p:nvPr/>
            </p:nvSpPr>
            <p:spPr>
              <a:xfrm flipV="1">
                <a:off x="3556" y="1202"/>
                <a:ext cx="0" cy="4"/>
              </a:xfrm>
              <a:prstGeom prst="line">
                <a:avLst/>
              </a:prstGeom>
              <a:ln w="11113" cap="flat" cmpd="sng">
                <a:solidFill>
                  <a:srgbClr val="FF0000"/>
                </a:solidFill>
                <a:prstDash val="solid"/>
                <a:headEnd type="none" w="med" len="med"/>
                <a:tailEnd type="none" w="med" len="med"/>
              </a:ln>
            </p:spPr>
          </p:sp>
          <p:sp>
            <p:nvSpPr>
              <p:cNvPr id="86701" name="Line 8304"/>
              <p:cNvSpPr/>
              <p:nvPr/>
            </p:nvSpPr>
            <p:spPr>
              <a:xfrm>
                <a:off x="3554" y="1202"/>
                <a:ext cx="4" cy="0"/>
              </a:xfrm>
              <a:prstGeom prst="line">
                <a:avLst/>
              </a:prstGeom>
              <a:ln w="11113" cap="flat" cmpd="sng">
                <a:solidFill>
                  <a:srgbClr val="FF0000"/>
                </a:solidFill>
                <a:prstDash val="solid"/>
                <a:headEnd type="none" w="med" len="med"/>
                <a:tailEnd type="none" w="med" len="med"/>
              </a:ln>
            </p:spPr>
          </p:sp>
          <p:sp>
            <p:nvSpPr>
              <p:cNvPr id="86702" name="Line 8305"/>
              <p:cNvSpPr/>
              <p:nvPr/>
            </p:nvSpPr>
            <p:spPr>
              <a:xfrm>
                <a:off x="3556" y="1206"/>
                <a:ext cx="0" cy="4"/>
              </a:xfrm>
              <a:prstGeom prst="line">
                <a:avLst/>
              </a:prstGeom>
              <a:ln w="11113" cap="flat" cmpd="sng">
                <a:solidFill>
                  <a:srgbClr val="FF0000"/>
                </a:solidFill>
                <a:prstDash val="solid"/>
                <a:headEnd type="none" w="med" len="med"/>
                <a:tailEnd type="none" w="med" len="med"/>
              </a:ln>
            </p:spPr>
          </p:sp>
          <p:sp>
            <p:nvSpPr>
              <p:cNvPr id="86703" name="Line 8306"/>
              <p:cNvSpPr/>
              <p:nvPr/>
            </p:nvSpPr>
            <p:spPr>
              <a:xfrm>
                <a:off x="3554" y="1210"/>
                <a:ext cx="4" cy="0"/>
              </a:xfrm>
              <a:prstGeom prst="line">
                <a:avLst/>
              </a:prstGeom>
              <a:ln w="11113" cap="flat" cmpd="sng">
                <a:solidFill>
                  <a:srgbClr val="FF0000"/>
                </a:solidFill>
                <a:prstDash val="solid"/>
                <a:headEnd type="none" w="med" len="med"/>
                <a:tailEnd type="none" w="med" len="med"/>
              </a:ln>
            </p:spPr>
          </p:sp>
          <p:sp>
            <p:nvSpPr>
              <p:cNvPr id="86704" name="Line 8307"/>
              <p:cNvSpPr/>
              <p:nvPr/>
            </p:nvSpPr>
            <p:spPr>
              <a:xfrm flipV="1">
                <a:off x="3573" y="1208"/>
                <a:ext cx="0" cy="2"/>
              </a:xfrm>
              <a:prstGeom prst="line">
                <a:avLst/>
              </a:prstGeom>
              <a:ln w="11113" cap="flat" cmpd="sng">
                <a:solidFill>
                  <a:srgbClr val="FF0000"/>
                </a:solidFill>
                <a:prstDash val="solid"/>
                <a:headEnd type="none" w="med" len="med"/>
                <a:tailEnd type="none" w="med" len="med"/>
              </a:ln>
            </p:spPr>
          </p:sp>
          <p:sp>
            <p:nvSpPr>
              <p:cNvPr id="86705" name="Line 8308"/>
              <p:cNvSpPr/>
              <p:nvPr/>
            </p:nvSpPr>
            <p:spPr>
              <a:xfrm>
                <a:off x="3571" y="1208"/>
                <a:ext cx="5" cy="0"/>
              </a:xfrm>
              <a:prstGeom prst="line">
                <a:avLst/>
              </a:prstGeom>
              <a:ln w="11113" cap="flat" cmpd="sng">
                <a:solidFill>
                  <a:srgbClr val="FF0000"/>
                </a:solidFill>
                <a:prstDash val="solid"/>
                <a:headEnd type="none" w="med" len="med"/>
                <a:tailEnd type="none" w="med" len="med"/>
              </a:ln>
            </p:spPr>
          </p:sp>
          <p:sp>
            <p:nvSpPr>
              <p:cNvPr id="86706" name="Line 8309"/>
              <p:cNvSpPr/>
              <p:nvPr/>
            </p:nvSpPr>
            <p:spPr>
              <a:xfrm>
                <a:off x="3573" y="1210"/>
                <a:ext cx="0" cy="2"/>
              </a:xfrm>
              <a:prstGeom prst="line">
                <a:avLst/>
              </a:prstGeom>
              <a:ln w="11113" cap="flat" cmpd="sng">
                <a:solidFill>
                  <a:srgbClr val="FF0000"/>
                </a:solidFill>
                <a:prstDash val="solid"/>
                <a:headEnd type="none" w="med" len="med"/>
                <a:tailEnd type="none" w="med" len="med"/>
              </a:ln>
            </p:spPr>
          </p:sp>
          <p:sp>
            <p:nvSpPr>
              <p:cNvPr id="86707" name="Line 8310"/>
              <p:cNvSpPr/>
              <p:nvPr/>
            </p:nvSpPr>
            <p:spPr>
              <a:xfrm>
                <a:off x="3571" y="1212"/>
                <a:ext cx="5" cy="0"/>
              </a:xfrm>
              <a:prstGeom prst="line">
                <a:avLst/>
              </a:prstGeom>
              <a:ln w="11113" cap="flat" cmpd="sng">
                <a:solidFill>
                  <a:srgbClr val="FF0000"/>
                </a:solidFill>
                <a:prstDash val="solid"/>
                <a:headEnd type="none" w="med" len="med"/>
                <a:tailEnd type="none" w="med" len="med"/>
              </a:ln>
            </p:spPr>
          </p:sp>
          <p:sp>
            <p:nvSpPr>
              <p:cNvPr id="86708" name="Line 8311"/>
              <p:cNvSpPr/>
              <p:nvPr/>
            </p:nvSpPr>
            <p:spPr>
              <a:xfrm flipV="1">
                <a:off x="3589" y="1212"/>
                <a:ext cx="0" cy="2"/>
              </a:xfrm>
              <a:prstGeom prst="line">
                <a:avLst/>
              </a:prstGeom>
              <a:ln w="11113" cap="flat" cmpd="sng">
                <a:solidFill>
                  <a:srgbClr val="FF0000"/>
                </a:solidFill>
                <a:prstDash val="solid"/>
                <a:headEnd type="none" w="med" len="med"/>
                <a:tailEnd type="none" w="med" len="med"/>
              </a:ln>
            </p:spPr>
          </p:sp>
          <p:sp>
            <p:nvSpPr>
              <p:cNvPr id="86709" name="Line 8312"/>
              <p:cNvSpPr/>
              <p:nvPr/>
            </p:nvSpPr>
            <p:spPr>
              <a:xfrm>
                <a:off x="3587" y="1212"/>
                <a:ext cx="4" cy="0"/>
              </a:xfrm>
              <a:prstGeom prst="line">
                <a:avLst/>
              </a:prstGeom>
              <a:ln w="11113" cap="flat" cmpd="sng">
                <a:solidFill>
                  <a:srgbClr val="FF0000"/>
                </a:solidFill>
                <a:prstDash val="solid"/>
                <a:headEnd type="none" w="med" len="med"/>
                <a:tailEnd type="none" w="med" len="med"/>
              </a:ln>
            </p:spPr>
          </p:sp>
          <p:sp>
            <p:nvSpPr>
              <p:cNvPr id="86710" name="Line 8313"/>
              <p:cNvSpPr/>
              <p:nvPr/>
            </p:nvSpPr>
            <p:spPr>
              <a:xfrm>
                <a:off x="3589" y="1214"/>
                <a:ext cx="0" cy="3"/>
              </a:xfrm>
              <a:prstGeom prst="line">
                <a:avLst/>
              </a:prstGeom>
              <a:ln w="11113" cap="flat" cmpd="sng">
                <a:solidFill>
                  <a:srgbClr val="FF0000"/>
                </a:solidFill>
                <a:prstDash val="solid"/>
                <a:headEnd type="none" w="med" len="med"/>
                <a:tailEnd type="none" w="med" len="med"/>
              </a:ln>
            </p:spPr>
          </p:sp>
          <p:sp>
            <p:nvSpPr>
              <p:cNvPr id="86711" name="Line 8314"/>
              <p:cNvSpPr/>
              <p:nvPr/>
            </p:nvSpPr>
            <p:spPr>
              <a:xfrm>
                <a:off x="3587" y="1217"/>
                <a:ext cx="4" cy="0"/>
              </a:xfrm>
              <a:prstGeom prst="line">
                <a:avLst/>
              </a:prstGeom>
              <a:ln w="11113" cap="flat" cmpd="sng">
                <a:solidFill>
                  <a:srgbClr val="FF0000"/>
                </a:solidFill>
                <a:prstDash val="solid"/>
                <a:headEnd type="none" w="med" len="med"/>
                <a:tailEnd type="none" w="med" len="med"/>
              </a:ln>
            </p:spPr>
          </p:sp>
          <p:sp>
            <p:nvSpPr>
              <p:cNvPr id="86712" name="Line 8315"/>
              <p:cNvSpPr/>
              <p:nvPr/>
            </p:nvSpPr>
            <p:spPr>
              <a:xfrm flipV="1">
                <a:off x="3606" y="1217"/>
                <a:ext cx="0" cy="1"/>
              </a:xfrm>
              <a:prstGeom prst="line">
                <a:avLst/>
              </a:prstGeom>
              <a:ln w="11113" cap="flat" cmpd="sng">
                <a:solidFill>
                  <a:srgbClr val="FF0000"/>
                </a:solidFill>
                <a:prstDash val="solid"/>
                <a:headEnd type="none" w="med" len="med"/>
                <a:tailEnd type="none" w="med" len="med"/>
              </a:ln>
            </p:spPr>
          </p:sp>
          <p:sp>
            <p:nvSpPr>
              <p:cNvPr id="86713" name="Line 8316"/>
              <p:cNvSpPr/>
              <p:nvPr/>
            </p:nvSpPr>
            <p:spPr>
              <a:xfrm>
                <a:off x="3604" y="1217"/>
                <a:ext cx="4" cy="0"/>
              </a:xfrm>
              <a:prstGeom prst="line">
                <a:avLst/>
              </a:prstGeom>
              <a:ln w="11113" cap="flat" cmpd="sng">
                <a:solidFill>
                  <a:srgbClr val="FF0000"/>
                </a:solidFill>
                <a:prstDash val="solid"/>
                <a:headEnd type="none" w="med" len="med"/>
                <a:tailEnd type="none" w="med" len="med"/>
              </a:ln>
            </p:spPr>
          </p:sp>
          <p:sp>
            <p:nvSpPr>
              <p:cNvPr id="86714" name="Line 8317"/>
              <p:cNvSpPr/>
              <p:nvPr/>
            </p:nvSpPr>
            <p:spPr>
              <a:xfrm>
                <a:off x="3606" y="1218"/>
                <a:ext cx="0" cy="3"/>
              </a:xfrm>
              <a:prstGeom prst="line">
                <a:avLst/>
              </a:prstGeom>
              <a:ln w="11113" cap="flat" cmpd="sng">
                <a:solidFill>
                  <a:srgbClr val="FF0000"/>
                </a:solidFill>
                <a:prstDash val="solid"/>
                <a:headEnd type="none" w="med" len="med"/>
                <a:tailEnd type="none" w="med" len="med"/>
              </a:ln>
            </p:spPr>
          </p:sp>
          <p:sp>
            <p:nvSpPr>
              <p:cNvPr id="86715" name="Line 8318"/>
              <p:cNvSpPr/>
              <p:nvPr/>
            </p:nvSpPr>
            <p:spPr>
              <a:xfrm>
                <a:off x="3604" y="1221"/>
                <a:ext cx="4" cy="0"/>
              </a:xfrm>
              <a:prstGeom prst="line">
                <a:avLst/>
              </a:prstGeom>
              <a:ln w="11113" cap="flat" cmpd="sng">
                <a:solidFill>
                  <a:srgbClr val="FF0000"/>
                </a:solidFill>
                <a:prstDash val="solid"/>
                <a:headEnd type="none" w="med" len="med"/>
                <a:tailEnd type="none" w="med" len="med"/>
              </a:ln>
            </p:spPr>
          </p:sp>
          <p:sp>
            <p:nvSpPr>
              <p:cNvPr id="86716" name="Line 8319"/>
              <p:cNvSpPr/>
              <p:nvPr/>
            </p:nvSpPr>
            <p:spPr>
              <a:xfrm flipV="1">
                <a:off x="3624" y="1212"/>
                <a:ext cx="0" cy="11"/>
              </a:xfrm>
              <a:prstGeom prst="line">
                <a:avLst/>
              </a:prstGeom>
              <a:ln w="11113" cap="flat" cmpd="sng">
                <a:solidFill>
                  <a:srgbClr val="FF0000"/>
                </a:solidFill>
                <a:prstDash val="solid"/>
                <a:headEnd type="none" w="med" len="med"/>
                <a:tailEnd type="none" w="med" len="med"/>
              </a:ln>
            </p:spPr>
          </p:sp>
          <p:sp>
            <p:nvSpPr>
              <p:cNvPr id="86717" name="Line 8320"/>
              <p:cNvSpPr/>
              <p:nvPr/>
            </p:nvSpPr>
            <p:spPr>
              <a:xfrm>
                <a:off x="3622" y="1212"/>
                <a:ext cx="4" cy="0"/>
              </a:xfrm>
              <a:prstGeom prst="line">
                <a:avLst/>
              </a:prstGeom>
              <a:ln w="11113" cap="flat" cmpd="sng">
                <a:solidFill>
                  <a:srgbClr val="FF0000"/>
                </a:solidFill>
                <a:prstDash val="solid"/>
                <a:headEnd type="none" w="med" len="med"/>
                <a:tailEnd type="none" w="med" len="med"/>
              </a:ln>
            </p:spPr>
          </p:sp>
          <p:sp>
            <p:nvSpPr>
              <p:cNvPr id="86718" name="Line 8321"/>
              <p:cNvSpPr/>
              <p:nvPr/>
            </p:nvSpPr>
            <p:spPr>
              <a:xfrm>
                <a:off x="3624" y="1223"/>
                <a:ext cx="0" cy="10"/>
              </a:xfrm>
              <a:prstGeom prst="line">
                <a:avLst/>
              </a:prstGeom>
              <a:ln w="11113" cap="flat" cmpd="sng">
                <a:solidFill>
                  <a:srgbClr val="FF0000"/>
                </a:solidFill>
                <a:prstDash val="solid"/>
                <a:headEnd type="none" w="med" len="med"/>
                <a:tailEnd type="none" w="med" len="med"/>
              </a:ln>
            </p:spPr>
          </p:sp>
          <p:sp>
            <p:nvSpPr>
              <p:cNvPr id="86719" name="Line 8322"/>
              <p:cNvSpPr/>
              <p:nvPr/>
            </p:nvSpPr>
            <p:spPr>
              <a:xfrm>
                <a:off x="3622" y="1233"/>
                <a:ext cx="4" cy="0"/>
              </a:xfrm>
              <a:prstGeom prst="line">
                <a:avLst/>
              </a:prstGeom>
              <a:ln w="11113" cap="flat" cmpd="sng">
                <a:solidFill>
                  <a:srgbClr val="FF0000"/>
                </a:solidFill>
                <a:prstDash val="solid"/>
                <a:headEnd type="none" w="med" len="med"/>
                <a:tailEnd type="none" w="med" len="med"/>
              </a:ln>
            </p:spPr>
          </p:sp>
          <p:sp>
            <p:nvSpPr>
              <p:cNvPr id="86720" name="Line 8323"/>
              <p:cNvSpPr/>
              <p:nvPr/>
            </p:nvSpPr>
            <p:spPr>
              <a:xfrm flipV="1">
                <a:off x="3639" y="1231"/>
                <a:ext cx="0" cy="2"/>
              </a:xfrm>
              <a:prstGeom prst="line">
                <a:avLst/>
              </a:prstGeom>
              <a:ln w="11113" cap="flat" cmpd="sng">
                <a:solidFill>
                  <a:srgbClr val="FF0000"/>
                </a:solidFill>
                <a:prstDash val="solid"/>
                <a:headEnd type="none" w="med" len="med"/>
                <a:tailEnd type="none" w="med" len="med"/>
              </a:ln>
            </p:spPr>
          </p:sp>
          <p:sp>
            <p:nvSpPr>
              <p:cNvPr id="86721" name="Line 8324"/>
              <p:cNvSpPr/>
              <p:nvPr/>
            </p:nvSpPr>
            <p:spPr>
              <a:xfrm>
                <a:off x="3637" y="1231"/>
                <a:ext cx="4" cy="0"/>
              </a:xfrm>
              <a:prstGeom prst="line">
                <a:avLst/>
              </a:prstGeom>
              <a:ln w="11113" cap="flat" cmpd="sng">
                <a:solidFill>
                  <a:srgbClr val="FF0000"/>
                </a:solidFill>
                <a:prstDash val="solid"/>
                <a:headEnd type="none" w="med" len="med"/>
                <a:tailEnd type="none" w="med" len="med"/>
              </a:ln>
            </p:spPr>
          </p:sp>
          <p:sp>
            <p:nvSpPr>
              <p:cNvPr id="86722" name="Line 8325"/>
              <p:cNvSpPr/>
              <p:nvPr/>
            </p:nvSpPr>
            <p:spPr>
              <a:xfrm>
                <a:off x="3639" y="1233"/>
                <a:ext cx="0" cy="3"/>
              </a:xfrm>
              <a:prstGeom prst="line">
                <a:avLst/>
              </a:prstGeom>
              <a:ln w="11113" cap="flat" cmpd="sng">
                <a:solidFill>
                  <a:srgbClr val="FF0000"/>
                </a:solidFill>
                <a:prstDash val="solid"/>
                <a:headEnd type="none" w="med" len="med"/>
                <a:tailEnd type="none" w="med" len="med"/>
              </a:ln>
            </p:spPr>
          </p:sp>
          <p:sp>
            <p:nvSpPr>
              <p:cNvPr id="86723" name="Line 8326"/>
              <p:cNvSpPr/>
              <p:nvPr/>
            </p:nvSpPr>
            <p:spPr>
              <a:xfrm>
                <a:off x="3637" y="1236"/>
                <a:ext cx="4" cy="0"/>
              </a:xfrm>
              <a:prstGeom prst="line">
                <a:avLst/>
              </a:prstGeom>
              <a:ln w="11113" cap="flat" cmpd="sng">
                <a:solidFill>
                  <a:srgbClr val="FF0000"/>
                </a:solidFill>
                <a:prstDash val="solid"/>
                <a:headEnd type="none" w="med" len="med"/>
                <a:tailEnd type="none" w="med" len="med"/>
              </a:ln>
            </p:spPr>
          </p:sp>
          <p:sp>
            <p:nvSpPr>
              <p:cNvPr id="86724" name="Line 8327"/>
              <p:cNvSpPr/>
              <p:nvPr/>
            </p:nvSpPr>
            <p:spPr>
              <a:xfrm flipV="1">
                <a:off x="3657" y="1233"/>
                <a:ext cx="0" cy="11"/>
              </a:xfrm>
              <a:prstGeom prst="line">
                <a:avLst/>
              </a:prstGeom>
              <a:ln w="11113" cap="flat" cmpd="sng">
                <a:solidFill>
                  <a:srgbClr val="FF0000"/>
                </a:solidFill>
                <a:prstDash val="solid"/>
                <a:headEnd type="none" w="med" len="med"/>
                <a:tailEnd type="none" w="med" len="med"/>
              </a:ln>
            </p:spPr>
          </p:sp>
          <p:sp>
            <p:nvSpPr>
              <p:cNvPr id="86725" name="Line 8328"/>
              <p:cNvSpPr/>
              <p:nvPr/>
            </p:nvSpPr>
            <p:spPr>
              <a:xfrm>
                <a:off x="3655" y="1233"/>
                <a:ext cx="4" cy="0"/>
              </a:xfrm>
              <a:prstGeom prst="line">
                <a:avLst/>
              </a:prstGeom>
              <a:ln w="11113" cap="flat" cmpd="sng">
                <a:solidFill>
                  <a:srgbClr val="FF0000"/>
                </a:solidFill>
                <a:prstDash val="solid"/>
                <a:headEnd type="none" w="med" len="med"/>
                <a:tailEnd type="none" w="med" len="med"/>
              </a:ln>
            </p:spPr>
          </p:sp>
          <p:sp>
            <p:nvSpPr>
              <p:cNvPr id="86726" name="Line 8329"/>
              <p:cNvSpPr/>
              <p:nvPr/>
            </p:nvSpPr>
            <p:spPr>
              <a:xfrm>
                <a:off x="3657" y="1244"/>
                <a:ext cx="0" cy="10"/>
              </a:xfrm>
              <a:prstGeom prst="line">
                <a:avLst/>
              </a:prstGeom>
              <a:ln w="11113" cap="flat" cmpd="sng">
                <a:solidFill>
                  <a:srgbClr val="FF0000"/>
                </a:solidFill>
                <a:prstDash val="solid"/>
                <a:headEnd type="none" w="med" len="med"/>
                <a:tailEnd type="none" w="med" len="med"/>
              </a:ln>
            </p:spPr>
          </p:sp>
          <p:sp>
            <p:nvSpPr>
              <p:cNvPr id="86727" name="Line 8330"/>
              <p:cNvSpPr/>
              <p:nvPr/>
            </p:nvSpPr>
            <p:spPr>
              <a:xfrm>
                <a:off x="3655" y="1254"/>
                <a:ext cx="4" cy="0"/>
              </a:xfrm>
              <a:prstGeom prst="line">
                <a:avLst/>
              </a:prstGeom>
              <a:ln w="11113" cap="flat" cmpd="sng">
                <a:solidFill>
                  <a:srgbClr val="FF0000"/>
                </a:solidFill>
                <a:prstDash val="solid"/>
                <a:headEnd type="none" w="med" len="med"/>
                <a:tailEnd type="none" w="med" len="med"/>
              </a:ln>
            </p:spPr>
          </p:sp>
          <p:sp>
            <p:nvSpPr>
              <p:cNvPr id="86728" name="Line 8331"/>
              <p:cNvSpPr/>
              <p:nvPr/>
            </p:nvSpPr>
            <p:spPr>
              <a:xfrm flipV="1">
                <a:off x="3674" y="1265"/>
                <a:ext cx="0" cy="2"/>
              </a:xfrm>
              <a:prstGeom prst="line">
                <a:avLst/>
              </a:prstGeom>
              <a:ln w="11113" cap="flat" cmpd="sng">
                <a:solidFill>
                  <a:srgbClr val="FF0000"/>
                </a:solidFill>
                <a:prstDash val="solid"/>
                <a:headEnd type="none" w="med" len="med"/>
                <a:tailEnd type="none" w="med" len="med"/>
              </a:ln>
            </p:spPr>
          </p:sp>
          <p:sp>
            <p:nvSpPr>
              <p:cNvPr id="86729" name="Line 8332"/>
              <p:cNvSpPr/>
              <p:nvPr/>
            </p:nvSpPr>
            <p:spPr>
              <a:xfrm>
                <a:off x="3672" y="1265"/>
                <a:ext cx="4" cy="0"/>
              </a:xfrm>
              <a:prstGeom prst="line">
                <a:avLst/>
              </a:prstGeom>
              <a:ln w="11113" cap="flat" cmpd="sng">
                <a:solidFill>
                  <a:srgbClr val="FF0000"/>
                </a:solidFill>
                <a:prstDash val="solid"/>
                <a:headEnd type="none" w="med" len="med"/>
                <a:tailEnd type="none" w="med" len="med"/>
              </a:ln>
            </p:spPr>
          </p:sp>
          <p:sp>
            <p:nvSpPr>
              <p:cNvPr id="86730" name="Line 8333"/>
              <p:cNvSpPr/>
              <p:nvPr/>
            </p:nvSpPr>
            <p:spPr>
              <a:xfrm>
                <a:off x="3674" y="1267"/>
                <a:ext cx="0" cy="2"/>
              </a:xfrm>
              <a:prstGeom prst="line">
                <a:avLst/>
              </a:prstGeom>
              <a:ln w="11113" cap="flat" cmpd="sng">
                <a:solidFill>
                  <a:srgbClr val="FF0000"/>
                </a:solidFill>
                <a:prstDash val="solid"/>
                <a:headEnd type="none" w="med" len="med"/>
                <a:tailEnd type="none" w="med" len="med"/>
              </a:ln>
            </p:spPr>
          </p:sp>
          <p:sp>
            <p:nvSpPr>
              <p:cNvPr id="86731" name="Line 8334"/>
              <p:cNvSpPr/>
              <p:nvPr/>
            </p:nvSpPr>
            <p:spPr>
              <a:xfrm>
                <a:off x="3672" y="1269"/>
                <a:ext cx="4" cy="0"/>
              </a:xfrm>
              <a:prstGeom prst="line">
                <a:avLst/>
              </a:prstGeom>
              <a:ln w="11113" cap="flat" cmpd="sng">
                <a:solidFill>
                  <a:srgbClr val="FF0000"/>
                </a:solidFill>
                <a:prstDash val="solid"/>
                <a:headEnd type="none" w="med" len="med"/>
                <a:tailEnd type="none" w="med" len="med"/>
              </a:ln>
            </p:spPr>
          </p:sp>
          <p:sp>
            <p:nvSpPr>
              <p:cNvPr id="86732" name="Line 8335"/>
              <p:cNvSpPr/>
              <p:nvPr/>
            </p:nvSpPr>
            <p:spPr>
              <a:xfrm flipV="1">
                <a:off x="3690" y="1278"/>
                <a:ext cx="0" cy="4"/>
              </a:xfrm>
              <a:prstGeom prst="line">
                <a:avLst/>
              </a:prstGeom>
              <a:ln w="11113" cap="flat" cmpd="sng">
                <a:solidFill>
                  <a:srgbClr val="FF0000"/>
                </a:solidFill>
                <a:prstDash val="solid"/>
                <a:headEnd type="none" w="med" len="med"/>
                <a:tailEnd type="none" w="med" len="med"/>
              </a:ln>
            </p:spPr>
          </p:sp>
          <p:sp>
            <p:nvSpPr>
              <p:cNvPr id="86733" name="Line 8336"/>
              <p:cNvSpPr/>
              <p:nvPr/>
            </p:nvSpPr>
            <p:spPr>
              <a:xfrm>
                <a:off x="3687" y="1278"/>
                <a:ext cx="4" cy="0"/>
              </a:xfrm>
              <a:prstGeom prst="line">
                <a:avLst/>
              </a:prstGeom>
              <a:ln w="11113" cap="flat" cmpd="sng">
                <a:solidFill>
                  <a:srgbClr val="FF0000"/>
                </a:solidFill>
                <a:prstDash val="solid"/>
                <a:headEnd type="none" w="med" len="med"/>
                <a:tailEnd type="none" w="med" len="med"/>
              </a:ln>
            </p:spPr>
          </p:sp>
          <p:sp>
            <p:nvSpPr>
              <p:cNvPr id="86734" name="Line 8337"/>
              <p:cNvSpPr/>
              <p:nvPr/>
            </p:nvSpPr>
            <p:spPr>
              <a:xfrm>
                <a:off x="3690" y="1282"/>
                <a:ext cx="0" cy="4"/>
              </a:xfrm>
              <a:prstGeom prst="line">
                <a:avLst/>
              </a:prstGeom>
              <a:ln w="11113" cap="flat" cmpd="sng">
                <a:solidFill>
                  <a:srgbClr val="FF0000"/>
                </a:solidFill>
                <a:prstDash val="solid"/>
                <a:headEnd type="none" w="med" len="med"/>
                <a:tailEnd type="none" w="med" len="med"/>
              </a:ln>
            </p:spPr>
          </p:sp>
          <p:sp>
            <p:nvSpPr>
              <p:cNvPr id="86735" name="Line 8338"/>
              <p:cNvSpPr/>
              <p:nvPr/>
            </p:nvSpPr>
            <p:spPr>
              <a:xfrm>
                <a:off x="3687" y="1286"/>
                <a:ext cx="4" cy="0"/>
              </a:xfrm>
              <a:prstGeom prst="line">
                <a:avLst/>
              </a:prstGeom>
              <a:ln w="11113" cap="flat" cmpd="sng">
                <a:solidFill>
                  <a:srgbClr val="FF0000"/>
                </a:solidFill>
                <a:prstDash val="solid"/>
                <a:headEnd type="none" w="med" len="med"/>
                <a:tailEnd type="none" w="med" len="med"/>
              </a:ln>
            </p:spPr>
          </p:sp>
          <p:sp>
            <p:nvSpPr>
              <p:cNvPr id="86736" name="Line 8339"/>
              <p:cNvSpPr/>
              <p:nvPr/>
            </p:nvSpPr>
            <p:spPr>
              <a:xfrm flipV="1">
                <a:off x="3707" y="1286"/>
                <a:ext cx="0" cy="4"/>
              </a:xfrm>
              <a:prstGeom prst="line">
                <a:avLst/>
              </a:prstGeom>
              <a:ln w="11113" cap="flat" cmpd="sng">
                <a:solidFill>
                  <a:srgbClr val="FF0000"/>
                </a:solidFill>
                <a:prstDash val="solid"/>
                <a:headEnd type="none" w="med" len="med"/>
                <a:tailEnd type="none" w="med" len="med"/>
              </a:ln>
            </p:spPr>
          </p:sp>
          <p:sp>
            <p:nvSpPr>
              <p:cNvPr id="86737" name="Line 8340"/>
              <p:cNvSpPr/>
              <p:nvPr/>
            </p:nvSpPr>
            <p:spPr>
              <a:xfrm>
                <a:off x="3705" y="1286"/>
                <a:ext cx="4" cy="0"/>
              </a:xfrm>
              <a:prstGeom prst="line">
                <a:avLst/>
              </a:prstGeom>
              <a:ln w="11113" cap="flat" cmpd="sng">
                <a:solidFill>
                  <a:srgbClr val="FF0000"/>
                </a:solidFill>
                <a:prstDash val="solid"/>
                <a:headEnd type="none" w="med" len="med"/>
                <a:tailEnd type="none" w="med" len="med"/>
              </a:ln>
            </p:spPr>
          </p:sp>
          <p:sp>
            <p:nvSpPr>
              <p:cNvPr id="86738" name="Line 8341"/>
              <p:cNvSpPr/>
              <p:nvPr/>
            </p:nvSpPr>
            <p:spPr>
              <a:xfrm>
                <a:off x="3707" y="1290"/>
                <a:ext cx="0" cy="4"/>
              </a:xfrm>
              <a:prstGeom prst="line">
                <a:avLst/>
              </a:prstGeom>
              <a:ln w="11113" cap="flat" cmpd="sng">
                <a:solidFill>
                  <a:srgbClr val="FF0000"/>
                </a:solidFill>
                <a:prstDash val="solid"/>
                <a:headEnd type="none" w="med" len="med"/>
                <a:tailEnd type="none" w="med" len="med"/>
              </a:ln>
            </p:spPr>
          </p:sp>
          <p:sp>
            <p:nvSpPr>
              <p:cNvPr id="86739" name="Line 8342"/>
              <p:cNvSpPr/>
              <p:nvPr/>
            </p:nvSpPr>
            <p:spPr>
              <a:xfrm>
                <a:off x="3705" y="1294"/>
                <a:ext cx="4" cy="0"/>
              </a:xfrm>
              <a:prstGeom prst="line">
                <a:avLst/>
              </a:prstGeom>
              <a:ln w="11113" cap="flat" cmpd="sng">
                <a:solidFill>
                  <a:srgbClr val="FF0000"/>
                </a:solidFill>
                <a:prstDash val="solid"/>
                <a:headEnd type="none" w="med" len="med"/>
                <a:tailEnd type="none" w="med" len="med"/>
              </a:ln>
            </p:spPr>
          </p:sp>
          <p:sp>
            <p:nvSpPr>
              <p:cNvPr id="86740" name="Line 8343"/>
              <p:cNvSpPr/>
              <p:nvPr/>
            </p:nvSpPr>
            <p:spPr>
              <a:xfrm flipV="1">
                <a:off x="3724" y="1275"/>
                <a:ext cx="0" cy="17"/>
              </a:xfrm>
              <a:prstGeom prst="line">
                <a:avLst/>
              </a:prstGeom>
              <a:ln w="11113" cap="flat" cmpd="sng">
                <a:solidFill>
                  <a:srgbClr val="FF0000"/>
                </a:solidFill>
                <a:prstDash val="solid"/>
                <a:headEnd type="none" w="med" len="med"/>
                <a:tailEnd type="none" w="med" len="med"/>
              </a:ln>
            </p:spPr>
          </p:sp>
          <p:sp>
            <p:nvSpPr>
              <p:cNvPr id="86741" name="Line 8344"/>
              <p:cNvSpPr/>
              <p:nvPr/>
            </p:nvSpPr>
            <p:spPr>
              <a:xfrm>
                <a:off x="3722" y="1275"/>
                <a:ext cx="5" cy="0"/>
              </a:xfrm>
              <a:prstGeom prst="line">
                <a:avLst/>
              </a:prstGeom>
              <a:ln w="11113" cap="flat" cmpd="sng">
                <a:solidFill>
                  <a:srgbClr val="FF0000"/>
                </a:solidFill>
                <a:prstDash val="solid"/>
                <a:headEnd type="none" w="med" len="med"/>
                <a:tailEnd type="none" w="med" len="med"/>
              </a:ln>
            </p:spPr>
          </p:sp>
          <p:sp>
            <p:nvSpPr>
              <p:cNvPr id="86742" name="Line 8345"/>
              <p:cNvSpPr/>
              <p:nvPr/>
            </p:nvSpPr>
            <p:spPr>
              <a:xfrm>
                <a:off x="3724" y="1292"/>
                <a:ext cx="0" cy="17"/>
              </a:xfrm>
              <a:prstGeom prst="line">
                <a:avLst/>
              </a:prstGeom>
              <a:ln w="11113" cap="flat" cmpd="sng">
                <a:solidFill>
                  <a:srgbClr val="FF0000"/>
                </a:solidFill>
                <a:prstDash val="solid"/>
                <a:headEnd type="none" w="med" len="med"/>
                <a:tailEnd type="none" w="med" len="med"/>
              </a:ln>
            </p:spPr>
          </p:sp>
          <p:sp>
            <p:nvSpPr>
              <p:cNvPr id="86743" name="Line 8346"/>
              <p:cNvSpPr/>
              <p:nvPr/>
            </p:nvSpPr>
            <p:spPr>
              <a:xfrm>
                <a:off x="3722" y="1309"/>
                <a:ext cx="5" cy="0"/>
              </a:xfrm>
              <a:prstGeom prst="line">
                <a:avLst/>
              </a:prstGeom>
              <a:ln w="11113" cap="flat" cmpd="sng">
                <a:solidFill>
                  <a:srgbClr val="FF0000"/>
                </a:solidFill>
                <a:prstDash val="solid"/>
                <a:headEnd type="none" w="med" len="med"/>
                <a:tailEnd type="none" w="med" len="med"/>
              </a:ln>
            </p:spPr>
          </p:sp>
          <p:sp>
            <p:nvSpPr>
              <p:cNvPr id="86744" name="Line 8347"/>
              <p:cNvSpPr/>
              <p:nvPr/>
            </p:nvSpPr>
            <p:spPr>
              <a:xfrm flipV="1">
                <a:off x="3740" y="1282"/>
                <a:ext cx="0" cy="12"/>
              </a:xfrm>
              <a:prstGeom prst="line">
                <a:avLst/>
              </a:prstGeom>
              <a:ln w="11113" cap="flat" cmpd="sng">
                <a:solidFill>
                  <a:srgbClr val="FF0000"/>
                </a:solidFill>
                <a:prstDash val="solid"/>
                <a:headEnd type="none" w="med" len="med"/>
                <a:tailEnd type="none" w="med" len="med"/>
              </a:ln>
            </p:spPr>
          </p:sp>
          <p:sp>
            <p:nvSpPr>
              <p:cNvPr id="86745" name="Line 8348"/>
              <p:cNvSpPr/>
              <p:nvPr/>
            </p:nvSpPr>
            <p:spPr>
              <a:xfrm>
                <a:off x="3737" y="1282"/>
                <a:ext cx="5" cy="0"/>
              </a:xfrm>
              <a:prstGeom prst="line">
                <a:avLst/>
              </a:prstGeom>
              <a:ln w="11113" cap="flat" cmpd="sng">
                <a:solidFill>
                  <a:srgbClr val="FF0000"/>
                </a:solidFill>
                <a:prstDash val="solid"/>
                <a:headEnd type="none" w="med" len="med"/>
                <a:tailEnd type="none" w="med" len="med"/>
              </a:ln>
            </p:spPr>
          </p:sp>
          <p:sp>
            <p:nvSpPr>
              <p:cNvPr id="86746" name="Line 8349"/>
              <p:cNvSpPr/>
              <p:nvPr/>
            </p:nvSpPr>
            <p:spPr>
              <a:xfrm>
                <a:off x="3740" y="1294"/>
                <a:ext cx="0" cy="13"/>
              </a:xfrm>
              <a:prstGeom prst="line">
                <a:avLst/>
              </a:prstGeom>
              <a:ln w="11113" cap="flat" cmpd="sng">
                <a:solidFill>
                  <a:srgbClr val="FF0000"/>
                </a:solidFill>
                <a:prstDash val="solid"/>
                <a:headEnd type="none" w="med" len="med"/>
                <a:tailEnd type="none" w="med" len="med"/>
              </a:ln>
            </p:spPr>
          </p:sp>
          <p:sp>
            <p:nvSpPr>
              <p:cNvPr id="86747" name="Line 8350"/>
              <p:cNvSpPr/>
              <p:nvPr/>
            </p:nvSpPr>
            <p:spPr>
              <a:xfrm>
                <a:off x="3737" y="1307"/>
                <a:ext cx="5" cy="0"/>
              </a:xfrm>
              <a:prstGeom prst="line">
                <a:avLst/>
              </a:prstGeom>
              <a:ln w="11113" cap="flat" cmpd="sng">
                <a:solidFill>
                  <a:srgbClr val="FF0000"/>
                </a:solidFill>
                <a:prstDash val="solid"/>
                <a:headEnd type="none" w="med" len="med"/>
                <a:tailEnd type="none" w="med" len="med"/>
              </a:ln>
            </p:spPr>
          </p:sp>
          <p:sp>
            <p:nvSpPr>
              <p:cNvPr id="86748" name="Line 8351"/>
              <p:cNvSpPr/>
              <p:nvPr/>
            </p:nvSpPr>
            <p:spPr>
              <a:xfrm flipV="1">
                <a:off x="3757" y="1275"/>
                <a:ext cx="0" cy="15"/>
              </a:xfrm>
              <a:prstGeom prst="line">
                <a:avLst/>
              </a:prstGeom>
              <a:ln w="11113" cap="flat" cmpd="sng">
                <a:solidFill>
                  <a:srgbClr val="FF0000"/>
                </a:solidFill>
                <a:prstDash val="solid"/>
                <a:headEnd type="none" w="med" len="med"/>
                <a:tailEnd type="none" w="med" len="med"/>
              </a:ln>
            </p:spPr>
          </p:sp>
          <p:sp>
            <p:nvSpPr>
              <p:cNvPr id="86749" name="Line 8352"/>
              <p:cNvSpPr/>
              <p:nvPr/>
            </p:nvSpPr>
            <p:spPr>
              <a:xfrm>
                <a:off x="3755" y="1275"/>
                <a:ext cx="4" cy="0"/>
              </a:xfrm>
              <a:prstGeom prst="line">
                <a:avLst/>
              </a:prstGeom>
              <a:ln w="11113" cap="flat" cmpd="sng">
                <a:solidFill>
                  <a:srgbClr val="FF0000"/>
                </a:solidFill>
                <a:prstDash val="solid"/>
                <a:headEnd type="none" w="med" len="med"/>
                <a:tailEnd type="none" w="med" len="med"/>
              </a:ln>
            </p:spPr>
          </p:sp>
          <p:sp>
            <p:nvSpPr>
              <p:cNvPr id="86750" name="Line 8353"/>
              <p:cNvSpPr/>
              <p:nvPr/>
            </p:nvSpPr>
            <p:spPr>
              <a:xfrm>
                <a:off x="3757" y="1290"/>
                <a:ext cx="0" cy="15"/>
              </a:xfrm>
              <a:prstGeom prst="line">
                <a:avLst/>
              </a:prstGeom>
              <a:ln w="11113" cap="flat" cmpd="sng">
                <a:solidFill>
                  <a:srgbClr val="FF0000"/>
                </a:solidFill>
                <a:prstDash val="solid"/>
                <a:headEnd type="none" w="med" len="med"/>
                <a:tailEnd type="none" w="med" len="med"/>
              </a:ln>
            </p:spPr>
          </p:sp>
          <p:sp>
            <p:nvSpPr>
              <p:cNvPr id="86751" name="Line 8354"/>
              <p:cNvSpPr/>
              <p:nvPr/>
            </p:nvSpPr>
            <p:spPr>
              <a:xfrm>
                <a:off x="3755" y="1305"/>
                <a:ext cx="4" cy="0"/>
              </a:xfrm>
              <a:prstGeom prst="line">
                <a:avLst/>
              </a:prstGeom>
              <a:ln w="11113" cap="flat" cmpd="sng">
                <a:solidFill>
                  <a:srgbClr val="FF0000"/>
                </a:solidFill>
                <a:prstDash val="solid"/>
                <a:headEnd type="none" w="med" len="med"/>
                <a:tailEnd type="none" w="med" len="med"/>
              </a:ln>
            </p:spPr>
          </p:sp>
          <p:sp>
            <p:nvSpPr>
              <p:cNvPr id="86752" name="Line 8355"/>
              <p:cNvSpPr/>
              <p:nvPr/>
            </p:nvSpPr>
            <p:spPr>
              <a:xfrm flipV="1">
                <a:off x="3775" y="1269"/>
                <a:ext cx="0" cy="10"/>
              </a:xfrm>
              <a:prstGeom prst="line">
                <a:avLst/>
              </a:prstGeom>
              <a:ln w="11113" cap="flat" cmpd="sng">
                <a:solidFill>
                  <a:srgbClr val="FF0000"/>
                </a:solidFill>
                <a:prstDash val="solid"/>
                <a:headEnd type="none" w="med" len="med"/>
                <a:tailEnd type="none" w="med" len="med"/>
              </a:ln>
            </p:spPr>
          </p:sp>
          <p:sp>
            <p:nvSpPr>
              <p:cNvPr id="86753" name="Line 8356"/>
              <p:cNvSpPr/>
              <p:nvPr/>
            </p:nvSpPr>
            <p:spPr>
              <a:xfrm>
                <a:off x="3773" y="1269"/>
                <a:ext cx="4" cy="0"/>
              </a:xfrm>
              <a:prstGeom prst="line">
                <a:avLst/>
              </a:prstGeom>
              <a:ln w="11113" cap="flat" cmpd="sng">
                <a:solidFill>
                  <a:srgbClr val="FF0000"/>
                </a:solidFill>
                <a:prstDash val="solid"/>
                <a:headEnd type="none" w="med" len="med"/>
                <a:tailEnd type="none" w="med" len="med"/>
              </a:ln>
            </p:spPr>
          </p:sp>
          <p:sp>
            <p:nvSpPr>
              <p:cNvPr id="86754" name="Line 8357"/>
              <p:cNvSpPr/>
              <p:nvPr/>
            </p:nvSpPr>
            <p:spPr>
              <a:xfrm>
                <a:off x="3775" y="1279"/>
                <a:ext cx="0" cy="11"/>
              </a:xfrm>
              <a:prstGeom prst="line">
                <a:avLst/>
              </a:prstGeom>
              <a:ln w="11113" cap="flat" cmpd="sng">
                <a:solidFill>
                  <a:srgbClr val="FF0000"/>
                </a:solidFill>
                <a:prstDash val="solid"/>
                <a:headEnd type="none" w="med" len="med"/>
                <a:tailEnd type="none" w="med" len="med"/>
              </a:ln>
            </p:spPr>
          </p:sp>
          <p:sp>
            <p:nvSpPr>
              <p:cNvPr id="86755" name="Line 8358"/>
              <p:cNvSpPr/>
              <p:nvPr/>
            </p:nvSpPr>
            <p:spPr>
              <a:xfrm>
                <a:off x="3773" y="1290"/>
                <a:ext cx="4" cy="0"/>
              </a:xfrm>
              <a:prstGeom prst="line">
                <a:avLst/>
              </a:prstGeom>
              <a:ln w="11113" cap="flat" cmpd="sng">
                <a:solidFill>
                  <a:srgbClr val="FF0000"/>
                </a:solidFill>
                <a:prstDash val="solid"/>
                <a:headEnd type="none" w="med" len="med"/>
                <a:tailEnd type="none" w="med" len="med"/>
              </a:ln>
            </p:spPr>
          </p:sp>
          <p:sp>
            <p:nvSpPr>
              <p:cNvPr id="86756" name="Line 8359"/>
              <p:cNvSpPr/>
              <p:nvPr/>
            </p:nvSpPr>
            <p:spPr>
              <a:xfrm flipV="1">
                <a:off x="3790" y="1252"/>
                <a:ext cx="0" cy="17"/>
              </a:xfrm>
              <a:prstGeom prst="line">
                <a:avLst/>
              </a:prstGeom>
              <a:ln w="11113" cap="flat" cmpd="sng">
                <a:solidFill>
                  <a:srgbClr val="FF0000"/>
                </a:solidFill>
                <a:prstDash val="solid"/>
                <a:headEnd type="none" w="med" len="med"/>
                <a:tailEnd type="none" w="med" len="med"/>
              </a:ln>
            </p:spPr>
          </p:sp>
          <p:sp>
            <p:nvSpPr>
              <p:cNvPr id="86757" name="Line 8360"/>
              <p:cNvSpPr/>
              <p:nvPr/>
            </p:nvSpPr>
            <p:spPr>
              <a:xfrm>
                <a:off x="3788" y="1252"/>
                <a:ext cx="4" cy="0"/>
              </a:xfrm>
              <a:prstGeom prst="line">
                <a:avLst/>
              </a:prstGeom>
              <a:ln w="11113" cap="flat" cmpd="sng">
                <a:solidFill>
                  <a:srgbClr val="FF0000"/>
                </a:solidFill>
                <a:prstDash val="solid"/>
                <a:headEnd type="none" w="med" len="med"/>
                <a:tailEnd type="none" w="med" len="med"/>
              </a:ln>
            </p:spPr>
          </p:sp>
          <p:sp>
            <p:nvSpPr>
              <p:cNvPr id="86758" name="Line 8361"/>
              <p:cNvSpPr/>
              <p:nvPr/>
            </p:nvSpPr>
            <p:spPr>
              <a:xfrm>
                <a:off x="3790" y="1269"/>
                <a:ext cx="0" cy="17"/>
              </a:xfrm>
              <a:prstGeom prst="line">
                <a:avLst/>
              </a:prstGeom>
              <a:ln w="11113" cap="flat" cmpd="sng">
                <a:solidFill>
                  <a:srgbClr val="FF0000"/>
                </a:solidFill>
                <a:prstDash val="solid"/>
                <a:headEnd type="none" w="med" len="med"/>
                <a:tailEnd type="none" w="med" len="med"/>
              </a:ln>
            </p:spPr>
          </p:sp>
          <p:sp>
            <p:nvSpPr>
              <p:cNvPr id="86759" name="Line 8362"/>
              <p:cNvSpPr/>
              <p:nvPr/>
            </p:nvSpPr>
            <p:spPr>
              <a:xfrm>
                <a:off x="3788" y="1286"/>
                <a:ext cx="4" cy="0"/>
              </a:xfrm>
              <a:prstGeom prst="line">
                <a:avLst/>
              </a:prstGeom>
              <a:ln w="11113" cap="flat" cmpd="sng">
                <a:solidFill>
                  <a:srgbClr val="FF0000"/>
                </a:solidFill>
                <a:prstDash val="solid"/>
                <a:headEnd type="none" w="med" len="med"/>
                <a:tailEnd type="none" w="med" len="med"/>
              </a:ln>
            </p:spPr>
          </p:sp>
          <p:sp>
            <p:nvSpPr>
              <p:cNvPr id="86760" name="Line 8363"/>
              <p:cNvSpPr/>
              <p:nvPr/>
            </p:nvSpPr>
            <p:spPr>
              <a:xfrm flipV="1">
                <a:off x="3808" y="1229"/>
                <a:ext cx="0" cy="21"/>
              </a:xfrm>
              <a:prstGeom prst="line">
                <a:avLst/>
              </a:prstGeom>
              <a:ln w="11113" cap="flat" cmpd="sng">
                <a:solidFill>
                  <a:srgbClr val="FF0000"/>
                </a:solidFill>
                <a:prstDash val="solid"/>
                <a:headEnd type="none" w="med" len="med"/>
                <a:tailEnd type="none" w="med" len="med"/>
              </a:ln>
            </p:spPr>
          </p:sp>
          <p:sp>
            <p:nvSpPr>
              <p:cNvPr id="86761" name="Line 8364"/>
              <p:cNvSpPr/>
              <p:nvPr/>
            </p:nvSpPr>
            <p:spPr>
              <a:xfrm>
                <a:off x="3805" y="1229"/>
                <a:ext cx="5" cy="0"/>
              </a:xfrm>
              <a:prstGeom prst="line">
                <a:avLst/>
              </a:prstGeom>
              <a:ln w="11113" cap="flat" cmpd="sng">
                <a:solidFill>
                  <a:srgbClr val="FF0000"/>
                </a:solidFill>
                <a:prstDash val="solid"/>
                <a:headEnd type="none" w="med" len="med"/>
                <a:tailEnd type="none" w="med" len="med"/>
              </a:ln>
            </p:spPr>
          </p:sp>
          <p:sp>
            <p:nvSpPr>
              <p:cNvPr id="86762" name="Line 8365"/>
              <p:cNvSpPr/>
              <p:nvPr/>
            </p:nvSpPr>
            <p:spPr>
              <a:xfrm>
                <a:off x="3808" y="1250"/>
                <a:ext cx="0" cy="21"/>
              </a:xfrm>
              <a:prstGeom prst="line">
                <a:avLst/>
              </a:prstGeom>
              <a:ln w="11113" cap="flat" cmpd="sng">
                <a:solidFill>
                  <a:srgbClr val="FF0000"/>
                </a:solidFill>
                <a:prstDash val="solid"/>
                <a:headEnd type="none" w="med" len="med"/>
                <a:tailEnd type="none" w="med" len="med"/>
              </a:ln>
            </p:spPr>
          </p:sp>
          <p:sp>
            <p:nvSpPr>
              <p:cNvPr id="86763" name="Line 8366"/>
              <p:cNvSpPr/>
              <p:nvPr/>
            </p:nvSpPr>
            <p:spPr>
              <a:xfrm>
                <a:off x="3805" y="1271"/>
                <a:ext cx="5" cy="0"/>
              </a:xfrm>
              <a:prstGeom prst="line">
                <a:avLst/>
              </a:prstGeom>
              <a:ln w="11113" cap="flat" cmpd="sng">
                <a:solidFill>
                  <a:srgbClr val="FF0000"/>
                </a:solidFill>
                <a:prstDash val="solid"/>
                <a:headEnd type="none" w="med" len="med"/>
                <a:tailEnd type="none" w="med" len="med"/>
              </a:ln>
            </p:spPr>
          </p:sp>
          <p:sp>
            <p:nvSpPr>
              <p:cNvPr id="86764" name="Line 8367"/>
              <p:cNvSpPr/>
              <p:nvPr/>
            </p:nvSpPr>
            <p:spPr>
              <a:xfrm flipV="1">
                <a:off x="3825" y="1212"/>
                <a:ext cx="0" cy="24"/>
              </a:xfrm>
              <a:prstGeom prst="line">
                <a:avLst/>
              </a:prstGeom>
              <a:ln w="11113" cap="flat" cmpd="sng">
                <a:solidFill>
                  <a:srgbClr val="FF0000"/>
                </a:solidFill>
                <a:prstDash val="solid"/>
                <a:headEnd type="none" w="med" len="med"/>
                <a:tailEnd type="none" w="med" len="med"/>
              </a:ln>
            </p:spPr>
          </p:sp>
          <p:sp>
            <p:nvSpPr>
              <p:cNvPr id="86765" name="Line 8368"/>
              <p:cNvSpPr/>
              <p:nvPr/>
            </p:nvSpPr>
            <p:spPr>
              <a:xfrm>
                <a:off x="3823" y="1212"/>
                <a:ext cx="4" cy="0"/>
              </a:xfrm>
              <a:prstGeom prst="line">
                <a:avLst/>
              </a:prstGeom>
              <a:ln w="11113" cap="flat" cmpd="sng">
                <a:solidFill>
                  <a:srgbClr val="FF0000"/>
                </a:solidFill>
                <a:prstDash val="solid"/>
                <a:headEnd type="none" w="med" len="med"/>
                <a:tailEnd type="none" w="med" len="med"/>
              </a:ln>
            </p:spPr>
          </p:sp>
          <p:sp>
            <p:nvSpPr>
              <p:cNvPr id="86766" name="Line 8369"/>
              <p:cNvSpPr/>
              <p:nvPr/>
            </p:nvSpPr>
            <p:spPr>
              <a:xfrm>
                <a:off x="3825" y="1236"/>
                <a:ext cx="0" cy="23"/>
              </a:xfrm>
              <a:prstGeom prst="line">
                <a:avLst/>
              </a:prstGeom>
              <a:ln w="11113" cap="flat" cmpd="sng">
                <a:solidFill>
                  <a:srgbClr val="FF0000"/>
                </a:solidFill>
                <a:prstDash val="solid"/>
                <a:headEnd type="none" w="med" len="med"/>
                <a:tailEnd type="none" w="med" len="med"/>
              </a:ln>
            </p:spPr>
          </p:sp>
          <p:sp>
            <p:nvSpPr>
              <p:cNvPr id="86767" name="Line 8370"/>
              <p:cNvSpPr/>
              <p:nvPr/>
            </p:nvSpPr>
            <p:spPr>
              <a:xfrm>
                <a:off x="3823" y="1259"/>
                <a:ext cx="4" cy="0"/>
              </a:xfrm>
              <a:prstGeom prst="line">
                <a:avLst/>
              </a:prstGeom>
              <a:ln w="11113" cap="flat" cmpd="sng">
                <a:solidFill>
                  <a:srgbClr val="FF0000"/>
                </a:solidFill>
                <a:prstDash val="solid"/>
                <a:headEnd type="none" w="med" len="med"/>
                <a:tailEnd type="none" w="med" len="med"/>
              </a:ln>
            </p:spPr>
          </p:sp>
          <p:sp>
            <p:nvSpPr>
              <p:cNvPr id="86768" name="Line 8371"/>
              <p:cNvSpPr/>
              <p:nvPr/>
            </p:nvSpPr>
            <p:spPr>
              <a:xfrm flipV="1">
                <a:off x="3841" y="1187"/>
                <a:ext cx="0" cy="23"/>
              </a:xfrm>
              <a:prstGeom prst="line">
                <a:avLst/>
              </a:prstGeom>
              <a:ln w="11113" cap="flat" cmpd="sng">
                <a:solidFill>
                  <a:srgbClr val="FF0000"/>
                </a:solidFill>
                <a:prstDash val="solid"/>
                <a:headEnd type="none" w="med" len="med"/>
                <a:tailEnd type="none" w="med" len="med"/>
              </a:ln>
            </p:spPr>
          </p:sp>
          <p:sp>
            <p:nvSpPr>
              <p:cNvPr id="86769" name="Line 8372"/>
              <p:cNvSpPr/>
              <p:nvPr/>
            </p:nvSpPr>
            <p:spPr>
              <a:xfrm>
                <a:off x="3838" y="1187"/>
                <a:ext cx="5" cy="0"/>
              </a:xfrm>
              <a:prstGeom prst="line">
                <a:avLst/>
              </a:prstGeom>
              <a:ln w="11113" cap="flat" cmpd="sng">
                <a:solidFill>
                  <a:srgbClr val="FF0000"/>
                </a:solidFill>
                <a:prstDash val="solid"/>
                <a:headEnd type="none" w="med" len="med"/>
                <a:tailEnd type="none" w="med" len="med"/>
              </a:ln>
            </p:spPr>
          </p:sp>
          <p:sp>
            <p:nvSpPr>
              <p:cNvPr id="86770" name="Line 8373"/>
              <p:cNvSpPr/>
              <p:nvPr/>
            </p:nvSpPr>
            <p:spPr>
              <a:xfrm>
                <a:off x="3841" y="1210"/>
                <a:ext cx="0" cy="23"/>
              </a:xfrm>
              <a:prstGeom prst="line">
                <a:avLst/>
              </a:prstGeom>
              <a:ln w="11113" cap="flat" cmpd="sng">
                <a:solidFill>
                  <a:srgbClr val="FF0000"/>
                </a:solidFill>
                <a:prstDash val="solid"/>
                <a:headEnd type="none" w="med" len="med"/>
                <a:tailEnd type="none" w="med" len="med"/>
              </a:ln>
            </p:spPr>
          </p:sp>
          <p:sp>
            <p:nvSpPr>
              <p:cNvPr id="86771" name="Line 8374"/>
              <p:cNvSpPr/>
              <p:nvPr/>
            </p:nvSpPr>
            <p:spPr>
              <a:xfrm>
                <a:off x="3838" y="1233"/>
                <a:ext cx="5" cy="0"/>
              </a:xfrm>
              <a:prstGeom prst="line">
                <a:avLst/>
              </a:prstGeom>
              <a:ln w="11113" cap="flat" cmpd="sng">
                <a:solidFill>
                  <a:srgbClr val="FF0000"/>
                </a:solidFill>
                <a:prstDash val="solid"/>
                <a:headEnd type="none" w="med" len="med"/>
                <a:tailEnd type="none" w="med" len="med"/>
              </a:ln>
            </p:spPr>
          </p:sp>
          <p:sp>
            <p:nvSpPr>
              <p:cNvPr id="86772" name="Line 8375"/>
              <p:cNvSpPr/>
              <p:nvPr/>
            </p:nvSpPr>
            <p:spPr>
              <a:xfrm flipV="1">
                <a:off x="3858" y="1172"/>
                <a:ext cx="0" cy="21"/>
              </a:xfrm>
              <a:prstGeom prst="line">
                <a:avLst/>
              </a:prstGeom>
              <a:ln w="11113" cap="flat" cmpd="sng">
                <a:solidFill>
                  <a:srgbClr val="FF0000"/>
                </a:solidFill>
                <a:prstDash val="solid"/>
                <a:headEnd type="none" w="med" len="med"/>
                <a:tailEnd type="none" w="med" len="med"/>
              </a:ln>
            </p:spPr>
          </p:sp>
          <p:sp>
            <p:nvSpPr>
              <p:cNvPr id="86773" name="Line 8376"/>
              <p:cNvSpPr/>
              <p:nvPr/>
            </p:nvSpPr>
            <p:spPr>
              <a:xfrm>
                <a:off x="3856" y="1172"/>
                <a:ext cx="4" cy="0"/>
              </a:xfrm>
              <a:prstGeom prst="line">
                <a:avLst/>
              </a:prstGeom>
              <a:ln w="11113" cap="flat" cmpd="sng">
                <a:solidFill>
                  <a:srgbClr val="FF0000"/>
                </a:solidFill>
                <a:prstDash val="solid"/>
                <a:headEnd type="none" w="med" len="med"/>
                <a:tailEnd type="none" w="med" len="med"/>
              </a:ln>
            </p:spPr>
          </p:sp>
          <p:sp>
            <p:nvSpPr>
              <p:cNvPr id="86774" name="Line 8377"/>
              <p:cNvSpPr/>
              <p:nvPr/>
            </p:nvSpPr>
            <p:spPr>
              <a:xfrm>
                <a:off x="3858" y="1193"/>
                <a:ext cx="0" cy="21"/>
              </a:xfrm>
              <a:prstGeom prst="line">
                <a:avLst/>
              </a:prstGeom>
              <a:ln w="11113" cap="flat" cmpd="sng">
                <a:solidFill>
                  <a:srgbClr val="FF0000"/>
                </a:solidFill>
                <a:prstDash val="solid"/>
                <a:headEnd type="none" w="med" len="med"/>
                <a:tailEnd type="none" w="med" len="med"/>
              </a:ln>
            </p:spPr>
          </p:sp>
          <p:sp>
            <p:nvSpPr>
              <p:cNvPr id="86775" name="Line 8378"/>
              <p:cNvSpPr/>
              <p:nvPr/>
            </p:nvSpPr>
            <p:spPr>
              <a:xfrm>
                <a:off x="3856" y="1214"/>
                <a:ext cx="4" cy="0"/>
              </a:xfrm>
              <a:prstGeom prst="line">
                <a:avLst/>
              </a:prstGeom>
              <a:ln w="11113" cap="flat" cmpd="sng">
                <a:solidFill>
                  <a:srgbClr val="FF0000"/>
                </a:solidFill>
                <a:prstDash val="solid"/>
                <a:headEnd type="none" w="med" len="med"/>
                <a:tailEnd type="none" w="med" len="med"/>
              </a:ln>
            </p:spPr>
          </p:sp>
          <p:sp>
            <p:nvSpPr>
              <p:cNvPr id="86776" name="Line 8379"/>
              <p:cNvSpPr/>
              <p:nvPr/>
            </p:nvSpPr>
            <p:spPr>
              <a:xfrm flipV="1">
                <a:off x="3876" y="1143"/>
                <a:ext cx="0" cy="21"/>
              </a:xfrm>
              <a:prstGeom prst="line">
                <a:avLst/>
              </a:prstGeom>
              <a:ln w="11113" cap="flat" cmpd="sng">
                <a:solidFill>
                  <a:srgbClr val="FF0000"/>
                </a:solidFill>
                <a:prstDash val="solid"/>
                <a:headEnd type="none" w="med" len="med"/>
                <a:tailEnd type="none" w="med" len="med"/>
              </a:ln>
            </p:spPr>
          </p:sp>
          <p:sp>
            <p:nvSpPr>
              <p:cNvPr id="86777" name="Line 8380"/>
              <p:cNvSpPr/>
              <p:nvPr/>
            </p:nvSpPr>
            <p:spPr>
              <a:xfrm>
                <a:off x="3873" y="1143"/>
                <a:ext cx="5" cy="0"/>
              </a:xfrm>
              <a:prstGeom prst="line">
                <a:avLst/>
              </a:prstGeom>
              <a:ln w="11113" cap="flat" cmpd="sng">
                <a:solidFill>
                  <a:srgbClr val="FF0000"/>
                </a:solidFill>
                <a:prstDash val="solid"/>
                <a:headEnd type="none" w="med" len="med"/>
                <a:tailEnd type="none" w="med" len="med"/>
              </a:ln>
            </p:spPr>
          </p:sp>
          <p:sp>
            <p:nvSpPr>
              <p:cNvPr id="86778" name="Line 8381"/>
              <p:cNvSpPr/>
              <p:nvPr/>
            </p:nvSpPr>
            <p:spPr>
              <a:xfrm>
                <a:off x="3876" y="1164"/>
                <a:ext cx="0" cy="21"/>
              </a:xfrm>
              <a:prstGeom prst="line">
                <a:avLst/>
              </a:prstGeom>
              <a:ln w="11113" cap="flat" cmpd="sng">
                <a:solidFill>
                  <a:srgbClr val="FF0000"/>
                </a:solidFill>
                <a:prstDash val="solid"/>
                <a:headEnd type="none" w="med" len="med"/>
                <a:tailEnd type="none" w="med" len="med"/>
              </a:ln>
            </p:spPr>
          </p:sp>
          <p:sp>
            <p:nvSpPr>
              <p:cNvPr id="86779" name="Line 8382"/>
              <p:cNvSpPr/>
              <p:nvPr/>
            </p:nvSpPr>
            <p:spPr>
              <a:xfrm>
                <a:off x="3873" y="1185"/>
                <a:ext cx="5" cy="0"/>
              </a:xfrm>
              <a:prstGeom prst="line">
                <a:avLst/>
              </a:prstGeom>
              <a:ln w="11113" cap="flat" cmpd="sng">
                <a:solidFill>
                  <a:srgbClr val="FF0000"/>
                </a:solidFill>
                <a:prstDash val="solid"/>
                <a:headEnd type="none" w="med" len="med"/>
                <a:tailEnd type="none" w="med" len="med"/>
              </a:ln>
            </p:spPr>
          </p:sp>
          <p:sp>
            <p:nvSpPr>
              <p:cNvPr id="86780" name="Line 8383"/>
              <p:cNvSpPr/>
              <p:nvPr/>
            </p:nvSpPr>
            <p:spPr>
              <a:xfrm flipV="1">
                <a:off x="3891" y="1130"/>
                <a:ext cx="0" cy="14"/>
              </a:xfrm>
              <a:prstGeom prst="line">
                <a:avLst/>
              </a:prstGeom>
              <a:ln w="11113" cap="flat" cmpd="sng">
                <a:solidFill>
                  <a:srgbClr val="FF0000"/>
                </a:solidFill>
                <a:prstDash val="solid"/>
                <a:headEnd type="none" w="med" len="med"/>
                <a:tailEnd type="none" w="med" len="med"/>
              </a:ln>
            </p:spPr>
          </p:sp>
          <p:sp>
            <p:nvSpPr>
              <p:cNvPr id="86781" name="Line 8384"/>
              <p:cNvSpPr/>
              <p:nvPr/>
            </p:nvSpPr>
            <p:spPr>
              <a:xfrm>
                <a:off x="3889" y="1130"/>
                <a:ext cx="4" cy="0"/>
              </a:xfrm>
              <a:prstGeom prst="line">
                <a:avLst/>
              </a:prstGeom>
              <a:ln w="11113" cap="flat" cmpd="sng">
                <a:solidFill>
                  <a:srgbClr val="FF0000"/>
                </a:solidFill>
                <a:prstDash val="solid"/>
                <a:headEnd type="none" w="med" len="med"/>
                <a:tailEnd type="none" w="med" len="med"/>
              </a:ln>
            </p:spPr>
          </p:sp>
          <p:sp>
            <p:nvSpPr>
              <p:cNvPr id="86782" name="Line 8385"/>
              <p:cNvSpPr/>
              <p:nvPr/>
            </p:nvSpPr>
            <p:spPr>
              <a:xfrm>
                <a:off x="3891" y="1144"/>
                <a:ext cx="0" cy="15"/>
              </a:xfrm>
              <a:prstGeom prst="line">
                <a:avLst/>
              </a:prstGeom>
              <a:ln w="11113" cap="flat" cmpd="sng">
                <a:solidFill>
                  <a:srgbClr val="FF0000"/>
                </a:solidFill>
                <a:prstDash val="solid"/>
                <a:headEnd type="none" w="med" len="med"/>
                <a:tailEnd type="none" w="med" len="med"/>
              </a:ln>
            </p:spPr>
          </p:sp>
          <p:sp>
            <p:nvSpPr>
              <p:cNvPr id="86783" name="Line 8386"/>
              <p:cNvSpPr/>
              <p:nvPr/>
            </p:nvSpPr>
            <p:spPr>
              <a:xfrm>
                <a:off x="3889" y="1159"/>
                <a:ext cx="4" cy="0"/>
              </a:xfrm>
              <a:prstGeom prst="line">
                <a:avLst/>
              </a:prstGeom>
              <a:ln w="11113" cap="flat" cmpd="sng">
                <a:solidFill>
                  <a:srgbClr val="FF0000"/>
                </a:solidFill>
                <a:prstDash val="solid"/>
                <a:headEnd type="none" w="med" len="med"/>
                <a:tailEnd type="none" w="med" len="med"/>
              </a:ln>
            </p:spPr>
          </p:sp>
          <p:sp>
            <p:nvSpPr>
              <p:cNvPr id="86784" name="Line 8387"/>
              <p:cNvSpPr/>
              <p:nvPr/>
            </p:nvSpPr>
            <p:spPr>
              <a:xfrm flipV="1">
                <a:off x="3909" y="1111"/>
                <a:ext cx="0" cy="21"/>
              </a:xfrm>
              <a:prstGeom prst="line">
                <a:avLst/>
              </a:prstGeom>
              <a:ln w="11113" cap="flat" cmpd="sng">
                <a:solidFill>
                  <a:srgbClr val="FF0000"/>
                </a:solidFill>
                <a:prstDash val="solid"/>
                <a:headEnd type="none" w="med" len="med"/>
                <a:tailEnd type="none" w="med" len="med"/>
              </a:ln>
            </p:spPr>
          </p:sp>
          <p:sp>
            <p:nvSpPr>
              <p:cNvPr id="86785" name="Line 8388"/>
              <p:cNvSpPr/>
              <p:nvPr/>
            </p:nvSpPr>
            <p:spPr>
              <a:xfrm>
                <a:off x="3906" y="1111"/>
                <a:ext cx="5" cy="0"/>
              </a:xfrm>
              <a:prstGeom prst="line">
                <a:avLst/>
              </a:prstGeom>
              <a:ln w="11113" cap="flat" cmpd="sng">
                <a:solidFill>
                  <a:srgbClr val="FF0000"/>
                </a:solidFill>
                <a:prstDash val="solid"/>
                <a:headEnd type="none" w="med" len="med"/>
                <a:tailEnd type="none" w="med" len="med"/>
              </a:ln>
            </p:spPr>
          </p:sp>
          <p:sp>
            <p:nvSpPr>
              <p:cNvPr id="86786" name="Line 8389"/>
              <p:cNvSpPr/>
              <p:nvPr/>
            </p:nvSpPr>
            <p:spPr>
              <a:xfrm>
                <a:off x="3909" y="1132"/>
                <a:ext cx="0" cy="21"/>
              </a:xfrm>
              <a:prstGeom prst="line">
                <a:avLst/>
              </a:prstGeom>
              <a:ln w="11113" cap="flat" cmpd="sng">
                <a:solidFill>
                  <a:srgbClr val="FF0000"/>
                </a:solidFill>
                <a:prstDash val="solid"/>
                <a:headEnd type="none" w="med" len="med"/>
                <a:tailEnd type="none" w="med" len="med"/>
              </a:ln>
            </p:spPr>
          </p:sp>
          <p:sp>
            <p:nvSpPr>
              <p:cNvPr id="86787" name="Line 8390"/>
              <p:cNvSpPr/>
              <p:nvPr/>
            </p:nvSpPr>
            <p:spPr>
              <a:xfrm>
                <a:off x="3906" y="1153"/>
                <a:ext cx="5" cy="0"/>
              </a:xfrm>
              <a:prstGeom prst="line">
                <a:avLst/>
              </a:prstGeom>
              <a:ln w="11113" cap="flat" cmpd="sng">
                <a:solidFill>
                  <a:srgbClr val="FF0000"/>
                </a:solidFill>
                <a:prstDash val="solid"/>
                <a:headEnd type="none" w="med" len="med"/>
                <a:tailEnd type="none" w="med" len="med"/>
              </a:ln>
            </p:spPr>
          </p:sp>
          <p:sp>
            <p:nvSpPr>
              <p:cNvPr id="86788" name="Line 8391"/>
              <p:cNvSpPr/>
              <p:nvPr/>
            </p:nvSpPr>
            <p:spPr>
              <a:xfrm flipV="1">
                <a:off x="3924" y="1105"/>
                <a:ext cx="0" cy="19"/>
              </a:xfrm>
              <a:prstGeom prst="line">
                <a:avLst/>
              </a:prstGeom>
              <a:ln w="11113" cap="flat" cmpd="sng">
                <a:solidFill>
                  <a:srgbClr val="FF0000"/>
                </a:solidFill>
                <a:prstDash val="solid"/>
                <a:headEnd type="none" w="med" len="med"/>
                <a:tailEnd type="none" w="med" len="med"/>
              </a:ln>
            </p:spPr>
          </p:sp>
          <p:sp>
            <p:nvSpPr>
              <p:cNvPr id="86789" name="Line 8392"/>
              <p:cNvSpPr/>
              <p:nvPr/>
            </p:nvSpPr>
            <p:spPr>
              <a:xfrm>
                <a:off x="3922" y="1105"/>
                <a:ext cx="4" cy="0"/>
              </a:xfrm>
              <a:prstGeom prst="line">
                <a:avLst/>
              </a:prstGeom>
              <a:ln w="11113" cap="flat" cmpd="sng">
                <a:solidFill>
                  <a:srgbClr val="FF0000"/>
                </a:solidFill>
                <a:prstDash val="solid"/>
                <a:headEnd type="none" w="med" len="med"/>
                <a:tailEnd type="none" w="med" len="med"/>
              </a:ln>
            </p:spPr>
          </p:sp>
          <p:sp>
            <p:nvSpPr>
              <p:cNvPr id="86790" name="Line 8393"/>
              <p:cNvSpPr/>
              <p:nvPr/>
            </p:nvSpPr>
            <p:spPr>
              <a:xfrm>
                <a:off x="3924" y="1124"/>
                <a:ext cx="0" cy="19"/>
              </a:xfrm>
              <a:prstGeom prst="line">
                <a:avLst/>
              </a:prstGeom>
              <a:ln w="11113" cap="flat" cmpd="sng">
                <a:solidFill>
                  <a:srgbClr val="FF0000"/>
                </a:solidFill>
                <a:prstDash val="solid"/>
                <a:headEnd type="none" w="med" len="med"/>
                <a:tailEnd type="none" w="med" len="med"/>
              </a:ln>
            </p:spPr>
          </p:sp>
          <p:sp>
            <p:nvSpPr>
              <p:cNvPr id="86791" name="Line 8394"/>
              <p:cNvSpPr/>
              <p:nvPr/>
            </p:nvSpPr>
            <p:spPr>
              <a:xfrm>
                <a:off x="3922" y="1143"/>
                <a:ext cx="4" cy="0"/>
              </a:xfrm>
              <a:prstGeom prst="line">
                <a:avLst/>
              </a:prstGeom>
              <a:ln w="11113" cap="flat" cmpd="sng">
                <a:solidFill>
                  <a:srgbClr val="FF0000"/>
                </a:solidFill>
                <a:prstDash val="solid"/>
                <a:headEnd type="none" w="med" len="med"/>
                <a:tailEnd type="none" w="med" len="med"/>
              </a:ln>
            </p:spPr>
          </p:sp>
          <p:sp>
            <p:nvSpPr>
              <p:cNvPr id="86792" name="Line 8395"/>
              <p:cNvSpPr/>
              <p:nvPr/>
            </p:nvSpPr>
            <p:spPr>
              <a:xfrm flipV="1">
                <a:off x="3941" y="1082"/>
                <a:ext cx="0" cy="23"/>
              </a:xfrm>
              <a:prstGeom prst="line">
                <a:avLst/>
              </a:prstGeom>
              <a:ln w="11113" cap="flat" cmpd="sng">
                <a:solidFill>
                  <a:srgbClr val="FF0000"/>
                </a:solidFill>
                <a:prstDash val="solid"/>
                <a:headEnd type="none" w="med" len="med"/>
                <a:tailEnd type="none" w="med" len="med"/>
              </a:ln>
            </p:spPr>
          </p:sp>
          <p:sp>
            <p:nvSpPr>
              <p:cNvPr id="86793" name="Line 8396"/>
              <p:cNvSpPr/>
              <p:nvPr/>
            </p:nvSpPr>
            <p:spPr>
              <a:xfrm>
                <a:off x="3939" y="1082"/>
                <a:ext cx="5" cy="0"/>
              </a:xfrm>
              <a:prstGeom prst="line">
                <a:avLst/>
              </a:prstGeom>
              <a:ln w="11113" cap="flat" cmpd="sng">
                <a:solidFill>
                  <a:srgbClr val="FF0000"/>
                </a:solidFill>
                <a:prstDash val="solid"/>
                <a:headEnd type="none" w="med" len="med"/>
                <a:tailEnd type="none" w="med" len="med"/>
              </a:ln>
            </p:spPr>
          </p:sp>
          <p:sp>
            <p:nvSpPr>
              <p:cNvPr id="86794" name="Line 8397"/>
              <p:cNvSpPr/>
              <p:nvPr/>
            </p:nvSpPr>
            <p:spPr>
              <a:xfrm>
                <a:off x="3941" y="1105"/>
                <a:ext cx="0" cy="23"/>
              </a:xfrm>
              <a:prstGeom prst="line">
                <a:avLst/>
              </a:prstGeom>
              <a:ln w="11113" cap="flat" cmpd="sng">
                <a:solidFill>
                  <a:srgbClr val="FF0000"/>
                </a:solidFill>
                <a:prstDash val="solid"/>
                <a:headEnd type="none" w="med" len="med"/>
                <a:tailEnd type="none" w="med" len="med"/>
              </a:ln>
            </p:spPr>
          </p:sp>
          <p:sp>
            <p:nvSpPr>
              <p:cNvPr id="86795" name="Line 8398"/>
              <p:cNvSpPr/>
              <p:nvPr/>
            </p:nvSpPr>
            <p:spPr>
              <a:xfrm>
                <a:off x="3939" y="1128"/>
                <a:ext cx="5" cy="0"/>
              </a:xfrm>
              <a:prstGeom prst="line">
                <a:avLst/>
              </a:prstGeom>
              <a:ln w="11113" cap="flat" cmpd="sng">
                <a:solidFill>
                  <a:srgbClr val="FF0000"/>
                </a:solidFill>
                <a:prstDash val="solid"/>
                <a:headEnd type="none" w="med" len="med"/>
                <a:tailEnd type="none" w="med" len="med"/>
              </a:ln>
            </p:spPr>
          </p:sp>
          <p:sp>
            <p:nvSpPr>
              <p:cNvPr id="86796" name="Line 8399"/>
              <p:cNvSpPr/>
              <p:nvPr/>
            </p:nvSpPr>
            <p:spPr>
              <a:xfrm flipV="1">
                <a:off x="3959" y="1088"/>
                <a:ext cx="0" cy="17"/>
              </a:xfrm>
              <a:prstGeom prst="line">
                <a:avLst/>
              </a:prstGeom>
              <a:ln w="11113" cap="flat" cmpd="sng">
                <a:solidFill>
                  <a:srgbClr val="FF0000"/>
                </a:solidFill>
                <a:prstDash val="solid"/>
                <a:headEnd type="none" w="med" len="med"/>
                <a:tailEnd type="none" w="med" len="med"/>
              </a:ln>
            </p:spPr>
          </p:sp>
          <p:sp>
            <p:nvSpPr>
              <p:cNvPr id="86797" name="Line 8400"/>
              <p:cNvSpPr/>
              <p:nvPr/>
            </p:nvSpPr>
            <p:spPr>
              <a:xfrm>
                <a:off x="3956" y="1088"/>
                <a:ext cx="5" cy="0"/>
              </a:xfrm>
              <a:prstGeom prst="line">
                <a:avLst/>
              </a:prstGeom>
              <a:ln w="11113" cap="flat" cmpd="sng">
                <a:solidFill>
                  <a:srgbClr val="FF0000"/>
                </a:solidFill>
                <a:prstDash val="solid"/>
                <a:headEnd type="none" w="med" len="med"/>
                <a:tailEnd type="none" w="med" len="med"/>
              </a:ln>
            </p:spPr>
          </p:sp>
          <p:sp>
            <p:nvSpPr>
              <p:cNvPr id="86798" name="Line 8401"/>
              <p:cNvSpPr/>
              <p:nvPr/>
            </p:nvSpPr>
            <p:spPr>
              <a:xfrm>
                <a:off x="3959" y="1105"/>
                <a:ext cx="0" cy="16"/>
              </a:xfrm>
              <a:prstGeom prst="line">
                <a:avLst/>
              </a:prstGeom>
              <a:ln w="11113" cap="flat" cmpd="sng">
                <a:solidFill>
                  <a:srgbClr val="FF0000"/>
                </a:solidFill>
                <a:prstDash val="solid"/>
                <a:headEnd type="none" w="med" len="med"/>
                <a:tailEnd type="none" w="med" len="med"/>
              </a:ln>
            </p:spPr>
          </p:sp>
          <p:sp>
            <p:nvSpPr>
              <p:cNvPr id="86799" name="Line 8402"/>
              <p:cNvSpPr/>
              <p:nvPr/>
            </p:nvSpPr>
            <p:spPr>
              <a:xfrm>
                <a:off x="3956" y="1121"/>
                <a:ext cx="5" cy="0"/>
              </a:xfrm>
              <a:prstGeom prst="line">
                <a:avLst/>
              </a:prstGeom>
              <a:ln w="11113" cap="flat" cmpd="sng">
                <a:solidFill>
                  <a:srgbClr val="FF0000"/>
                </a:solidFill>
                <a:prstDash val="solid"/>
                <a:headEnd type="none" w="med" len="med"/>
                <a:tailEnd type="none" w="med" len="med"/>
              </a:ln>
            </p:spPr>
          </p:sp>
          <p:sp>
            <p:nvSpPr>
              <p:cNvPr id="86800" name="Line 8403"/>
              <p:cNvSpPr/>
              <p:nvPr/>
            </p:nvSpPr>
            <p:spPr>
              <a:xfrm flipV="1">
                <a:off x="3974" y="1094"/>
                <a:ext cx="0" cy="13"/>
              </a:xfrm>
              <a:prstGeom prst="line">
                <a:avLst/>
              </a:prstGeom>
              <a:ln w="11113" cap="flat" cmpd="sng">
                <a:solidFill>
                  <a:srgbClr val="FF0000"/>
                </a:solidFill>
                <a:prstDash val="solid"/>
                <a:headEnd type="none" w="med" len="med"/>
                <a:tailEnd type="none" w="med" len="med"/>
              </a:ln>
            </p:spPr>
          </p:sp>
          <p:sp>
            <p:nvSpPr>
              <p:cNvPr id="86801" name="Line 8404"/>
              <p:cNvSpPr/>
              <p:nvPr/>
            </p:nvSpPr>
            <p:spPr>
              <a:xfrm>
                <a:off x="3972" y="1094"/>
                <a:ext cx="5" cy="0"/>
              </a:xfrm>
              <a:prstGeom prst="line">
                <a:avLst/>
              </a:prstGeom>
              <a:ln w="11113" cap="flat" cmpd="sng">
                <a:solidFill>
                  <a:srgbClr val="FF0000"/>
                </a:solidFill>
                <a:prstDash val="solid"/>
                <a:headEnd type="none" w="med" len="med"/>
                <a:tailEnd type="none" w="med" len="med"/>
              </a:ln>
            </p:spPr>
          </p:sp>
          <p:sp>
            <p:nvSpPr>
              <p:cNvPr id="86802" name="Line 8405"/>
              <p:cNvSpPr/>
              <p:nvPr/>
            </p:nvSpPr>
            <p:spPr>
              <a:xfrm>
                <a:off x="3974" y="1107"/>
                <a:ext cx="0" cy="13"/>
              </a:xfrm>
              <a:prstGeom prst="line">
                <a:avLst/>
              </a:prstGeom>
              <a:ln w="11113" cap="flat" cmpd="sng">
                <a:solidFill>
                  <a:srgbClr val="FF0000"/>
                </a:solidFill>
                <a:prstDash val="solid"/>
                <a:headEnd type="none" w="med" len="med"/>
                <a:tailEnd type="none" w="med" len="med"/>
              </a:ln>
            </p:spPr>
          </p:sp>
          <p:sp>
            <p:nvSpPr>
              <p:cNvPr id="86803" name="Line 8406"/>
              <p:cNvSpPr/>
              <p:nvPr/>
            </p:nvSpPr>
            <p:spPr>
              <a:xfrm>
                <a:off x="3972" y="1120"/>
                <a:ext cx="5" cy="0"/>
              </a:xfrm>
              <a:prstGeom prst="line">
                <a:avLst/>
              </a:prstGeom>
              <a:ln w="11113" cap="flat" cmpd="sng">
                <a:solidFill>
                  <a:srgbClr val="FF0000"/>
                </a:solidFill>
                <a:prstDash val="solid"/>
                <a:headEnd type="none" w="med" len="med"/>
                <a:tailEnd type="none" w="med" len="med"/>
              </a:ln>
            </p:spPr>
          </p:sp>
          <p:sp>
            <p:nvSpPr>
              <p:cNvPr id="86804" name="Line 8407"/>
              <p:cNvSpPr/>
              <p:nvPr/>
            </p:nvSpPr>
            <p:spPr>
              <a:xfrm flipV="1">
                <a:off x="3991" y="1096"/>
                <a:ext cx="0" cy="13"/>
              </a:xfrm>
              <a:prstGeom prst="line">
                <a:avLst/>
              </a:prstGeom>
              <a:ln w="11113" cap="flat" cmpd="sng">
                <a:solidFill>
                  <a:srgbClr val="FF0000"/>
                </a:solidFill>
                <a:prstDash val="solid"/>
                <a:headEnd type="none" w="med" len="med"/>
                <a:tailEnd type="none" w="med" len="med"/>
              </a:ln>
            </p:spPr>
          </p:sp>
          <p:sp>
            <p:nvSpPr>
              <p:cNvPr id="86805" name="Line 8408"/>
              <p:cNvSpPr/>
              <p:nvPr/>
            </p:nvSpPr>
            <p:spPr>
              <a:xfrm>
                <a:off x="3989" y="1096"/>
                <a:ext cx="5" cy="0"/>
              </a:xfrm>
              <a:prstGeom prst="line">
                <a:avLst/>
              </a:prstGeom>
              <a:ln w="11113" cap="flat" cmpd="sng">
                <a:solidFill>
                  <a:srgbClr val="FF0000"/>
                </a:solidFill>
                <a:prstDash val="solid"/>
                <a:headEnd type="none" w="med" len="med"/>
                <a:tailEnd type="none" w="med" len="med"/>
              </a:ln>
            </p:spPr>
          </p:sp>
          <p:sp>
            <p:nvSpPr>
              <p:cNvPr id="86806" name="Line 8409"/>
              <p:cNvSpPr/>
              <p:nvPr/>
            </p:nvSpPr>
            <p:spPr>
              <a:xfrm>
                <a:off x="3991" y="1109"/>
                <a:ext cx="0" cy="12"/>
              </a:xfrm>
              <a:prstGeom prst="line">
                <a:avLst/>
              </a:prstGeom>
              <a:ln w="11113" cap="flat" cmpd="sng">
                <a:solidFill>
                  <a:srgbClr val="FF0000"/>
                </a:solidFill>
                <a:prstDash val="solid"/>
                <a:headEnd type="none" w="med" len="med"/>
                <a:tailEnd type="none" w="med" len="med"/>
              </a:ln>
            </p:spPr>
          </p:sp>
          <p:sp>
            <p:nvSpPr>
              <p:cNvPr id="86807" name="Line 8410"/>
              <p:cNvSpPr/>
              <p:nvPr/>
            </p:nvSpPr>
            <p:spPr>
              <a:xfrm>
                <a:off x="3989" y="1121"/>
                <a:ext cx="5" cy="0"/>
              </a:xfrm>
              <a:prstGeom prst="line">
                <a:avLst/>
              </a:prstGeom>
              <a:ln w="11113" cap="flat" cmpd="sng">
                <a:solidFill>
                  <a:srgbClr val="FF0000"/>
                </a:solidFill>
                <a:prstDash val="solid"/>
                <a:headEnd type="none" w="med" len="med"/>
                <a:tailEnd type="none" w="med" len="med"/>
              </a:ln>
            </p:spPr>
          </p:sp>
          <p:sp>
            <p:nvSpPr>
              <p:cNvPr id="86808" name="Line 8411"/>
              <p:cNvSpPr/>
              <p:nvPr/>
            </p:nvSpPr>
            <p:spPr>
              <a:xfrm flipV="1">
                <a:off x="4009" y="1088"/>
                <a:ext cx="0" cy="10"/>
              </a:xfrm>
              <a:prstGeom prst="line">
                <a:avLst/>
              </a:prstGeom>
              <a:ln w="11113" cap="flat" cmpd="sng">
                <a:solidFill>
                  <a:srgbClr val="FF0000"/>
                </a:solidFill>
                <a:prstDash val="solid"/>
                <a:headEnd type="none" w="med" len="med"/>
                <a:tailEnd type="none" w="med" len="med"/>
              </a:ln>
            </p:spPr>
          </p:sp>
          <p:sp>
            <p:nvSpPr>
              <p:cNvPr id="86809" name="Line 8412"/>
              <p:cNvSpPr/>
              <p:nvPr/>
            </p:nvSpPr>
            <p:spPr>
              <a:xfrm>
                <a:off x="4007" y="1088"/>
                <a:ext cx="4" cy="0"/>
              </a:xfrm>
              <a:prstGeom prst="line">
                <a:avLst/>
              </a:prstGeom>
              <a:ln w="11113" cap="flat" cmpd="sng">
                <a:solidFill>
                  <a:srgbClr val="FF0000"/>
                </a:solidFill>
                <a:prstDash val="solid"/>
                <a:headEnd type="none" w="med" len="med"/>
                <a:tailEnd type="none" w="med" len="med"/>
              </a:ln>
            </p:spPr>
          </p:sp>
          <p:sp>
            <p:nvSpPr>
              <p:cNvPr id="86810" name="Line 8413"/>
              <p:cNvSpPr/>
              <p:nvPr/>
            </p:nvSpPr>
            <p:spPr>
              <a:xfrm>
                <a:off x="4009" y="1098"/>
                <a:ext cx="0" cy="11"/>
              </a:xfrm>
              <a:prstGeom prst="line">
                <a:avLst/>
              </a:prstGeom>
              <a:ln w="11113" cap="flat" cmpd="sng">
                <a:solidFill>
                  <a:srgbClr val="FF0000"/>
                </a:solidFill>
                <a:prstDash val="solid"/>
                <a:headEnd type="none" w="med" len="med"/>
                <a:tailEnd type="none" w="med" len="med"/>
              </a:ln>
            </p:spPr>
          </p:sp>
          <p:sp>
            <p:nvSpPr>
              <p:cNvPr id="86811" name="Line 8414"/>
              <p:cNvSpPr/>
              <p:nvPr/>
            </p:nvSpPr>
            <p:spPr>
              <a:xfrm>
                <a:off x="4007" y="1109"/>
                <a:ext cx="4" cy="0"/>
              </a:xfrm>
              <a:prstGeom prst="line">
                <a:avLst/>
              </a:prstGeom>
              <a:ln w="11113" cap="flat" cmpd="sng">
                <a:solidFill>
                  <a:srgbClr val="FF0000"/>
                </a:solidFill>
                <a:prstDash val="solid"/>
                <a:headEnd type="none" w="med" len="med"/>
                <a:tailEnd type="none" w="med" len="med"/>
              </a:ln>
            </p:spPr>
          </p:sp>
          <p:sp>
            <p:nvSpPr>
              <p:cNvPr id="86812" name="Line 8415"/>
              <p:cNvSpPr/>
              <p:nvPr/>
            </p:nvSpPr>
            <p:spPr>
              <a:xfrm flipV="1">
                <a:off x="4024" y="1101"/>
                <a:ext cx="0" cy="8"/>
              </a:xfrm>
              <a:prstGeom prst="line">
                <a:avLst/>
              </a:prstGeom>
              <a:ln w="11113" cap="flat" cmpd="sng">
                <a:solidFill>
                  <a:srgbClr val="FF0000"/>
                </a:solidFill>
                <a:prstDash val="solid"/>
                <a:headEnd type="none" w="med" len="med"/>
                <a:tailEnd type="none" w="med" len="med"/>
              </a:ln>
            </p:spPr>
          </p:sp>
          <p:sp>
            <p:nvSpPr>
              <p:cNvPr id="86813" name="Line 8416"/>
              <p:cNvSpPr/>
              <p:nvPr/>
            </p:nvSpPr>
            <p:spPr>
              <a:xfrm>
                <a:off x="4022" y="1101"/>
                <a:ext cx="5" cy="0"/>
              </a:xfrm>
              <a:prstGeom prst="line">
                <a:avLst/>
              </a:prstGeom>
              <a:ln w="11113" cap="flat" cmpd="sng">
                <a:solidFill>
                  <a:srgbClr val="FF0000"/>
                </a:solidFill>
                <a:prstDash val="solid"/>
                <a:headEnd type="none" w="med" len="med"/>
                <a:tailEnd type="none" w="med" len="med"/>
              </a:ln>
            </p:spPr>
          </p:sp>
          <p:sp>
            <p:nvSpPr>
              <p:cNvPr id="86814" name="Line 8417"/>
              <p:cNvSpPr/>
              <p:nvPr/>
            </p:nvSpPr>
            <p:spPr>
              <a:xfrm>
                <a:off x="4024" y="1109"/>
                <a:ext cx="0" cy="8"/>
              </a:xfrm>
              <a:prstGeom prst="line">
                <a:avLst/>
              </a:prstGeom>
              <a:ln w="11113" cap="flat" cmpd="sng">
                <a:solidFill>
                  <a:srgbClr val="FF0000"/>
                </a:solidFill>
                <a:prstDash val="solid"/>
                <a:headEnd type="none" w="med" len="med"/>
                <a:tailEnd type="none" w="med" len="med"/>
              </a:ln>
            </p:spPr>
          </p:sp>
          <p:sp>
            <p:nvSpPr>
              <p:cNvPr id="86815" name="Line 8418"/>
              <p:cNvSpPr/>
              <p:nvPr/>
            </p:nvSpPr>
            <p:spPr>
              <a:xfrm>
                <a:off x="4022" y="1117"/>
                <a:ext cx="5" cy="0"/>
              </a:xfrm>
              <a:prstGeom prst="line">
                <a:avLst/>
              </a:prstGeom>
              <a:ln w="11113" cap="flat" cmpd="sng">
                <a:solidFill>
                  <a:srgbClr val="FF0000"/>
                </a:solidFill>
                <a:prstDash val="solid"/>
                <a:headEnd type="none" w="med" len="med"/>
                <a:tailEnd type="none" w="med" len="med"/>
              </a:ln>
            </p:spPr>
          </p:sp>
          <p:sp>
            <p:nvSpPr>
              <p:cNvPr id="86816" name="Line 8419"/>
              <p:cNvSpPr/>
              <p:nvPr/>
            </p:nvSpPr>
            <p:spPr>
              <a:xfrm flipV="1">
                <a:off x="4042" y="1096"/>
                <a:ext cx="0" cy="9"/>
              </a:xfrm>
              <a:prstGeom prst="line">
                <a:avLst/>
              </a:prstGeom>
              <a:ln w="11113" cap="flat" cmpd="sng">
                <a:solidFill>
                  <a:srgbClr val="FF0000"/>
                </a:solidFill>
                <a:prstDash val="solid"/>
                <a:headEnd type="none" w="med" len="med"/>
                <a:tailEnd type="none" w="med" len="med"/>
              </a:ln>
            </p:spPr>
          </p:sp>
          <p:sp>
            <p:nvSpPr>
              <p:cNvPr id="86817" name="Line 8420"/>
              <p:cNvSpPr/>
              <p:nvPr/>
            </p:nvSpPr>
            <p:spPr>
              <a:xfrm>
                <a:off x="4040" y="1096"/>
                <a:ext cx="4" cy="0"/>
              </a:xfrm>
              <a:prstGeom prst="line">
                <a:avLst/>
              </a:prstGeom>
              <a:ln w="11113" cap="flat" cmpd="sng">
                <a:solidFill>
                  <a:srgbClr val="FF0000"/>
                </a:solidFill>
                <a:prstDash val="solid"/>
                <a:headEnd type="none" w="med" len="med"/>
                <a:tailEnd type="none" w="med" len="med"/>
              </a:ln>
            </p:spPr>
          </p:sp>
          <p:sp>
            <p:nvSpPr>
              <p:cNvPr id="86818" name="Line 8421"/>
              <p:cNvSpPr/>
              <p:nvPr/>
            </p:nvSpPr>
            <p:spPr>
              <a:xfrm>
                <a:off x="4042" y="1105"/>
                <a:ext cx="0" cy="8"/>
              </a:xfrm>
              <a:prstGeom prst="line">
                <a:avLst/>
              </a:prstGeom>
              <a:ln w="11113" cap="flat" cmpd="sng">
                <a:solidFill>
                  <a:srgbClr val="FF0000"/>
                </a:solidFill>
                <a:prstDash val="solid"/>
                <a:headEnd type="none" w="med" len="med"/>
                <a:tailEnd type="none" w="med" len="med"/>
              </a:ln>
            </p:spPr>
          </p:sp>
          <p:sp>
            <p:nvSpPr>
              <p:cNvPr id="86819" name="Line 8422"/>
              <p:cNvSpPr/>
              <p:nvPr/>
            </p:nvSpPr>
            <p:spPr>
              <a:xfrm>
                <a:off x="4040" y="1113"/>
                <a:ext cx="4" cy="0"/>
              </a:xfrm>
              <a:prstGeom prst="line">
                <a:avLst/>
              </a:prstGeom>
              <a:ln w="11113" cap="flat" cmpd="sng">
                <a:solidFill>
                  <a:srgbClr val="FF0000"/>
                </a:solidFill>
                <a:prstDash val="solid"/>
                <a:headEnd type="none" w="med" len="med"/>
                <a:tailEnd type="none" w="med" len="med"/>
              </a:ln>
            </p:spPr>
          </p:sp>
          <p:sp>
            <p:nvSpPr>
              <p:cNvPr id="86820" name="Line 8423"/>
              <p:cNvSpPr/>
              <p:nvPr/>
            </p:nvSpPr>
            <p:spPr>
              <a:xfrm flipV="1">
                <a:off x="4059" y="1082"/>
                <a:ext cx="0" cy="8"/>
              </a:xfrm>
              <a:prstGeom prst="line">
                <a:avLst/>
              </a:prstGeom>
              <a:ln w="11113" cap="flat" cmpd="sng">
                <a:solidFill>
                  <a:srgbClr val="FF0000"/>
                </a:solidFill>
                <a:prstDash val="solid"/>
                <a:headEnd type="none" w="med" len="med"/>
                <a:tailEnd type="none" w="med" len="med"/>
              </a:ln>
            </p:spPr>
          </p:sp>
          <p:sp>
            <p:nvSpPr>
              <p:cNvPr id="86821" name="Line 8424"/>
              <p:cNvSpPr/>
              <p:nvPr/>
            </p:nvSpPr>
            <p:spPr>
              <a:xfrm>
                <a:off x="4057" y="1082"/>
                <a:ext cx="5" cy="0"/>
              </a:xfrm>
              <a:prstGeom prst="line">
                <a:avLst/>
              </a:prstGeom>
              <a:ln w="11113" cap="flat" cmpd="sng">
                <a:solidFill>
                  <a:srgbClr val="FF0000"/>
                </a:solidFill>
                <a:prstDash val="solid"/>
                <a:headEnd type="none" w="med" len="med"/>
                <a:tailEnd type="none" w="med" len="med"/>
              </a:ln>
            </p:spPr>
          </p:sp>
          <p:sp>
            <p:nvSpPr>
              <p:cNvPr id="86822" name="Line 8425"/>
              <p:cNvSpPr/>
              <p:nvPr/>
            </p:nvSpPr>
            <p:spPr>
              <a:xfrm>
                <a:off x="4059" y="1090"/>
                <a:ext cx="0" cy="8"/>
              </a:xfrm>
              <a:prstGeom prst="line">
                <a:avLst/>
              </a:prstGeom>
              <a:ln w="11113" cap="flat" cmpd="sng">
                <a:solidFill>
                  <a:srgbClr val="FF0000"/>
                </a:solidFill>
                <a:prstDash val="solid"/>
                <a:headEnd type="none" w="med" len="med"/>
                <a:tailEnd type="none" w="med" len="med"/>
              </a:ln>
            </p:spPr>
          </p:sp>
          <p:sp>
            <p:nvSpPr>
              <p:cNvPr id="86823" name="Line 8426"/>
              <p:cNvSpPr/>
              <p:nvPr/>
            </p:nvSpPr>
            <p:spPr>
              <a:xfrm>
                <a:off x="4057" y="1098"/>
                <a:ext cx="5" cy="0"/>
              </a:xfrm>
              <a:prstGeom prst="line">
                <a:avLst/>
              </a:prstGeom>
              <a:ln w="11113" cap="flat" cmpd="sng">
                <a:solidFill>
                  <a:srgbClr val="FF0000"/>
                </a:solidFill>
                <a:prstDash val="solid"/>
                <a:headEnd type="none" w="med" len="med"/>
                <a:tailEnd type="none" w="med" len="med"/>
              </a:ln>
            </p:spPr>
          </p:sp>
          <p:sp>
            <p:nvSpPr>
              <p:cNvPr id="86824" name="Line 8427"/>
              <p:cNvSpPr/>
              <p:nvPr/>
            </p:nvSpPr>
            <p:spPr>
              <a:xfrm flipV="1">
                <a:off x="4075" y="1109"/>
                <a:ext cx="0" cy="6"/>
              </a:xfrm>
              <a:prstGeom prst="line">
                <a:avLst/>
              </a:prstGeom>
              <a:ln w="11113" cap="flat" cmpd="sng">
                <a:solidFill>
                  <a:srgbClr val="FF0000"/>
                </a:solidFill>
                <a:prstDash val="solid"/>
                <a:headEnd type="none" w="med" len="med"/>
                <a:tailEnd type="none" w="med" len="med"/>
              </a:ln>
            </p:spPr>
          </p:sp>
          <p:sp>
            <p:nvSpPr>
              <p:cNvPr id="86825" name="Line 8428"/>
              <p:cNvSpPr/>
              <p:nvPr/>
            </p:nvSpPr>
            <p:spPr>
              <a:xfrm>
                <a:off x="4073" y="1109"/>
                <a:ext cx="4" cy="0"/>
              </a:xfrm>
              <a:prstGeom prst="line">
                <a:avLst/>
              </a:prstGeom>
              <a:ln w="11113" cap="flat" cmpd="sng">
                <a:solidFill>
                  <a:srgbClr val="FF0000"/>
                </a:solidFill>
                <a:prstDash val="solid"/>
                <a:headEnd type="none" w="med" len="med"/>
                <a:tailEnd type="none" w="med" len="med"/>
              </a:ln>
            </p:spPr>
          </p:sp>
          <p:sp>
            <p:nvSpPr>
              <p:cNvPr id="86826" name="Line 8429"/>
              <p:cNvSpPr/>
              <p:nvPr/>
            </p:nvSpPr>
            <p:spPr>
              <a:xfrm>
                <a:off x="4075" y="1115"/>
                <a:ext cx="0" cy="6"/>
              </a:xfrm>
              <a:prstGeom prst="line">
                <a:avLst/>
              </a:prstGeom>
              <a:ln w="11113" cap="flat" cmpd="sng">
                <a:solidFill>
                  <a:srgbClr val="FF0000"/>
                </a:solidFill>
                <a:prstDash val="solid"/>
                <a:headEnd type="none" w="med" len="med"/>
                <a:tailEnd type="none" w="med" len="med"/>
              </a:ln>
            </p:spPr>
          </p:sp>
          <p:sp>
            <p:nvSpPr>
              <p:cNvPr id="86827" name="Line 8430"/>
              <p:cNvSpPr/>
              <p:nvPr/>
            </p:nvSpPr>
            <p:spPr>
              <a:xfrm>
                <a:off x="4073" y="1121"/>
                <a:ext cx="4" cy="0"/>
              </a:xfrm>
              <a:prstGeom prst="line">
                <a:avLst/>
              </a:prstGeom>
              <a:ln w="11113" cap="flat" cmpd="sng">
                <a:solidFill>
                  <a:srgbClr val="FF0000"/>
                </a:solidFill>
                <a:prstDash val="solid"/>
                <a:headEnd type="none" w="med" len="med"/>
                <a:tailEnd type="none" w="med" len="med"/>
              </a:ln>
            </p:spPr>
          </p:sp>
          <p:sp>
            <p:nvSpPr>
              <p:cNvPr id="86828" name="Line 8431"/>
              <p:cNvSpPr/>
              <p:nvPr/>
            </p:nvSpPr>
            <p:spPr>
              <a:xfrm flipV="1">
                <a:off x="4092" y="1121"/>
                <a:ext cx="0" cy="7"/>
              </a:xfrm>
              <a:prstGeom prst="line">
                <a:avLst/>
              </a:prstGeom>
              <a:ln w="11113" cap="flat" cmpd="sng">
                <a:solidFill>
                  <a:srgbClr val="FF0000"/>
                </a:solidFill>
                <a:prstDash val="solid"/>
                <a:headEnd type="none" w="med" len="med"/>
                <a:tailEnd type="none" w="med" len="med"/>
              </a:ln>
            </p:spPr>
          </p:sp>
          <p:sp>
            <p:nvSpPr>
              <p:cNvPr id="86829" name="Line 8432"/>
              <p:cNvSpPr/>
              <p:nvPr/>
            </p:nvSpPr>
            <p:spPr>
              <a:xfrm>
                <a:off x="4090" y="1121"/>
                <a:ext cx="5" cy="0"/>
              </a:xfrm>
              <a:prstGeom prst="line">
                <a:avLst/>
              </a:prstGeom>
              <a:ln w="11113" cap="flat" cmpd="sng">
                <a:solidFill>
                  <a:srgbClr val="FF0000"/>
                </a:solidFill>
                <a:prstDash val="solid"/>
                <a:headEnd type="none" w="med" len="med"/>
                <a:tailEnd type="none" w="med" len="med"/>
              </a:ln>
            </p:spPr>
          </p:sp>
          <p:sp>
            <p:nvSpPr>
              <p:cNvPr id="86830" name="Line 8433"/>
              <p:cNvSpPr/>
              <p:nvPr/>
            </p:nvSpPr>
            <p:spPr>
              <a:xfrm>
                <a:off x="4092" y="1128"/>
                <a:ext cx="0" cy="6"/>
              </a:xfrm>
              <a:prstGeom prst="line">
                <a:avLst/>
              </a:prstGeom>
              <a:ln w="11113" cap="flat" cmpd="sng">
                <a:solidFill>
                  <a:srgbClr val="FF0000"/>
                </a:solidFill>
                <a:prstDash val="solid"/>
                <a:headEnd type="none" w="med" len="med"/>
                <a:tailEnd type="none" w="med" len="med"/>
              </a:ln>
            </p:spPr>
          </p:sp>
          <p:sp>
            <p:nvSpPr>
              <p:cNvPr id="86831" name="Line 8434"/>
              <p:cNvSpPr/>
              <p:nvPr/>
            </p:nvSpPr>
            <p:spPr>
              <a:xfrm>
                <a:off x="4090" y="1134"/>
                <a:ext cx="5" cy="0"/>
              </a:xfrm>
              <a:prstGeom prst="line">
                <a:avLst/>
              </a:prstGeom>
              <a:ln w="11113" cap="flat" cmpd="sng">
                <a:solidFill>
                  <a:srgbClr val="FF0000"/>
                </a:solidFill>
                <a:prstDash val="solid"/>
                <a:headEnd type="none" w="med" len="med"/>
                <a:tailEnd type="none" w="med" len="med"/>
              </a:ln>
            </p:spPr>
          </p:sp>
          <p:sp>
            <p:nvSpPr>
              <p:cNvPr id="86832" name="Line 8435"/>
              <p:cNvSpPr/>
              <p:nvPr/>
            </p:nvSpPr>
            <p:spPr>
              <a:xfrm flipV="1">
                <a:off x="4110" y="1115"/>
                <a:ext cx="0" cy="6"/>
              </a:xfrm>
              <a:prstGeom prst="line">
                <a:avLst/>
              </a:prstGeom>
              <a:ln w="11113" cap="flat" cmpd="sng">
                <a:solidFill>
                  <a:srgbClr val="FF0000"/>
                </a:solidFill>
                <a:prstDash val="solid"/>
                <a:headEnd type="none" w="med" len="med"/>
                <a:tailEnd type="none" w="med" len="med"/>
              </a:ln>
            </p:spPr>
          </p:sp>
          <p:sp>
            <p:nvSpPr>
              <p:cNvPr id="86833" name="Line 8436"/>
              <p:cNvSpPr/>
              <p:nvPr/>
            </p:nvSpPr>
            <p:spPr>
              <a:xfrm>
                <a:off x="4108" y="1115"/>
                <a:ext cx="4" cy="0"/>
              </a:xfrm>
              <a:prstGeom prst="line">
                <a:avLst/>
              </a:prstGeom>
              <a:ln w="11113" cap="flat" cmpd="sng">
                <a:solidFill>
                  <a:srgbClr val="FF0000"/>
                </a:solidFill>
                <a:prstDash val="solid"/>
                <a:headEnd type="none" w="med" len="med"/>
                <a:tailEnd type="none" w="med" len="med"/>
              </a:ln>
            </p:spPr>
          </p:sp>
          <p:sp>
            <p:nvSpPr>
              <p:cNvPr id="86834" name="Line 8437"/>
              <p:cNvSpPr/>
              <p:nvPr/>
            </p:nvSpPr>
            <p:spPr>
              <a:xfrm>
                <a:off x="4110" y="1121"/>
                <a:ext cx="0" cy="7"/>
              </a:xfrm>
              <a:prstGeom prst="line">
                <a:avLst/>
              </a:prstGeom>
              <a:ln w="11113" cap="flat" cmpd="sng">
                <a:solidFill>
                  <a:srgbClr val="FF0000"/>
                </a:solidFill>
                <a:prstDash val="solid"/>
                <a:headEnd type="none" w="med" len="med"/>
                <a:tailEnd type="none" w="med" len="med"/>
              </a:ln>
            </p:spPr>
          </p:sp>
          <p:sp>
            <p:nvSpPr>
              <p:cNvPr id="86835" name="Line 8438"/>
              <p:cNvSpPr/>
              <p:nvPr/>
            </p:nvSpPr>
            <p:spPr>
              <a:xfrm>
                <a:off x="4108" y="1128"/>
                <a:ext cx="4" cy="0"/>
              </a:xfrm>
              <a:prstGeom prst="line">
                <a:avLst/>
              </a:prstGeom>
              <a:ln w="11113" cap="flat" cmpd="sng">
                <a:solidFill>
                  <a:srgbClr val="FF0000"/>
                </a:solidFill>
                <a:prstDash val="solid"/>
                <a:headEnd type="none" w="med" len="med"/>
                <a:tailEnd type="none" w="med" len="med"/>
              </a:ln>
            </p:spPr>
          </p:sp>
          <p:sp>
            <p:nvSpPr>
              <p:cNvPr id="86836" name="Line 8439"/>
              <p:cNvSpPr/>
              <p:nvPr/>
            </p:nvSpPr>
            <p:spPr>
              <a:xfrm flipV="1">
                <a:off x="4125" y="1111"/>
                <a:ext cx="0" cy="13"/>
              </a:xfrm>
              <a:prstGeom prst="line">
                <a:avLst/>
              </a:prstGeom>
              <a:ln w="11113" cap="flat" cmpd="sng">
                <a:solidFill>
                  <a:srgbClr val="FF0000"/>
                </a:solidFill>
                <a:prstDash val="solid"/>
                <a:headEnd type="none" w="med" len="med"/>
                <a:tailEnd type="none" w="med" len="med"/>
              </a:ln>
            </p:spPr>
          </p:sp>
          <p:sp>
            <p:nvSpPr>
              <p:cNvPr id="86837" name="Line 8440"/>
              <p:cNvSpPr/>
              <p:nvPr/>
            </p:nvSpPr>
            <p:spPr>
              <a:xfrm>
                <a:off x="4123" y="1111"/>
                <a:ext cx="4" cy="0"/>
              </a:xfrm>
              <a:prstGeom prst="line">
                <a:avLst/>
              </a:prstGeom>
              <a:ln w="11113" cap="flat" cmpd="sng">
                <a:solidFill>
                  <a:srgbClr val="FF0000"/>
                </a:solidFill>
                <a:prstDash val="solid"/>
                <a:headEnd type="none" w="med" len="med"/>
                <a:tailEnd type="none" w="med" len="med"/>
              </a:ln>
            </p:spPr>
          </p:sp>
          <p:sp>
            <p:nvSpPr>
              <p:cNvPr id="86838" name="Line 8441"/>
              <p:cNvSpPr/>
              <p:nvPr/>
            </p:nvSpPr>
            <p:spPr>
              <a:xfrm>
                <a:off x="4125" y="1124"/>
                <a:ext cx="0" cy="12"/>
              </a:xfrm>
              <a:prstGeom prst="line">
                <a:avLst/>
              </a:prstGeom>
              <a:ln w="11113" cap="flat" cmpd="sng">
                <a:solidFill>
                  <a:srgbClr val="FF0000"/>
                </a:solidFill>
                <a:prstDash val="solid"/>
                <a:headEnd type="none" w="med" len="med"/>
                <a:tailEnd type="none" w="med" len="med"/>
              </a:ln>
            </p:spPr>
          </p:sp>
          <p:sp>
            <p:nvSpPr>
              <p:cNvPr id="86839" name="Line 8442"/>
              <p:cNvSpPr/>
              <p:nvPr/>
            </p:nvSpPr>
            <p:spPr>
              <a:xfrm>
                <a:off x="4123" y="1136"/>
                <a:ext cx="4" cy="0"/>
              </a:xfrm>
              <a:prstGeom prst="line">
                <a:avLst/>
              </a:prstGeom>
              <a:ln w="11113" cap="flat" cmpd="sng">
                <a:solidFill>
                  <a:srgbClr val="FF0000"/>
                </a:solidFill>
                <a:prstDash val="solid"/>
                <a:headEnd type="none" w="med" len="med"/>
                <a:tailEnd type="none" w="med" len="med"/>
              </a:ln>
            </p:spPr>
          </p:sp>
          <p:sp>
            <p:nvSpPr>
              <p:cNvPr id="86840" name="Line 8443"/>
              <p:cNvSpPr/>
              <p:nvPr/>
            </p:nvSpPr>
            <p:spPr>
              <a:xfrm flipV="1">
                <a:off x="4143" y="1111"/>
                <a:ext cx="0" cy="13"/>
              </a:xfrm>
              <a:prstGeom prst="line">
                <a:avLst/>
              </a:prstGeom>
              <a:ln w="11113" cap="flat" cmpd="sng">
                <a:solidFill>
                  <a:srgbClr val="FF0000"/>
                </a:solidFill>
                <a:prstDash val="solid"/>
                <a:headEnd type="none" w="med" len="med"/>
                <a:tailEnd type="none" w="med" len="med"/>
              </a:ln>
            </p:spPr>
          </p:sp>
          <p:sp>
            <p:nvSpPr>
              <p:cNvPr id="86841" name="Line 8444"/>
              <p:cNvSpPr/>
              <p:nvPr/>
            </p:nvSpPr>
            <p:spPr>
              <a:xfrm>
                <a:off x="4141" y="1111"/>
                <a:ext cx="4" cy="0"/>
              </a:xfrm>
              <a:prstGeom prst="line">
                <a:avLst/>
              </a:prstGeom>
              <a:ln w="11113" cap="flat" cmpd="sng">
                <a:solidFill>
                  <a:srgbClr val="FF0000"/>
                </a:solidFill>
                <a:prstDash val="solid"/>
                <a:headEnd type="none" w="med" len="med"/>
                <a:tailEnd type="none" w="med" len="med"/>
              </a:ln>
            </p:spPr>
          </p:sp>
          <p:sp>
            <p:nvSpPr>
              <p:cNvPr id="86842" name="Line 8445"/>
              <p:cNvSpPr/>
              <p:nvPr/>
            </p:nvSpPr>
            <p:spPr>
              <a:xfrm>
                <a:off x="4143" y="1124"/>
                <a:ext cx="0" cy="12"/>
              </a:xfrm>
              <a:prstGeom prst="line">
                <a:avLst/>
              </a:prstGeom>
              <a:ln w="11113" cap="flat" cmpd="sng">
                <a:solidFill>
                  <a:srgbClr val="FF0000"/>
                </a:solidFill>
                <a:prstDash val="solid"/>
                <a:headEnd type="none" w="med" len="med"/>
                <a:tailEnd type="none" w="med" len="med"/>
              </a:ln>
            </p:spPr>
          </p:sp>
          <p:sp>
            <p:nvSpPr>
              <p:cNvPr id="86843" name="Line 8446"/>
              <p:cNvSpPr/>
              <p:nvPr/>
            </p:nvSpPr>
            <p:spPr>
              <a:xfrm>
                <a:off x="4141" y="1136"/>
                <a:ext cx="4" cy="0"/>
              </a:xfrm>
              <a:prstGeom prst="line">
                <a:avLst/>
              </a:prstGeom>
              <a:ln w="11113" cap="flat" cmpd="sng">
                <a:solidFill>
                  <a:srgbClr val="FF0000"/>
                </a:solidFill>
                <a:prstDash val="solid"/>
                <a:headEnd type="none" w="med" len="med"/>
                <a:tailEnd type="none" w="med" len="med"/>
              </a:ln>
            </p:spPr>
          </p:sp>
          <p:sp>
            <p:nvSpPr>
              <p:cNvPr id="86844" name="Line 8447"/>
              <p:cNvSpPr/>
              <p:nvPr/>
            </p:nvSpPr>
            <p:spPr>
              <a:xfrm flipV="1">
                <a:off x="4160" y="1102"/>
                <a:ext cx="0" cy="13"/>
              </a:xfrm>
              <a:prstGeom prst="line">
                <a:avLst/>
              </a:prstGeom>
              <a:ln w="11113" cap="flat" cmpd="sng">
                <a:solidFill>
                  <a:srgbClr val="FF0000"/>
                </a:solidFill>
                <a:prstDash val="solid"/>
                <a:headEnd type="none" w="med" len="med"/>
                <a:tailEnd type="none" w="med" len="med"/>
              </a:ln>
            </p:spPr>
          </p:sp>
          <p:sp>
            <p:nvSpPr>
              <p:cNvPr id="86845" name="Line 8448"/>
              <p:cNvSpPr/>
              <p:nvPr/>
            </p:nvSpPr>
            <p:spPr>
              <a:xfrm>
                <a:off x="4158" y="1102"/>
                <a:ext cx="5" cy="0"/>
              </a:xfrm>
              <a:prstGeom prst="line">
                <a:avLst/>
              </a:prstGeom>
              <a:ln w="11113" cap="flat" cmpd="sng">
                <a:solidFill>
                  <a:srgbClr val="FF0000"/>
                </a:solidFill>
                <a:prstDash val="solid"/>
                <a:headEnd type="none" w="med" len="med"/>
                <a:tailEnd type="none" w="med" len="med"/>
              </a:ln>
            </p:spPr>
          </p:sp>
          <p:sp>
            <p:nvSpPr>
              <p:cNvPr id="86846" name="Line 8449"/>
              <p:cNvSpPr/>
              <p:nvPr/>
            </p:nvSpPr>
            <p:spPr>
              <a:xfrm>
                <a:off x="4160" y="1115"/>
                <a:ext cx="0" cy="13"/>
              </a:xfrm>
              <a:prstGeom prst="line">
                <a:avLst/>
              </a:prstGeom>
              <a:ln w="11113" cap="flat" cmpd="sng">
                <a:solidFill>
                  <a:srgbClr val="FF0000"/>
                </a:solidFill>
                <a:prstDash val="solid"/>
                <a:headEnd type="none" w="med" len="med"/>
                <a:tailEnd type="none" w="med" len="med"/>
              </a:ln>
            </p:spPr>
          </p:sp>
        </p:grpSp>
        <p:grpSp>
          <p:nvGrpSpPr>
            <p:cNvPr id="85039" name="Group 8651"/>
            <p:cNvGrpSpPr/>
            <p:nvPr/>
          </p:nvGrpSpPr>
          <p:grpSpPr>
            <a:xfrm>
              <a:off x="3508" y="1029"/>
              <a:ext cx="838" cy="263"/>
              <a:chOff x="3508" y="1029"/>
              <a:chExt cx="838" cy="263"/>
            </a:xfrm>
          </p:grpSpPr>
          <p:sp>
            <p:nvSpPr>
              <p:cNvPr id="86447" name="Line 8451"/>
              <p:cNvSpPr/>
              <p:nvPr/>
            </p:nvSpPr>
            <p:spPr>
              <a:xfrm>
                <a:off x="4158" y="1128"/>
                <a:ext cx="5" cy="0"/>
              </a:xfrm>
              <a:prstGeom prst="line">
                <a:avLst/>
              </a:prstGeom>
              <a:ln w="11113" cap="flat" cmpd="sng">
                <a:solidFill>
                  <a:srgbClr val="FF0000"/>
                </a:solidFill>
                <a:prstDash val="solid"/>
                <a:headEnd type="none" w="med" len="med"/>
                <a:tailEnd type="none" w="med" len="med"/>
              </a:ln>
            </p:spPr>
          </p:sp>
          <p:sp>
            <p:nvSpPr>
              <p:cNvPr id="86448" name="Line 8452"/>
              <p:cNvSpPr/>
              <p:nvPr/>
            </p:nvSpPr>
            <p:spPr>
              <a:xfrm flipV="1">
                <a:off x="4176" y="1102"/>
                <a:ext cx="0" cy="13"/>
              </a:xfrm>
              <a:prstGeom prst="line">
                <a:avLst/>
              </a:prstGeom>
              <a:ln w="11113" cap="flat" cmpd="sng">
                <a:solidFill>
                  <a:srgbClr val="FF0000"/>
                </a:solidFill>
                <a:prstDash val="solid"/>
                <a:headEnd type="none" w="med" len="med"/>
                <a:tailEnd type="none" w="med" len="med"/>
              </a:ln>
            </p:spPr>
          </p:sp>
          <p:sp>
            <p:nvSpPr>
              <p:cNvPr id="86449" name="Line 8453"/>
              <p:cNvSpPr/>
              <p:nvPr/>
            </p:nvSpPr>
            <p:spPr>
              <a:xfrm>
                <a:off x="4174" y="1102"/>
                <a:ext cx="4" cy="0"/>
              </a:xfrm>
              <a:prstGeom prst="line">
                <a:avLst/>
              </a:prstGeom>
              <a:ln w="11113" cap="flat" cmpd="sng">
                <a:solidFill>
                  <a:srgbClr val="FF0000"/>
                </a:solidFill>
                <a:prstDash val="solid"/>
                <a:headEnd type="none" w="med" len="med"/>
                <a:tailEnd type="none" w="med" len="med"/>
              </a:ln>
            </p:spPr>
          </p:sp>
          <p:sp>
            <p:nvSpPr>
              <p:cNvPr id="86450" name="Line 8454"/>
              <p:cNvSpPr/>
              <p:nvPr/>
            </p:nvSpPr>
            <p:spPr>
              <a:xfrm>
                <a:off x="4176" y="1115"/>
                <a:ext cx="0" cy="13"/>
              </a:xfrm>
              <a:prstGeom prst="line">
                <a:avLst/>
              </a:prstGeom>
              <a:ln w="11113" cap="flat" cmpd="sng">
                <a:solidFill>
                  <a:srgbClr val="FF0000"/>
                </a:solidFill>
                <a:prstDash val="solid"/>
                <a:headEnd type="none" w="med" len="med"/>
                <a:tailEnd type="none" w="med" len="med"/>
              </a:ln>
            </p:spPr>
          </p:sp>
          <p:sp>
            <p:nvSpPr>
              <p:cNvPr id="86451" name="Line 8455"/>
              <p:cNvSpPr/>
              <p:nvPr/>
            </p:nvSpPr>
            <p:spPr>
              <a:xfrm>
                <a:off x="4174" y="1128"/>
                <a:ext cx="4" cy="0"/>
              </a:xfrm>
              <a:prstGeom prst="line">
                <a:avLst/>
              </a:prstGeom>
              <a:ln w="11113" cap="flat" cmpd="sng">
                <a:solidFill>
                  <a:srgbClr val="FF0000"/>
                </a:solidFill>
                <a:prstDash val="solid"/>
                <a:headEnd type="none" w="med" len="med"/>
                <a:tailEnd type="none" w="med" len="med"/>
              </a:ln>
            </p:spPr>
          </p:sp>
          <p:sp>
            <p:nvSpPr>
              <p:cNvPr id="86452" name="Line 8456"/>
              <p:cNvSpPr/>
              <p:nvPr/>
            </p:nvSpPr>
            <p:spPr>
              <a:xfrm flipV="1">
                <a:off x="4193" y="1102"/>
                <a:ext cx="0" cy="13"/>
              </a:xfrm>
              <a:prstGeom prst="line">
                <a:avLst/>
              </a:prstGeom>
              <a:ln w="11113" cap="flat" cmpd="sng">
                <a:solidFill>
                  <a:srgbClr val="FF0000"/>
                </a:solidFill>
                <a:prstDash val="solid"/>
                <a:headEnd type="none" w="med" len="med"/>
                <a:tailEnd type="none" w="med" len="med"/>
              </a:ln>
            </p:spPr>
          </p:sp>
          <p:sp>
            <p:nvSpPr>
              <p:cNvPr id="86453" name="Line 8457"/>
              <p:cNvSpPr/>
              <p:nvPr/>
            </p:nvSpPr>
            <p:spPr>
              <a:xfrm>
                <a:off x="4191" y="1102"/>
                <a:ext cx="4" cy="0"/>
              </a:xfrm>
              <a:prstGeom prst="line">
                <a:avLst/>
              </a:prstGeom>
              <a:ln w="11113" cap="flat" cmpd="sng">
                <a:solidFill>
                  <a:srgbClr val="FF0000"/>
                </a:solidFill>
                <a:prstDash val="solid"/>
                <a:headEnd type="none" w="med" len="med"/>
                <a:tailEnd type="none" w="med" len="med"/>
              </a:ln>
            </p:spPr>
          </p:sp>
          <p:sp>
            <p:nvSpPr>
              <p:cNvPr id="86454" name="Line 8458"/>
              <p:cNvSpPr/>
              <p:nvPr/>
            </p:nvSpPr>
            <p:spPr>
              <a:xfrm>
                <a:off x="4193" y="1115"/>
                <a:ext cx="0" cy="13"/>
              </a:xfrm>
              <a:prstGeom prst="line">
                <a:avLst/>
              </a:prstGeom>
              <a:ln w="11113" cap="flat" cmpd="sng">
                <a:solidFill>
                  <a:srgbClr val="FF0000"/>
                </a:solidFill>
                <a:prstDash val="solid"/>
                <a:headEnd type="none" w="med" len="med"/>
                <a:tailEnd type="none" w="med" len="med"/>
              </a:ln>
            </p:spPr>
          </p:sp>
          <p:sp>
            <p:nvSpPr>
              <p:cNvPr id="86455" name="Line 8459"/>
              <p:cNvSpPr/>
              <p:nvPr/>
            </p:nvSpPr>
            <p:spPr>
              <a:xfrm>
                <a:off x="4191" y="1128"/>
                <a:ext cx="4" cy="0"/>
              </a:xfrm>
              <a:prstGeom prst="line">
                <a:avLst/>
              </a:prstGeom>
              <a:ln w="11113" cap="flat" cmpd="sng">
                <a:solidFill>
                  <a:srgbClr val="FF0000"/>
                </a:solidFill>
                <a:prstDash val="solid"/>
                <a:headEnd type="none" w="med" len="med"/>
                <a:tailEnd type="none" w="med" len="med"/>
              </a:ln>
            </p:spPr>
          </p:sp>
          <p:sp>
            <p:nvSpPr>
              <p:cNvPr id="86456" name="Line 8460"/>
              <p:cNvSpPr/>
              <p:nvPr/>
            </p:nvSpPr>
            <p:spPr>
              <a:xfrm flipV="1">
                <a:off x="4210" y="1098"/>
                <a:ext cx="0" cy="15"/>
              </a:xfrm>
              <a:prstGeom prst="line">
                <a:avLst/>
              </a:prstGeom>
              <a:ln w="11113" cap="flat" cmpd="sng">
                <a:solidFill>
                  <a:srgbClr val="FF0000"/>
                </a:solidFill>
                <a:prstDash val="solid"/>
                <a:headEnd type="none" w="med" len="med"/>
                <a:tailEnd type="none" w="med" len="med"/>
              </a:ln>
            </p:spPr>
          </p:sp>
          <p:sp>
            <p:nvSpPr>
              <p:cNvPr id="86457" name="Line 8461"/>
              <p:cNvSpPr/>
              <p:nvPr/>
            </p:nvSpPr>
            <p:spPr>
              <a:xfrm>
                <a:off x="4209" y="1098"/>
                <a:ext cx="4" cy="0"/>
              </a:xfrm>
              <a:prstGeom prst="line">
                <a:avLst/>
              </a:prstGeom>
              <a:ln w="11113" cap="flat" cmpd="sng">
                <a:solidFill>
                  <a:srgbClr val="FF0000"/>
                </a:solidFill>
                <a:prstDash val="solid"/>
                <a:headEnd type="none" w="med" len="med"/>
                <a:tailEnd type="none" w="med" len="med"/>
              </a:ln>
            </p:spPr>
          </p:sp>
          <p:sp>
            <p:nvSpPr>
              <p:cNvPr id="86458" name="Line 8462"/>
              <p:cNvSpPr/>
              <p:nvPr/>
            </p:nvSpPr>
            <p:spPr>
              <a:xfrm>
                <a:off x="4210" y="1113"/>
                <a:ext cx="0" cy="15"/>
              </a:xfrm>
              <a:prstGeom prst="line">
                <a:avLst/>
              </a:prstGeom>
              <a:ln w="11113" cap="flat" cmpd="sng">
                <a:solidFill>
                  <a:srgbClr val="FF0000"/>
                </a:solidFill>
                <a:prstDash val="solid"/>
                <a:headEnd type="none" w="med" len="med"/>
                <a:tailEnd type="none" w="med" len="med"/>
              </a:ln>
            </p:spPr>
          </p:sp>
          <p:sp>
            <p:nvSpPr>
              <p:cNvPr id="86459" name="Line 8463"/>
              <p:cNvSpPr/>
              <p:nvPr/>
            </p:nvSpPr>
            <p:spPr>
              <a:xfrm>
                <a:off x="4209" y="1128"/>
                <a:ext cx="4" cy="0"/>
              </a:xfrm>
              <a:prstGeom prst="line">
                <a:avLst/>
              </a:prstGeom>
              <a:ln w="11113" cap="flat" cmpd="sng">
                <a:solidFill>
                  <a:srgbClr val="FF0000"/>
                </a:solidFill>
                <a:prstDash val="solid"/>
                <a:headEnd type="none" w="med" len="med"/>
                <a:tailEnd type="none" w="med" len="med"/>
              </a:ln>
            </p:spPr>
          </p:sp>
          <p:sp>
            <p:nvSpPr>
              <p:cNvPr id="86460" name="Line 8464"/>
              <p:cNvSpPr/>
              <p:nvPr/>
            </p:nvSpPr>
            <p:spPr>
              <a:xfrm flipV="1">
                <a:off x="4226" y="1105"/>
                <a:ext cx="0" cy="10"/>
              </a:xfrm>
              <a:prstGeom prst="line">
                <a:avLst/>
              </a:prstGeom>
              <a:ln w="11113" cap="flat" cmpd="sng">
                <a:solidFill>
                  <a:srgbClr val="FF0000"/>
                </a:solidFill>
                <a:prstDash val="solid"/>
                <a:headEnd type="none" w="med" len="med"/>
                <a:tailEnd type="none" w="med" len="med"/>
              </a:ln>
            </p:spPr>
          </p:sp>
          <p:sp>
            <p:nvSpPr>
              <p:cNvPr id="86461" name="Line 8465"/>
              <p:cNvSpPr/>
              <p:nvPr/>
            </p:nvSpPr>
            <p:spPr>
              <a:xfrm>
                <a:off x="4224" y="1105"/>
                <a:ext cx="4" cy="0"/>
              </a:xfrm>
              <a:prstGeom prst="line">
                <a:avLst/>
              </a:prstGeom>
              <a:ln w="11113" cap="flat" cmpd="sng">
                <a:solidFill>
                  <a:srgbClr val="FF0000"/>
                </a:solidFill>
                <a:prstDash val="solid"/>
                <a:headEnd type="none" w="med" len="med"/>
                <a:tailEnd type="none" w="med" len="med"/>
              </a:ln>
            </p:spPr>
          </p:sp>
          <p:sp>
            <p:nvSpPr>
              <p:cNvPr id="86462" name="Line 8466"/>
              <p:cNvSpPr/>
              <p:nvPr/>
            </p:nvSpPr>
            <p:spPr>
              <a:xfrm>
                <a:off x="4226" y="1115"/>
                <a:ext cx="0" cy="11"/>
              </a:xfrm>
              <a:prstGeom prst="line">
                <a:avLst/>
              </a:prstGeom>
              <a:ln w="11113" cap="flat" cmpd="sng">
                <a:solidFill>
                  <a:srgbClr val="FF0000"/>
                </a:solidFill>
                <a:prstDash val="solid"/>
                <a:headEnd type="none" w="med" len="med"/>
                <a:tailEnd type="none" w="med" len="med"/>
              </a:ln>
            </p:spPr>
          </p:sp>
          <p:sp>
            <p:nvSpPr>
              <p:cNvPr id="86463" name="Line 8467"/>
              <p:cNvSpPr/>
              <p:nvPr/>
            </p:nvSpPr>
            <p:spPr>
              <a:xfrm>
                <a:off x="4224" y="1126"/>
                <a:ext cx="4" cy="0"/>
              </a:xfrm>
              <a:prstGeom prst="line">
                <a:avLst/>
              </a:prstGeom>
              <a:ln w="11113" cap="flat" cmpd="sng">
                <a:solidFill>
                  <a:srgbClr val="FF0000"/>
                </a:solidFill>
                <a:prstDash val="solid"/>
                <a:headEnd type="none" w="med" len="med"/>
                <a:tailEnd type="none" w="med" len="med"/>
              </a:ln>
            </p:spPr>
          </p:sp>
          <p:sp>
            <p:nvSpPr>
              <p:cNvPr id="86464" name="Line 8468"/>
              <p:cNvSpPr/>
              <p:nvPr/>
            </p:nvSpPr>
            <p:spPr>
              <a:xfrm flipV="1">
                <a:off x="4243" y="1102"/>
                <a:ext cx="0" cy="18"/>
              </a:xfrm>
              <a:prstGeom prst="line">
                <a:avLst/>
              </a:prstGeom>
              <a:ln w="11113" cap="flat" cmpd="sng">
                <a:solidFill>
                  <a:srgbClr val="FF0000"/>
                </a:solidFill>
                <a:prstDash val="solid"/>
                <a:headEnd type="none" w="med" len="med"/>
                <a:tailEnd type="none" w="med" len="med"/>
              </a:ln>
            </p:spPr>
          </p:sp>
          <p:sp>
            <p:nvSpPr>
              <p:cNvPr id="86465" name="Line 8469"/>
              <p:cNvSpPr/>
              <p:nvPr/>
            </p:nvSpPr>
            <p:spPr>
              <a:xfrm>
                <a:off x="4241" y="1102"/>
                <a:ext cx="5" cy="0"/>
              </a:xfrm>
              <a:prstGeom prst="line">
                <a:avLst/>
              </a:prstGeom>
              <a:ln w="11113" cap="flat" cmpd="sng">
                <a:solidFill>
                  <a:srgbClr val="FF0000"/>
                </a:solidFill>
                <a:prstDash val="solid"/>
                <a:headEnd type="none" w="med" len="med"/>
                <a:tailEnd type="none" w="med" len="med"/>
              </a:ln>
            </p:spPr>
          </p:sp>
          <p:sp>
            <p:nvSpPr>
              <p:cNvPr id="86466" name="Line 8470"/>
              <p:cNvSpPr/>
              <p:nvPr/>
            </p:nvSpPr>
            <p:spPr>
              <a:xfrm>
                <a:off x="4243" y="1120"/>
                <a:ext cx="0" cy="16"/>
              </a:xfrm>
              <a:prstGeom prst="line">
                <a:avLst/>
              </a:prstGeom>
              <a:ln w="11113" cap="flat" cmpd="sng">
                <a:solidFill>
                  <a:srgbClr val="FF0000"/>
                </a:solidFill>
                <a:prstDash val="solid"/>
                <a:headEnd type="none" w="med" len="med"/>
                <a:tailEnd type="none" w="med" len="med"/>
              </a:ln>
            </p:spPr>
          </p:sp>
          <p:sp>
            <p:nvSpPr>
              <p:cNvPr id="86467" name="Line 8471"/>
              <p:cNvSpPr/>
              <p:nvPr/>
            </p:nvSpPr>
            <p:spPr>
              <a:xfrm>
                <a:off x="4241" y="1136"/>
                <a:ext cx="5" cy="0"/>
              </a:xfrm>
              <a:prstGeom prst="line">
                <a:avLst/>
              </a:prstGeom>
              <a:ln w="11113" cap="flat" cmpd="sng">
                <a:solidFill>
                  <a:srgbClr val="FF0000"/>
                </a:solidFill>
                <a:prstDash val="solid"/>
                <a:headEnd type="none" w="med" len="med"/>
                <a:tailEnd type="none" w="med" len="med"/>
              </a:ln>
            </p:spPr>
          </p:sp>
          <p:sp>
            <p:nvSpPr>
              <p:cNvPr id="86468" name="Line 8472"/>
              <p:cNvSpPr/>
              <p:nvPr/>
            </p:nvSpPr>
            <p:spPr>
              <a:xfrm flipV="1">
                <a:off x="4261" y="1096"/>
                <a:ext cx="0" cy="17"/>
              </a:xfrm>
              <a:prstGeom prst="line">
                <a:avLst/>
              </a:prstGeom>
              <a:ln w="11113" cap="flat" cmpd="sng">
                <a:solidFill>
                  <a:srgbClr val="FF0000"/>
                </a:solidFill>
                <a:prstDash val="solid"/>
                <a:headEnd type="none" w="med" len="med"/>
                <a:tailEnd type="none" w="med" len="med"/>
              </a:ln>
            </p:spPr>
          </p:sp>
          <p:sp>
            <p:nvSpPr>
              <p:cNvPr id="86469" name="Line 8473"/>
              <p:cNvSpPr/>
              <p:nvPr/>
            </p:nvSpPr>
            <p:spPr>
              <a:xfrm>
                <a:off x="4259" y="1096"/>
                <a:ext cx="4" cy="0"/>
              </a:xfrm>
              <a:prstGeom prst="line">
                <a:avLst/>
              </a:prstGeom>
              <a:ln w="11113" cap="flat" cmpd="sng">
                <a:solidFill>
                  <a:srgbClr val="FF0000"/>
                </a:solidFill>
                <a:prstDash val="solid"/>
                <a:headEnd type="none" w="med" len="med"/>
                <a:tailEnd type="none" w="med" len="med"/>
              </a:ln>
            </p:spPr>
          </p:sp>
          <p:sp>
            <p:nvSpPr>
              <p:cNvPr id="86470" name="Line 8474"/>
              <p:cNvSpPr/>
              <p:nvPr/>
            </p:nvSpPr>
            <p:spPr>
              <a:xfrm>
                <a:off x="4261" y="1113"/>
                <a:ext cx="0" cy="17"/>
              </a:xfrm>
              <a:prstGeom prst="line">
                <a:avLst/>
              </a:prstGeom>
              <a:ln w="11113" cap="flat" cmpd="sng">
                <a:solidFill>
                  <a:srgbClr val="FF0000"/>
                </a:solidFill>
                <a:prstDash val="solid"/>
                <a:headEnd type="none" w="med" len="med"/>
                <a:tailEnd type="none" w="med" len="med"/>
              </a:ln>
            </p:spPr>
          </p:sp>
          <p:sp>
            <p:nvSpPr>
              <p:cNvPr id="86471" name="Line 8475"/>
              <p:cNvSpPr/>
              <p:nvPr/>
            </p:nvSpPr>
            <p:spPr>
              <a:xfrm>
                <a:off x="4259" y="1130"/>
                <a:ext cx="4" cy="0"/>
              </a:xfrm>
              <a:prstGeom prst="line">
                <a:avLst/>
              </a:prstGeom>
              <a:ln w="11113" cap="flat" cmpd="sng">
                <a:solidFill>
                  <a:srgbClr val="FF0000"/>
                </a:solidFill>
                <a:prstDash val="solid"/>
                <a:headEnd type="none" w="med" len="med"/>
                <a:tailEnd type="none" w="med" len="med"/>
              </a:ln>
            </p:spPr>
          </p:sp>
          <p:sp>
            <p:nvSpPr>
              <p:cNvPr id="86472" name="Line 8476"/>
              <p:cNvSpPr/>
              <p:nvPr/>
            </p:nvSpPr>
            <p:spPr>
              <a:xfrm flipV="1">
                <a:off x="4276" y="1107"/>
                <a:ext cx="0" cy="10"/>
              </a:xfrm>
              <a:prstGeom prst="line">
                <a:avLst/>
              </a:prstGeom>
              <a:ln w="11113" cap="flat" cmpd="sng">
                <a:solidFill>
                  <a:srgbClr val="FF0000"/>
                </a:solidFill>
                <a:prstDash val="solid"/>
                <a:headEnd type="none" w="med" len="med"/>
                <a:tailEnd type="none" w="med" len="med"/>
              </a:ln>
            </p:spPr>
          </p:sp>
          <p:sp>
            <p:nvSpPr>
              <p:cNvPr id="86473" name="Line 8477"/>
              <p:cNvSpPr/>
              <p:nvPr/>
            </p:nvSpPr>
            <p:spPr>
              <a:xfrm>
                <a:off x="4274" y="1107"/>
                <a:ext cx="4" cy="0"/>
              </a:xfrm>
              <a:prstGeom prst="line">
                <a:avLst/>
              </a:prstGeom>
              <a:ln w="11113" cap="flat" cmpd="sng">
                <a:solidFill>
                  <a:srgbClr val="FF0000"/>
                </a:solidFill>
                <a:prstDash val="solid"/>
                <a:headEnd type="none" w="med" len="med"/>
                <a:tailEnd type="none" w="med" len="med"/>
              </a:ln>
            </p:spPr>
          </p:sp>
          <p:sp>
            <p:nvSpPr>
              <p:cNvPr id="86474" name="Line 8478"/>
              <p:cNvSpPr/>
              <p:nvPr/>
            </p:nvSpPr>
            <p:spPr>
              <a:xfrm>
                <a:off x="4276" y="1117"/>
                <a:ext cx="0" cy="11"/>
              </a:xfrm>
              <a:prstGeom prst="line">
                <a:avLst/>
              </a:prstGeom>
              <a:ln w="11113" cap="flat" cmpd="sng">
                <a:solidFill>
                  <a:srgbClr val="FF0000"/>
                </a:solidFill>
                <a:prstDash val="solid"/>
                <a:headEnd type="none" w="med" len="med"/>
                <a:tailEnd type="none" w="med" len="med"/>
              </a:ln>
            </p:spPr>
          </p:sp>
          <p:sp>
            <p:nvSpPr>
              <p:cNvPr id="86475" name="Line 8479"/>
              <p:cNvSpPr/>
              <p:nvPr/>
            </p:nvSpPr>
            <p:spPr>
              <a:xfrm>
                <a:off x="4274" y="1128"/>
                <a:ext cx="4" cy="0"/>
              </a:xfrm>
              <a:prstGeom prst="line">
                <a:avLst/>
              </a:prstGeom>
              <a:ln w="11113" cap="flat" cmpd="sng">
                <a:solidFill>
                  <a:srgbClr val="FF0000"/>
                </a:solidFill>
                <a:prstDash val="solid"/>
                <a:headEnd type="none" w="med" len="med"/>
                <a:tailEnd type="none" w="med" len="med"/>
              </a:ln>
            </p:spPr>
          </p:sp>
          <p:sp>
            <p:nvSpPr>
              <p:cNvPr id="86476" name="Line 8480"/>
              <p:cNvSpPr/>
              <p:nvPr/>
            </p:nvSpPr>
            <p:spPr>
              <a:xfrm flipV="1">
                <a:off x="4294" y="1094"/>
                <a:ext cx="0" cy="17"/>
              </a:xfrm>
              <a:prstGeom prst="line">
                <a:avLst/>
              </a:prstGeom>
              <a:ln w="11113" cap="flat" cmpd="sng">
                <a:solidFill>
                  <a:srgbClr val="FF0000"/>
                </a:solidFill>
                <a:prstDash val="solid"/>
                <a:headEnd type="none" w="med" len="med"/>
                <a:tailEnd type="none" w="med" len="med"/>
              </a:ln>
            </p:spPr>
          </p:sp>
          <p:sp>
            <p:nvSpPr>
              <p:cNvPr id="86477" name="Line 8481"/>
              <p:cNvSpPr/>
              <p:nvPr/>
            </p:nvSpPr>
            <p:spPr>
              <a:xfrm>
                <a:off x="4292" y="1094"/>
                <a:ext cx="4" cy="0"/>
              </a:xfrm>
              <a:prstGeom prst="line">
                <a:avLst/>
              </a:prstGeom>
              <a:ln w="11113" cap="flat" cmpd="sng">
                <a:solidFill>
                  <a:srgbClr val="FF0000"/>
                </a:solidFill>
                <a:prstDash val="solid"/>
                <a:headEnd type="none" w="med" len="med"/>
                <a:tailEnd type="none" w="med" len="med"/>
              </a:ln>
            </p:spPr>
          </p:sp>
          <p:sp>
            <p:nvSpPr>
              <p:cNvPr id="86478" name="Line 8482"/>
              <p:cNvSpPr/>
              <p:nvPr/>
            </p:nvSpPr>
            <p:spPr>
              <a:xfrm>
                <a:off x="4294" y="1111"/>
                <a:ext cx="0" cy="17"/>
              </a:xfrm>
              <a:prstGeom prst="line">
                <a:avLst/>
              </a:prstGeom>
              <a:ln w="11113" cap="flat" cmpd="sng">
                <a:solidFill>
                  <a:srgbClr val="FF0000"/>
                </a:solidFill>
                <a:prstDash val="solid"/>
                <a:headEnd type="none" w="med" len="med"/>
                <a:tailEnd type="none" w="med" len="med"/>
              </a:ln>
            </p:spPr>
          </p:sp>
          <p:sp>
            <p:nvSpPr>
              <p:cNvPr id="86479" name="Line 8483"/>
              <p:cNvSpPr/>
              <p:nvPr/>
            </p:nvSpPr>
            <p:spPr>
              <a:xfrm>
                <a:off x="4292" y="1128"/>
                <a:ext cx="4" cy="0"/>
              </a:xfrm>
              <a:prstGeom prst="line">
                <a:avLst/>
              </a:prstGeom>
              <a:ln w="11113" cap="flat" cmpd="sng">
                <a:solidFill>
                  <a:srgbClr val="FF0000"/>
                </a:solidFill>
                <a:prstDash val="solid"/>
                <a:headEnd type="none" w="med" len="med"/>
                <a:tailEnd type="none" w="med" len="med"/>
              </a:ln>
            </p:spPr>
          </p:sp>
          <p:sp>
            <p:nvSpPr>
              <p:cNvPr id="86480" name="Line 8484"/>
              <p:cNvSpPr/>
              <p:nvPr/>
            </p:nvSpPr>
            <p:spPr>
              <a:xfrm flipV="1">
                <a:off x="4311" y="1096"/>
                <a:ext cx="0" cy="25"/>
              </a:xfrm>
              <a:prstGeom prst="line">
                <a:avLst/>
              </a:prstGeom>
              <a:ln w="11113" cap="flat" cmpd="sng">
                <a:solidFill>
                  <a:srgbClr val="FF0000"/>
                </a:solidFill>
                <a:prstDash val="solid"/>
                <a:headEnd type="none" w="med" len="med"/>
                <a:tailEnd type="none" w="med" len="med"/>
              </a:ln>
            </p:spPr>
          </p:sp>
          <p:sp>
            <p:nvSpPr>
              <p:cNvPr id="86481" name="Line 8485"/>
              <p:cNvSpPr/>
              <p:nvPr/>
            </p:nvSpPr>
            <p:spPr>
              <a:xfrm>
                <a:off x="4309" y="1096"/>
                <a:ext cx="4" cy="0"/>
              </a:xfrm>
              <a:prstGeom prst="line">
                <a:avLst/>
              </a:prstGeom>
              <a:ln w="11113" cap="flat" cmpd="sng">
                <a:solidFill>
                  <a:srgbClr val="FF0000"/>
                </a:solidFill>
                <a:prstDash val="solid"/>
                <a:headEnd type="none" w="med" len="med"/>
                <a:tailEnd type="none" w="med" len="med"/>
              </a:ln>
            </p:spPr>
          </p:sp>
          <p:sp>
            <p:nvSpPr>
              <p:cNvPr id="86482" name="Line 8486"/>
              <p:cNvSpPr/>
              <p:nvPr/>
            </p:nvSpPr>
            <p:spPr>
              <a:xfrm>
                <a:off x="4311" y="1121"/>
                <a:ext cx="0" cy="26"/>
              </a:xfrm>
              <a:prstGeom prst="line">
                <a:avLst/>
              </a:prstGeom>
              <a:ln w="11113" cap="flat" cmpd="sng">
                <a:solidFill>
                  <a:srgbClr val="FF0000"/>
                </a:solidFill>
                <a:prstDash val="solid"/>
                <a:headEnd type="none" w="med" len="med"/>
                <a:tailEnd type="none" w="med" len="med"/>
              </a:ln>
            </p:spPr>
          </p:sp>
          <p:sp>
            <p:nvSpPr>
              <p:cNvPr id="86483" name="Line 8487"/>
              <p:cNvSpPr/>
              <p:nvPr/>
            </p:nvSpPr>
            <p:spPr>
              <a:xfrm>
                <a:off x="4309" y="1147"/>
                <a:ext cx="4" cy="0"/>
              </a:xfrm>
              <a:prstGeom prst="line">
                <a:avLst/>
              </a:prstGeom>
              <a:ln w="11113" cap="flat" cmpd="sng">
                <a:solidFill>
                  <a:srgbClr val="FF0000"/>
                </a:solidFill>
                <a:prstDash val="solid"/>
                <a:headEnd type="none" w="med" len="med"/>
                <a:tailEnd type="none" w="med" len="med"/>
              </a:ln>
            </p:spPr>
          </p:sp>
          <p:sp>
            <p:nvSpPr>
              <p:cNvPr id="86484" name="Line 8488"/>
              <p:cNvSpPr/>
              <p:nvPr/>
            </p:nvSpPr>
            <p:spPr>
              <a:xfrm flipV="1">
                <a:off x="4327" y="1073"/>
                <a:ext cx="0" cy="32"/>
              </a:xfrm>
              <a:prstGeom prst="line">
                <a:avLst/>
              </a:prstGeom>
              <a:ln w="11113" cap="flat" cmpd="sng">
                <a:solidFill>
                  <a:srgbClr val="FF0000"/>
                </a:solidFill>
                <a:prstDash val="solid"/>
                <a:headEnd type="none" w="med" len="med"/>
                <a:tailEnd type="none" w="med" len="med"/>
              </a:ln>
            </p:spPr>
          </p:sp>
          <p:sp>
            <p:nvSpPr>
              <p:cNvPr id="86485" name="Line 8489"/>
              <p:cNvSpPr/>
              <p:nvPr/>
            </p:nvSpPr>
            <p:spPr>
              <a:xfrm>
                <a:off x="4324" y="1073"/>
                <a:ext cx="5" cy="0"/>
              </a:xfrm>
              <a:prstGeom prst="line">
                <a:avLst/>
              </a:prstGeom>
              <a:ln w="11113" cap="flat" cmpd="sng">
                <a:solidFill>
                  <a:srgbClr val="FF0000"/>
                </a:solidFill>
                <a:prstDash val="solid"/>
                <a:headEnd type="none" w="med" len="med"/>
                <a:tailEnd type="none" w="med" len="med"/>
              </a:ln>
            </p:spPr>
          </p:sp>
          <p:sp>
            <p:nvSpPr>
              <p:cNvPr id="86486" name="Line 8490"/>
              <p:cNvSpPr/>
              <p:nvPr/>
            </p:nvSpPr>
            <p:spPr>
              <a:xfrm>
                <a:off x="4327" y="1105"/>
                <a:ext cx="0" cy="31"/>
              </a:xfrm>
              <a:prstGeom prst="line">
                <a:avLst/>
              </a:prstGeom>
              <a:ln w="11113" cap="flat" cmpd="sng">
                <a:solidFill>
                  <a:srgbClr val="FF0000"/>
                </a:solidFill>
                <a:prstDash val="solid"/>
                <a:headEnd type="none" w="med" len="med"/>
                <a:tailEnd type="none" w="med" len="med"/>
              </a:ln>
            </p:spPr>
          </p:sp>
          <p:sp>
            <p:nvSpPr>
              <p:cNvPr id="86487" name="Line 8491"/>
              <p:cNvSpPr/>
              <p:nvPr/>
            </p:nvSpPr>
            <p:spPr>
              <a:xfrm>
                <a:off x="4324" y="1136"/>
                <a:ext cx="5" cy="0"/>
              </a:xfrm>
              <a:prstGeom prst="line">
                <a:avLst/>
              </a:prstGeom>
              <a:ln w="11113" cap="flat" cmpd="sng">
                <a:solidFill>
                  <a:srgbClr val="FF0000"/>
                </a:solidFill>
                <a:prstDash val="solid"/>
                <a:headEnd type="none" w="med" len="med"/>
                <a:tailEnd type="none" w="med" len="med"/>
              </a:ln>
            </p:spPr>
          </p:sp>
          <p:sp>
            <p:nvSpPr>
              <p:cNvPr id="86488" name="Line 8492"/>
              <p:cNvSpPr/>
              <p:nvPr/>
            </p:nvSpPr>
            <p:spPr>
              <a:xfrm flipV="1">
                <a:off x="4344" y="1075"/>
                <a:ext cx="0" cy="23"/>
              </a:xfrm>
              <a:prstGeom prst="line">
                <a:avLst/>
              </a:prstGeom>
              <a:ln w="11113" cap="flat" cmpd="sng">
                <a:solidFill>
                  <a:srgbClr val="FF0000"/>
                </a:solidFill>
                <a:prstDash val="solid"/>
                <a:headEnd type="none" w="med" len="med"/>
                <a:tailEnd type="none" w="med" len="med"/>
              </a:ln>
            </p:spPr>
          </p:sp>
          <p:sp>
            <p:nvSpPr>
              <p:cNvPr id="86489" name="Line 8493"/>
              <p:cNvSpPr/>
              <p:nvPr/>
            </p:nvSpPr>
            <p:spPr>
              <a:xfrm>
                <a:off x="4342" y="1075"/>
                <a:ext cx="4" cy="0"/>
              </a:xfrm>
              <a:prstGeom prst="line">
                <a:avLst/>
              </a:prstGeom>
              <a:ln w="11113" cap="flat" cmpd="sng">
                <a:solidFill>
                  <a:srgbClr val="FF0000"/>
                </a:solidFill>
                <a:prstDash val="solid"/>
                <a:headEnd type="none" w="med" len="med"/>
                <a:tailEnd type="none" w="med" len="med"/>
              </a:ln>
            </p:spPr>
          </p:sp>
          <p:sp>
            <p:nvSpPr>
              <p:cNvPr id="86490" name="Line 8494"/>
              <p:cNvSpPr/>
              <p:nvPr/>
            </p:nvSpPr>
            <p:spPr>
              <a:xfrm>
                <a:off x="4344" y="1098"/>
                <a:ext cx="0" cy="23"/>
              </a:xfrm>
              <a:prstGeom prst="line">
                <a:avLst/>
              </a:prstGeom>
              <a:ln w="11113" cap="flat" cmpd="sng">
                <a:solidFill>
                  <a:srgbClr val="FF0000"/>
                </a:solidFill>
                <a:prstDash val="solid"/>
                <a:headEnd type="none" w="med" len="med"/>
                <a:tailEnd type="none" w="med" len="med"/>
              </a:ln>
            </p:spPr>
          </p:sp>
          <p:sp>
            <p:nvSpPr>
              <p:cNvPr id="86491" name="Line 8495"/>
              <p:cNvSpPr/>
              <p:nvPr/>
            </p:nvSpPr>
            <p:spPr>
              <a:xfrm>
                <a:off x="4342" y="1121"/>
                <a:ext cx="4" cy="0"/>
              </a:xfrm>
              <a:prstGeom prst="line">
                <a:avLst/>
              </a:prstGeom>
              <a:ln w="11113" cap="flat" cmpd="sng">
                <a:solidFill>
                  <a:srgbClr val="FF0000"/>
                </a:solidFill>
                <a:prstDash val="solid"/>
                <a:headEnd type="none" w="med" len="med"/>
                <a:tailEnd type="none" w="med" len="med"/>
              </a:ln>
            </p:spPr>
          </p:sp>
          <p:sp>
            <p:nvSpPr>
              <p:cNvPr id="86492" name="Line 8496"/>
              <p:cNvSpPr/>
              <p:nvPr/>
            </p:nvSpPr>
            <p:spPr>
              <a:xfrm flipV="1">
                <a:off x="3510" y="1199"/>
                <a:ext cx="0" cy="47"/>
              </a:xfrm>
              <a:prstGeom prst="line">
                <a:avLst/>
              </a:prstGeom>
              <a:ln w="11113" cap="flat" cmpd="sng">
                <a:solidFill>
                  <a:srgbClr val="0000FF"/>
                </a:solidFill>
                <a:prstDash val="solid"/>
                <a:headEnd type="none" w="med" len="med"/>
                <a:tailEnd type="none" w="med" len="med"/>
              </a:ln>
            </p:spPr>
          </p:sp>
          <p:sp>
            <p:nvSpPr>
              <p:cNvPr id="86493" name="Line 8497"/>
              <p:cNvSpPr/>
              <p:nvPr/>
            </p:nvSpPr>
            <p:spPr>
              <a:xfrm>
                <a:off x="3508" y="1199"/>
                <a:ext cx="4" cy="0"/>
              </a:xfrm>
              <a:prstGeom prst="line">
                <a:avLst/>
              </a:prstGeom>
              <a:ln w="11113" cap="flat" cmpd="sng">
                <a:solidFill>
                  <a:srgbClr val="0000FF"/>
                </a:solidFill>
                <a:prstDash val="solid"/>
                <a:headEnd type="none" w="med" len="med"/>
                <a:tailEnd type="none" w="med" len="med"/>
              </a:ln>
            </p:spPr>
          </p:sp>
          <p:sp>
            <p:nvSpPr>
              <p:cNvPr id="86494" name="Line 8498"/>
              <p:cNvSpPr/>
              <p:nvPr/>
            </p:nvSpPr>
            <p:spPr>
              <a:xfrm>
                <a:off x="3510" y="1246"/>
                <a:ext cx="0" cy="46"/>
              </a:xfrm>
              <a:prstGeom prst="line">
                <a:avLst/>
              </a:prstGeom>
              <a:ln w="11113" cap="flat" cmpd="sng">
                <a:solidFill>
                  <a:srgbClr val="0000FF"/>
                </a:solidFill>
                <a:prstDash val="solid"/>
                <a:headEnd type="none" w="med" len="med"/>
                <a:tailEnd type="none" w="med" len="med"/>
              </a:ln>
            </p:spPr>
          </p:sp>
          <p:sp>
            <p:nvSpPr>
              <p:cNvPr id="86495" name="Line 8499"/>
              <p:cNvSpPr/>
              <p:nvPr/>
            </p:nvSpPr>
            <p:spPr>
              <a:xfrm>
                <a:off x="3508" y="1292"/>
                <a:ext cx="4" cy="0"/>
              </a:xfrm>
              <a:prstGeom prst="line">
                <a:avLst/>
              </a:prstGeom>
              <a:ln w="11113" cap="flat" cmpd="sng">
                <a:solidFill>
                  <a:srgbClr val="0000FF"/>
                </a:solidFill>
                <a:prstDash val="solid"/>
                <a:headEnd type="none" w="med" len="med"/>
                <a:tailEnd type="none" w="med" len="med"/>
              </a:ln>
            </p:spPr>
          </p:sp>
          <p:sp>
            <p:nvSpPr>
              <p:cNvPr id="86496" name="Line 8500"/>
              <p:cNvSpPr/>
              <p:nvPr/>
            </p:nvSpPr>
            <p:spPr>
              <a:xfrm flipV="1">
                <a:off x="3527" y="1217"/>
                <a:ext cx="0" cy="6"/>
              </a:xfrm>
              <a:prstGeom prst="line">
                <a:avLst/>
              </a:prstGeom>
              <a:ln w="11113" cap="flat" cmpd="sng">
                <a:solidFill>
                  <a:srgbClr val="0000FF"/>
                </a:solidFill>
                <a:prstDash val="solid"/>
                <a:headEnd type="none" w="med" len="med"/>
                <a:tailEnd type="none" w="med" len="med"/>
              </a:ln>
            </p:spPr>
          </p:sp>
          <p:sp>
            <p:nvSpPr>
              <p:cNvPr id="86497" name="Line 8501"/>
              <p:cNvSpPr/>
              <p:nvPr/>
            </p:nvSpPr>
            <p:spPr>
              <a:xfrm>
                <a:off x="3525" y="1217"/>
                <a:ext cx="5" cy="0"/>
              </a:xfrm>
              <a:prstGeom prst="line">
                <a:avLst/>
              </a:prstGeom>
              <a:ln w="11113" cap="flat" cmpd="sng">
                <a:solidFill>
                  <a:srgbClr val="0000FF"/>
                </a:solidFill>
                <a:prstDash val="solid"/>
                <a:headEnd type="none" w="med" len="med"/>
                <a:tailEnd type="none" w="med" len="med"/>
              </a:ln>
            </p:spPr>
          </p:sp>
          <p:sp>
            <p:nvSpPr>
              <p:cNvPr id="86498" name="Line 8502"/>
              <p:cNvSpPr/>
              <p:nvPr/>
            </p:nvSpPr>
            <p:spPr>
              <a:xfrm>
                <a:off x="3527" y="1223"/>
                <a:ext cx="0" cy="6"/>
              </a:xfrm>
              <a:prstGeom prst="line">
                <a:avLst/>
              </a:prstGeom>
              <a:ln w="11113" cap="flat" cmpd="sng">
                <a:solidFill>
                  <a:srgbClr val="0000FF"/>
                </a:solidFill>
                <a:prstDash val="solid"/>
                <a:headEnd type="none" w="med" len="med"/>
                <a:tailEnd type="none" w="med" len="med"/>
              </a:ln>
            </p:spPr>
          </p:sp>
          <p:sp>
            <p:nvSpPr>
              <p:cNvPr id="86499" name="Line 8503"/>
              <p:cNvSpPr/>
              <p:nvPr/>
            </p:nvSpPr>
            <p:spPr>
              <a:xfrm>
                <a:off x="3525" y="1229"/>
                <a:ext cx="5" cy="0"/>
              </a:xfrm>
              <a:prstGeom prst="line">
                <a:avLst/>
              </a:prstGeom>
              <a:ln w="11113" cap="flat" cmpd="sng">
                <a:solidFill>
                  <a:srgbClr val="0000FF"/>
                </a:solidFill>
                <a:prstDash val="solid"/>
                <a:headEnd type="none" w="med" len="med"/>
                <a:tailEnd type="none" w="med" len="med"/>
              </a:ln>
            </p:spPr>
          </p:sp>
          <p:sp>
            <p:nvSpPr>
              <p:cNvPr id="86500" name="Line 8504"/>
              <p:cNvSpPr/>
              <p:nvPr/>
            </p:nvSpPr>
            <p:spPr>
              <a:xfrm flipV="1">
                <a:off x="3543" y="1223"/>
                <a:ext cx="0" cy="2"/>
              </a:xfrm>
              <a:prstGeom prst="line">
                <a:avLst/>
              </a:prstGeom>
              <a:ln w="11113" cap="flat" cmpd="sng">
                <a:solidFill>
                  <a:srgbClr val="0000FF"/>
                </a:solidFill>
                <a:prstDash val="solid"/>
                <a:headEnd type="none" w="med" len="med"/>
                <a:tailEnd type="none" w="med" len="med"/>
              </a:ln>
            </p:spPr>
          </p:sp>
          <p:sp>
            <p:nvSpPr>
              <p:cNvPr id="86501" name="Line 8505"/>
              <p:cNvSpPr/>
              <p:nvPr/>
            </p:nvSpPr>
            <p:spPr>
              <a:xfrm>
                <a:off x="3540" y="1223"/>
                <a:ext cx="5" cy="0"/>
              </a:xfrm>
              <a:prstGeom prst="line">
                <a:avLst/>
              </a:prstGeom>
              <a:ln w="11113" cap="flat" cmpd="sng">
                <a:solidFill>
                  <a:srgbClr val="0000FF"/>
                </a:solidFill>
                <a:prstDash val="solid"/>
                <a:headEnd type="none" w="med" len="med"/>
                <a:tailEnd type="none" w="med" len="med"/>
              </a:ln>
            </p:spPr>
          </p:sp>
          <p:sp>
            <p:nvSpPr>
              <p:cNvPr id="86502" name="Line 8506"/>
              <p:cNvSpPr/>
              <p:nvPr/>
            </p:nvSpPr>
            <p:spPr>
              <a:xfrm>
                <a:off x="3543" y="1225"/>
                <a:ext cx="0" cy="2"/>
              </a:xfrm>
              <a:prstGeom prst="line">
                <a:avLst/>
              </a:prstGeom>
              <a:ln w="11113" cap="flat" cmpd="sng">
                <a:solidFill>
                  <a:srgbClr val="0000FF"/>
                </a:solidFill>
                <a:prstDash val="solid"/>
                <a:headEnd type="none" w="med" len="med"/>
                <a:tailEnd type="none" w="med" len="med"/>
              </a:ln>
            </p:spPr>
          </p:sp>
          <p:sp>
            <p:nvSpPr>
              <p:cNvPr id="86503" name="Line 8507"/>
              <p:cNvSpPr/>
              <p:nvPr/>
            </p:nvSpPr>
            <p:spPr>
              <a:xfrm>
                <a:off x="3540" y="1227"/>
                <a:ext cx="5" cy="0"/>
              </a:xfrm>
              <a:prstGeom prst="line">
                <a:avLst/>
              </a:prstGeom>
              <a:ln w="11113" cap="flat" cmpd="sng">
                <a:solidFill>
                  <a:srgbClr val="0000FF"/>
                </a:solidFill>
                <a:prstDash val="solid"/>
                <a:headEnd type="none" w="med" len="med"/>
                <a:tailEnd type="none" w="med" len="med"/>
              </a:ln>
            </p:spPr>
          </p:sp>
          <p:sp>
            <p:nvSpPr>
              <p:cNvPr id="86504" name="Line 8508"/>
              <p:cNvSpPr/>
              <p:nvPr/>
            </p:nvSpPr>
            <p:spPr>
              <a:xfrm flipV="1">
                <a:off x="3560" y="1225"/>
                <a:ext cx="0" cy="2"/>
              </a:xfrm>
              <a:prstGeom prst="line">
                <a:avLst/>
              </a:prstGeom>
              <a:ln w="11113" cap="flat" cmpd="sng">
                <a:solidFill>
                  <a:srgbClr val="0000FF"/>
                </a:solidFill>
                <a:prstDash val="solid"/>
                <a:headEnd type="none" w="med" len="med"/>
                <a:tailEnd type="none" w="med" len="med"/>
              </a:ln>
            </p:spPr>
          </p:sp>
          <p:sp>
            <p:nvSpPr>
              <p:cNvPr id="86505" name="Line 8509"/>
              <p:cNvSpPr/>
              <p:nvPr/>
            </p:nvSpPr>
            <p:spPr>
              <a:xfrm>
                <a:off x="3558" y="1225"/>
                <a:ext cx="4" cy="0"/>
              </a:xfrm>
              <a:prstGeom prst="line">
                <a:avLst/>
              </a:prstGeom>
              <a:ln w="11113" cap="flat" cmpd="sng">
                <a:solidFill>
                  <a:srgbClr val="0000FF"/>
                </a:solidFill>
                <a:prstDash val="solid"/>
                <a:headEnd type="none" w="med" len="med"/>
                <a:tailEnd type="none" w="med" len="med"/>
              </a:ln>
            </p:spPr>
          </p:sp>
          <p:sp>
            <p:nvSpPr>
              <p:cNvPr id="86506" name="Line 8510"/>
              <p:cNvSpPr/>
              <p:nvPr/>
            </p:nvSpPr>
            <p:spPr>
              <a:xfrm>
                <a:off x="3560" y="1227"/>
                <a:ext cx="0" cy="2"/>
              </a:xfrm>
              <a:prstGeom prst="line">
                <a:avLst/>
              </a:prstGeom>
              <a:ln w="11113" cap="flat" cmpd="sng">
                <a:solidFill>
                  <a:srgbClr val="0000FF"/>
                </a:solidFill>
                <a:prstDash val="solid"/>
                <a:headEnd type="none" w="med" len="med"/>
                <a:tailEnd type="none" w="med" len="med"/>
              </a:ln>
            </p:spPr>
          </p:sp>
          <p:sp>
            <p:nvSpPr>
              <p:cNvPr id="86507" name="Line 8511"/>
              <p:cNvSpPr/>
              <p:nvPr/>
            </p:nvSpPr>
            <p:spPr>
              <a:xfrm>
                <a:off x="3558" y="1229"/>
                <a:ext cx="4" cy="0"/>
              </a:xfrm>
              <a:prstGeom prst="line">
                <a:avLst/>
              </a:prstGeom>
              <a:ln w="11113" cap="flat" cmpd="sng">
                <a:solidFill>
                  <a:srgbClr val="0000FF"/>
                </a:solidFill>
                <a:prstDash val="solid"/>
                <a:headEnd type="none" w="med" len="med"/>
                <a:tailEnd type="none" w="med" len="med"/>
              </a:ln>
            </p:spPr>
          </p:sp>
          <p:sp>
            <p:nvSpPr>
              <p:cNvPr id="86508" name="Line 8512"/>
              <p:cNvSpPr/>
              <p:nvPr/>
            </p:nvSpPr>
            <p:spPr>
              <a:xfrm flipV="1">
                <a:off x="3578" y="1221"/>
                <a:ext cx="0" cy="2"/>
              </a:xfrm>
              <a:prstGeom prst="line">
                <a:avLst/>
              </a:prstGeom>
              <a:ln w="11113" cap="flat" cmpd="sng">
                <a:solidFill>
                  <a:srgbClr val="0000FF"/>
                </a:solidFill>
                <a:prstDash val="solid"/>
                <a:headEnd type="none" w="med" len="med"/>
                <a:tailEnd type="none" w="med" len="med"/>
              </a:ln>
            </p:spPr>
          </p:sp>
          <p:sp>
            <p:nvSpPr>
              <p:cNvPr id="86509" name="Line 8513"/>
              <p:cNvSpPr/>
              <p:nvPr/>
            </p:nvSpPr>
            <p:spPr>
              <a:xfrm>
                <a:off x="3576" y="1221"/>
                <a:ext cx="4" cy="0"/>
              </a:xfrm>
              <a:prstGeom prst="line">
                <a:avLst/>
              </a:prstGeom>
              <a:ln w="11113" cap="flat" cmpd="sng">
                <a:solidFill>
                  <a:srgbClr val="0000FF"/>
                </a:solidFill>
                <a:prstDash val="solid"/>
                <a:headEnd type="none" w="med" len="med"/>
                <a:tailEnd type="none" w="med" len="med"/>
              </a:ln>
            </p:spPr>
          </p:sp>
          <p:sp>
            <p:nvSpPr>
              <p:cNvPr id="86510" name="Line 8514"/>
              <p:cNvSpPr/>
              <p:nvPr/>
            </p:nvSpPr>
            <p:spPr>
              <a:xfrm>
                <a:off x="3578" y="1223"/>
                <a:ext cx="0" cy="2"/>
              </a:xfrm>
              <a:prstGeom prst="line">
                <a:avLst/>
              </a:prstGeom>
              <a:ln w="11113" cap="flat" cmpd="sng">
                <a:solidFill>
                  <a:srgbClr val="0000FF"/>
                </a:solidFill>
                <a:prstDash val="solid"/>
                <a:headEnd type="none" w="med" len="med"/>
                <a:tailEnd type="none" w="med" len="med"/>
              </a:ln>
            </p:spPr>
          </p:sp>
          <p:sp>
            <p:nvSpPr>
              <p:cNvPr id="86511" name="Line 8515"/>
              <p:cNvSpPr/>
              <p:nvPr/>
            </p:nvSpPr>
            <p:spPr>
              <a:xfrm>
                <a:off x="3576" y="1225"/>
                <a:ext cx="4" cy="0"/>
              </a:xfrm>
              <a:prstGeom prst="line">
                <a:avLst/>
              </a:prstGeom>
              <a:ln w="11113" cap="flat" cmpd="sng">
                <a:solidFill>
                  <a:srgbClr val="0000FF"/>
                </a:solidFill>
                <a:prstDash val="solid"/>
                <a:headEnd type="none" w="med" len="med"/>
                <a:tailEnd type="none" w="med" len="med"/>
              </a:ln>
            </p:spPr>
          </p:sp>
          <p:sp>
            <p:nvSpPr>
              <p:cNvPr id="86512" name="Line 8516"/>
              <p:cNvSpPr/>
              <p:nvPr/>
            </p:nvSpPr>
            <p:spPr>
              <a:xfrm flipV="1">
                <a:off x="3593" y="1223"/>
                <a:ext cx="0" cy="2"/>
              </a:xfrm>
              <a:prstGeom prst="line">
                <a:avLst/>
              </a:prstGeom>
              <a:ln w="11113" cap="flat" cmpd="sng">
                <a:solidFill>
                  <a:srgbClr val="0000FF"/>
                </a:solidFill>
                <a:prstDash val="solid"/>
                <a:headEnd type="none" w="med" len="med"/>
                <a:tailEnd type="none" w="med" len="med"/>
              </a:ln>
            </p:spPr>
          </p:sp>
          <p:sp>
            <p:nvSpPr>
              <p:cNvPr id="86513" name="Line 8517"/>
              <p:cNvSpPr/>
              <p:nvPr/>
            </p:nvSpPr>
            <p:spPr>
              <a:xfrm>
                <a:off x="3591" y="1223"/>
                <a:ext cx="4" cy="0"/>
              </a:xfrm>
              <a:prstGeom prst="line">
                <a:avLst/>
              </a:prstGeom>
              <a:ln w="11113" cap="flat" cmpd="sng">
                <a:solidFill>
                  <a:srgbClr val="0000FF"/>
                </a:solidFill>
                <a:prstDash val="solid"/>
                <a:headEnd type="none" w="med" len="med"/>
                <a:tailEnd type="none" w="med" len="med"/>
              </a:ln>
            </p:spPr>
          </p:sp>
          <p:sp>
            <p:nvSpPr>
              <p:cNvPr id="86514" name="Line 8518"/>
              <p:cNvSpPr/>
              <p:nvPr/>
            </p:nvSpPr>
            <p:spPr>
              <a:xfrm>
                <a:off x="3593" y="1225"/>
                <a:ext cx="0" cy="2"/>
              </a:xfrm>
              <a:prstGeom prst="line">
                <a:avLst/>
              </a:prstGeom>
              <a:ln w="11113" cap="flat" cmpd="sng">
                <a:solidFill>
                  <a:srgbClr val="0000FF"/>
                </a:solidFill>
                <a:prstDash val="solid"/>
                <a:headEnd type="none" w="med" len="med"/>
                <a:tailEnd type="none" w="med" len="med"/>
              </a:ln>
            </p:spPr>
          </p:sp>
          <p:sp>
            <p:nvSpPr>
              <p:cNvPr id="86515" name="Line 8519"/>
              <p:cNvSpPr/>
              <p:nvPr/>
            </p:nvSpPr>
            <p:spPr>
              <a:xfrm>
                <a:off x="3591" y="1227"/>
                <a:ext cx="4" cy="0"/>
              </a:xfrm>
              <a:prstGeom prst="line">
                <a:avLst/>
              </a:prstGeom>
              <a:ln w="11113" cap="flat" cmpd="sng">
                <a:solidFill>
                  <a:srgbClr val="0000FF"/>
                </a:solidFill>
                <a:prstDash val="solid"/>
                <a:headEnd type="none" w="med" len="med"/>
                <a:tailEnd type="none" w="med" len="med"/>
              </a:ln>
            </p:spPr>
          </p:sp>
          <p:sp>
            <p:nvSpPr>
              <p:cNvPr id="86516" name="Line 8520"/>
              <p:cNvSpPr/>
              <p:nvPr/>
            </p:nvSpPr>
            <p:spPr>
              <a:xfrm flipV="1">
                <a:off x="3611" y="1225"/>
                <a:ext cx="0" cy="2"/>
              </a:xfrm>
              <a:prstGeom prst="line">
                <a:avLst/>
              </a:prstGeom>
              <a:ln w="11113" cap="flat" cmpd="sng">
                <a:solidFill>
                  <a:srgbClr val="0000FF"/>
                </a:solidFill>
                <a:prstDash val="solid"/>
                <a:headEnd type="none" w="med" len="med"/>
                <a:tailEnd type="none" w="med" len="med"/>
              </a:ln>
            </p:spPr>
          </p:sp>
          <p:sp>
            <p:nvSpPr>
              <p:cNvPr id="86517" name="Line 8521"/>
              <p:cNvSpPr/>
              <p:nvPr/>
            </p:nvSpPr>
            <p:spPr>
              <a:xfrm>
                <a:off x="3608" y="1225"/>
                <a:ext cx="5" cy="0"/>
              </a:xfrm>
              <a:prstGeom prst="line">
                <a:avLst/>
              </a:prstGeom>
              <a:ln w="11113" cap="flat" cmpd="sng">
                <a:solidFill>
                  <a:srgbClr val="0000FF"/>
                </a:solidFill>
                <a:prstDash val="solid"/>
                <a:headEnd type="none" w="med" len="med"/>
                <a:tailEnd type="none" w="med" len="med"/>
              </a:ln>
            </p:spPr>
          </p:sp>
          <p:sp>
            <p:nvSpPr>
              <p:cNvPr id="86518" name="Line 8522"/>
              <p:cNvSpPr/>
              <p:nvPr/>
            </p:nvSpPr>
            <p:spPr>
              <a:xfrm>
                <a:off x="3611" y="1227"/>
                <a:ext cx="0" cy="2"/>
              </a:xfrm>
              <a:prstGeom prst="line">
                <a:avLst/>
              </a:prstGeom>
              <a:ln w="11113" cap="flat" cmpd="sng">
                <a:solidFill>
                  <a:srgbClr val="0000FF"/>
                </a:solidFill>
                <a:prstDash val="solid"/>
                <a:headEnd type="none" w="med" len="med"/>
                <a:tailEnd type="none" w="med" len="med"/>
              </a:ln>
            </p:spPr>
          </p:sp>
          <p:sp>
            <p:nvSpPr>
              <p:cNvPr id="86519" name="Line 8523"/>
              <p:cNvSpPr/>
              <p:nvPr/>
            </p:nvSpPr>
            <p:spPr>
              <a:xfrm>
                <a:off x="3608" y="1229"/>
                <a:ext cx="5" cy="0"/>
              </a:xfrm>
              <a:prstGeom prst="line">
                <a:avLst/>
              </a:prstGeom>
              <a:ln w="11113" cap="flat" cmpd="sng">
                <a:solidFill>
                  <a:srgbClr val="0000FF"/>
                </a:solidFill>
                <a:prstDash val="solid"/>
                <a:headEnd type="none" w="med" len="med"/>
                <a:tailEnd type="none" w="med" len="med"/>
              </a:ln>
            </p:spPr>
          </p:sp>
          <p:sp>
            <p:nvSpPr>
              <p:cNvPr id="86520" name="Line 8524"/>
              <p:cNvSpPr/>
              <p:nvPr/>
            </p:nvSpPr>
            <p:spPr>
              <a:xfrm flipV="1">
                <a:off x="3628" y="1227"/>
                <a:ext cx="0" cy="4"/>
              </a:xfrm>
              <a:prstGeom prst="line">
                <a:avLst/>
              </a:prstGeom>
              <a:ln w="11113" cap="flat" cmpd="sng">
                <a:solidFill>
                  <a:srgbClr val="0000FF"/>
                </a:solidFill>
                <a:prstDash val="solid"/>
                <a:headEnd type="none" w="med" len="med"/>
                <a:tailEnd type="none" w="med" len="med"/>
              </a:ln>
            </p:spPr>
          </p:sp>
          <p:sp>
            <p:nvSpPr>
              <p:cNvPr id="86521" name="Line 8525"/>
              <p:cNvSpPr/>
              <p:nvPr/>
            </p:nvSpPr>
            <p:spPr>
              <a:xfrm>
                <a:off x="3626" y="1227"/>
                <a:ext cx="4" cy="0"/>
              </a:xfrm>
              <a:prstGeom prst="line">
                <a:avLst/>
              </a:prstGeom>
              <a:ln w="11113" cap="flat" cmpd="sng">
                <a:solidFill>
                  <a:srgbClr val="0000FF"/>
                </a:solidFill>
                <a:prstDash val="solid"/>
                <a:headEnd type="none" w="med" len="med"/>
                <a:tailEnd type="none" w="med" len="med"/>
              </a:ln>
            </p:spPr>
          </p:sp>
          <p:sp>
            <p:nvSpPr>
              <p:cNvPr id="86522" name="Line 8526"/>
              <p:cNvSpPr/>
              <p:nvPr/>
            </p:nvSpPr>
            <p:spPr>
              <a:xfrm>
                <a:off x="3628" y="1231"/>
                <a:ext cx="0" cy="5"/>
              </a:xfrm>
              <a:prstGeom prst="line">
                <a:avLst/>
              </a:prstGeom>
              <a:ln w="11113" cap="flat" cmpd="sng">
                <a:solidFill>
                  <a:srgbClr val="0000FF"/>
                </a:solidFill>
                <a:prstDash val="solid"/>
                <a:headEnd type="none" w="med" len="med"/>
                <a:tailEnd type="none" w="med" len="med"/>
              </a:ln>
            </p:spPr>
          </p:sp>
          <p:sp>
            <p:nvSpPr>
              <p:cNvPr id="86523" name="Line 8527"/>
              <p:cNvSpPr/>
              <p:nvPr/>
            </p:nvSpPr>
            <p:spPr>
              <a:xfrm>
                <a:off x="3626" y="1236"/>
                <a:ext cx="4" cy="0"/>
              </a:xfrm>
              <a:prstGeom prst="line">
                <a:avLst/>
              </a:prstGeom>
              <a:ln w="11113" cap="flat" cmpd="sng">
                <a:solidFill>
                  <a:srgbClr val="0000FF"/>
                </a:solidFill>
                <a:prstDash val="solid"/>
                <a:headEnd type="none" w="med" len="med"/>
                <a:tailEnd type="none" w="med" len="med"/>
              </a:ln>
            </p:spPr>
          </p:sp>
          <p:sp>
            <p:nvSpPr>
              <p:cNvPr id="86524" name="Line 8528"/>
              <p:cNvSpPr/>
              <p:nvPr/>
            </p:nvSpPr>
            <p:spPr>
              <a:xfrm flipV="1">
                <a:off x="3644" y="1240"/>
                <a:ext cx="0" cy="1"/>
              </a:xfrm>
              <a:prstGeom prst="line">
                <a:avLst/>
              </a:prstGeom>
              <a:ln w="11113" cap="flat" cmpd="sng">
                <a:solidFill>
                  <a:srgbClr val="0000FF"/>
                </a:solidFill>
                <a:prstDash val="solid"/>
                <a:headEnd type="none" w="med" len="med"/>
                <a:tailEnd type="none" w="med" len="med"/>
              </a:ln>
            </p:spPr>
          </p:sp>
          <p:sp>
            <p:nvSpPr>
              <p:cNvPr id="86525" name="Line 8529"/>
              <p:cNvSpPr/>
              <p:nvPr/>
            </p:nvSpPr>
            <p:spPr>
              <a:xfrm>
                <a:off x="3641" y="1240"/>
                <a:ext cx="5" cy="0"/>
              </a:xfrm>
              <a:prstGeom prst="line">
                <a:avLst/>
              </a:prstGeom>
              <a:ln w="11113" cap="flat" cmpd="sng">
                <a:solidFill>
                  <a:srgbClr val="0000FF"/>
                </a:solidFill>
                <a:prstDash val="solid"/>
                <a:headEnd type="none" w="med" len="med"/>
                <a:tailEnd type="none" w="med" len="med"/>
              </a:ln>
            </p:spPr>
          </p:sp>
          <p:sp>
            <p:nvSpPr>
              <p:cNvPr id="86526" name="Line 8530"/>
              <p:cNvSpPr/>
              <p:nvPr/>
            </p:nvSpPr>
            <p:spPr>
              <a:xfrm>
                <a:off x="3644" y="1241"/>
                <a:ext cx="0" cy="3"/>
              </a:xfrm>
              <a:prstGeom prst="line">
                <a:avLst/>
              </a:prstGeom>
              <a:ln w="11113" cap="flat" cmpd="sng">
                <a:solidFill>
                  <a:srgbClr val="0000FF"/>
                </a:solidFill>
                <a:prstDash val="solid"/>
                <a:headEnd type="none" w="med" len="med"/>
                <a:tailEnd type="none" w="med" len="med"/>
              </a:ln>
            </p:spPr>
          </p:sp>
          <p:sp>
            <p:nvSpPr>
              <p:cNvPr id="86527" name="Line 8531"/>
              <p:cNvSpPr/>
              <p:nvPr/>
            </p:nvSpPr>
            <p:spPr>
              <a:xfrm>
                <a:off x="3641" y="1244"/>
                <a:ext cx="5" cy="0"/>
              </a:xfrm>
              <a:prstGeom prst="line">
                <a:avLst/>
              </a:prstGeom>
              <a:ln w="11113" cap="flat" cmpd="sng">
                <a:solidFill>
                  <a:srgbClr val="0000FF"/>
                </a:solidFill>
                <a:prstDash val="solid"/>
                <a:headEnd type="none" w="med" len="med"/>
                <a:tailEnd type="none" w="med" len="med"/>
              </a:ln>
            </p:spPr>
          </p:sp>
          <p:sp>
            <p:nvSpPr>
              <p:cNvPr id="86528" name="Line 8532"/>
              <p:cNvSpPr/>
              <p:nvPr/>
            </p:nvSpPr>
            <p:spPr>
              <a:xfrm flipV="1">
                <a:off x="3661" y="1240"/>
                <a:ext cx="0" cy="4"/>
              </a:xfrm>
              <a:prstGeom prst="line">
                <a:avLst/>
              </a:prstGeom>
              <a:ln w="11113" cap="flat" cmpd="sng">
                <a:solidFill>
                  <a:srgbClr val="0000FF"/>
                </a:solidFill>
                <a:prstDash val="solid"/>
                <a:headEnd type="none" w="med" len="med"/>
                <a:tailEnd type="none" w="med" len="med"/>
              </a:ln>
            </p:spPr>
          </p:sp>
          <p:sp>
            <p:nvSpPr>
              <p:cNvPr id="86529" name="Line 8533"/>
              <p:cNvSpPr/>
              <p:nvPr/>
            </p:nvSpPr>
            <p:spPr>
              <a:xfrm>
                <a:off x="3659" y="1240"/>
                <a:ext cx="4" cy="0"/>
              </a:xfrm>
              <a:prstGeom prst="line">
                <a:avLst/>
              </a:prstGeom>
              <a:ln w="11113" cap="flat" cmpd="sng">
                <a:solidFill>
                  <a:srgbClr val="0000FF"/>
                </a:solidFill>
                <a:prstDash val="solid"/>
                <a:headEnd type="none" w="med" len="med"/>
                <a:tailEnd type="none" w="med" len="med"/>
              </a:ln>
            </p:spPr>
          </p:sp>
          <p:sp>
            <p:nvSpPr>
              <p:cNvPr id="86530" name="Line 8534"/>
              <p:cNvSpPr/>
              <p:nvPr/>
            </p:nvSpPr>
            <p:spPr>
              <a:xfrm>
                <a:off x="3661" y="1244"/>
                <a:ext cx="0" cy="4"/>
              </a:xfrm>
              <a:prstGeom prst="line">
                <a:avLst/>
              </a:prstGeom>
              <a:ln w="11113" cap="flat" cmpd="sng">
                <a:solidFill>
                  <a:srgbClr val="0000FF"/>
                </a:solidFill>
                <a:prstDash val="solid"/>
                <a:headEnd type="none" w="med" len="med"/>
                <a:tailEnd type="none" w="med" len="med"/>
              </a:ln>
            </p:spPr>
          </p:sp>
          <p:sp>
            <p:nvSpPr>
              <p:cNvPr id="86531" name="Line 8535"/>
              <p:cNvSpPr/>
              <p:nvPr/>
            </p:nvSpPr>
            <p:spPr>
              <a:xfrm>
                <a:off x="3659" y="1248"/>
                <a:ext cx="4" cy="0"/>
              </a:xfrm>
              <a:prstGeom prst="line">
                <a:avLst/>
              </a:prstGeom>
              <a:ln w="11113" cap="flat" cmpd="sng">
                <a:solidFill>
                  <a:srgbClr val="0000FF"/>
                </a:solidFill>
                <a:prstDash val="solid"/>
                <a:headEnd type="none" w="med" len="med"/>
                <a:tailEnd type="none" w="med" len="med"/>
              </a:ln>
            </p:spPr>
          </p:sp>
          <p:sp>
            <p:nvSpPr>
              <p:cNvPr id="86532" name="Line 8536"/>
              <p:cNvSpPr/>
              <p:nvPr/>
            </p:nvSpPr>
            <p:spPr>
              <a:xfrm flipV="1">
                <a:off x="3679" y="1252"/>
                <a:ext cx="0" cy="2"/>
              </a:xfrm>
              <a:prstGeom prst="line">
                <a:avLst/>
              </a:prstGeom>
              <a:ln w="11113" cap="flat" cmpd="sng">
                <a:solidFill>
                  <a:srgbClr val="0000FF"/>
                </a:solidFill>
                <a:prstDash val="solid"/>
                <a:headEnd type="none" w="med" len="med"/>
                <a:tailEnd type="none" w="med" len="med"/>
              </a:ln>
            </p:spPr>
          </p:sp>
          <p:sp>
            <p:nvSpPr>
              <p:cNvPr id="86533" name="Line 8537"/>
              <p:cNvSpPr/>
              <p:nvPr/>
            </p:nvSpPr>
            <p:spPr>
              <a:xfrm>
                <a:off x="3676" y="1252"/>
                <a:ext cx="4" cy="0"/>
              </a:xfrm>
              <a:prstGeom prst="line">
                <a:avLst/>
              </a:prstGeom>
              <a:ln w="11113" cap="flat" cmpd="sng">
                <a:solidFill>
                  <a:srgbClr val="0000FF"/>
                </a:solidFill>
                <a:prstDash val="solid"/>
                <a:headEnd type="none" w="med" len="med"/>
                <a:tailEnd type="none" w="med" len="med"/>
              </a:ln>
            </p:spPr>
          </p:sp>
          <p:sp>
            <p:nvSpPr>
              <p:cNvPr id="86534" name="Line 8538"/>
              <p:cNvSpPr/>
              <p:nvPr/>
            </p:nvSpPr>
            <p:spPr>
              <a:xfrm>
                <a:off x="3679" y="1254"/>
                <a:ext cx="0" cy="2"/>
              </a:xfrm>
              <a:prstGeom prst="line">
                <a:avLst/>
              </a:prstGeom>
              <a:ln w="11113" cap="flat" cmpd="sng">
                <a:solidFill>
                  <a:srgbClr val="0000FF"/>
                </a:solidFill>
                <a:prstDash val="solid"/>
                <a:headEnd type="none" w="med" len="med"/>
                <a:tailEnd type="none" w="med" len="med"/>
              </a:ln>
            </p:spPr>
          </p:sp>
          <p:sp>
            <p:nvSpPr>
              <p:cNvPr id="86535" name="Line 8539"/>
              <p:cNvSpPr/>
              <p:nvPr/>
            </p:nvSpPr>
            <p:spPr>
              <a:xfrm>
                <a:off x="3676" y="1256"/>
                <a:ext cx="4" cy="0"/>
              </a:xfrm>
              <a:prstGeom prst="line">
                <a:avLst/>
              </a:prstGeom>
              <a:ln w="11113" cap="flat" cmpd="sng">
                <a:solidFill>
                  <a:srgbClr val="0000FF"/>
                </a:solidFill>
                <a:prstDash val="solid"/>
                <a:headEnd type="none" w="med" len="med"/>
                <a:tailEnd type="none" w="med" len="med"/>
              </a:ln>
            </p:spPr>
          </p:sp>
          <p:sp>
            <p:nvSpPr>
              <p:cNvPr id="86536" name="Line 8540"/>
              <p:cNvSpPr/>
              <p:nvPr/>
            </p:nvSpPr>
            <p:spPr>
              <a:xfrm flipV="1">
                <a:off x="3694" y="1250"/>
                <a:ext cx="0" cy="2"/>
              </a:xfrm>
              <a:prstGeom prst="line">
                <a:avLst/>
              </a:prstGeom>
              <a:ln w="11113" cap="flat" cmpd="sng">
                <a:solidFill>
                  <a:srgbClr val="0000FF"/>
                </a:solidFill>
                <a:prstDash val="solid"/>
                <a:headEnd type="none" w="med" len="med"/>
                <a:tailEnd type="none" w="med" len="med"/>
              </a:ln>
            </p:spPr>
          </p:sp>
          <p:sp>
            <p:nvSpPr>
              <p:cNvPr id="86537" name="Line 8541"/>
              <p:cNvSpPr/>
              <p:nvPr/>
            </p:nvSpPr>
            <p:spPr>
              <a:xfrm>
                <a:off x="3691" y="1250"/>
                <a:ext cx="5" cy="0"/>
              </a:xfrm>
              <a:prstGeom prst="line">
                <a:avLst/>
              </a:prstGeom>
              <a:ln w="11113" cap="flat" cmpd="sng">
                <a:solidFill>
                  <a:srgbClr val="0000FF"/>
                </a:solidFill>
                <a:prstDash val="solid"/>
                <a:headEnd type="none" w="med" len="med"/>
                <a:tailEnd type="none" w="med" len="med"/>
              </a:ln>
            </p:spPr>
          </p:sp>
          <p:sp>
            <p:nvSpPr>
              <p:cNvPr id="86538" name="Line 8542"/>
              <p:cNvSpPr/>
              <p:nvPr/>
            </p:nvSpPr>
            <p:spPr>
              <a:xfrm>
                <a:off x="3694" y="1252"/>
                <a:ext cx="0" cy="2"/>
              </a:xfrm>
              <a:prstGeom prst="line">
                <a:avLst/>
              </a:prstGeom>
              <a:ln w="11113" cap="flat" cmpd="sng">
                <a:solidFill>
                  <a:srgbClr val="0000FF"/>
                </a:solidFill>
                <a:prstDash val="solid"/>
                <a:headEnd type="none" w="med" len="med"/>
                <a:tailEnd type="none" w="med" len="med"/>
              </a:ln>
            </p:spPr>
          </p:sp>
          <p:sp>
            <p:nvSpPr>
              <p:cNvPr id="86539" name="Line 8543"/>
              <p:cNvSpPr/>
              <p:nvPr/>
            </p:nvSpPr>
            <p:spPr>
              <a:xfrm>
                <a:off x="3691" y="1254"/>
                <a:ext cx="5" cy="0"/>
              </a:xfrm>
              <a:prstGeom prst="line">
                <a:avLst/>
              </a:prstGeom>
              <a:ln w="11113" cap="flat" cmpd="sng">
                <a:solidFill>
                  <a:srgbClr val="0000FF"/>
                </a:solidFill>
                <a:prstDash val="solid"/>
                <a:headEnd type="none" w="med" len="med"/>
                <a:tailEnd type="none" w="med" len="med"/>
              </a:ln>
            </p:spPr>
          </p:sp>
          <p:sp>
            <p:nvSpPr>
              <p:cNvPr id="86540" name="Line 8544"/>
              <p:cNvSpPr/>
              <p:nvPr/>
            </p:nvSpPr>
            <p:spPr>
              <a:xfrm flipV="1">
                <a:off x="3712" y="1244"/>
                <a:ext cx="0" cy="2"/>
              </a:xfrm>
              <a:prstGeom prst="line">
                <a:avLst/>
              </a:prstGeom>
              <a:ln w="11113" cap="flat" cmpd="sng">
                <a:solidFill>
                  <a:srgbClr val="0000FF"/>
                </a:solidFill>
                <a:prstDash val="solid"/>
                <a:headEnd type="none" w="med" len="med"/>
                <a:tailEnd type="none" w="med" len="med"/>
              </a:ln>
            </p:spPr>
          </p:sp>
          <p:sp>
            <p:nvSpPr>
              <p:cNvPr id="86541" name="Line 8545"/>
              <p:cNvSpPr/>
              <p:nvPr/>
            </p:nvSpPr>
            <p:spPr>
              <a:xfrm>
                <a:off x="3709" y="1244"/>
                <a:ext cx="4" cy="0"/>
              </a:xfrm>
              <a:prstGeom prst="line">
                <a:avLst/>
              </a:prstGeom>
              <a:ln w="11113" cap="flat" cmpd="sng">
                <a:solidFill>
                  <a:srgbClr val="0000FF"/>
                </a:solidFill>
                <a:prstDash val="solid"/>
                <a:headEnd type="none" w="med" len="med"/>
                <a:tailEnd type="none" w="med" len="med"/>
              </a:ln>
            </p:spPr>
          </p:sp>
          <p:sp>
            <p:nvSpPr>
              <p:cNvPr id="86542" name="Line 8546"/>
              <p:cNvSpPr/>
              <p:nvPr/>
            </p:nvSpPr>
            <p:spPr>
              <a:xfrm>
                <a:off x="3712" y="1246"/>
                <a:ext cx="0" cy="2"/>
              </a:xfrm>
              <a:prstGeom prst="line">
                <a:avLst/>
              </a:prstGeom>
              <a:ln w="11113" cap="flat" cmpd="sng">
                <a:solidFill>
                  <a:srgbClr val="0000FF"/>
                </a:solidFill>
                <a:prstDash val="solid"/>
                <a:headEnd type="none" w="med" len="med"/>
                <a:tailEnd type="none" w="med" len="med"/>
              </a:ln>
            </p:spPr>
          </p:sp>
          <p:sp>
            <p:nvSpPr>
              <p:cNvPr id="86543" name="Line 8547"/>
              <p:cNvSpPr/>
              <p:nvPr/>
            </p:nvSpPr>
            <p:spPr>
              <a:xfrm>
                <a:off x="3709" y="1248"/>
                <a:ext cx="4" cy="0"/>
              </a:xfrm>
              <a:prstGeom prst="line">
                <a:avLst/>
              </a:prstGeom>
              <a:ln w="11113" cap="flat" cmpd="sng">
                <a:solidFill>
                  <a:srgbClr val="0000FF"/>
                </a:solidFill>
                <a:prstDash val="solid"/>
                <a:headEnd type="none" w="med" len="med"/>
                <a:tailEnd type="none" w="med" len="med"/>
              </a:ln>
            </p:spPr>
          </p:sp>
          <p:sp>
            <p:nvSpPr>
              <p:cNvPr id="86544" name="Line 8548"/>
              <p:cNvSpPr/>
              <p:nvPr/>
            </p:nvSpPr>
            <p:spPr>
              <a:xfrm flipV="1">
                <a:off x="3729" y="1229"/>
                <a:ext cx="0" cy="8"/>
              </a:xfrm>
              <a:prstGeom prst="line">
                <a:avLst/>
              </a:prstGeom>
              <a:ln w="11113" cap="flat" cmpd="sng">
                <a:solidFill>
                  <a:srgbClr val="0000FF"/>
                </a:solidFill>
                <a:prstDash val="solid"/>
                <a:headEnd type="none" w="med" len="med"/>
                <a:tailEnd type="none" w="med" len="med"/>
              </a:ln>
            </p:spPr>
          </p:sp>
          <p:sp>
            <p:nvSpPr>
              <p:cNvPr id="86545" name="Line 8549"/>
              <p:cNvSpPr/>
              <p:nvPr/>
            </p:nvSpPr>
            <p:spPr>
              <a:xfrm>
                <a:off x="3727" y="1229"/>
                <a:ext cx="4" cy="0"/>
              </a:xfrm>
              <a:prstGeom prst="line">
                <a:avLst/>
              </a:prstGeom>
              <a:ln w="11113" cap="flat" cmpd="sng">
                <a:solidFill>
                  <a:srgbClr val="0000FF"/>
                </a:solidFill>
                <a:prstDash val="solid"/>
                <a:headEnd type="none" w="med" len="med"/>
                <a:tailEnd type="none" w="med" len="med"/>
              </a:ln>
            </p:spPr>
          </p:sp>
          <p:sp>
            <p:nvSpPr>
              <p:cNvPr id="86546" name="Line 8550"/>
              <p:cNvSpPr/>
              <p:nvPr/>
            </p:nvSpPr>
            <p:spPr>
              <a:xfrm>
                <a:off x="3729" y="1237"/>
                <a:ext cx="0" cy="9"/>
              </a:xfrm>
              <a:prstGeom prst="line">
                <a:avLst/>
              </a:prstGeom>
              <a:ln w="11113" cap="flat" cmpd="sng">
                <a:solidFill>
                  <a:srgbClr val="0000FF"/>
                </a:solidFill>
                <a:prstDash val="solid"/>
                <a:headEnd type="none" w="med" len="med"/>
                <a:tailEnd type="none" w="med" len="med"/>
              </a:ln>
            </p:spPr>
          </p:sp>
          <p:sp>
            <p:nvSpPr>
              <p:cNvPr id="86547" name="Line 8551"/>
              <p:cNvSpPr/>
              <p:nvPr/>
            </p:nvSpPr>
            <p:spPr>
              <a:xfrm>
                <a:off x="3727" y="1246"/>
                <a:ext cx="4" cy="0"/>
              </a:xfrm>
              <a:prstGeom prst="line">
                <a:avLst/>
              </a:prstGeom>
              <a:ln w="11113" cap="flat" cmpd="sng">
                <a:solidFill>
                  <a:srgbClr val="0000FF"/>
                </a:solidFill>
                <a:prstDash val="solid"/>
                <a:headEnd type="none" w="med" len="med"/>
                <a:tailEnd type="none" w="med" len="med"/>
              </a:ln>
            </p:spPr>
          </p:sp>
          <p:sp>
            <p:nvSpPr>
              <p:cNvPr id="86548" name="Line 8552"/>
              <p:cNvSpPr/>
              <p:nvPr/>
            </p:nvSpPr>
            <p:spPr>
              <a:xfrm flipV="1">
                <a:off x="3744" y="1225"/>
                <a:ext cx="0" cy="6"/>
              </a:xfrm>
              <a:prstGeom prst="line">
                <a:avLst/>
              </a:prstGeom>
              <a:ln w="11113" cap="flat" cmpd="sng">
                <a:solidFill>
                  <a:srgbClr val="0000FF"/>
                </a:solidFill>
                <a:prstDash val="solid"/>
                <a:headEnd type="none" w="med" len="med"/>
                <a:tailEnd type="none" w="med" len="med"/>
              </a:ln>
            </p:spPr>
          </p:sp>
          <p:sp>
            <p:nvSpPr>
              <p:cNvPr id="86549" name="Line 8553"/>
              <p:cNvSpPr/>
              <p:nvPr/>
            </p:nvSpPr>
            <p:spPr>
              <a:xfrm>
                <a:off x="3742" y="1225"/>
                <a:ext cx="4" cy="0"/>
              </a:xfrm>
              <a:prstGeom prst="line">
                <a:avLst/>
              </a:prstGeom>
              <a:ln w="11113" cap="flat" cmpd="sng">
                <a:solidFill>
                  <a:srgbClr val="0000FF"/>
                </a:solidFill>
                <a:prstDash val="solid"/>
                <a:headEnd type="none" w="med" len="med"/>
                <a:tailEnd type="none" w="med" len="med"/>
              </a:ln>
            </p:spPr>
          </p:sp>
          <p:sp>
            <p:nvSpPr>
              <p:cNvPr id="86550" name="Line 8554"/>
              <p:cNvSpPr/>
              <p:nvPr/>
            </p:nvSpPr>
            <p:spPr>
              <a:xfrm>
                <a:off x="3744" y="1231"/>
                <a:ext cx="0" cy="6"/>
              </a:xfrm>
              <a:prstGeom prst="line">
                <a:avLst/>
              </a:prstGeom>
              <a:ln w="11113" cap="flat" cmpd="sng">
                <a:solidFill>
                  <a:srgbClr val="0000FF"/>
                </a:solidFill>
                <a:prstDash val="solid"/>
                <a:headEnd type="none" w="med" len="med"/>
                <a:tailEnd type="none" w="med" len="med"/>
              </a:ln>
            </p:spPr>
          </p:sp>
          <p:sp>
            <p:nvSpPr>
              <p:cNvPr id="86551" name="Line 8555"/>
              <p:cNvSpPr/>
              <p:nvPr/>
            </p:nvSpPr>
            <p:spPr>
              <a:xfrm>
                <a:off x="3742" y="1237"/>
                <a:ext cx="4" cy="0"/>
              </a:xfrm>
              <a:prstGeom prst="line">
                <a:avLst/>
              </a:prstGeom>
              <a:ln w="11113" cap="flat" cmpd="sng">
                <a:solidFill>
                  <a:srgbClr val="0000FF"/>
                </a:solidFill>
                <a:prstDash val="solid"/>
                <a:headEnd type="none" w="med" len="med"/>
                <a:tailEnd type="none" w="med" len="med"/>
              </a:ln>
            </p:spPr>
          </p:sp>
          <p:sp>
            <p:nvSpPr>
              <p:cNvPr id="86552" name="Line 8556"/>
              <p:cNvSpPr/>
              <p:nvPr/>
            </p:nvSpPr>
            <p:spPr>
              <a:xfrm flipV="1">
                <a:off x="3762" y="1212"/>
                <a:ext cx="0" cy="11"/>
              </a:xfrm>
              <a:prstGeom prst="line">
                <a:avLst/>
              </a:prstGeom>
              <a:ln w="11113" cap="flat" cmpd="sng">
                <a:solidFill>
                  <a:srgbClr val="0000FF"/>
                </a:solidFill>
                <a:prstDash val="solid"/>
                <a:headEnd type="none" w="med" len="med"/>
                <a:tailEnd type="none" w="med" len="med"/>
              </a:ln>
            </p:spPr>
          </p:sp>
          <p:sp>
            <p:nvSpPr>
              <p:cNvPr id="86553" name="Line 8557"/>
              <p:cNvSpPr/>
              <p:nvPr/>
            </p:nvSpPr>
            <p:spPr>
              <a:xfrm>
                <a:off x="3759" y="1212"/>
                <a:ext cx="5" cy="0"/>
              </a:xfrm>
              <a:prstGeom prst="line">
                <a:avLst/>
              </a:prstGeom>
              <a:ln w="11113" cap="flat" cmpd="sng">
                <a:solidFill>
                  <a:srgbClr val="0000FF"/>
                </a:solidFill>
                <a:prstDash val="solid"/>
                <a:headEnd type="none" w="med" len="med"/>
                <a:tailEnd type="none" w="med" len="med"/>
              </a:ln>
            </p:spPr>
          </p:sp>
          <p:sp>
            <p:nvSpPr>
              <p:cNvPr id="86554" name="Line 8558"/>
              <p:cNvSpPr/>
              <p:nvPr/>
            </p:nvSpPr>
            <p:spPr>
              <a:xfrm>
                <a:off x="3762" y="1223"/>
                <a:ext cx="0" cy="10"/>
              </a:xfrm>
              <a:prstGeom prst="line">
                <a:avLst/>
              </a:prstGeom>
              <a:ln w="11113" cap="flat" cmpd="sng">
                <a:solidFill>
                  <a:srgbClr val="0000FF"/>
                </a:solidFill>
                <a:prstDash val="solid"/>
                <a:headEnd type="none" w="med" len="med"/>
                <a:tailEnd type="none" w="med" len="med"/>
              </a:ln>
            </p:spPr>
          </p:sp>
          <p:sp>
            <p:nvSpPr>
              <p:cNvPr id="86555" name="Line 8559"/>
              <p:cNvSpPr/>
              <p:nvPr/>
            </p:nvSpPr>
            <p:spPr>
              <a:xfrm>
                <a:off x="3759" y="1233"/>
                <a:ext cx="5" cy="0"/>
              </a:xfrm>
              <a:prstGeom prst="line">
                <a:avLst/>
              </a:prstGeom>
              <a:ln w="11113" cap="flat" cmpd="sng">
                <a:solidFill>
                  <a:srgbClr val="0000FF"/>
                </a:solidFill>
                <a:prstDash val="solid"/>
                <a:headEnd type="none" w="med" len="med"/>
                <a:tailEnd type="none" w="med" len="med"/>
              </a:ln>
            </p:spPr>
          </p:sp>
          <p:sp>
            <p:nvSpPr>
              <p:cNvPr id="86556" name="Line 8560"/>
              <p:cNvSpPr/>
              <p:nvPr/>
            </p:nvSpPr>
            <p:spPr>
              <a:xfrm flipV="1">
                <a:off x="3779" y="1204"/>
                <a:ext cx="0" cy="8"/>
              </a:xfrm>
              <a:prstGeom prst="line">
                <a:avLst/>
              </a:prstGeom>
              <a:ln w="11113" cap="flat" cmpd="sng">
                <a:solidFill>
                  <a:srgbClr val="0000FF"/>
                </a:solidFill>
                <a:prstDash val="solid"/>
                <a:headEnd type="none" w="med" len="med"/>
                <a:tailEnd type="none" w="med" len="med"/>
              </a:ln>
            </p:spPr>
          </p:sp>
          <p:sp>
            <p:nvSpPr>
              <p:cNvPr id="86557" name="Line 8561"/>
              <p:cNvSpPr/>
              <p:nvPr/>
            </p:nvSpPr>
            <p:spPr>
              <a:xfrm>
                <a:off x="3777" y="1204"/>
                <a:ext cx="4" cy="0"/>
              </a:xfrm>
              <a:prstGeom prst="line">
                <a:avLst/>
              </a:prstGeom>
              <a:ln w="11113" cap="flat" cmpd="sng">
                <a:solidFill>
                  <a:srgbClr val="0000FF"/>
                </a:solidFill>
                <a:prstDash val="solid"/>
                <a:headEnd type="none" w="med" len="med"/>
                <a:tailEnd type="none" w="med" len="med"/>
              </a:ln>
            </p:spPr>
          </p:sp>
          <p:sp>
            <p:nvSpPr>
              <p:cNvPr id="86558" name="Line 8562"/>
              <p:cNvSpPr/>
              <p:nvPr/>
            </p:nvSpPr>
            <p:spPr>
              <a:xfrm>
                <a:off x="3779" y="1212"/>
                <a:ext cx="0" cy="9"/>
              </a:xfrm>
              <a:prstGeom prst="line">
                <a:avLst/>
              </a:prstGeom>
              <a:ln w="11113" cap="flat" cmpd="sng">
                <a:solidFill>
                  <a:srgbClr val="0000FF"/>
                </a:solidFill>
                <a:prstDash val="solid"/>
                <a:headEnd type="none" w="med" len="med"/>
                <a:tailEnd type="none" w="med" len="med"/>
              </a:ln>
            </p:spPr>
          </p:sp>
          <p:sp>
            <p:nvSpPr>
              <p:cNvPr id="86559" name="Line 8563"/>
              <p:cNvSpPr/>
              <p:nvPr/>
            </p:nvSpPr>
            <p:spPr>
              <a:xfrm>
                <a:off x="3777" y="1221"/>
                <a:ext cx="4" cy="0"/>
              </a:xfrm>
              <a:prstGeom prst="line">
                <a:avLst/>
              </a:prstGeom>
              <a:ln w="11113" cap="flat" cmpd="sng">
                <a:solidFill>
                  <a:srgbClr val="0000FF"/>
                </a:solidFill>
                <a:prstDash val="solid"/>
                <a:headEnd type="none" w="med" len="med"/>
                <a:tailEnd type="none" w="med" len="med"/>
              </a:ln>
            </p:spPr>
          </p:sp>
          <p:sp>
            <p:nvSpPr>
              <p:cNvPr id="86560" name="Line 8564"/>
              <p:cNvSpPr/>
              <p:nvPr/>
            </p:nvSpPr>
            <p:spPr>
              <a:xfrm flipV="1">
                <a:off x="3794" y="1185"/>
                <a:ext cx="0" cy="12"/>
              </a:xfrm>
              <a:prstGeom prst="line">
                <a:avLst/>
              </a:prstGeom>
              <a:ln w="11113" cap="flat" cmpd="sng">
                <a:solidFill>
                  <a:srgbClr val="0000FF"/>
                </a:solidFill>
                <a:prstDash val="solid"/>
                <a:headEnd type="none" w="med" len="med"/>
                <a:tailEnd type="none" w="med" len="med"/>
              </a:ln>
            </p:spPr>
          </p:sp>
          <p:sp>
            <p:nvSpPr>
              <p:cNvPr id="86561" name="Line 8565"/>
              <p:cNvSpPr/>
              <p:nvPr/>
            </p:nvSpPr>
            <p:spPr>
              <a:xfrm>
                <a:off x="3792" y="1185"/>
                <a:ext cx="5" cy="0"/>
              </a:xfrm>
              <a:prstGeom prst="line">
                <a:avLst/>
              </a:prstGeom>
              <a:ln w="11113" cap="flat" cmpd="sng">
                <a:solidFill>
                  <a:srgbClr val="0000FF"/>
                </a:solidFill>
                <a:prstDash val="solid"/>
                <a:headEnd type="none" w="med" len="med"/>
                <a:tailEnd type="none" w="med" len="med"/>
              </a:ln>
            </p:spPr>
          </p:sp>
          <p:sp>
            <p:nvSpPr>
              <p:cNvPr id="86562" name="Line 8566"/>
              <p:cNvSpPr/>
              <p:nvPr/>
            </p:nvSpPr>
            <p:spPr>
              <a:xfrm>
                <a:off x="3794" y="1197"/>
                <a:ext cx="0" cy="13"/>
              </a:xfrm>
              <a:prstGeom prst="line">
                <a:avLst/>
              </a:prstGeom>
              <a:ln w="11113" cap="flat" cmpd="sng">
                <a:solidFill>
                  <a:srgbClr val="0000FF"/>
                </a:solidFill>
                <a:prstDash val="solid"/>
                <a:headEnd type="none" w="med" len="med"/>
                <a:tailEnd type="none" w="med" len="med"/>
              </a:ln>
            </p:spPr>
          </p:sp>
          <p:sp>
            <p:nvSpPr>
              <p:cNvPr id="86563" name="Line 8567"/>
              <p:cNvSpPr/>
              <p:nvPr/>
            </p:nvSpPr>
            <p:spPr>
              <a:xfrm>
                <a:off x="3792" y="1210"/>
                <a:ext cx="5" cy="0"/>
              </a:xfrm>
              <a:prstGeom prst="line">
                <a:avLst/>
              </a:prstGeom>
              <a:ln w="11113" cap="flat" cmpd="sng">
                <a:solidFill>
                  <a:srgbClr val="0000FF"/>
                </a:solidFill>
                <a:prstDash val="solid"/>
                <a:headEnd type="none" w="med" len="med"/>
                <a:tailEnd type="none" w="med" len="med"/>
              </a:ln>
            </p:spPr>
          </p:sp>
          <p:sp>
            <p:nvSpPr>
              <p:cNvPr id="86564" name="Line 8568"/>
              <p:cNvSpPr/>
              <p:nvPr/>
            </p:nvSpPr>
            <p:spPr>
              <a:xfrm flipV="1">
                <a:off x="3812" y="1166"/>
                <a:ext cx="0" cy="17"/>
              </a:xfrm>
              <a:prstGeom prst="line">
                <a:avLst/>
              </a:prstGeom>
              <a:ln w="11113" cap="flat" cmpd="sng">
                <a:solidFill>
                  <a:srgbClr val="0000FF"/>
                </a:solidFill>
                <a:prstDash val="solid"/>
                <a:headEnd type="none" w="med" len="med"/>
                <a:tailEnd type="none" w="med" len="med"/>
              </a:ln>
            </p:spPr>
          </p:sp>
          <p:sp>
            <p:nvSpPr>
              <p:cNvPr id="86565" name="Line 8569"/>
              <p:cNvSpPr/>
              <p:nvPr/>
            </p:nvSpPr>
            <p:spPr>
              <a:xfrm>
                <a:off x="3810" y="1166"/>
                <a:ext cx="4" cy="0"/>
              </a:xfrm>
              <a:prstGeom prst="line">
                <a:avLst/>
              </a:prstGeom>
              <a:ln w="11113" cap="flat" cmpd="sng">
                <a:solidFill>
                  <a:srgbClr val="0000FF"/>
                </a:solidFill>
                <a:prstDash val="solid"/>
                <a:headEnd type="none" w="med" len="med"/>
                <a:tailEnd type="none" w="med" len="med"/>
              </a:ln>
            </p:spPr>
          </p:sp>
          <p:sp>
            <p:nvSpPr>
              <p:cNvPr id="86566" name="Line 8570"/>
              <p:cNvSpPr/>
              <p:nvPr/>
            </p:nvSpPr>
            <p:spPr>
              <a:xfrm>
                <a:off x="3812" y="1183"/>
                <a:ext cx="0" cy="16"/>
              </a:xfrm>
              <a:prstGeom prst="line">
                <a:avLst/>
              </a:prstGeom>
              <a:ln w="11113" cap="flat" cmpd="sng">
                <a:solidFill>
                  <a:srgbClr val="0000FF"/>
                </a:solidFill>
                <a:prstDash val="solid"/>
                <a:headEnd type="none" w="med" len="med"/>
                <a:tailEnd type="none" w="med" len="med"/>
              </a:ln>
            </p:spPr>
          </p:sp>
          <p:sp>
            <p:nvSpPr>
              <p:cNvPr id="86567" name="Line 8571"/>
              <p:cNvSpPr/>
              <p:nvPr/>
            </p:nvSpPr>
            <p:spPr>
              <a:xfrm>
                <a:off x="3810" y="1199"/>
                <a:ext cx="4" cy="0"/>
              </a:xfrm>
              <a:prstGeom prst="line">
                <a:avLst/>
              </a:prstGeom>
              <a:ln w="11113" cap="flat" cmpd="sng">
                <a:solidFill>
                  <a:srgbClr val="0000FF"/>
                </a:solidFill>
                <a:prstDash val="solid"/>
                <a:headEnd type="none" w="med" len="med"/>
                <a:tailEnd type="none" w="med" len="med"/>
              </a:ln>
            </p:spPr>
          </p:sp>
          <p:sp>
            <p:nvSpPr>
              <p:cNvPr id="86568" name="Line 8572"/>
              <p:cNvSpPr/>
              <p:nvPr/>
            </p:nvSpPr>
            <p:spPr>
              <a:xfrm flipV="1">
                <a:off x="3830" y="1149"/>
                <a:ext cx="0" cy="21"/>
              </a:xfrm>
              <a:prstGeom prst="line">
                <a:avLst/>
              </a:prstGeom>
              <a:ln w="11113" cap="flat" cmpd="sng">
                <a:solidFill>
                  <a:srgbClr val="0000FF"/>
                </a:solidFill>
                <a:prstDash val="solid"/>
                <a:headEnd type="none" w="med" len="med"/>
                <a:tailEnd type="none" w="med" len="med"/>
              </a:ln>
            </p:spPr>
          </p:sp>
          <p:sp>
            <p:nvSpPr>
              <p:cNvPr id="86569" name="Line 8573"/>
              <p:cNvSpPr/>
              <p:nvPr/>
            </p:nvSpPr>
            <p:spPr>
              <a:xfrm>
                <a:off x="3827" y="1149"/>
                <a:ext cx="5" cy="0"/>
              </a:xfrm>
              <a:prstGeom prst="line">
                <a:avLst/>
              </a:prstGeom>
              <a:ln w="11113" cap="flat" cmpd="sng">
                <a:solidFill>
                  <a:srgbClr val="0000FF"/>
                </a:solidFill>
                <a:prstDash val="solid"/>
                <a:headEnd type="none" w="med" len="med"/>
                <a:tailEnd type="none" w="med" len="med"/>
              </a:ln>
            </p:spPr>
          </p:sp>
          <p:sp>
            <p:nvSpPr>
              <p:cNvPr id="86570" name="Line 8574"/>
              <p:cNvSpPr/>
              <p:nvPr/>
            </p:nvSpPr>
            <p:spPr>
              <a:xfrm>
                <a:off x="3830" y="1170"/>
                <a:ext cx="0" cy="21"/>
              </a:xfrm>
              <a:prstGeom prst="line">
                <a:avLst/>
              </a:prstGeom>
              <a:ln w="11113" cap="flat" cmpd="sng">
                <a:solidFill>
                  <a:srgbClr val="0000FF"/>
                </a:solidFill>
                <a:prstDash val="solid"/>
                <a:headEnd type="none" w="med" len="med"/>
                <a:tailEnd type="none" w="med" len="med"/>
              </a:ln>
            </p:spPr>
          </p:sp>
          <p:sp>
            <p:nvSpPr>
              <p:cNvPr id="86571" name="Line 8575"/>
              <p:cNvSpPr/>
              <p:nvPr/>
            </p:nvSpPr>
            <p:spPr>
              <a:xfrm>
                <a:off x="3827" y="1191"/>
                <a:ext cx="5" cy="0"/>
              </a:xfrm>
              <a:prstGeom prst="line">
                <a:avLst/>
              </a:prstGeom>
              <a:ln w="11113" cap="flat" cmpd="sng">
                <a:solidFill>
                  <a:srgbClr val="0000FF"/>
                </a:solidFill>
                <a:prstDash val="solid"/>
                <a:headEnd type="none" w="med" len="med"/>
                <a:tailEnd type="none" w="med" len="med"/>
              </a:ln>
            </p:spPr>
          </p:sp>
          <p:sp>
            <p:nvSpPr>
              <p:cNvPr id="86572" name="Line 8576"/>
              <p:cNvSpPr/>
              <p:nvPr/>
            </p:nvSpPr>
            <p:spPr>
              <a:xfrm flipV="1">
                <a:off x="3845" y="1136"/>
                <a:ext cx="0" cy="21"/>
              </a:xfrm>
              <a:prstGeom prst="line">
                <a:avLst/>
              </a:prstGeom>
              <a:ln w="11113" cap="flat" cmpd="sng">
                <a:solidFill>
                  <a:srgbClr val="0000FF"/>
                </a:solidFill>
                <a:prstDash val="solid"/>
                <a:headEnd type="none" w="med" len="med"/>
                <a:tailEnd type="none" w="med" len="med"/>
              </a:ln>
            </p:spPr>
          </p:sp>
          <p:sp>
            <p:nvSpPr>
              <p:cNvPr id="86573" name="Line 8577"/>
              <p:cNvSpPr/>
              <p:nvPr/>
            </p:nvSpPr>
            <p:spPr>
              <a:xfrm>
                <a:off x="3843" y="1136"/>
                <a:ext cx="4" cy="0"/>
              </a:xfrm>
              <a:prstGeom prst="line">
                <a:avLst/>
              </a:prstGeom>
              <a:ln w="11113" cap="flat" cmpd="sng">
                <a:solidFill>
                  <a:srgbClr val="0000FF"/>
                </a:solidFill>
                <a:prstDash val="solid"/>
                <a:headEnd type="none" w="med" len="med"/>
                <a:tailEnd type="none" w="med" len="med"/>
              </a:ln>
            </p:spPr>
          </p:sp>
          <p:sp>
            <p:nvSpPr>
              <p:cNvPr id="86574" name="Line 8578"/>
              <p:cNvSpPr/>
              <p:nvPr/>
            </p:nvSpPr>
            <p:spPr>
              <a:xfrm>
                <a:off x="3845" y="1157"/>
                <a:ext cx="0" cy="21"/>
              </a:xfrm>
              <a:prstGeom prst="line">
                <a:avLst/>
              </a:prstGeom>
              <a:ln w="11113" cap="flat" cmpd="sng">
                <a:solidFill>
                  <a:srgbClr val="0000FF"/>
                </a:solidFill>
                <a:prstDash val="solid"/>
                <a:headEnd type="none" w="med" len="med"/>
                <a:tailEnd type="none" w="med" len="med"/>
              </a:ln>
            </p:spPr>
          </p:sp>
          <p:sp>
            <p:nvSpPr>
              <p:cNvPr id="86575" name="Line 8579"/>
              <p:cNvSpPr/>
              <p:nvPr/>
            </p:nvSpPr>
            <p:spPr>
              <a:xfrm>
                <a:off x="3843" y="1178"/>
                <a:ext cx="4" cy="0"/>
              </a:xfrm>
              <a:prstGeom prst="line">
                <a:avLst/>
              </a:prstGeom>
              <a:ln w="11113" cap="flat" cmpd="sng">
                <a:solidFill>
                  <a:srgbClr val="0000FF"/>
                </a:solidFill>
                <a:prstDash val="solid"/>
                <a:headEnd type="none" w="med" len="med"/>
                <a:tailEnd type="none" w="med" len="med"/>
              </a:ln>
            </p:spPr>
          </p:sp>
          <p:sp>
            <p:nvSpPr>
              <p:cNvPr id="86576" name="Line 8580"/>
              <p:cNvSpPr/>
              <p:nvPr/>
            </p:nvSpPr>
            <p:spPr>
              <a:xfrm flipV="1">
                <a:off x="3862" y="1120"/>
                <a:ext cx="0" cy="18"/>
              </a:xfrm>
              <a:prstGeom prst="line">
                <a:avLst/>
              </a:prstGeom>
              <a:ln w="11113" cap="flat" cmpd="sng">
                <a:solidFill>
                  <a:srgbClr val="0000FF"/>
                </a:solidFill>
                <a:prstDash val="solid"/>
                <a:headEnd type="none" w="med" len="med"/>
                <a:tailEnd type="none" w="med" len="med"/>
              </a:ln>
            </p:spPr>
          </p:sp>
          <p:sp>
            <p:nvSpPr>
              <p:cNvPr id="86577" name="Line 8581"/>
              <p:cNvSpPr/>
              <p:nvPr/>
            </p:nvSpPr>
            <p:spPr>
              <a:xfrm>
                <a:off x="3860" y="1120"/>
                <a:ext cx="5" cy="0"/>
              </a:xfrm>
              <a:prstGeom prst="line">
                <a:avLst/>
              </a:prstGeom>
              <a:ln w="11113" cap="flat" cmpd="sng">
                <a:solidFill>
                  <a:srgbClr val="0000FF"/>
                </a:solidFill>
                <a:prstDash val="solid"/>
                <a:headEnd type="none" w="med" len="med"/>
                <a:tailEnd type="none" w="med" len="med"/>
              </a:ln>
            </p:spPr>
          </p:sp>
          <p:sp>
            <p:nvSpPr>
              <p:cNvPr id="86578" name="Line 8582"/>
              <p:cNvSpPr/>
              <p:nvPr/>
            </p:nvSpPr>
            <p:spPr>
              <a:xfrm>
                <a:off x="3862" y="1138"/>
                <a:ext cx="0" cy="19"/>
              </a:xfrm>
              <a:prstGeom prst="line">
                <a:avLst/>
              </a:prstGeom>
              <a:ln w="11113" cap="flat" cmpd="sng">
                <a:solidFill>
                  <a:srgbClr val="0000FF"/>
                </a:solidFill>
                <a:prstDash val="solid"/>
                <a:headEnd type="none" w="med" len="med"/>
                <a:tailEnd type="none" w="med" len="med"/>
              </a:ln>
            </p:spPr>
          </p:sp>
          <p:sp>
            <p:nvSpPr>
              <p:cNvPr id="86579" name="Line 8583"/>
              <p:cNvSpPr/>
              <p:nvPr/>
            </p:nvSpPr>
            <p:spPr>
              <a:xfrm>
                <a:off x="3860" y="1157"/>
                <a:ext cx="5" cy="0"/>
              </a:xfrm>
              <a:prstGeom prst="line">
                <a:avLst/>
              </a:prstGeom>
              <a:ln w="11113" cap="flat" cmpd="sng">
                <a:solidFill>
                  <a:srgbClr val="0000FF"/>
                </a:solidFill>
                <a:prstDash val="solid"/>
                <a:headEnd type="none" w="med" len="med"/>
                <a:tailEnd type="none" w="med" len="med"/>
              </a:ln>
            </p:spPr>
          </p:sp>
          <p:sp>
            <p:nvSpPr>
              <p:cNvPr id="86580" name="Line 8584"/>
              <p:cNvSpPr/>
              <p:nvPr/>
            </p:nvSpPr>
            <p:spPr>
              <a:xfrm flipV="1">
                <a:off x="3880" y="1096"/>
                <a:ext cx="0" cy="25"/>
              </a:xfrm>
              <a:prstGeom prst="line">
                <a:avLst/>
              </a:prstGeom>
              <a:ln w="11113" cap="flat" cmpd="sng">
                <a:solidFill>
                  <a:srgbClr val="0000FF"/>
                </a:solidFill>
                <a:prstDash val="solid"/>
                <a:headEnd type="none" w="med" len="med"/>
                <a:tailEnd type="none" w="med" len="med"/>
              </a:ln>
            </p:spPr>
          </p:sp>
          <p:sp>
            <p:nvSpPr>
              <p:cNvPr id="86581" name="Line 8585"/>
              <p:cNvSpPr/>
              <p:nvPr/>
            </p:nvSpPr>
            <p:spPr>
              <a:xfrm>
                <a:off x="3878" y="1096"/>
                <a:ext cx="4" cy="0"/>
              </a:xfrm>
              <a:prstGeom prst="line">
                <a:avLst/>
              </a:prstGeom>
              <a:ln w="11113" cap="flat" cmpd="sng">
                <a:solidFill>
                  <a:srgbClr val="0000FF"/>
                </a:solidFill>
                <a:prstDash val="solid"/>
                <a:headEnd type="none" w="med" len="med"/>
                <a:tailEnd type="none" w="med" len="med"/>
              </a:ln>
            </p:spPr>
          </p:sp>
          <p:sp>
            <p:nvSpPr>
              <p:cNvPr id="86582" name="Line 8586"/>
              <p:cNvSpPr/>
              <p:nvPr/>
            </p:nvSpPr>
            <p:spPr>
              <a:xfrm>
                <a:off x="3880" y="1121"/>
                <a:ext cx="0" cy="26"/>
              </a:xfrm>
              <a:prstGeom prst="line">
                <a:avLst/>
              </a:prstGeom>
              <a:ln w="11113" cap="flat" cmpd="sng">
                <a:solidFill>
                  <a:srgbClr val="0000FF"/>
                </a:solidFill>
                <a:prstDash val="solid"/>
                <a:headEnd type="none" w="med" len="med"/>
                <a:tailEnd type="none" w="med" len="med"/>
              </a:ln>
            </p:spPr>
          </p:sp>
          <p:sp>
            <p:nvSpPr>
              <p:cNvPr id="86583" name="Line 8587"/>
              <p:cNvSpPr/>
              <p:nvPr/>
            </p:nvSpPr>
            <p:spPr>
              <a:xfrm>
                <a:off x="3878" y="1147"/>
                <a:ext cx="4" cy="0"/>
              </a:xfrm>
              <a:prstGeom prst="line">
                <a:avLst/>
              </a:prstGeom>
              <a:ln w="11113" cap="flat" cmpd="sng">
                <a:solidFill>
                  <a:srgbClr val="0000FF"/>
                </a:solidFill>
                <a:prstDash val="solid"/>
                <a:headEnd type="none" w="med" len="med"/>
                <a:tailEnd type="none" w="med" len="med"/>
              </a:ln>
            </p:spPr>
          </p:sp>
          <p:sp>
            <p:nvSpPr>
              <p:cNvPr id="86584" name="Line 8588"/>
              <p:cNvSpPr/>
              <p:nvPr/>
            </p:nvSpPr>
            <p:spPr>
              <a:xfrm flipV="1">
                <a:off x="3895" y="1083"/>
                <a:ext cx="0" cy="15"/>
              </a:xfrm>
              <a:prstGeom prst="line">
                <a:avLst/>
              </a:prstGeom>
              <a:ln w="11113" cap="flat" cmpd="sng">
                <a:solidFill>
                  <a:srgbClr val="0000FF"/>
                </a:solidFill>
                <a:prstDash val="solid"/>
                <a:headEnd type="none" w="med" len="med"/>
                <a:tailEnd type="none" w="med" len="med"/>
              </a:ln>
            </p:spPr>
          </p:sp>
          <p:sp>
            <p:nvSpPr>
              <p:cNvPr id="86585" name="Line 8589"/>
              <p:cNvSpPr/>
              <p:nvPr/>
            </p:nvSpPr>
            <p:spPr>
              <a:xfrm>
                <a:off x="3893" y="1083"/>
                <a:ext cx="5" cy="0"/>
              </a:xfrm>
              <a:prstGeom prst="line">
                <a:avLst/>
              </a:prstGeom>
              <a:ln w="11113" cap="flat" cmpd="sng">
                <a:solidFill>
                  <a:srgbClr val="0000FF"/>
                </a:solidFill>
                <a:prstDash val="solid"/>
                <a:headEnd type="none" w="med" len="med"/>
                <a:tailEnd type="none" w="med" len="med"/>
              </a:ln>
            </p:spPr>
          </p:sp>
          <p:sp>
            <p:nvSpPr>
              <p:cNvPr id="86586" name="Line 8590"/>
              <p:cNvSpPr/>
              <p:nvPr/>
            </p:nvSpPr>
            <p:spPr>
              <a:xfrm>
                <a:off x="3895" y="1098"/>
                <a:ext cx="0" cy="15"/>
              </a:xfrm>
              <a:prstGeom prst="line">
                <a:avLst/>
              </a:prstGeom>
              <a:ln w="11113" cap="flat" cmpd="sng">
                <a:solidFill>
                  <a:srgbClr val="0000FF"/>
                </a:solidFill>
                <a:prstDash val="solid"/>
                <a:headEnd type="none" w="med" len="med"/>
                <a:tailEnd type="none" w="med" len="med"/>
              </a:ln>
            </p:spPr>
          </p:sp>
          <p:sp>
            <p:nvSpPr>
              <p:cNvPr id="86587" name="Line 8591"/>
              <p:cNvSpPr/>
              <p:nvPr/>
            </p:nvSpPr>
            <p:spPr>
              <a:xfrm>
                <a:off x="3893" y="1113"/>
                <a:ext cx="5" cy="0"/>
              </a:xfrm>
              <a:prstGeom prst="line">
                <a:avLst/>
              </a:prstGeom>
              <a:ln w="11113" cap="flat" cmpd="sng">
                <a:solidFill>
                  <a:srgbClr val="0000FF"/>
                </a:solidFill>
                <a:prstDash val="solid"/>
                <a:headEnd type="none" w="med" len="med"/>
                <a:tailEnd type="none" w="med" len="med"/>
              </a:ln>
            </p:spPr>
          </p:sp>
          <p:sp>
            <p:nvSpPr>
              <p:cNvPr id="86588" name="Line 8592"/>
              <p:cNvSpPr/>
              <p:nvPr/>
            </p:nvSpPr>
            <p:spPr>
              <a:xfrm flipV="1">
                <a:off x="3913" y="1059"/>
                <a:ext cx="0" cy="23"/>
              </a:xfrm>
              <a:prstGeom prst="line">
                <a:avLst/>
              </a:prstGeom>
              <a:ln w="11113" cap="flat" cmpd="sng">
                <a:solidFill>
                  <a:srgbClr val="0000FF"/>
                </a:solidFill>
                <a:prstDash val="solid"/>
                <a:headEnd type="none" w="med" len="med"/>
                <a:tailEnd type="none" w="med" len="med"/>
              </a:ln>
            </p:spPr>
          </p:sp>
          <p:sp>
            <p:nvSpPr>
              <p:cNvPr id="86589" name="Line 8593"/>
              <p:cNvSpPr/>
              <p:nvPr/>
            </p:nvSpPr>
            <p:spPr>
              <a:xfrm>
                <a:off x="3911" y="1059"/>
                <a:ext cx="4" cy="0"/>
              </a:xfrm>
              <a:prstGeom prst="line">
                <a:avLst/>
              </a:prstGeom>
              <a:ln w="11113" cap="flat" cmpd="sng">
                <a:solidFill>
                  <a:srgbClr val="0000FF"/>
                </a:solidFill>
                <a:prstDash val="solid"/>
                <a:headEnd type="none" w="med" len="med"/>
                <a:tailEnd type="none" w="med" len="med"/>
              </a:ln>
            </p:spPr>
          </p:sp>
          <p:sp>
            <p:nvSpPr>
              <p:cNvPr id="86590" name="Line 8594"/>
              <p:cNvSpPr/>
              <p:nvPr/>
            </p:nvSpPr>
            <p:spPr>
              <a:xfrm>
                <a:off x="3913" y="1082"/>
                <a:ext cx="0" cy="23"/>
              </a:xfrm>
              <a:prstGeom prst="line">
                <a:avLst/>
              </a:prstGeom>
              <a:ln w="11113" cap="flat" cmpd="sng">
                <a:solidFill>
                  <a:srgbClr val="0000FF"/>
                </a:solidFill>
                <a:prstDash val="solid"/>
                <a:headEnd type="none" w="med" len="med"/>
                <a:tailEnd type="none" w="med" len="med"/>
              </a:ln>
            </p:spPr>
          </p:sp>
          <p:sp>
            <p:nvSpPr>
              <p:cNvPr id="86591" name="Line 8595"/>
              <p:cNvSpPr/>
              <p:nvPr/>
            </p:nvSpPr>
            <p:spPr>
              <a:xfrm>
                <a:off x="3911" y="1105"/>
                <a:ext cx="4" cy="0"/>
              </a:xfrm>
              <a:prstGeom prst="line">
                <a:avLst/>
              </a:prstGeom>
              <a:ln w="11113" cap="flat" cmpd="sng">
                <a:solidFill>
                  <a:srgbClr val="0000FF"/>
                </a:solidFill>
                <a:prstDash val="solid"/>
                <a:headEnd type="none" w="med" len="med"/>
                <a:tailEnd type="none" w="med" len="med"/>
              </a:ln>
            </p:spPr>
          </p:sp>
          <p:sp>
            <p:nvSpPr>
              <p:cNvPr id="86592" name="Line 8596"/>
              <p:cNvSpPr/>
              <p:nvPr/>
            </p:nvSpPr>
            <p:spPr>
              <a:xfrm flipV="1">
                <a:off x="3928" y="1041"/>
                <a:ext cx="0" cy="30"/>
              </a:xfrm>
              <a:prstGeom prst="line">
                <a:avLst/>
              </a:prstGeom>
              <a:ln w="11113" cap="flat" cmpd="sng">
                <a:solidFill>
                  <a:srgbClr val="0000FF"/>
                </a:solidFill>
                <a:prstDash val="solid"/>
                <a:headEnd type="none" w="med" len="med"/>
                <a:tailEnd type="none" w="med" len="med"/>
              </a:ln>
            </p:spPr>
          </p:sp>
          <p:sp>
            <p:nvSpPr>
              <p:cNvPr id="86593" name="Line 8597"/>
              <p:cNvSpPr/>
              <p:nvPr/>
            </p:nvSpPr>
            <p:spPr>
              <a:xfrm>
                <a:off x="3926" y="1041"/>
                <a:ext cx="4" cy="0"/>
              </a:xfrm>
              <a:prstGeom prst="line">
                <a:avLst/>
              </a:prstGeom>
              <a:ln w="11113" cap="flat" cmpd="sng">
                <a:solidFill>
                  <a:srgbClr val="0000FF"/>
                </a:solidFill>
                <a:prstDash val="solid"/>
                <a:headEnd type="none" w="med" len="med"/>
                <a:tailEnd type="none" w="med" len="med"/>
              </a:ln>
            </p:spPr>
          </p:sp>
          <p:sp>
            <p:nvSpPr>
              <p:cNvPr id="86594" name="Line 8598"/>
              <p:cNvSpPr/>
              <p:nvPr/>
            </p:nvSpPr>
            <p:spPr>
              <a:xfrm>
                <a:off x="3928" y="1071"/>
                <a:ext cx="0" cy="30"/>
              </a:xfrm>
              <a:prstGeom prst="line">
                <a:avLst/>
              </a:prstGeom>
              <a:ln w="11113" cap="flat" cmpd="sng">
                <a:solidFill>
                  <a:srgbClr val="0000FF"/>
                </a:solidFill>
                <a:prstDash val="solid"/>
                <a:headEnd type="none" w="med" len="med"/>
                <a:tailEnd type="none" w="med" len="med"/>
              </a:ln>
            </p:spPr>
          </p:sp>
          <p:sp>
            <p:nvSpPr>
              <p:cNvPr id="86595" name="Line 8599"/>
              <p:cNvSpPr/>
              <p:nvPr/>
            </p:nvSpPr>
            <p:spPr>
              <a:xfrm>
                <a:off x="3926" y="1101"/>
                <a:ext cx="4" cy="0"/>
              </a:xfrm>
              <a:prstGeom prst="line">
                <a:avLst/>
              </a:prstGeom>
              <a:ln w="11113" cap="flat" cmpd="sng">
                <a:solidFill>
                  <a:srgbClr val="0000FF"/>
                </a:solidFill>
                <a:prstDash val="solid"/>
                <a:headEnd type="none" w="med" len="med"/>
                <a:tailEnd type="none" w="med" len="med"/>
              </a:ln>
            </p:spPr>
          </p:sp>
          <p:sp>
            <p:nvSpPr>
              <p:cNvPr id="86596" name="Line 8600"/>
              <p:cNvSpPr/>
              <p:nvPr/>
            </p:nvSpPr>
            <p:spPr>
              <a:xfrm flipV="1">
                <a:off x="3945" y="1029"/>
                <a:ext cx="0" cy="36"/>
              </a:xfrm>
              <a:prstGeom prst="line">
                <a:avLst/>
              </a:prstGeom>
              <a:ln w="11113" cap="flat" cmpd="sng">
                <a:solidFill>
                  <a:srgbClr val="0000FF"/>
                </a:solidFill>
                <a:prstDash val="solid"/>
                <a:headEnd type="none" w="med" len="med"/>
                <a:tailEnd type="none" w="med" len="med"/>
              </a:ln>
            </p:spPr>
          </p:sp>
          <p:sp>
            <p:nvSpPr>
              <p:cNvPr id="86597" name="Line 8601"/>
              <p:cNvSpPr/>
              <p:nvPr/>
            </p:nvSpPr>
            <p:spPr>
              <a:xfrm>
                <a:off x="3944" y="1029"/>
                <a:ext cx="4" cy="0"/>
              </a:xfrm>
              <a:prstGeom prst="line">
                <a:avLst/>
              </a:prstGeom>
              <a:ln w="11113" cap="flat" cmpd="sng">
                <a:solidFill>
                  <a:srgbClr val="0000FF"/>
                </a:solidFill>
                <a:prstDash val="solid"/>
                <a:headEnd type="none" w="med" len="med"/>
                <a:tailEnd type="none" w="med" len="med"/>
              </a:ln>
            </p:spPr>
          </p:sp>
          <p:sp>
            <p:nvSpPr>
              <p:cNvPr id="86598" name="Line 8602"/>
              <p:cNvSpPr/>
              <p:nvPr/>
            </p:nvSpPr>
            <p:spPr>
              <a:xfrm>
                <a:off x="3945" y="1065"/>
                <a:ext cx="0" cy="36"/>
              </a:xfrm>
              <a:prstGeom prst="line">
                <a:avLst/>
              </a:prstGeom>
              <a:ln w="11113" cap="flat" cmpd="sng">
                <a:solidFill>
                  <a:srgbClr val="0000FF"/>
                </a:solidFill>
                <a:prstDash val="solid"/>
                <a:headEnd type="none" w="med" len="med"/>
                <a:tailEnd type="none" w="med" len="med"/>
              </a:ln>
            </p:spPr>
          </p:sp>
          <p:sp>
            <p:nvSpPr>
              <p:cNvPr id="86599" name="Line 8603"/>
              <p:cNvSpPr/>
              <p:nvPr/>
            </p:nvSpPr>
            <p:spPr>
              <a:xfrm>
                <a:off x="3944" y="1101"/>
                <a:ext cx="4" cy="0"/>
              </a:xfrm>
              <a:prstGeom prst="line">
                <a:avLst/>
              </a:prstGeom>
              <a:ln w="11113" cap="flat" cmpd="sng">
                <a:solidFill>
                  <a:srgbClr val="0000FF"/>
                </a:solidFill>
                <a:prstDash val="solid"/>
                <a:headEnd type="none" w="med" len="med"/>
                <a:tailEnd type="none" w="med" len="med"/>
              </a:ln>
            </p:spPr>
          </p:sp>
          <p:sp>
            <p:nvSpPr>
              <p:cNvPr id="86600" name="Line 8604"/>
              <p:cNvSpPr/>
              <p:nvPr/>
            </p:nvSpPr>
            <p:spPr>
              <a:xfrm flipV="1">
                <a:off x="3963" y="1033"/>
                <a:ext cx="0" cy="30"/>
              </a:xfrm>
              <a:prstGeom prst="line">
                <a:avLst/>
              </a:prstGeom>
              <a:ln w="11113" cap="flat" cmpd="sng">
                <a:solidFill>
                  <a:srgbClr val="0000FF"/>
                </a:solidFill>
                <a:prstDash val="solid"/>
                <a:headEnd type="none" w="med" len="med"/>
                <a:tailEnd type="none" w="med" len="med"/>
              </a:ln>
            </p:spPr>
          </p:sp>
          <p:sp>
            <p:nvSpPr>
              <p:cNvPr id="86601" name="Line 8605"/>
              <p:cNvSpPr/>
              <p:nvPr/>
            </p:nvSpPr>
            <p:spPr>
              <a:xfrm>
                <a:off x="3961" y="1033"/>
                <a:ext cx="5" cy="0"/>
              </a:xfrm>
              <a:prstGeom prst="line">
                <a:avLst/>
              </a:prstGeom>
              <a:ln w="11113" cap="flat" cmpd="sng">
                <a:solidFill>
                  <a:srgbClr val="0000FF"/>
                </a:solidFill>
                <a:prstDash val="solid"/>
                <a:headEnd type="none" w="med" len="med"/>
                <a:tailEnd type="none" w="med" len="med"/>
              </a:ln>
            </p:spPr>
          </p:sp>
          <p:sp>
            <p:nvSpPr>
              <p:cNvPr id="86602" name="Line 8606"/>
              <p:cNvSpPr/>
              <p:nvPr/>
            </p:nvSpPr>
            <p:spPr>
              <a:xfrm>
                <a:off x="3963" y="1063"/>
                <a:ext cx="0" cy="29"/>
              </a:xfrm>
              <a:prstGeom prst="line">
                <a:avLst/>
              </a:prstGeom>
              <a:ln w="11113" cap="flat" cmpd="sng">
                <a:solidFill>
                  <a:srgbClr val="0000FF"/>
                </a:solidFill>
                <a:prstDash val="solid"/>
                <a:headEnd type="none" w="med" len="med"/>
                <a:tailEnd type="none" w="med" len="med"/>
              </a:ln>
            </p:spPr>
          </p:sp>
          <p:sp>
            <p:nvSpPr>
              <p:cNvPr id="86603" name="Line 8607"/>
              <p:cNvSpPr/>
              <p:nvPr/>
            </p:nvSpPr>
            <p:spPr>
              <a:xfrm>
                <a:off x="3961" y="1092"/>
                <a:ext cx="5" cy="0"/>
              </a:xfrm>
              <a:prstGeom prst="line">
                <a:avLst/>
              </a:prstGeom>
              <a:ln w="11113" cap="flat" cmpd="sng">
                <a:solidFill>
                  <a:srgbClr val="0000FF"/>
                </a:solidFill>
                <a:prstDash val="solid"/>
                <a:headEnd type="none" w="med" len="med"/>
                <a:tailEnd type="none" w="med" len="med"/>
              </a:ln>
            </p:spPr>
          </p:sp>
          <p:sp>
            <p:nvSpPr>
              <p:cNvPr id="86604" name="Line 8608"/>
              <p:cNvSpPr/>
              <p:nvPr/>
            </p:nvSpPr>
            <p:spPr>
              <a:xfrm flipV="1">
                <a:off x="3978" y="1041"/>
                <a:ext cx="0" cy="19"/>
              </a:xfrm>
              <a:prstGeom prst="line">
                <a:avLst/>
              </a:prstGeom>
              <a:ln w="11113" cap="flat" cmpd="sng">
                <a:solidFill>
                  <a:srgbClr val="0000FF"/>
                </a:solidFill>
                <a:prstDash val="solid"/>
                <a:headEnd type="none" w="med" len="med"/>
                <a:tailEnd type="none" w="med" len="med"/>
              </a:ln>
            </p:spPr>
          </p:sp>
          <p:sp>
            <p:nvSpPr>
              <p:cNvPr id="86605" name="Line 8609"/>
              <p:cNvSpPr/>
              <p:nvPr/>
            </p:nvSpPr>
            <p:spPr>
              <a:xfrm>
                <a:off x="3977" y="1041"/>
                <a:ext cx="4" cy="0"/>
              </a:xfrm>
              <a:prstGeom prst="line">
                <a:avLst/>
              </a:prstGeom>
              <a:ln w="11113" cap="flat" cmpd="sng">
                <a:solidFill>
                  <a:srgbClr val="0000FF"/>
                </a:solidFill>
                <a:prstDash val="solid"/>
                <a:headEnd type="none" w="med" len="med"/>
                <a:tailEnd type="none" w="med" len="med"/>
              </a:ln>
            </p:spPr>
          </p:sp>
          <p:sp>
            <p:nvSpPr>
              <p:cNvPr id="86606" name="Line 8610"/>
              <p:cNvSpPr/>
              <p:nvPr/>
            </p:nvSpPr>
            <p:spPr>
              <a:xfrm>
                <a:off x="3978" y="1060"/>
                <a:ext cx="0" cy="19"/>
              </a:xfrm>
              <a:prstGeom prst="line">
                <a:avLst/>
              </a:prstGeom>
              <a:ln w="11113" cap="flat" cmpd="sng">
                <a:solidFill>
                  <a:srgbClr val="0000FF"/>
                </a:solidFill>
                <a:prstDash val="solid"/>
                <a:headEnd type="none" w="med" len="med"/>
                <a:tailEnd type="none" w="med" len="med"/>
              </a:ln>
            </p:spPr>
          </p:sp>
          <p:sp>
            <p:nvSpPr>
              <p:cNvPr id="86607" name="Line 8611"/>
              <p:cNvSpPr/>
              <p:nvPr/>
            </p:nvSpPr>
            <p:spPr>
              <a:xfrm>
                <a:off x="3977" y="1079"/>
                <a:ext cx="4" cy="0"/>
              </a:xfrm>
              <a:prstGeom prst="line">
                <a:avLst/>
              </a:prstGeom>
              <a:ln w="11113" cap="flat" cmpd="sng">
                <a:solidFill>
                  <a:srgbClr val="0000FF"/>
                </a:solidFill>
                <a:prstDash val="solid"/>
                <a:headEnd type="none" w="med" len="med"/>
                <a:tailEnd type="none" w="med" len="med"/>
              </a:ln>
            </p:spPr>
          </p:sp>
          <p:sp>
            <p:nvSpPr>
              <p:cNvPr id="86608" name="Line 8612"/>
              <p:cNvSpPr/>
              <p:nvPr/>
            </p:nvSpPr>
            <p:spPr>
              <a:xfrm flipV="1">
                <a:off x="3996" y="1056"/>
                <a:ext cx="0" cy="15"/>
              </a:xfrm>
              <a:prstGeom prst="line">
                <a:avLst/>
              </a:prstGeom>
              <a:ln w="11113" cap="flat" cmpd="sng">
                <a:solidFill>
                  <a:srgbClr val="0000FF"/>
                </a:solidFill>
                <a:prstDash val="solid"/>
                <a:headEnd type="none" w="med" len="med"/>
                <a:tailEnd type="none" w="med" len="med"/>
              </a:ln>
            </p:spPr>
          </p:sp>
          <p:sp>
            <p:nvSpPr>
              <p:cNvPr id="86609" name="Line 8613"/>
              <p:cNvSpPr/>
              <p:nvPr/>
            </p:nvSpPr>
            <p:spPr>
              <a:xfrm>
                <a:off x="3994" y="1056"/>
                <a:ext cx="4" cy="0"/>
              </a:xfrm>
              <a:prstGeom prst="line">
                <a:avLst/>
              </a:prstGeom>
              <a:ln w="11113" cap="flat" cmpd="sng">
                <a:solidFill>
                  <a:srgbClr val="0000FF"/>
                </a:solidFill>
                <a:prstDash val="solid"/>
                <a:headEnd type="none" w="med" len="med"/>
                <a:tailEnd type="none" w="med" len="med"/>
              </a:ln>
            </p:spPr>
          </p:sp>
          <p:sp>
            <p:nvSpPr>
              <p:cNvPr id="86610" name="Line 8614"/>
              <p:cNvSpPr/>
              <p:nvPr/>
            </p:nvSpPr>
            <p:spPr>
              <a:xfrm>
                <a:off x="3996" y="1071"/>
                <a:ext cx="0" cy="15"/>
              </a:xfrm>
              <a:prstGeom prst="line">
                <a:avLst/>
              </a:prstGeom>
              <a:ln w="11113" cap="flat" cmpd="sng">
                <a:solidFill>
                  <a:srgbClr val="0000FF"/>
                </a:solidFill>
                <a:prstDash val="solid"/>
                <a:headEnd type="none" w="med" len="med"/>
                <a:tailEnd type="none" w="med" len="med"/>
              </a:ln>
            </p:spPr>
          </p:sp>
          <p:sp>
            <p:nvSpPr>
              <p:cNvPr id="86611" name="Line 8615"/>
              <p:cNvSpPr/>
              <p:nvPr/>
            </p:nvSpPr>
            <p:spPr>
              <a:xfrm>
                <a:off x="3994" y="1086"/>
                <a:ext cx="4" cy="0"/>
              </a:xfrm>
              <a:prstGeom prst="line">
                <a:avLst/>
              </a:prstGeom>
              <a:ln w="11113" cap="flat" cmpd="sng">
                <a:solidFill>
                  <a:srgbClr val="0000FF"/>
                </a:solidFill>
                <a:prstDash val="solid"/>
                <a:headEnd type="none" w="med" len="med"/>
                <a:tailEnd type="none" w="med" len="med"/>
              </a:ln>
            </p:spPr>
          </p:sp>
          <p:sp>
            <p:nvSpPr>
              <p:cNvPr id="86612" name="Line 8616"/>
              <p:cNvSpPr/>
              <p:nvPr/>
            </p:nvSpPr>
            <p:spPr>
              <a:xfrm flipV="1">
                <a:off x="4013" y="1071"/>
                <a:ext cx="0" cy="15"/>
              </a:xfrm>
              <a:prstGeom prst="line">
                <a:avLst/>
              </a:prstGeom>
              <a:ln w="11113" cap="flat" cmpd="sng">
                <a:solidFill>
                  <a:srgbClr val="0000FF"/>
                </a:solidFill>
                <a:prstDash val="solid"/>
                <a:headEnd type="none" w="med" len="med"/>
                <a:tailEnd type="none" w="med" len="med"/>
              </a:ln>
            </p:spPr>
          </p:sp>
          <p:sp>
            <p:nvSpPr>
              <p:cNvPr id="86613" name="Line 8617"/>
              <p:cNvSpPr/>
              <p:nvPr/>
            </p:nvSpPr>
            <p:spPr>
              <a:xfrm>
                <a:off x="4011" y="1071"/>
                <a:ext cx="5" cy="0"/>
              </a:xfrm>
              <a:prstGeom prst="line">
                <a:avLst/>
              </a:prstGeom>
              <a:ln w="11113" cap="flat" cmpd="sng">
                <a:solidFill>
                  <a:srgbClr val="0000FF"/>
                </a:solidFill>
                <a:prstDash val="solid"/>
                <a:headEnd type="none" w="med" len="med"/>
                <a:tailEnd type="none" w="med" len="med"/>
              </a:ln>
            </p:spPr>
          </p:sp>
          <p:sp>
            <p:nvSpPr>
              <p:cNvPr id="86614" name="Line 8618"/>
              <p:cNvSpPr/>
              <p:nvPr/>
            </p:nvSpPr>
            <p:spPr>
              <a:xfrm>
                <a:off x="4013" y="1086"/>
                <a:ext cx="0" cy="15"/>
              </a:xfrm>
              <a:prstGeom prst="line">
                <a:avLst/>
              </a:prstGeom>
              <a:ln w="11113" cap="flat" cmpd="sng">
                <a:solidFill>
                  <a:srgbClr val="0000FF"/>
                </a:solidFill>
                <a:prstDash val="solid"/>
                <a:headEnd type="none" w="med" len="med"/>
                <a:tailEnd type="none" w="med" len="med"/>
              </a:ln>
            </p:spPr>
          </p:sp>
          <p:sp>
            <p:nvSpPr>
              <p:cNvPr id="86615" name="Line 8619"/>
              <p:cNvSpPr/>
              <p:nvPr/>
            </p:nvSpPr>
            <p:spPr>
              <a:xfrm>
                <a:off x="4011" y="1101"/>
                <a:ext cx="5" cy="0"/>
              </a:xfrm>
              <a:prstGeom prst="line">
                <a:avLst/>
              </a:prstGeom>
              <a:ln w="11113" cap="flat" cmpd="sng">
                <a:solidFill>
                  <a:srgbClr val="0000FF"/>
                </a:solidFill>
                <a:prstDash val="solid"/>
                <a:headEnd type="none" w="med" len="med"/>
                <a:tailEnd type="none" w="med" len="med"/>
              </a:ln>
            </p:spPr>
          </p:sp>
          <p:sp>
            <p:nvSpPr>
              <p:cNvPr id="86616" name="Line 8620"/>
              <p:cNvSpPr/>
              <p:nvPr/>
            </p:nvSpPr>
            <p:spPr>
              <a:xfrm flipV="1">
                <a:off x="4029" y="1092"/>
                <a:ext cx="0" cy="6"/>
              </a:xfrm>
              <a:prstGeom prst="line">
                <a:avLst/>
              </a:prstGeom>
              <a:ln w="11113" cap="flat" cmpd="sng">
                <a:solidFill>
                  <a:srgbClr val="0000FF"/>
                </a:solidFill>
                <a:prstDash val="solid"/>
                <a:headEnd type="none" w="med" len="med"/>
                <a:tailEnd type="none" w="med" len="med"/>
              </a:ln>
            </p:spPr>
          </p:sp>
          <p:sp>
            <p:nvSpPr>
              <p:cNvPr id="86617" name="Line 8621"/>
              <p:cNvSpPr/>
              <p:nvPr/>
            </p:nvSpPr>
            <p:spPr>
              <a:xfrm>
                <a:off x="4027" y="1092"/>
                <a:ext cx="4" cy="0"/>
              </a:xfrm>
              <a:prstGeom prst="line">
                <a:avLst/>
              </a:prstGeom>
              <a:ln w="11113" cap="flat" cmpd="sng">
                <a:solidFill>
                  <a:srgbClr val="0000FF"/>
                </a:solidFill>
                <a:prstDash val="solid"/>
                <a:headEnd type="none" w="med" len="med"/>
                <a:tailEnd type="none" w="med" len="med"/>
              </a:ln>
            </p:spPr>
          </p:sp>
          <p:sp>
            <p:nvSpPr>
              <p:cNvPr id="86618" name="Line 8622"/>
              <p:cNvSpPr/>
              <p:nvPr/>
            </p:nvSpPr>
            <p:spPr>
              <a:xfrm>
                <a:off x="4029" y="1098"/>
                <a:ext cx="0" cy="7"/>
              </a:xfrm>
              <a:prstGeom prst="line">
                <a:avLst/>
              </a:prstGeom>
              <a:ln w="11113" cap="flat" cmpd="sng">
                <a:solidFill>
                  <a:srgbClr val="0000FF"/>
                </a:solidFill>
                <a:prstDash val="solid"/>
                <a:headEnd type="none" w="med" len="med"/>
                <a:tailEnd type="none" w="med" len="med"/>
              </a:ln>
            </p:spPr>
          </p:sp>
          <p:sp>
            <p:nvSpPr>
              <p:cNvPr id="86619" name="Line 8623"/>
              <p:cNvSpPr/>
              <p:nvPr/>
            </p:nvSpPr>
            <p:spPr>
              <a:xfrm>
                <a:off x="4027" y="1105"/>
                <a:ext cx="4" cy="0"/>
              </a:xfrm>
              <a:prstGeom prst="line">
                <a:avLst/>
              </a:prstGeom>
              <a:ln w="11113" cap="flat" cmpd="sng">
                <a:solidFill>
                  <a:srgbClr val="0000FF"/>
                </a:solidFill>
                <a:prstDash val="solid"/>
                <a:headEnd type="none" w="med" len="med"/>
                <a:tailEnd type="none" w="med" len="med"/>
              </a:ln>
            </p:spPr>
          </p:sp>
          <p:sp>
            <p:nvSpPr>
              <p:cNvPr id="86620" name="Line 8624"/>
              <p:cNvSpPr/>
              <p:nvPr/>
            </p:nvSpPr>
            <p:spPr>
              <a:xfrm flipV="1">
                <a:off x="4046" y="1096"/>
                <a:ext cx="0" cy="9"/>
              </a:xfrm>
              <a:prstGeom prst="line">
                <a:avLst/>
              </a:prstGeom>
              <a:ln w="11113" cap="flat" cmpd="sng">
                <a:solidFill>
                  <a:srgbClr val="0000FF"/>
                </a:solidFill>
                <a:prstDash val="solid"/>
                <a:headEnd type="none" w="med" len="med"/>
                <a:tailEnd type="none" w="med" len="med"/>
              </a:ln>
            </p:spPr>
          </p:sp>
          <p:sp>
            <p:nvSpPr>
              <p:cNvPr id="86621" name="Line 8625"/>
              <p:cNvSpPr/>
              <p:nvPr/>
            </p:nvSpPr>
            <p:spPr>
              <a:xfrm>
                <a:off x="4044" y="1096"/>
                <a:ext cx="5" cy="0"/>
              </a:xfrm>
              <a:prstGeom prst="line">
                <a:avLst/>
              </a:prstGeom>
              <a:ln w="11113" cap="flat" cmpd="sng">
                <a:solidFill>
                  <a:srgbClr val="0000FF"/>
                </a:solidFill>
                <a:prstDash val="solid"/>
                <a:headEnd type="none" w="med" len="med"/>
                <a:tailEnd type="none" w="med" len="med"/>
              </a:ln>
            </p:spPr>
          </p:sp>
          <p:sp>
            <p:nvSpPr>
              <p:cNvPr id="86622" name="Line 8626"/>
              <p:cNvSpPr/>
              <p:nvPr/>
            </p:nvSpPr>
            <p:spPr>
              <a:xfrm>
                <a:off x="4046" y="1105"/>
                <a:ext cx="0" cy="8"/>
              </a:xfrm>
              <a:prstGeom prst="line">
                <a:avLst/>
              </a:prstGeom>
              <a:ln w="11113" cap="flat" cmpd="sng">
                <a:solidFill>
                  <a:srgbClr val="0000FF"/>
                </a:solidFill>
                <a:prstDash val="solid"/>
                <a:headEnd type="none" w="med" len="med"/>
                <a:tailEnd type="none" w="med" len="med"/>
              </a:ln>
            </p:spPr>
          </p:sp>
          <p:sp>
            <p:nvSpPr>
              <p:cNvPr id="86623" name="Line 8627"/>
              <p:cNvSpPr/>
              <p:nvPr/>
            </p:nvSpPr>
            <p:spPr>
              <a:xfrm>
                <a:off x="4044" y="1113"/>
                <a:ext cx="5" cy="0"/>
              </a:xfrm>
              <a:prstGeom prst="line">
                <a:avLst/>
              </a:prstGeom>
              <a:ln w="11113" cap="flat" cmpd="sng">
                <a:solidFill>
                  <a:srgbClr val="0000FF"/>
                </a:solidFill>
                <a:prstDash val="solid"/>
                <a:headEnd type="none" w="med" len="med"/>
                <a:tailEnd type="none" w="med" len="med"/>
              </a:ln>
            </p:spPr>
          </p:sp>
          <p:sp>
            <p:nvSpPr>
              <p:cNvPr id="86624" name="Line 8628"/>
              <p:cNvSpPr/>
              <p:nvPr/>
            </p:nvSpPr>
            <p:spPr>
              <a:xfrm flipV="1">
                <a:off x="4064" y="1128"/>
                <a:ext cx="0" cy="8"/>
              </a:xfrm>
              <a:prstGeom prst="line">
                <a:avLst/>
              </a:prstGeom>
              <a:ln w="11113" cap="flat" cmpd="sng">
                <a:solidFill>
                  <a:srgbClr val="0000FF"/>
                </a:solidFill>
                <a:prstDash val="solid"/>
                <a:headEnd type="none" w="med" len="med"/>
                <a:tailEnd type="none" w="med" len="med"/>
              </a:ln>
            </p:spPr>
          </p:sp>
          <p:sp>
            <p:nvSpPr>
              <p:cNvPr id="86625" name="Line 8629"/>
              <p:cNvSpPr/>
              <p:nvPr/>
            </p:nvSpPr>
            <p:spPr>
              <a:xfrm>
                <a:off x="4062" y="1128"/>
                <a:ext cx="4" cy="0"/>
              </a:xfrm>
              <a:prstGeom prst="line">
                <a:avLst/>
              </a:prstGeom>
              <a:ln w="11113" cap="flat" cmpd="sng">
                <a:solidFill>
                  <a:srgbClr val="0000FF"/>
                </a:solidFill>
                <a:prstDash val="solid"/>
                <a:headEnd type="none" w="med" len="med"/>
                <a:tailEnd type="none" w="med" len="med"/>
              </a:ln>
            </p:spPr>
          </p:sp>
          <p:sp>
            <p:nvSpPr>
              <p:cNvPr id="86626" name="Line 8630"/>
              <p:cNvSpPr/>
              <p:nvPr/>
            </p:nvSpPr>
            <p:spPr>
              <a:xfrm>
                <a:off x="4064" y="1136"/>
                <a:ext cx="0" cy="8"/>
              </a:xfrm>
              <a:prstGeom prst="line">
                <a:avLst/>
              </a:prstGeom>
              <a:ln w="11113" cap="flat" cmpd="sng">
                <a:solidFill>
                  <a:srgbClr val="0000FF"/>
                </a:solidFill>
                <a:prstDash val="solid"/>
                <a:headEnd type="none" w="med" len="med"/>
                <a:tailEnd type="none" w="med" len="med"/>
              </a:ln>
            </p:spPr>
          </p:sp>
          <p:sp>
            <p:nvSpPr>
              <p:cNvPr id="86627" name="Line 8631"/>
              <p:cNvSpPr/>
              <p:nvPr/>
            </p:nvSpPr>
            <p:spPr>
              <a:xfrm>
                <a:off x="4062" y="1144"/>
                <a:ext cx="4" cy="0"/>
              </a:xfrm>
              <a:prstGeom prst="line">
                <a:avLst/>
              </a:prstGeom>
              <a:ln w="11113" cap="flat" cmpd="sng">
                <a:solidFill>
                  <a:srgbClr val="0000FF"/>
                </a:solidFill>
                <a:prstDash val="solid"/>
                <a:headEnd type="none" w="med" len="med"/>
                <a:tailEnd type="none" w="med" len="med"/>
              </a:ln>
            </p:spPr>
          </p:sp>
          <p:sp>
            <p:nvSpPr>
              <p:cNvPr id="86628" name="Line 8632"/>
              <p:cNvSpPr/>
              <p:nvPr/>
            </p:nvSpPr>
            <p:spPr>
              <a:xfrm flipV="1">
                <a:off x="4079" y="1121"/>
                <a:ext cx="0" cy="7"/>
              </a:xfrm>
              <a:prstGeom prst="line">
                <a:avLst/>
              </a:prstGeom>
              <a:ln w="11113" cap="flat" cmpd="sng">
                <a:solidFill>
                  <a:srgbClr val="0000FF"/>
                </a:solidFill>
                <a:prstDash val="solid"/>
                <a:headEnd type="none" w="med" len="med"/>
                <a:tailEnd type="none" w="med" len="med"/>
              </a:ln>
            </p:spPr>
          </p:sp>
          <p:sp>
            <p:nvSpPr>
              <p:cNvPr id="86629" name="Line 8633"/>
              <p:cNvSpPr/>
              <p:nvPr/>
            </p:nvSpPr>
            <p:spPr>
              <a:xfrm>
                <a:off x="4077" y="1121"/>
                <a:ext cx="4" cy="0"/>
              </a:xfrm>
              <a:prstGeom prst="line">
                <a:avLst/>
              </a:prstGeom>
              <a:ln w="11113" cap="flat" cmpd="sng">
                <a:solidFill>
                  <a:srgbClr val="0000FF"/>
                </a:solidFill>
                <a:prstDash val="solid"/>
                <a:headEnd type="none" w="med" len="med"/>
                <a:tailEnd type="none" w="med" len="med"/>
              </a:ln>
            </p:spPr>
          </p:sp>
          <p:sp>
            <p:nvSpPr>
              <p:cNvPr id="86630" name="Line 8634"/>
              <p:cNvSpPr/>
              <p:nvPr/>
            </p:nvSpPr>
            <p:spPr>
              <a:xfrm>
                <a:off x="4079" y="1128"/>
                <a:ext cx="0" cy="6"/>
              </a:xfrm>
              <a:prstGeom prst="line">
                <a:avLst/>
              </a:prstGeom>
              <a:ln w="11113" cap="flat" cmpd="sng">
                <a:solidFill>
                  <a:srgbClr val="0000FF"/>
                </a:solidFill>
                <a:prstDash val="solid"/>
                <a:headEnd type="none" w="med" len="med"/>
                <a:tailEnd type="none" w="med" len="med"/>
              </a:ln>
            </p:spPr>
          </p:sp>
          <p:sp>
            <p:nvSpPr>
              <p:cNvPr id="86631" name="Line 8635"/>
              <p:cNvSpPr/>
              <p:nvPr/>
            </p:nvSpPr>
            <p:spPr>
              <a:xfrm>
                <a:off x="4077" y="1134"/>
                <a:ext cx="4" cy="0"/>
              </a:xfrm>
              <a:prstGeom prst="line">
                <a:avLst/>
              </a:prstGeom>
              <a:ln w="11113" cap="flat" cmpd="sng">
                <a:solidFill>
                  <a:srgbClr val="0000FF"/>
                </a:solidFill>
                <a:prstDash val="solid"/>
                <a:headEnd type="none" w="med" len="med"/>
                <a:tailEnd type="none" w="med" len="med"/>
              </a:ln>
            </p:spPr>
          </p:sp>
          <p:sp>
            <p:nvSpPr>
              <p:cNvPr id="86632" name="Line 8636"/>
              <p:cNvSpPr/>
              <p:nvPr/>
            </p:nvSpPr>
            <p:spPr>
              <a:xfrm flipV="1">
                <a:off x="4097" y="1126"/>
                <a:ext cx="0" cy="6"/>
              </a:xfrm>
              <a:prstGeom prst="line">
                <a:avLst/>
              </a:prstGeom>
              <a:ln w="11113" cap="flat" cmpd="sng">
                <a:solidFill>
                  <a:srgbClr val="0000FF"/>
                </a:solidFill>
                <a:prstDash val="solid"/>
                <a:headEnd type="none" w="med" len="med"/>
                <a:tailEnd type="none" w="med" len="med"/>
              </a:ln>
            </p:spPr>
          </p:sp>
          <p:sp>
            <p:nvSpPr>
              <p:cNvPr id="86633" name="Line 8637"/>
              <p:cNvSpPr/>
              <p:nvPr/>
            </p:nvSpPr>
            <p:spPr>
              <a:xfrm>
                <a:off x="4095" y="1126"/>
                <a:ext cx="4" cy="0"/>
              </a:xfrm>
              <a:prstGeom prst="line">
                <a:avLst/>
              </a:prstGeom>
              <a:ln w="11113" cap="flat" cmpd="sng">
                <a:solidFill>
                  <a:srgbClr val="0000FF"/>
                </a:solidFill>
                <a:prstDash val="solid"/>
                <a:headEnd type="none" w="med" len="med"/>
                <a:tailEnd type="none" w="med" len="med"/>
              </a:ln>
            </p:spPr>
          </p:sp>
          <p:sp>
            <p:nvSpPr>
              <p:cNvPr id="86634" name="Line 8638"/>
              <p:cNvSpPr/>
              <p:nvPr/>
            </p:nvSpPr>
            <p:spPr>
              <a:xfrm>
                <a:off x="4097" y="1132"/>
                <a:ext cx="0" cy="6"/>
              </a:xfrm>
              <a:prstGeom prst="line">
                <a:avLst/>
              </a:prstGeom>
              <a:ln w="11113" cap="flat" cmpd="sng">
                <a:solidFill>
                  <a:srgbClr val="0000FF"/>
                </a:solidFill>
                <a:prstDash val="solid"/>
                <a:headEnd type="none" w="med" len="med"/>
                <a:tailEnd type="none" w="med" len="med"/>
              </a:ln>
            </p:spPr>
          </p:sp>
          <p:sp>
            <p:nvSpPr>
              <p:cNvPr id="86635" name="Line 8639"/>
              <p:cNvSpPr/>
              <p:nvPr/>
            </p:nvSpPr>
            <p:spPr>
              <a:xfrm>
                <a:off x="4095" y="1138"/>
                <a:ext cx="4" cy="0"/>
              </a:xfrm>
              <a:prstGeom prst="line">
                <a:avLst/>
              </a:prstGeom>
              <a:ln w="11113" cap="flat" cmpd="sng">
                <a:solidFill>
                  <a:srgbClr val="0000FF"/>
                </a:solidFill>
                <a:prstDash val="solid"/>
                <a:headEnd type="none" w="med" len="med"/>
                <a:tailEnd type="none" w="med" len="med"/>
              </a:ln>
            </p:spPr>
          </p:sp>
          <p:sp>
            <p:nvSpPr>
              <p:cNvPr id="86636" name="Line 8640"/>
              <p:cNvSpPr/>
              <p:nvPr/>
            </p:nvSpPr>
            <p:spPr>
              <a:xfrm flipV="1">
                <a:off x="4114" y="1124"/>
                <a:ext cx="0" cy="8"/>
              </a:xfrm>
              <a:prstGeom prst="line">
                <a:avLst/>
              </a:prstGeom>
              <a:ln w="11113" cap="flat" cmpd="sng">
                <a:solidFill>
                  <a:srgbClr val="0000FF"/>
                </a:solidFill>
                <a:prstDash val="solid"/>
                <a:headEnd type="none" w="med" len="med"/>
                <a:tailEnd type="none" w="med" len="med"/>
              </a:ln>
            </p:spPr>
          </p:sp>
          <p:sp>
            <p:nvSpPr>
              <p:cNvPr id="86637" name="Line 8641"/>
              <p:cNvSpPr/>
              <p:nvPr/>
            </p:nvSpPr>
            <p:spPr>
              <a:xfrm>
                <a:off x="4112" y="1124"/>
                <a:ext cx="4" cy="0"/>
              </a:xfrm>
              <a:prstGeom prst="line">
                <a:avLst/>
              </a:prstGeom>
              <a:ln w="11113" cap="flat" cmpd="sng">
                <a:solidFill>
                  <a:srgbClr val="0000FF"/>
                </a:solidFill>
                <a:prstDash val="solid"/>
                <a:headEnd type="none" w="med" len="med"/>
                <a:tailEnd type="none" w="med" len="med"/>
              </a:ln>
            </p:spPr>
          </p:sp>
          <p:sp>
            <p:nvSpPr>
              <p:cNvPr id="86638" name="Line 8642"/>
              <p:cNvSpPr/>
              <p:nvPr/>
            </p:nvSpPr>
            <p:spPr>
              <a:xfrm>
                <a:off x="4114" y="1132"/>
                <a:ext cx="0" cy="8"/>
              </a:xfrm>
              <a:prstGeom prst="line">
                <a:avLst/>
              </a:prstGeom>
              <a:ln w="11113" cap="flat" cmpd="sng">
                <a:solidFill>
                  <a:srgbClr val="0000FF"/>
                </a:solidFill>
                <a:prstDash val="solid"/>
                <a:headEnd type="none" w="med" len="med"/>
                <a:tailEnd type="none" w="med" len="med"/>
              </a:ln>
            </p:spPr>
          </p:sp>
          <p:sp>
            <p:nvSpPr>
              <p:cNvPr id="86639" name="Line 8643"/>
              <p:cNvSpPr/>
              <p:nvPr/>
            </p:nvSpPr>
            <p:spPr>
              <a:xfrm>
                <a:off x="4112" y="1140"/>
                <a:ext cx="4" cy="0"/>
              </a:xfrm>
              <a:prstGeom prst="line">
                <a:avLst/>
              </a:prstGeom>
              <a:ln w="11113" cap="flat" cmpd="sng">
                <a:solidFill>
                  <a:srgbClr val="0000FF"/>
                </a:solidFill>
                <a:prstDash val="solid"/>
                <a:headEnd type="none" w="med" len="med"/>
                <a:tailEnd type="none" w="med" len="med"/>
              </a:ln>
            </p:spPr>
          </p:sp>
          <p:sp>
            <p:nvSpPr>
              <p:cNvPr id="86640" name="Line 8644"/>
              <p:cNvSpPr/>
              <p:nvPr/>
            </p:nvSpPr>
            <p:spPr>
              <a:xfrm flipV="1">
                <a:off x="4130" y="1117"/>
                <a:ext cx="0" cy="15"/>
              </a:xfrm>
              <a:prstGeom prst="line">
                <a:avLst/>
              </a:prstGeom>
              <a:ln w="11113" cap="flat" cmpd="sng">
                <a:solidFill>
                  <a:srgbClr val="0000FF"/>
                </a:solidFill>
                <a:prstDash val="solid"/>
                <a:headEnd type="none" w="med" len="med"/>
                <a:tailEnd type="none" w="med" len="med"/>
              </a:ln>
            </p:spPr>
          </p:sp>
          <p:sp>
            <p:nvSpPr>
              <p:cNvPr id="86641" name="Line 8645"/>
              <p:cNvSpPr/>
              <p:nvPr/>
            </p:nvSpPr>
            <p:spPr>
              <a:xfrm>
                <a:off x="4127" y="1117"/>
                <a:ext cx="5" cy="0"/>
              </a:xfrm>
              <a:prstGeom prst="line">
                <a:avLst/>
              </a:prstGeom>
              <a:ln w="11113" cap="flat" cmpd="sng">
                <a:solidFill>
                  <a:srgbClr val="0000FF"/>
                </a:solidFill>
                <a:prstDash val="solid"/>
                <a:headEnd type="none" w="med" len="med"/>
                <a:tailEnd type="none" w="med" len="med"/>
              </a:ln>
            </p:spPr>
          </p:sp>
          <p:sp>
            <p:nvSpPr>
              <p:cNvPr id="86642" name="Line 8646"/>
              <p:cNvSpPr/>
              <p:nvPr/>
            </p:nvSpPr>
            <p:spPr>
              <a:xfrm>
                <a:off x="4130" y="1132"/>
                <a:ext cx="0" cy="15"/>
              </a:xfrm>
              <a:prstGeom prst="line">
                <a:avLst/>
              </a:prstGeom>
              <a:ln w="11113" cap="flat" cmpd="sng">
                <a:solidFill>
                  <a:srgbClr val="0000FF"/>
                </a:solidFill>
                <a:prstDash val="solid"/>
                <a:headEnd type="none" w="med" len="med"/>
                <a:tailEnd type="none" w="med" len="med"/>
              </a:ln>
            </p:spPr>
          </p:sp>
          <p:sp>
            <p:nvSpPr>
              <p:cNvPr id="86643" name="Line 8647"/>
              <p:cNvSpPr/>
              <p:nvPr/>
            </p:nvSpPr>
            <p:spPr>
              <a:xfrm>
                <a:off x="4127" y="1147"/>
                <a:ext cx="5" cy="0"/>
              </a:xfrm>
              <a:prstGeom prst="line">
                <a:avLst/>
              </a:prstGeom>
              <a:ln w="11113" cap="flat" cmpd="sng">
                <a:solidFill>
                  <a:srgbClr val="0000FF"/>
                </a:solidFill>
                <a:prstDash val="solid"/>
                <a:headEnd type="none" w="med" len="med"/>
                <a:tailEnd type="none" w="med" len="med"/>
              </a:ln>
            </p:spPr>
          </p:sp>
          <p:sp>
            <p:nvSpPr>
              <p:cNvPr id="86644" name="Line 8648"/>
              <p:cNvSpPr/>
              <p:nvPr/>
            </p:nvSpPr>
            <p:spPr>
              <a:xfrm flipV="1">
                <a:off x="4147" y="1115"/>
                <a:ext cx="0" cy="17"/>
              </a:xfrm>
              <a:prstGeom prst="line">
                <a:avLst/>
              </a:prstGeom>
              <a:ln w="11113" cap="flat" cmpd="sng">
                <a:solidFill>
                  <a:srgbClr val="0000FF"/>
                </a:solidFill>
                <a:prstDash val="solid"/>
                <a:headEnd type="none" w="med" len="med"/>
                <a:tailEnd type="none" w="med" len="med"/>
              </a:ln>
            </p:spPr>
          </p:sp>
          <p:sp>
            <p:nvSpPr>
              <p:cNvPr id="86645" name="Line 8649"/>
              <p:cNvSpPr/>
              <p:nvPr/>
            </p:nvSpPr>
            <p:spPr>
              <a:xfrm>
                <a:off x="4145" y="1115"/>
                <a:ext cx="4" cy="0"/>
              </a:xfrm>
              <a:prstGeom prst="line">
                <a:avLst/>
              </a:prstGeom>
              <a:ln w="11113" cap="flat" cmpd="sng">
                <a:solidFill>
                  <a:srgbClr val="0000FF"/>
                </a:solidFill>
                <a:prstDash val="solid"/>
                <a:headEnd type="none" w="med" len="med"/>
                <a:tailEnd type="none" w="med" len="med"/>
              </a:ln>
            </p:spPr>
          </p:sp>
          <p:sp>
            <p:nvSpPr>
              <p:cNvPr id="86646" name="Line 8650"/>
              <p:cNvSpPr/>
              <p:nvPr/>
            </p:nvSpPr>
            <p:spPr>
              <a:xfrm>
                <a:off x="4147" y="1132"/>
                <a:ext cx="0" cy="17"/>
              </a:xfrm>
              <a:prstGeom prst="line">
                <a:avLst/>
              </a:prstGeom>
              <a:ln w="11113" cap="flat" cmpd="sng">
                <a:solidFill>
                  <a:srgbClr val="0000FF"/>
                </a:solidFill>
                <a:prstDash val="solid"/>
                <a:headEnd type="none" w="med" len="med"/>
                <a:tailEnd type="none" w="med" len="med"/>
              </a:ln>
            </p:spPr>
          </p:sp>
        </p:grpSp>
        <p:grpSp>
          <p:nvGrpSpPr>
            <p:cNvPr id="85040" name="Group 8852"/>
            <p:cNvGrpSpPr/>
            <p:nvPr/>
          </p:nvGrpSpPr>
          <p:grpSpPr>
            <a:xfrm>
              <a:off x="3503" y="608"/>
              <a:ext cx="848" cy="688"/>
              <a:chOff x="3503" y="608"/>
              <a:chExt cx="848" cy="688"/>
            </a:xfrm>
          </p:grpSpPr>
          <p:sp>
            <p:nvSpPr>
              <p:cNvPr id="86247" name="Line 8652"/>
              <p:cNvSpPr/>
              <p:nvPr/>
            </p:nvSpPr>
            <p:spPr>
              <a:xfrm>
                <a:off x="4145" y="1149"/>
                <a:ext cx="4" cy="0"/>
              </a:xfrm>
              <a:prstGeom prst="line">
                <a:avLst/>
              </a:prstGeom>
              <a:ln w="11113" cap="flat" cmpd="sng">
                <a:solidFill>
                  <a:srgbClr val="0000FF"/>
                </a:solidFill>
                <a:prstDash val="solid"/>
                <a:headEnd type="none" w="med" len="med"/>
                <a:tailEnd type="none" w="med" len="med"/>
              </a:ln>
            </p:spPr>
          </p:sp>
          <p:sp>
            <p:nvSpPr>
              <p:cNvPr id="86248" name="Line 8653"/>
              <p:cNvSpPr/>
              <p:nvPr/>
            </p:nvSpPr>
            <p:spPr>
              <a:xfrm flipV="1">
                <a:off x="4165" y="1113"/>
                <a:ext cx="0" cy="15"/>
              </a:xfrm>
              <a:prstGeom prst="line">
                <a:avLst/>
              </a:prstGeom>
              <a:ln w="11113" cap="flat" cmpd="sng">
                <a:solidFill>
                  <a:srgbClr val="0000FF"/>
                </a:solidFill>
                <a:prstDash val="solid"/>
                <a:headEnd type="none" w="med" len="med"/>
                <a:tailEnd type="none" w="med" len="med"/>
              </a:ln>
            </p:spPr>
          </p:sp>
          <p:sp>
            <p:nvSpPr>
              <p:cNvPr id="86249" name="Line 8654"/>
              <p:cNvSpPr/>
              <p:nvPr/>
            </p:nvSpPr>
            <p:spPr>
              <a:xfrm>
                <a:off x="4163" y="1113"/>
                <a:ext cx="4" cy="0"/>
              </a:xfrm>
              <a:prstGeom prst="line">
                <a:avLst/>
              </a:prstGeom>
              <a:ln w="11113" cap="flat" cmpd="sng">
                <a:solidFill>
                  <a:srgbClr val="0000FF"/>
                </a:solidFill>
                <a:prstDash val="solid"/>
                <a:headEnd type="none" w="med" len="med"/>
                <a:tailEnd type="none" w="med" len="med"/>
              </a:ln>
            </p:spPr>
          </p:sp>
          <p:sp>
            <p:nvSpPr>
              <p:cNvPr id="86250" name="Line 8655"/>
              <p:cNvSpPr/>
              <p:nvPr/>
            </p:nvSpPr>
            <p:spPr>
              <a:xfrm>
                <a:off x="4165" y="1128"/>
                <a:ext cx="0" cy="15"/>
              </a:xfrm>
              <a:prstGeom prst="line">
                <a:avLst/>
              </a:prstGeom>
              <a:ln w="11113" cap="flat" cmpd="sng">
                <a:solidFill>
                  <a:srgbClr val="0000FF"/>
                </a:solidFill>
                <a:prstDash val="solid"/>
                <a:headEnd type="none" w="med" len="med"/>
                <a:tailEnd type="none" w="med" len="med"/>
              </a:ln>
            </p:spPr>
          </p:sp>
          <p:sp>
            <p:nvSpPr>
              <p:cNvPr id="86251" name="Line 8656"/>
              <p:cNvSpPr/>
              <p:nvPr/>
            </p:nvSpPr>
            <p:spPr>
              <a:xfrm>
                <a:off x="4163" y="1143"/>
                <a:ext cx="4" cy="0"/>
              </a:xfrm>
              <a:prstGeom prst="line">
                <a:avLst/>
              </a:prstGeom>
              <a:ln w="11113" cap="flat" cmpd="sng">
                <a:solidFill>
                  <a:srgbClr val="0000FF"/>
                </a:solidFill>
                <a:prstDash val="solid"/>
                <a:headEnd type="none" w="med" len="med"/>
                <a:tailEnd type="none" w="med" len="med"/>
              </a:ln>
            </p:spPr>
          </p:sp>
          <p:sp>
            <p:nvSpPr>
              <p:cNvPr id="86252" name="Line 8657"/>
              <p:cNvSpPr/>
              <p:nvPr/>
            </p:nvSpPr>
            <p:spPr>
              <a:xfrm flipV="1">
                <a:off x="4180" y="1107"/>
                <a:ext cx="0" cy="14"/>
              </a:xfrm>
              <a:prstGeom prst="line">
                <a:avLst/>
              </a:prstGeom>
              <a:ln w="11113" cap="flat" cmpd="sng">
                <a:solidFill>
                  <a:srgbClr val="0000FF"/>
                </a:solidFill>
                <a:prstDash val="solid"/>
                <a:headEnd type="none" w="med" len="med"/>
                <a:tailEnd type="none" w="med" len="med"/>
              </a:ln>
            </p:spPr>
          </p:sp>
          <p:sp>
            <p:nvSpPr>
              <p:cNvPr id="86253" name="Line 8658"/>
              <p:cNvSpPr/>
              <p:nvPr/>
            </p:nvSpPr>
            <p:spPr>
              <a:xfrm>
                <a:off x="4178" y="1107"/>
                <a:ext cx="4" cy="0"/>
              </a:xfrm>
              <a:prstGeom prst="line">
                <a:avLst/>
              </a:prstGeom>
              <a:ln w="11113" cap="flat" cmpd="sng">
                <a:solidFill>
                  <a:srgbClr val="0000FF"/>
                </a:solidFill>
                <a:prstDash val="solid"/>
                <a:headEnd type="none" w="med" len="med"/>
                <a:tailEnd type="none" w="med" len="med"/>
              </a:ln>
            </p:spPr>
          </p:sp>
          <p:sp>
            <p:nvSpPr>
              <p:cNvPr id="86254" name="Line 8659"/>
              <p:cNvSpPr/>
              <p:nvPr/>
            </p:nvSpPr>
            <p:spPr>
              <a:xfrm>
                <a:off x="4180" y="1121"/>
                <a:ext cx="0" cy="15"/>
              </a:xfrm>
              <a:prstGeom prst="line">
                <a:avLst/>
              </a:prstGeom>
              <a:ln w="11113" cap="flat" cmpd="sng">
                <a:solidFill>
                  <a:srgbClr val="0000FF"/>
                </a:solidFill>
                <a:prstDash val="solid"/>
                <a:headEnd type="none" w="med" len="med"/>
                <a:tailEnd type="none" w="med" len="med"/>
              </a:ln>
            </p:spPr>
          </p:sp>
          <p:sp>
            <p:nvSpPr>
              <p:cNvPr id="86255" name="Line 8660"/>
              <p:cNvSpPr/>
              <p:nvPr/>
            </p:nvSpPr>
            <p:spPr>
              <a:xfrm>
                <a:off x="4178" y="1136"/>
                <a:ext cx="4" cy="0"/>
              </a:xfrm>
              <a:prstGeom prst="line">
                <a:avLst/>
              </a:prstGeom>
              <a:ln w="11113" cap="flat" cmpd="sng">
                <a:solidFill>
                  <a:srgbClr val="0000FF"/>
                </a:solidFill>
                <a:prstDash val="solid"/>
                <a:headEnd type="none" w="med" len="med"/>
                <a:tailEnd type="none" w="med" len="med"/>
              </a:ln>
            </p:spPr>
          </p:sp>
          <p:sp>
            <p:nvSpPr>
              <p:cNvPr id="86256" name="Line 8661"/>
              <p:cNvSpPr/>
              <p:nvPr/>
            </p:nvSpPr>
            <p:spPr>
              <a:xfrm flipV="1">
                <a:off x="4198" y="1111"/>
                <a:ext cx="0" cy="17"/>
              </a:xfrm>
              <a:prstGeom prst="line">
                <a:avLst/>
              </a:prstGeom>
              <a:ln w="11113" cap="flat" cmpd="sng">
                <a:solidFill>
                  <a:srgbClr val="0000FF"/>
                </a:solidFill>
                <a:prstDash val="solid"/>
                <a:headEnd type="none" w="med" len="med"/>
                <a:tailEnd type="none" w="med" len="med"/>
              </a:ln>
            </p:spPr>
          </p:sp>
          <p:sp>
            <p:nvSpPr>
              <p:cNvPr id="86257" name="Line 8662"/>
              <p:cNvSpPr/>
              <p:nvPr/>
            </p:nvSpPr>
            <p:spPr>
              <a:xfrm>
                <a:off x="4195" y="1111"/>
                <a:ext cx="4" cy="0"/>
              </a:xfrm>
              <a:prstGeom prst="line">
                <a:avLst/>
              </a:prstGeom>
              <a:ln w="11113" cap="flat" cmpd="sng">
                <a:solidFill>
                  <a:srgbClr val="0000FF"/>
                </a:solidFill>
                <a:prstDash val="solid"/>
                <a:headEnd type="none" w="med" len="med"/>
                <a:tailEnd type="none" w="med" len="med"/>
              </a:ln>
            </p:spPr>
          </p:sp>
          <p:sp>
            <p:nvSpPr>
              <p:cNvPr id="86258" name="Line 8663"/>
              <p:cNvSpPr/>
              <p:nvPr/>
            </p:nvSpPr>
            <p:spPr>
              <a:xfrm>
                <a:off x="4198" y="1128"/>
                <a:ext cx="0" cy="16"/>
              </a:xfrm>
              <a:prstGeom prst="line">
                <a:avLst/>
              </a:prstGeom>
              <a:ln w="11113" cap="flat" cmpd="sng">
                <a:solidFill>
                  <a:srgbClr val="0000FF"/>
                </a:solidFill>
                <a:prstDash val="solid"/>
                <a:headEnd type="none" w="med" len="med"/>
                <a:tailEnd type="none" w="med" len="med"/>
              </a:ln>
            </p:spPr>
          </p:sp>
          <p:sp>
            <p:nvSpPr>
              <p:cNvPr id="86259" name="Line 8664"/>
              <p:cNvSpPr/>
              <p:nvPr/>
            </p:nvSpPr>
            <p:spPr>
              <a:xfrm>
                <a:off x="4195" y="1144"/>
                <a:ext cx="4" cy="0"/>
              </a:xfrm>
              <a:prstGeom prst="line">
                <a:avLst/>
              </a:prstGeom>
              <a:ln w="11113" cap="flat" cmpd="sng">
                <a:solidFill>
                  <a:srgbClr val="0000FF"/>
                </a:solidFill>
                <a:prstDash val="solid"/>
                <a:headEnd type="none" w="med" len="med"/>
                <a:tailEnd type="none" w="med" len="med"/>
              </a:ln>
            </p:spPr>
          </p:sp>
          <p:sp>
            <p:nvSpPr>
              <p:cNvPr id="86260" name="Line 8665"/>
              <p:cNvSpPr/>
              <p:nvPr/>
            </p:nvSpPr>
            <p:spPr>
              <a:xfrm flipV="1">
                <a:off x="4215" y="1109"/>
                <a:ext cx="0" cy="12"/>
              </a:xfrm>
              <a:prstGeom prst="line">
                <a:avLst/>
              </a:prstGeom>
              <a:ln w="11113" cap="flat" cmpd="sng">
                <a:solidFill>
                  <a:srgbClr val="0000FF"/>
                </a:solidFill>
                <a:prstDash val="solid"/>
                <a:headEnd type="none" w="med" len="med"/>
                <a:tailEnd type="none" w="med" len="med"/>
              </a:ln>
            </p:spPr>
          </p:sp>
          <p:sp>
            <p:nvSpPr>
              <p:cNvPr id="86261" name="Line 8666"/>
              <p:cNvSpPr/>
              <p:nvPr/>
            </p:nvSpPr>
            <p:spPr>
              <a:xfrm>
                <a:off x="4213" y="1109"/>
                <a:ext cx="4" cy="0"/>
              </a:xfrm>
              <a:prstGeom prst="line">
                <a:avLst/>
              </a:prstGeom>
              <a:ln w="11113" cap="flat" cmpd="sng">
                <a:solidFill>
                  <a:srgbClr val="0000FF"/>
                </a:solidFill>
                <a:prstDash val="solid"/>
                <a:headEnd type="none" w="med" len="med"/>
                <a:tailEnd type="none" w="med" len="med"/>
              </a:ln>
            </p:spPr>
          </p:sp>
          <p:sp>
            <p:nvSpPr>
              <p:cNvPr id="86262" name="Line 8667"/>
              <p:cNvSpPr/>
              <p:nvPr/>
            </p:nvSpPr>
            <p:spPr>
              <a:xfrm>
                <a:off x="4215" y="1121"/>
                <a:ext cx="0" cy="13"/>
              </a:xfrm>
              <a:prstGeom prst="line">
                <a:avLst/>
              </a:prstGeom>
              <a:ln w="11113" cap="flat" cmpd="sng">
                <a:solidFill>
                  <a:srgbClr val="0000FF"/>
                </a:solidFill>
                <a:prstDash val="solid"/>
                <a:headEnd type="none" w="med" len="med"/>
                <a:tailEnd type="none" w="med" len="med"/>
              </a:ln>
            </p:spPr>
          </p:sp>
          <p:sp>
            <p:nvSpPr>
              <p:cNvPr id="86263" name="Line 8668"/>
              <p:cNvSpPr/>
              <p:nvPr/>
            </p:nvSpPr>
            <p:spPr>
              <a:xfrm>
                <a:off x="4213" y="1134"/>
                <a:ext cx="4" cy="0"/>
              </a:xfrm>
              <a:prstGeom prst="line">
                <a:avLst/>
              </a:prstGeom>
              <a:ln w="11113" cap="flat" cmpd="sng">
                <a:solidFill>
                  <a:srgbClr val="0000FF"/>
                </a:solidFill>
                <a:prstDash val="solid"/>
                <a:headEnd type="none" w="med" len="med"/>
                <a:tailEnd type="none" w="med" len="med"/>
              </a:ln>
            </p:spPr>
          </p:sp>
          <p:sp>
            <p:nvSpPr>
              <p:cNvPr id="86264" name="Line 8669"/>
              <p:cNvSpPr/>
              <p:nvPr/>
            </p:nvSpPr>
            <p:spPr>
              <a:xfrm flipV="1">
                <a:off x="4231" y="1102"/>
                <a:ext cx="0" cy="11"/>
              </a:xfrm>
              <a:prstGeom prst="line">
                <a:avLst/>
              </a:prstGeom>
              <a:ln w="11113" cap="flat" cmpd="sng">
                <a:solidFill>
                  <a:srgbClr val="0000FF"/>
                </a:solidFill>
                <a:prstDash val="solid"/>
                <a:headEnd type="none" w="med" len="med"/>
                <a:tailEnd type="none" w="med" len="med"/>
              </a:ln>
            </p:spPr>
          </p:sp>
          <p:sp>
            <p:nvSpPr>
              <p:cNvPr id="86265" name="Line 8670"/>
              <p:cNvSpPr/>
              <p:nvPr/>
            </p:nvSpPr>
            <p:spPr>
              <a:xfrm>
                <a:off x="4228" y="1102"/>
                <a:ext cx="4" cy="0"/>
              </a:xfrm>
              <a:prstGeom prst="line">
                <a:avLst/>
              </a:prstGeom>
              <a:ln w="11113" cap="flat" cmpd="sng">
                <a:solidFill>
                  <a:srgbClr val="0000FF"/>
                </a:solidFill>
                <a:prstDash val="solid"/>
                <a:headEnd type="none" w="med" len="med"/>
                <a:tailEnd type="none" w="med" len="med"/>
              </a:ln>
            </p:spPr>
          </p:sp>
          <p:sp>
            <p:nvSpPr>
              <p:cNvPr id="86266" name="Line 8671"/>
              <p:cNvSpPr/>
              <p:nvPr/>
            </p:nvSpPr>
            <p:spPr>
              <a:xfrm>
                <a:off x="4231" y="1113"/>
                <a:ext cx="0" cy="11"/>
              </a:xfrm>
              <a:prstGeom prst="line">
                <a:avLst/>
              </a:prstGeom>
              <a:ln w="11113" cap="flat" cmpd="sng">
                <a:solidFill>
                  <a:srgbClr val="0000FF"/>
                </a:solidFill>
                <a:prstDash val="solid"/>
                <a:headEnd type="none" w="med" len="med"/>
                <a:tailEnd type="none" w="med" len="med"/>
              </a:ln>
            </p:spPr>
          </p:sp>
          <p:sp>
            <p:nvSpPr>
              <p:cNvPr id="86267" name="Line 8672"/>
              <p:cNvSpPr/>
              <p:nvPr/>
            </p:nvSpPr>
            <p:spPr>
              <a:xfrm>
                <a:off x="4228" y="1124"/>
                <a:ext cx="4" cy="0"/>
              </a:xfrm>
              <a:prstGeom prst="line">
                <a:avLst/>
              </a:prstGeom>
              <a:ln w="11113" cap="flat" cmpd="sng">
                <a:solidFill>
                  <a:srgbClr val="0000FF"/>
                </a:solidFill>
                <a:prstDash val="solid"/>
                <a:headEnd type="none" w="med" len="med"/>
                <a:tailEnd type="none" w="med" len="med"/>
              </a:ln>
            </p:spPr>
          </p:sp>
          <p:sp>
            <p:nvSpPr>
              <p:cNvPr id="86268" name="Line 8673"/>
              <p:cNvSpPr/>
              <p:nvPr/>
            </p:nvSpPr>
            <p:spPr>
              <a:xfrm flipV="1">
                <a:off x="4248" y="1098"/>
                <a:ext cx="0" cy="17"/>
              </a:xfrm>
              <a:prstGeom prst="line">
                <a:avLst/>
              </a:prstGeom>
              <a:ln w="11113" cap="flat" cmpd="sng">
                <a:solidFill>
                  <a:srgbClr val="0000FF"/>
                </a:solidFill>
                <a:prstDash val="solid"/>
                <a:headEnd type="none" w="med" len="med"/>
                <a:tailEnd type="none" w="med" len="med"/>
              </a:ln>
            </p:spPr>
          </p:sp>
          <p:sp>
            <p:nvSpPr>
              <p:cNvPr id="86269" name="Line 8674"/>
              <p:cNvSpPr/>
              <p:nvPr/>
            </p:nvSpPr>
            <p:spPr>
              <a:xfrm>
                <a:off x="4246" y="1098"/>
                <a:ext cx="4" cy="0"/>
              </a:xfrm>
              <a:prstGeom prst="line">
                <a:avLst/>
              </a:prstGeom>
              <a:ln w="11113" cap="flat" cmpd="sng">
                <a:solidFill>
                  <a:srgbClr val="0000FF"/>
                </a:solidFill>
                <a:prstDash val="solid"/>
                <a:headEnd type="none" w="med" len="med"/>
                <a:tailEnd type="none" w="med" len="med"/>
              </a:ln>
            </p:spPr>
          </p:sp>
          <p:sp>
            <p:nvSpPr>
              <p:cNvPr id="86270" name="Line 8675"/>
              <p:cNvSpPr/>
              <p:nvPr/>
            </p:nvSpPr>
            <p:spPr>
              <a:xfrm>
                <a:off x="4248" y="1115"/>
                <a:ext cx="0" cy="17"/>
              </a:xfrm>
              <a:prstGeom prst="line">
                <a:avLst/>
              </a:prstGeom>
              <a:ln w="11113" cap="flat" cmpd="sng">
                <a:solidFill>
                  <a:srgbClr val="0000FF"/>
                </a:solidFill>
                <a:prstDash val="solid"/>
                <a:headEnd type="none" w="med" len="med"/>
                <a:tailEnd type="none" w="med" len="med"/>
              </a:ln>
            </p:spPr>
          </p:sp>
          <p:sp>
            <p:nvSpPr>
              <p:cNvPr id="86271" name="Line 8676"/>
              <p:cNvSpPr/>
              <p:nvPr/>
            </p:nvSpPr>
            <p:spPr>
              <a:xfrm>
                <a:off x="4246" y="1132"/>
                <a:ext cx="4" cy="0"/>
              </a:xfrm>
              <a:prstGeom prst="line">
                <a:avLst/>
              </a:prstGeom>
              <a:ln w="11113" cap="flat" cmpd="sng">
                <a:solidFill>
                  <a:srgbClr val="0000FF"/>
                </a:solidFill>
                <a:prstDash val="solid"/>
                <a:headEnd type="none" w="med" len="med"/>
                <a:tailEnd type="none" w="med" len="med"/>
              </a:ln>
            </p:spPr>
          </p:sp>
          <p:sp>
            <p:nvSpPr>
              <p:cNvPr id="86272" name="Line 8677"/>
              <p:cNvSpPr/>
              <p:nvPr/>
            </p:nvSpPr>
            <p:spPr>
              <a:xfrm flipV="1">
                <a:off x="4265" y="1105"/>
                <a:ext cx="0" cy="15"/>
              </a:xfrm>
              <a:prstGeom prst="line">
                <a:avLst/>
              </a:prstGeom>
              <a:ln w="11113" cap="flat" cmpd="sng">
                <a:solidFill>
                  <a:srgbClr val="0000FF"/>
                </a:solidFill>
                <a:prstDash val="solid"/>
                <a:headEnd type="none" w="med" len="med"/>
                <a:tailEnd type="none" w="med" len="med"/>
              </a:ln>
            </p:spPr>
          </p:sp>
          <p:sp>
            <p:nvSpPr>
              <p:cNvPr id="86273" name="Line 8678"/>
              <p:cNvSpPr/>
              <p:nvPr/>
            </p:nvSpPr>
            <p:spPr>
              <a:xfrm>
                <a:off x="4263" y="1105"/>
                <a:ext cx="4" cy="0"/>
              </a:xfrm>
              <a:prstGeom prst="line">
                <a:avLst/>
              </a:prstGeom>
              <a:ln w="11113" cap="flat" cmpd="sng">
                <a:solidFill>
                  <a:srgbClr val="0000FF"/>
                </a:solidFill>
                <a:prstDash val="solid"/>
                <a:headEnd type="none" w="med" len="med"/>
                <a:tailEnd type="none" w="med" len="med"/>
              </a:ln>
            </p:spPr>
          </p:sp>
          <p:sp>
            <p:nvSpPr>
              <p:cNvPr id="86274" name="Line 8679"/>
              <p:cNvSpPr/>
              <p:nvPr/>
            </p:nvSpPr>
            <p:spPr>
              <a:xfrm>
                <a:off x="4265" y="1120"/>
                <a:ext cx="0" cy="14"/>
              </a:xfrm>
              <a:prstGeom prst="line">
                <a:avLst/>
              </a:prstGeom>
              <a:ln w="11113" cap="flat" cmpd="sng">
                <a:solidFill>
                  <a:srgbClr val="0000FF"/>
                </a:solidFill>
                <a:prstDash val="solid"/>
                <a:headEnd type="none" w="med" len="med"/>
                <a:tailEnd type="none" w="med" len="med"/>
              </a:ln>
            </p:spPr>
          </p:sp>
          <p:sp>
            <p:nvSpPr>
              <p:cNvPr id="86275" name="Line 8680"/>
              <p:cNvSpPr/>
              <p:nvPr/>
            </p:nvSpPr>
            <p:spPr>
              <a:xfrm>
                <a:off x="4263" y="1134"/>
                <a:ext cx="4" cy="0"/>
              </a:xfrm>
              <a:prstGeom prst="line">
                <a:avLst/>
              </a:prstGeom>
              <a:ln w="11113" cap="flat" cmpd="sng">
                <a:solidFill>
                  <a:srgbClr val="0000FF"/>
                </a:solidFill>
                <a:prstDash val="solid"/>
                <a:headEnd type="none" w="med" len="med"/>
                <a:tailEnd type="none" w="med" len="med"/>
              </a:ln>
            </p:spPr>
          </p:sp>
          <p:sp>
            <p:nvSpPr>
              <p:cNvPr id="86276" name="Line 8681"/>
              <p:cNvSpPr/>
              <p:nvPr/>
            </p:nvSpPr>
            <p:spPr>
              <a:xfrm flipV="1">
                <a:off x="4281" y="1071"/>
                <a:ext cx="0" cy="19"/>
              </a:xfrm>
              <a:prstGeom prst="line">
                <a:avLst/>
              </a:prstGeom>
              <a:ln w="11113" cap="flat" cmpd="sng">
                <a:solidFill>
                  <a:srgbClr val="0000FF"/>
                </a:solidFill>
                <a:prstDash val="solid"/>
                <a:headEnd type="none" w="med" len="med"/>
                <a:tailEnd type="none" w="med" len="med"/>
              </a:ln>
            </p:spPr>
          </p:sp>
          <p:sp>
            <p:nvSpPr>
              <p:cNvPr id="86277" name="Line 8682"/>
              <p:cNvSpPr/>
              <p:nvPr/>
            </p:nvSpPr>
            <p:spPr>
              <a:xfrm>
                <a:off x="4278" y="1071"/>
                <a:ext cx="5" cy="0"/>
              </a:xfrm>
              <a:prstGeom prst="line">
                <a:avLst/>
              </a:prstGeom>
              <a:ln w="11113" cap="flat" cmpd="sng">
                <a:solidFill>
                  <a:srgbClr val="0000FF"/>
                </a:solidFill>
                <a:prstDash val="solid"/>
                <a:headEnd type="none" w="med" len="med"/>
                <a:tailEnd type="none" w="med" len="med"/>
              </a:ln>
            </p:spPr>
          </p:sp>
          <p:sp>
            <p:nvSpPr>
              <p:cNvPr id="86278" name="Line 8683"/>
              <p:cNvSpPr/>
              <p:nvPr/>
            </p:nvSpPr>
            <p:spPr>
              <a:xfrm>
                <a:off x="4281" y="1090"/>
                <a:ext cx="0" cy="19"/>
              </a:xfrm>
              <a:prstGeom prst="line">
                <a:avLst/>
              </a:prstGeom>
              <a:ln w="11113" cap="flat" cmpd="sng">
                <a:solidFill>
                  <a:srgbClr val="0000FF"/>
                </a:solidFill>
                <a:prstDash val="solid"/>
                <a:headEnd type="none" w="med" len="med"/>
                <a:tailEnd type="none" w="med" len="med"/>
              </a:ln>
            </p:spPr>
          </p:sp>
          <p:sp>
            <p:nvSpPr>
              <p:cNvPr id="86279" name="Line 8684"/>
              <p:cNvSpPr/>
              <p:nvPr/>
            </p:nvSpPr>
            <p:spPr>
              <a:xfrm>
                <a:off x="4278" y="1109"/>
                <a:ext cx="5" cy="0"/>
              </a:xfrm>
              <a:prstGeom prst="line">
                <a:avLst/>
              </a:prstGeom>
              <a:ln w="11113" cap="flat" cmpd="sng">
                <a:solidFill>
                  <a:srgbClr val="0000FF"/>
                </a:solidFill>
                <a:prstDash val="solid"/>
                <a:headEnd type="none" w="med" len="med"/>
                <a:tailEnd type="none" w="med" len="med"/>
              </a:ln>
            </p:spPr>
          </p:sp>
          <p:sp>
            <p:nvSpPr>
              <p:cNvPr id="86280" name="Line 8685"/>
              <p:cNvSpPr/>
              <p:nvPr/>
            </p:nvSpPr>
            <p:spPr>
              <a:xfrm flipV="1">
                <a:off x="4298" y="1094"/>
                <a:ext cx="0" cy="13"/>
              </a:xfrm>
              <a:prstGeom prst="line">
                <a:avLst/>
              </a:prstGeom>
              <a:ln w="11113" cap="flat" cmpd="sng">
                <a:solidFill>
                  <a:srgbClr val="0000FF"/>
                </a:solidFill>
                <a:prstDash val="solid"/>
                <a:headEnd type="none" w="med" len="med"/>
                <a:tailEnd type="none" w="med" len="med"/>
              </a:ln>
            </p:spPr>
          </p:sp>
          <p:sp>
            <p:nvSpPr>
              <p:cNvPr id="86281" name="Line 8686"/>
              <p:cNvSpPr/>
              <p:nvPr/>
            </p:nvSpPr>
            <p:spPr>
              <a:xfrm>
                <a:off x="4296" y="1094"/>
                <a:ext cx="4" cy="0"/>
              </a:xfrm>
              <a:prstGeom prst="line">
                <a:avLst/>
              </a:prstGeom>
              <a:ln w="11113" cap="flat" cmpd="sng">
                <a:solidFill>
                  <a:srgbClr val="0000FF"/>
                </a:solidFill>
                <a:prstDash val="solid"/>
                <a:headEnd type="none" w="med" len="med"/>
                <a:tailEnd type="none" w="med" len="med"/>
              </a:ln>
            </p:spPr>
          </p:sp>
          <p:sp>
            <p:nvSpPr>
              <p:cNvPr id="86282" name="Line 8687"/>
              <p:cNvSpPr/>
              <p:nvPr/>
            </p:nvSpPr>
            <p:spPr>
              <a:xfrm>
                <a:off x="4298" y="1107"/>
                <a:ext cx="0" cy="13"/>
              </a:xfrm>
              <a:prstGeom prst="line">
                <a:avLst/>
              </a:prstGeom>
              <a:ln w="11113" cap="flat" cmpd="sng">
                <a:solidFill>
                  <a:srgbClr val="0000FF"/>
                </a:solidFill>
                <a:prstDash val="solid"/>
                <a:headEnd type="none" w="med" len="med"/>
                <a:tailEnd type="none" w="med" len="med"/>
              </a:ln>
            </p:spPr>
          </p:sp>
          <p:sp>
            <p:nvSpPr>
              <p:cNvPr id="86283" name="Line 8688"/>
              <p:cNvSpPr/>
              <p:nvPr/>
            </p:nvSpPr>
            <p:spPr>
              <a:xfrm>
                <a:off x="4296" y="1120"/>
                <a:ext cx="4" cy="0"/>
              </a:xfrm>
              <a:prstGeom prst="line">
                <a:avLst/>
              </a:prstGeom>
              <a:ln w="11113" cap="flat" cmpd="sng">
                <a:solidFill>
                  <a:srgbClr val="0000FF"/>
                </a:solidFill>
                <a:prstDash val="solid"/>
                <a:headEnd type="none" w="med" len="med"/>
                <a:tailEnd type="none" w="med" len="med"/>
              </a:ln>
            </p:spPr>
          </p:sp>
          <p:sp>
            <p:nvSpPr>
              <p:cNvPr id="86284" name="Line 8689"/>
              <p:cNvSpPr/>
              <p:nvPr/>
            </p:nvSpPr>
            <p:spPr>
              <a:xfrm flipV="1">
                <a:off x="4316" y="1092"/>
                <a:ext cx="0" cy="21"/>
              </a:xfrm>
              <a:prstGeom prst="line">
                <a:avLst/>
              </a:prstGeom>
              <a:ln w="11113" cap="flat" cmpd="sng">
                <a:solidFill>
                  <a:srgbClr val="0000FF"/>
                </a:solidFill>
                <a:prstDash val="solid"/>
                <a:headEnd type="none" w="med" len="med"/>
                <a:tailEnd type="none" w="med" len="med"/>
              </a:ln>
            </p:spPr>
          </p:sp>
          <p:sp>
            <p:nvSpPr>
              <p:cNvPr id="86285" name="Line 8690"/>
              <p:cNvSpPr/>
              <p:nvPr/>
            </p:nvSpPr>
            <p:spPr>
              <a:xfrm>
                <a:off x="4313" y="1092"/>
                <a:ext cx="5" cy="0"/>
              </a:xfrm>
              <a:prstGeom prst="line">
                <a:avLst/>
              </a:prstGeom>
              <a:ln w="11113" cap="flat" cmpd="sng">
                <a:solidFill>
                  <a:srgbClr val="0000FF"/>
                </a:solidFill>
                <a:prstDash val="solid"/>
                <a:headEnd type="none" w="med" len="med"/>
                <a:tailEnd type="none" w="med" len="med"/>
              </a:ln>
            </p:spPr>
          </p:sp>
          <p:sp>
            <p:nvSpPr>
              <p:cNvPr id="86286" name="Line 8691"/>
              <p:cNvSpPr/>
              <p:nvPr/>
            </p:nvSpPr>
            <p:spPr>
              <a:xfrm>
                <a:off x="4316" y="1113"/>
                <a:ext cx="0" cy="21"/>
              </a:xfrm>
              <a:prstGeom prst="line">
                <a:avLst/>
              </a:prstGeom>
              <a:ln w="11113" cap="flat" cmpd="sng">
                <a:solidFill>
                  <a:srgbClr val="0000FF"/>
                </a:solidFill>
                <a:prstDash val="solid"/>
                <a:headEnd type="none" w="med" len="med"/>
                <a:tailEnd type="none" w="med" len="med"/>
              </a:ln>
            </p:spPr>
          </p:sp>
          <p:sp>
            <p:nvSpPr>
              <p:cNvPr id="86287" name="Line 8692"/>
              <p:cNvSpPr/>
              <p:nvPr/>
            </p:nvSpPr>
            <p:spPr>
              <a:xfrm>
                <a:off x="4313" y="1134"/>
                <a:ext cx="5" cy="0"/>
              </a:xfrm>
              <a:prstGeom prst="line">
                <a:avLst/>
              </a:prstGeom>
              <a:ln w="11113" cap="flat" cmpd="sng">
                <a:solidFill>
                  <a:srgbClr val="0000FF"/>
                </a:solidFill>
                <a:prstDash val="solid"/>
                <a:headEnd type="none" w="med" len="med"/>
                <a:tailEnd type="none" w="med" len="med"/>
              </a:ln>
            </p:spPr>
          </p:sp>
          <p:sp>
            <p:nvSpPr>
              <p:cNvPr id="86288" name="Line 8693"/>
              <p:cNvSpPr/>
              <p:nvPr/>
            </p:nvSpPr>
            <p:spPr>
              <a:xfrm flipV="1">
                <a:off x="4331" y="1086"/>
                <a:ext cx="0" cy="21"/>
              </a:xfrm>
              <a:prstGeom prst="line">
                <a:avLst/>
              </a:prstGeom>
              <a:ln w="11113" cap="flat" cmpd="sng">
                <a:solidFill>
                  <a:srgbClr val="0000FF"/>
                </a:solidFill>
                <a:prstDash val="solid"/>
                <a:headEnd type="none" w="med" len="med"/>
                <a:tailEnd type="none" w="med" len="med"/>
              </a:ln>
            </p:spPr>
          </p:sp>
          <p:sp>
            <p:nvSpPr>
              <p:cNvPr id="86289" name="Line 8694"/>
              <p:cNvSpPr/>
              <p:nvPr/>
            </p:nvSpPr>
            <p:spPr>
              <a:xfrm>
                <a:off x="4329" y="1086"/>
                <a:ext cx="4" cy="0"/>
              </a:xfrm>
              <a:prstGeom prst="line">
                <a:avLst/>
              </a:prstGeom>
              <a:ln w="11113" cap="flat" cmpd="sng">
                <a:solidFill>
                  <a:srgbClr val="0000FF"/>
                </a:solidFill>
                <a:prstDash val="solid"/>
                <a:headEnd type="none" w="med" len="med"/>
                <a:tailEnd type="none" w="med" len="med"/>
              </a:ln>
            </p:spPr>
          </p:sp>
          <p:sp>
            <p:nvSpPr>
              <p:cNvPr id="86290" name="Line 8695"/>
              <p:cNvSpPr/>
              <p:nvPr/>
            </p:nvSpPr>
            <p:spPr>
              <a:xfrm>
                <a:off x="4331" y="1107"/>
                <a:ext cx="0" cy="21"/>
              </a:xfrm>
              <a:prstGeom prst="line">
                <a:avLst/>
              </a:prstGeom>
              <a:ln w="11113" cap="flat" cmpd="sng">
                <a:solidFill>
                  <a:srgbClr val="0000FF"/>
                </a:solidFill>
                <a:prstDash val="solid"/>
                <a:headEnd type="none" w="med" len="med"/>
                <a:tailEnd type="none" w="med" len="med"/>
              </a:ln>
            </p:spPr>
          </p:sp>
          <p:sp>
            <p:nvSpPr>
              <p:cNvPr id="86291" name="Line 8696"/>
              <p:cNvSpPr/>
              <p:nvPr/>
            </p:nvSpPr>
            <p:spPr>
              <a:xfrm>
                <a:off x="4329" y="1128"/>
                <a:ext cx="4" cy="0"/>
              </a:xfrm>
              <a:prstGeom prst="line">
                <a:avLst/>
              </a:prstGeom>
              <a:ln w="11113" cap="flat" cmpd="sng">
                <a:solidFill>
                  <a:srgbClr val="0000FF"/>
                </a:solidFill>
                <a:prstDash val="solid"/>
                <a:headEnd type="none" w="med" len="med"/>
                <a:tailEnd type="none" w="med" len="med"/>
              </a:ln>
            </p:spPr>
          </p:sp>
          <p:sp>
            <p:nvSpPr>
              <p:cNvPr id="86292" name="Line 8697"/>
              <p:cNvSpPr/>
              <p:nvPr/>
            </p:nvSpPr>
            <p:spPr>
              <a:xfrm flipV="1">
                <a:off x="4349" y="1073"/>
                <a:ext cx="0" cy="21"/>
              </a:xfrm>
              <a:prstGeom prst="line">
                <a:avLst/>
              </a:prstGeom>
              <a:ln w="11113" cap="flat" cmpd="sng">
                <a:solidFill>
                  <a:srgbClr val="0000FF"/>
                </a:solidFill>
                <a:prstDash val="solid"/>
                <a:headEnd type="none" w="med" len="med"/>
                <a:tailEnd type="none" w="med" len="med"/>
              </a:ln>
            </p:spPr>
          </p:sp>
          <p:sp>
            <p:nvSpPr>
              <p:cNvPr id="86293" name="Line 8698"/>
              <p:cNvSpPr/>
              <p:nvPr/>
            </p:nvSpPr>
            <p:spPr>
              <a:xfrm>
                <a:off x="4346" y="1073"/>
                <a:ext cx="5" cy="0"/>
              </a:xfrm>
              <a:prstGeom prst="line">
                <a:avLst/>
              </a:prstGeom>
              <a:ln w="11113" cap="flat" cmpd="sng">
                <a:solidFill>
                  <a:srgbClr val="0000FF"/>
                </a:solidFill>
                <a:prstDash val="solid"/>
                <a:headEnd type="none" w="med" len="med"/>
                <a:tailEnd type="none" w="med" len="med"/>
              </a:ln>
            </p:spPr>
          </p:sp>
          <p:sp>
            <p:nvSpPr>
              <p:cNvPr id="86294" name="Line 8699"/>
              <p:cNvSpPr/>
              <p:nvPr/>
            </p:nvSpPr>
            <p:spPr>
              <a:xfrm>
                <a:off x="4349" y="1094"/>
                <a:ext cx="0" cy="21"/>
              </a:xfrm>
              <a:prstGeom prst="line">
                <a:avLst/>
              </a:prstGeom>
              <a:ln w="11113" cap="flat" cmpd="sng">
                <a:solidFill>
                  <a:srgbClr val="0000FF"/>
                </a:solidFill>
                <a:prstDash val="solid"/>
                <a:headEnd type="none" w="med" len="med"/>
                <a:tailEnd type="none" w="med" len="med"/>
              </a:ln>
            </p:spPr>
          </p:sp>
          <p:sp>
            <p:nvSpPr>
              <p:cNvPr id="86295" name="Line 8700"/>
              <p:cNvSpPr/>
              <p:nvPr/>
            </p:nvSpPr>
            <p:spPr>
              <a:xfrm>
                <a:off x="4346" y="1115"/>
                <a:ext cx="5" cy="0"/>
              </a:xfrm>
              <a:prstGeom prst="line">
                <a:avLst/>
              </a:prstGeom>
              <a:ln w="11113" cap="flat" cmpd="sng">
                <a:solidFill>
                  <a:srgbClr val="0000FF"/>
                </a:solidFill>
                <a:prstDash val="solid"/>
                <a:headEnd type="none" w="med" len="med"/>
                <a:tailEnd type="none" w="med" len="med"/>
              </a:ln>
            </p:spPr>
          </p:sp>
          <p:sp>
            <p:nvSpPr>
              <p:cNvPr id="86296" name="Line 8701"/>
              <p:cNvSpPr/>
              <p:nvPr/>
            </p:nvSpPr>
            <p:spPr>
              <a:xfrm flipH="1">
                <a:off x="4324" y="761"/>
                <a:ext cx="18" cy="0"/>
              </a:xfrm>
              <a:prstGeom prst="line">
                <a:avLst/>
              </a:prstGeom>
              <a:ln w="22225" cap="flat" cmpd="sng">
                <a:solidFill>
                  <a:srgbClr val="FF0000"/>
                </a:solidFill>
                <a:prstDash val="sysDot"/>
                <a:headEnd type="none" w="med" len="med"/>
                <a:tailEnd type="none" w="med" len="med"/>
              </a:ln>
            </p:spPr>
          </p:sp>
          <p:sp>
            <p:nvSpPr>
              <p:cNvPr id="86297" name="Line 8702"/>
              <p:cNvSpPr/>
              <p:nvPr/>
            </p:nvSpPr>
            <p:spPr>
              <a:xfrm flipH="1">
                <a:off x="4309" y="761"/>
                <a:ext cx="15" cy="0"/>
              </a:xfrm>
              <a:prstGeom prst="line">
                <a:avLst/>
              </a:prstGeom>
              <a:ln w="22225" cap="flat" cmpd="sng">
                <a:solidFill>
                  <a:srgbClr val="FF0000"/>
                </a:solidFill>
                <a:prstDash val="sysDot"/>
                <a:headEnd type="none" w="med" len="med"/>
                <a:tailEnd type="none" w="med" len="med"/>
              </a:ln>
            </p:spPr>
          </p:sp>
          <p:sp>
            <p:nvSpPr>
              <p:cNvPr id="86298" name="Line 8703"/>
              <p:cNvSpPr/>
              <p:nvPr/>
            </p:nvSpPr>
            <p:spPr>
              <a:xfrm flipH="1" flipV="1">
                <a:off x="4292" y="756"/>
                <a:ext cx="17" cy="5"/>
              </a:xfrm>
              <a:prstGeom prst="line">
                <a:avLst/>
              </a:prstGeom>
              <a:ln w="22225" cap="flat" cmpd="sng">
                <a:solidFill>
                  <a:srgbClr val="FF0000"/>
                </a:solidFill>
                <a:prstDash val="sysDot"/>
                <a:headEnd type="none" w="med" len="med"/>
                <a:tailEnd type="none" w="med" len="med"/>
              </a:ln>
            </p:spPr>
          </p:sp>
          <p:sp>
            <p:nvSpPr>
              <p:cNvPr id="86299" name="Line 8704"/>
              <p:cNvSpPr/>
              <p:nvPr/>
            </p:nvSpPr>
            <p:spPr>
              <a:xfrm flipH="1" flipV="1">
                <a:off x="4274" y="747"/>
                <a:ext cx="18" cy="9"/>
              </a:xfrm>
              <a:prstGeom prst="line">
                <a:avLst/>
              </a:prstGeom>
              <a:ln w="22225" cap="flat" cmpd="sng">
                <a:solidFill>
                  <a:srgbClr val="FF0000"/>
                </a:solidFill>
                <a:prstDash val="sysDot"/>
                <a:headEnd type="none" w="med" len="med"/>
                <a:tailEnd type="none" w="med" len="med"/>
              </a:ln>
            </p:spPr>
          </p:sp>
          <p:sp>
            <p:nvSpPr>
              <p:cNvPr id="86300" name="Line 8705"/>
              <p:cNvSpPr/>
              <p:nvPr/>
            </p:nvSpPr>
            <p:spPr>
              <a:xfrm flipH="1" flipV="1">
                <a:off x="4259" y="741"/>
                <a:ext cx="15" cy="6"/>
              </a:xfrm>
              <a:prstGeom prst="line">
                <a:avLst/>
              </a:prstGeom>
              <a:ln w="22225" cap="flat" cmpd="sng">
                <a:solidFill>
                  <a:srgbClr val="FF0000"/>
                </a:solidFill>
                <a:prstDash val="sysDot"/>
                <a:headEnd type="none" w="med" len="med"/>
                <a:tailEnd type="none" w="med" len="med"/>
              </a:ln>
            </p:spPr>
          </p:sp>
          <p:sp>
            <p:nvSpPr>
              <p:cNvPr id="86301" name="Line 8706"/>
              <p:cNvSpPr/>
              <p:nvPr/>
            </p:nvSpPr>
            <p:spPr>
              <a:xfrm flipH="1" flipV="1">
                <a:off x="4241" y="734"/>
                <a:ext cx="18" cy="7"/>
              </a:xfrm>
              <a:prstGeom prst="line">
                <a:avLst/>
              </a:prstGeom>
              <a:ln w="22225" cap="flat" cmpd="sng">
                <a:solidFill>
                  <a:srgbClr val="FF0000"/>
                </a:solidFill>
                <a:prstDash val="sysDot"/>
                <a:headEnd type="none" w="med" len="med"/>
                <a:tailEnd type="none" w="med" len="med"/>
              </a:ln>
            </p:spPr>
          </p:sp>
          <p:sp>
            <p:nvSpPr>
              <p:cNvPr id="86302" name="Line 8707"/>
              <p:cNvSpPr/>
              <p:nvPr/>
            </p:nvSpPr>
            <p:spPr>
              <a:xfrm flipH="1" flipV="1">
                <a:off x="4224" y="728"/>
                <a:ext cx="17" cy="6"/>
              </a:xfrm>
              <a:prstGeom prst="line">
                <a:avLst/>
              </a:prstGeom>
              <a:ln w="22225" cap="flat" cmpd="sng">
                <a:solidFill>
                  <a:srgbClr val="FF0000"/>
                </a:solidFill>
                <a:prstDash val="sysDot"/>
                <a:headEnd type="none" w="med" len="med"/>
                <a:tailEnd type="none" w="med" len="med"/>
              </a:ln>
            </p:spPr>
          </p:sp>
          <p:sp>
            <p:nvSpPr>
              <p:cNvPr id="86303" name="Line 8708"/>
              <p:cNvSpPr/>
              <p:nvPr/>
            </p:nvSpPr>
            <p:spPr>
              <a:xfrm flipH="1" flipV="1">
                <a:off x="4209" y="724"/>
                <a:ext cx="15" cy="4"/>
              </a:xfrm>
              <a:prstGeom prst="line">
                <a:avLst/>
              </a:prstGeom>
              <a:ln w="22225" cap="flat" cmpd="sng">
                <a:solidFill>
                  <a:srgbClr val="FF0000"/>
                </a:solidFill>
                <a:prstDash val="sysDot"/>
                <a:headEnd type="none" w="med" len="med"/>
                <a:tailEnd type="none" w="med" len="med"/>
              </a:ln>
            </p:spPr>
          </p:sp>
          <p:sp>
            <p:nvSpPr>
              <p:cNvPr id="86304" name="Line 8709"/>
              <p:cNvSpPr/>
              <p:nvPr/>
            </p:nvSpPr>
            <p:spPr>
              <a:xfrm flipH="1" flipV="1">
                <a:off x="4191" y="718"/>
                <a:ext cx="18" cy="6"/>
              </a:xfrm>
              <a:prstGeom prst="line">
                <a:avLst/>
              </a:prstGeom>
              <a:ln w="22225" cap="flat" cmpd="sng">
                <a:solidFill>
                  <a:srgbClr val="FF0000"/>
                </a:solidFill>
                <a:prstDash val="sysDot"/>
                <a:headEnd type="none" w="med" len="med"/>
                <a:tailEnd type="none" w="med" len="med"/>
              </a:ln>
            </p:spPr>
          </p:sp>
          <p:sp>
            <p:nvSpPr>
              <p:cNvPr id="86305" name="Line 8710"/>
              <p:cNvSpPr/>
              <p:nvPr/>
            </p:nvSpPr>
            <p:spPr>
              <a:xfrm flipH="1" flipV="1">
                <a:off x="4174" y="713"/>
                <a:ext cx="17" cy="5"/>
              </a:xfrm>
              <a:prstGeom prst="line">
                <a:avLst/>
              </a:prstGeom>
              <a:ln w="22225" cap="flat" cmpd="sng">
                <a:solidFill>
                  <a:srgbClr val="FF0000"/>
                </a:solidFill>
                <a:prstDash val="sysDot"/>
                <a:headEnd type="none" w="med" len="med"/>
                <a:tailEnd type="none" w="med" len="med"/>
              </a:ln>
            </p:spPr>
          </p:sp>
          <p:sp>
            <p:nvSpPr>
              <p:cNvPr id="86306" name="Line 8711"/>
              <p:cNvSpPr/>
              <p:nvPr/>
            </p:nvSpPr>
            <p:spPr>
              <a:xfrm flipH="1" flipV="1">
                <a:off x="4158" y="709"/>
                <a:ext cx="16" cy="4"/>
              </a:xfrm>
              <a:prstGeom prst="line">
                <a:avLst/>
              </a:prstGeom>
              <a:ln w="22225" cap="flat" cmpd="sng">
                <a:solidFill>
                  <a:srgbClr val="FF0000"/>
                </a:solidFill>
                <a:prstDash val="sysDot"/>
                <a:headEnd type="none" w="med" len="med"/>
                <a:tailEnd type="none" w="med" len="med"/>
              </a:ln>
            </p:spPr>
          </p:sp>
          <p:sp>
            <p:nvSpPr>
              <p:cNvPr id="86307" name="Line 8712"/>
              <p:cNvSpPr/>
              <p:nvPr/>
            </p:nvSpPr>
            <p:spPr>
              <a:xfrm flipH="1" flipV="1">
                <a:off x="4141" y="707"/>
                <a:ext cx="17" cy="2"/>
              </a:xfrm>
              <a:prstGeom prst="line">
                <a:avLst/>
              </a:prstGeom>
              <a:ln w="22225" cap="flat" cmpd="sng">
                <a:solidFill>
                  <a:srgbClr val="FF0000"/>
                </a:solidFill>
                <a:prstDash val="sysDot"/>
                <a:headEnd type="none" w="med" len="med"/>
                <a:tailEnd type="none" w="med" len="med"/>
              </a:ln>
            </p:spPr>
          </p:sp>
          <p:sp>
            <p:nvSpPr>
              <p:cNvPr id="86308" name="Line 8713"/>
              <p:cNvSpPr/>
              <p:nvPr/>
            </p:nvSpPr>
            <p:spPr>
              <a:xfrm flipH="1" flipV="1">
                <a:off x="4123" y="703"/>
                <a:ext cx="18" cy="4"/>
              </a:xfrm>
              <a:prstGeom prst="line">
                <a:avLst/>
              </a:prstGeom>
              <a:ln w="22225" cap="flat" cmpd="sng">
                <a:solidFill>
                  <a:srgbClr val="FF0000"/>
                </a:solidFill>
                <a:prstDash val="sysDot"/>
                <a:headEnd type="none" w="med" len="med"/>
                <a:tailEnd type="none" w="med" len="med"/>
              </a:ln>
            </p:spPr>
          </p:sp>
          <p:sp>
            <p:nvSpPr>
              <p:cNvPr id="86309" name="Line 8714"/>
              <p:cNvSpPr/>
              <p:nvPr/>
            </p:nvSpPr>
            <p:spPr>
              <a:xfrm flipH="1" flipV="1">
                <a:off x="4108" y="699"/>
                <a:ext cx="15" cy="4"/>
              </a:xfrm>
              <a:prstGeom prst="line">
                <a:avLst/>
              </a:prstGeom>
              <a:ln w="22225" cap="flat" cmpd="sng">
                <a:solidFill>
                  <a:srgbClr val="FF0000"/>
                </a:solidFill>
                <a:prstDash val="sysDot"/>
                <a:headEnd type="none" w="med" len="med"/>
                <a:tailEnd type="none" w="med" len="med"/>
              </a:ln>
            </p:spPr>
          </p:sp>
          <p:sp>
            <p:nvSpPr>
              <p:cNvPr id="86310" name="Line 8715"/>
              <p:cNvSpPr/>
              <p:nvPr/>
            </p:nvSpPr>
            <p:spPr>
              <a:xfrm flipH="1" flipV="1">
                <a:off x="4090" y="696"/>
                <a:ext cx="18" cy="3"/>
              </a:xfrm>
              <a:prstGeom prst="line">
                <a:avLst/>
              </a:prstGeom>
              <a:ln w="22225" cap="flat" cmpd="sng">
                <a:solidFill>
                  <a:srgbClr val="FF0000"/>
                </a:solidFill>
                <a:prstDash val="sysDot"/>
                <a:headEnd type="none" w="med" len="med"/>
                <a:tailEnd type="none" w="med" len="med"/>
              </a:ln>
            </p:spPr>
          </p:sp>
          <p:sp>
            <p:nvSpPr>
              <p:cNvPr id="86311" name="Line 8716"/>
              <p:cNvSpPr/>
              <p:nvPr/>
            </p:nvSpPr>
            <p:spPr>
              <a:xfrm flipH="1" flipV="1">
                <a:off x="4073" y="692"/>
                <a:ext cx="17" cy="4"/>
              </a:xfrm>
              <a:prstGeom prst="line">
                <a:avLst/>
              </a:prstGeom>
              <a:ln w="22225" cap="flat" cmpd="sng">
                <a:solidFill>
                  <a:srgbClr val="FF0000"/>
                </a:solidFill>
                <a:prstDash val="sysDot"/>
                <a:headEnd type="none" w="med" len="med"/>
                <a:tailEnd type="none" w="med" len="med"/>
              </a:ln>
            </p:spPr>
          </p:sp>
          <p:sp>
            <p:nvSpPr>
              <p:cNvPr id="86312" name="Line 8717"/>
              <p:cNvSpPr/>
              <p:nvPr/>
            </p:nvSpPr>
            <p:spPr>
              <a:xfrm flipH="1" flipV="1">
                <a:off x="4057" y="686"/>
                <a:ext cx="16" cy="6"/>
              </a:xfrm>
              <a:prstGeom prst="line">
                <a:avLst/>
              </a:prstGeom>
              <a:ln w="22225" cap="flat" cmpd="sng">
                <a:solidFill>
                  <a:srgbClr val="FF0000"/>
                </a:solidFill>
                <a:prstDash val="sysDot"/>
                <a:headEnd type="none" w="med" len="med"/>
                <a:tailEnd type="none" w="med" len="med"/>
              </a:ln>
            </p:spPr>
          </p:sp>
          <p:sp>
            <p:nvSpPr>
              <p:cNvPr id="86313" name="Line 8718"/>
              <p:cNvSpPr/>
              <p:nvPr/>
            </p:nvSpPr>
            <p:spPr>
              <a:xfrm flipH="1" flipV="1">
                <a:off x="4040" y="680"/>
                <a:ext cx="17" cy="6"/>
              </a:xfrm>
              <a:prstGeom prst="line">
                <a:avLst/>
              </a:prstGeom>
              <a:ln w="22225" cap="flat" cmpd="sng">
                <a:solidFill>
                  <a:srgbClr val="FF0000"/>
                </a:solidFill>
                <a:prstDash val="sysDot"/>
                <a:headEnd type="none" w="med" len="med"/>
                <a:tailEnd type="none" w="med" len="med"/>
              </a:ln>
            </p:spPr>
          </p:sp>
          <p:sp>
            <p:nvSpPr>
              <p:cNvPr id="86314" name="Line 8719"/>
              <p:cNvSpPr/>
              <p:nvPr/>
            </p:nvSpPr>
            <p:spPr>
              <a:xfrm flipH="1" flipV="1">
                <a:off x="4022" y="671"/>
                <a:ext cx="18" cy="9"/>
              </a:xfrm>
              <a:prstGeom prst="line">
                <a:avLst/>
              </a:prstGeom>
              <a:ln w="22225" cap="flat" cmpd="sng">
                <a:solidFill>
                  <a:srgbClr val="FF0000"/>
                </a:solidFill>
                <a:prstDash val="sysDot"/>
                <a:headEnd type="none" w="med" len="med"/>
                <a:tailEnd type="none" w="med" len="med"/>
              </a:ln>
            </p:spPr>
          </p:sp>
          <p:sp>
            <p:nvSpPr>
              <p:cNvPr id="86315" name="Line 8720"/>
              <p:cNvSpPr/>
              <p:nvPr/>
            </p:nvSpPr>
            <p:spPr>
              <a:xfrm flipH="1" flipV="1">
                <a:off x="4007" y="663"/>
                <a:ext cx="15" cy="8"/>
              </a:xfrm>
              <a:prstGeom prst="line">
                <a:avLst/>
              </a:prstGeom>
              <a:ln w="22225" cap="flat" cmpd="sng">
                <a:solidFill>
                  <a:srgbClr val="FF0000"/>
                </a:solidFill>
                <a:prstDash val="sysDot"/>
                <a:headEnd type="none" w="med" len="med"/>
                <a:tailEnd type="none" w="med" len="med"/>
              </a:ln>
            </p:spPr>
          </p:sp>
          <p:sp>
            <p:nvSpPr>
              <p:cNvPr id="86316" name="Line 8721"/>
              <p:cNvSpPr/>
              <p:nvPr/>
            </p:nvSpPr>
            <p:spPr>
              <a:xfrm flipH="1" flipV="1">
                <a:off x="3989" y="654"/>
                <a:ext cx="18" cy="9"/>
              </a:xfrm>
              <a:prstGeom prst="line">
                <a:avLst/>
              </a:prstGeom>
              <a:ln w="22225" cap="flat" cmpd="sng">
                <a:solidFill>
                  <a:srgbClr val="FF0000"/>
                </a:solidFill>
                <a:prstDash val="sysDot"/>
                <a:headEnd type="none" w="med" len="med"/>
                <a:tailEnd type="none" w="med" len="med"/>
              </a:ln>
            </p:spPr>
          </p:sp>
          <p:sp>
            <p:nvSpPr>
              <p:cNvPr id="86317" name="Line 8722"/>
              <p:cNvSpPr/>
              <p:nvPr/>
            </p:nvSpPr>
            <p:spPr>
              <a:xfrm flipH="1" flipV="1">
                <a:off x="3972" y="644"/>
                <a:ext cx="17" cy="10"/>
              </a:xfrm>
              <a:prstGeom prst="line">
                <a:avLst/>
              </a:prstGeom>
              <a:ln w="22225" cap="flat" cmpd="sng">
                <a:solidFill>
                  <a:srgbClr val="FF0000"/>
                </a:solidFill>
                <a:prstDash val="sysDot"/>
                <a:headEnd type="none" w="med" len="med"/>
                <a:tailEnd type="none" w="med" len="med"/>
              </a:ln>
            </p:spPr>
          </p:sp>
          <p:sp>
            <p:nvSpPr>
              <p:cNvPr id="86318" name="Line 8723"/>
              <p:cNvSpPr/>
              <p:nvPr/>
            </p:nvSpPr>
            <p:spPr>
              <a:xfrm flipH="1" flipV="1">
                <a:off x="3956" y="635"/>
                <a:ext cx="16" cy="9"/>
              </a:xfrm>
              <a:prstGeom prst="line">
                <a:avLst/>
              </a:prstGeom>
              <a:ln w="22225" cap="flat" cmpd="sng">
                <a:solidFill>
                  <a:srgbClr val="FF0000"/>
                </a:solidFill>
                <a:prstDash val="sysDot"/>
                <a:headEnd type="none" w="med" len="med"/>
                <a:tailEnd type="none" w="med" len="med"/>
              </a:ln>
            </p:spPr>
          </p:sp>
          <p:sp>
            <p:nvSpPr>
              <p:cNvPr id="86319" name="Line 8724"/>
              <p:cNvSpPr/>
              <p:nvPr/>
            </p:nvSpPr>
            <p:spPr>
              <a:xfrm flipH="1" flipV="1">
                <a:off x="3939" y="627"/>
                <a:ext cx="17" cy="8"/>
              </a:xfrm>
              <a:prstGeom prst="line">
                <a:avLst/>
              </a:prstGeom>
              <a:ln w="22225" cap="flat" cmpd="sng">
                <a:solidFill>
                  <a:srgbClr val="FF0000"/>
                </a:solidFill>
                <a:prstDash val="sysDot"/>
                <a:headEnd type="none" w="med" len="med"/>
                <a:tailEnd type="none" w="med" len="med"/>
              </a:ln>
            </p:spPr>
          </p:sp>
          <p:sp>
            <p:nvSpPr>
              <p:cNvPr id="86320" name="Line 8725"/>
              <p:cNvSpPr/>
              <p:nvPr/>
            </p:nvSpPr>
            <p:spPr>
              <a:xfrm flipH="1" flipV="1">
                <a:off x="3922" y="619"/>
                <a:ext cx="17" cy="8"/>
              </a:xfrm>
              <a:prstGeom prst="line">
                <a:avLst/>
              </a:prstGeom>
              <a:ln w="22225" cap="flat" cmpd="sng">
                <a:solidFill>
                  <a:srgbClr val="FF0000"/>
                </a:solidFill>
                <a:prstDash val="sysDot"/>
                <a:headEnd type="none" w="med" len="med"/>
                <a:tailEnd type="none" w="med" len="med"/>
              </a:ln>
            </p:spPr>
          </p:sp>
          <p:sp>
            <p:nvSpPr>
              <p:cNvPr id="86321" name="Line 8726"/>
              <p:cNvSpPr/>
              <p:nvPr/>
            </p:nvSpPr>
            <p:spPr>
              <a:xfrm flipH="1" flipV="1">
                <a:off x="3906" y="615"/>
                <a:ext cx="16" cy="4"/>
              </a:xfrm>
              <a:prstGeom prst="line">
                <a:avLst/>
              </a:prstGeom>
              <a:ln w="22225" cap="flat" cmpd="sng">
                <a:solidFill>
                  <a:srgbClr val="FF0000"/>
                </a:solidFill>
                <a:prstDash val="sysDot"/>
                <a:headEnd type="none" w="med" len="med"/>
                <a:tailEnd type="none" w="med" len="med"/>
              </a:ln>
            </p:spPr>
          </p:sp>
          <p:sp>
            <p:nvSpPr>
              <p:cNvPr id="86322" name="Line 8727"/>
              <p:cNvSpPr/>
              <p:nvPr/>
            </p:nvSpPr>
            <p:spPr>
              <a:xfrm flipH="1" flipV="1">
                <a:off x="3889" y="610"/>
                <a:ext cx="17" cy="5"/>
              </a:xfrm>
              <a:prstGeom prst="line">
                <a:avLst/>
              </a:prstGeom>
              <a:ln w="22225" cap="flat" cmpd="sng">
                <a:solidFill>
                  <a:srgbClr val="FF0000"/>
                </a:solidFill>
                <a:prstDash val="sysDot"/>
                <a:headEnd type="none" w="med" len="med"/>
                <a:tailEnd type="none" w="med" len="med"/>
              </a:ln>
            </p:spPr>
          </p:sp>
          <p:sp>
            <p:nvSpPr>
              <p:cNvPr id="86323" name="Line 8728"/>
              <p:cNvSpPr/>
              <p:nvPr/>
            </p:nvSpPr>
            <p:spPr>
              <a:xfrm flipH="1" flipV="1">
                <a:off x="3873" y="608"/>
                <a:ext cx="16" cy="2"/>
              </a:xfrm>
              <a:prstGeom prst="line">
                <a:avLst/>
              </a:prstGeom>
              <a:ln w="22225" cap="flat" cmpd="sng">
                <a:solidFill>
                  <a:srgbClr val="FF0000"/>
                </a:solidFill>
                <a:prstDash val="sysDot"/>
                <a:headEnd type="none" w="med" len="med"/>
                <a:tailEnd type="none" w="med" len="med"/>
              </a:ln>
            </p:spPr>
          </p:sp>
          <p:sp>
            <p:nvSpPr>
              <p:cNvPr id="86324" name="Line 8729"/>
              <p:cNvSpPr/>
              <p:nvPr/>
            </p:nvSpPr>
            <p:spPr>
              <a:xfrm flipH="1">
                <a:off x="3856" y="608"/>
                <a:ext cx="17" cy="2"/>
              </a:xfrm>
              <a:prstGeom prst="line">
                <a:avLst/>
              </a:prstGeom>
              <a:ln w="22225" cap="flat" cmpd="sng">
                <a:solidFill>
                  <a:srgbClr val="FF0000"/>
                </a:solidFill>
                <a:prstDash val="sysDot"/>
                <a:headEnd type="none" w="med" len="med"/>
                <a:tailEnd type="none" w="med" len="med"/>
              </a:ln>
            </p:spPr>
          </p:sp>
          <p:sp>
            <p:nvSpPr>
              <p:cNvPr id="86325" name="Line 8730"/>
              <p:cNvSpPr/>
              <p:nvPr/>
            </p:nvSpPr>
            <p:spPr>
              <a:xfrm flipH="1">
                <a:off x="3838" y="610"/>
                <a:ext cx="18" cy="5"/>
              </a:xfrm>
              <a:prstGeom prst="line">
                <a:avLst/>
              </a:prstGeom>
              <a:ln w="22225" cap="flat" cmpd="sng">
                <a:solidFill>
                  <a:srgbClr val="FF0000"/>
                </a:solidFill>
                <a:prstDash val="sysDot"/>
                <a:headEnd type="none" w="med" len="med"/>
                <a:tailEnd type="none" w="med" len="med"/>
              </a:ln>
            </p:spPr>
          </p:sp>
          <p:sp>
            <p:nvSpPr>
              <p:cNvPr id="86326" name="Line 8731"/>
              <p:cNvSpPr/>
              <p:nvPr/>
            </p:nvSpPr>
            <p:spPr>
              <a:xfrm flipH="1">
                <a:off x="3823" y="615"/>
                <a:ext cx="15" cy="4"/>
              </a:xfrm>
              <a:prstGeom prst="line">
                <a:avLst/>
              </a:prstGeom>
              <a:ln w="22225" cap="flat" cmpd="sng">
                <a:solidFill>
                  <a:srgbClr val="FF0000"/>
                </a:solidFill>
                <a:prstDash val="sysDot"/>
                <a:headEnd type="none" w="med" len="med"/>
                <a:tailEnd type="none" w="med" len="med"/>
              </a:ln>
            </p:spPr>
          </p:sp>
          <p:sp>
            <p:nvSpPr>
              <p:cNvPr id="86327" name="Line 8732"/>
              <p:cNvSpPr/>
              <p:nvPr/>
            </p:nvSpPr>
            <p:spPr>
              <a:xfrm flipH="1">
                <a:off x="3805" y="619"/>
                <a:ext cx="18" cy="6"/>
              </a:xfrm>
              <a:prstGeom prst="line">
                <a:avLst/>
              </a:prstGeom>
              <a:ln w="22225" cap="flat" cmpd="sng">
                <a:solidFill>
                  <a:srgbClr val="FF0000"/>
                </a:solidFill>
                <a:prstDash val="sysDot"/>
                <a:headEnd type="none" w="med" len="med"/>
                <a:tailEnd type="none" w="med" len="med"/>
              </a:ln>
            </p:spPr>
          </p:sp>
          <p:sp>
            <p:nvSpPr>
              <p:cNvPr id="86328" name="Line 8733"/>
              <p:cNvSpPr/>
              <p:nvPr/>
            </p:nvSpPr>
            <p:spPr>
              <a:xfrm flipH="1">
                <a:off x="3788" y="625"/>
                <a:ext cx="17" cy="6"/>
              </a:xfrm>
              <a:prstGeom prst="line">
                <a:avLst/>
              </a:prstGeom>
              <a:ln w="22225" cap="flat" cmpd="sng">
                <a:solidFill>
                  <a:srgbClr val="FF0000"/>
                </a:solidFill>
                <a:prstDash val="sysDot"/>
                <a:headEnd type="none" w="med" len="med"/>
                <a:tailEnd type="none" w="med" len="med"/>
              </a:ln>
            </p:spPr>
          </p:sp>
          <p:sp>
            <p:nvSpPr>
              <p:cNvPr id="86329" name="Line 8734"/>
              <p:cNvSpPr/>
              <p:nvPr/>
            </p:nvSpPr>
            <p:spPr>
              <a:xfrm flipH="1">
                <a:off x="3773" y="631"/>
                <a:ext cx="15" cy="9"/>
              </a:xfrm>
              <a:prstGeom prst="line">
                <a:avLst/>
              </a:prstGeom>
              <a:ln w="22225" cap="flat" cmpd="sng">
                <a:solidFill>
                  <a:srgbClr val="FF0000"/>
                </a:solidFill>
                <a:prstDash val="sysDot"/>
                <a:headEnd type="none" w="med" len="med"/>
                <a:tailEnd type="none" w="med" len="med"/>
              </a:ln>
            </p:spPr>
          </p:sp>
          <p:sp>
            <p:nvSpPr>
              <p:cNvPr id="86330" name="Line 8735"/>
              <p:cNvSpPr/>
              <p:nvPr/>
            </p:nvSpPr>
            <p:spPr>
              <a:xfrm flipH="1">
                <a:off x="3755" y="640"/>
                <a:ext cx="18" cy="10"/>
              </a:xfrm>
              <a:prstGeom prst="line">
                <a:avLst/>
              </a:prstGeom>
              <a:ln w="22225" cap="flat" cmpd="sng">
                <a:solidFill>
                  <a:srgbClr val="FF0000"/>
                </a:solidFill>
                <a:prstDash val="sysDot"/>
                <a:headEnd type="none" w="med" len="med"/>
                <a:tailEnd type="none" w="med" len="med"/>
              </a:ln>
            </p:spPr>
          </p:sp>
          <p:sp>
            <p:nvSpPr>
              <p:cNvPr id="86331" name="Line 8736"/>
              <p:cNvSpPr/>
              <p:nvPr/>
            </p:nvSpPr>
            <p:spPr>
              <a:xfrm flipH="1">
                <a:off x="3737" y="650"/>
                <a:ext cx="18" cy="13"/>
              </a:xfrm>
              <a:prstGeom prst="line">
                <a:avLst/>
              </a:prstGeom>
              <a:ln w="22225" cap="flat" cmpd="sng">
                <a:solidFill>
                  <a:srgbClr val="FF0000"/>
                </a:solidFill>
                <a:prstDash val="sysDot"/>
                <a:headEnd type="none" w="med" len="med"/>
                <a:tailEnd type="none" w="med" len="med"/>
              </a:ln>
            </p:spPr>
          </p:sp>
          <p:sp>
            <p:nvSpPr>
              <p:cNvPr id="86332" name="Line 8737"/>
              <p:cNvSpPr/>
              <p:nvPr/>
            </p:nvSpPr>
            <p:spPr>
              <a:xfrm flipH="1">
                <a:off x="3722" y="663"/>
                <a:ext cx="15" cy="13"/>
              </a:xfrm>
              <a:prstGeom prst="line">
                <a:avLst/>
              </a:prstGeom>
              <a:ln w="22225" cap="flat" cmpd="sng">
                <a:solidFill>
                  <a:srgbClr val="FF0000"/>
                </a:solidFill>
                <a:prstDash val="sysDot"/>
                <a:headEnd type="none" w="med" len="med"/>
                <a:tailEnd type="none" w="med" len="med"/>
              </a:ln>
            </p:spPr>
          </p:sp>
          <p:sp>
            <p:nvSpPr>
              <p:cNvPr id="86333" name="Line 8738"/>
              <p:cNvSpPr/>
              <p:nvPr/>
            </p:nvSpPr>
            <p:spPr>
              <a:xfrm flipH="1">
                <a:off x="3705" y="676"/>
                <a:ext cx="17" cy="12"/>
              </a:xfrm>
              <a:prstGeom prst="line">
                <a:avLst/>
              </a:prstGeom>
              <a:ln w="22225" cap="flat" cmpd="sng">
                <a:solidFill>
                  <a:srgbClr val="FF0000"/>
                </a:solidFill>
                <a:prstDash val="sysDot"/>
                <a:headEnd type="none" w="med" len="med"/>
                <a:tailEnd type="none" w="med" len="med"/>
              </a:ln>
            </p:spPr>
          </p:sp>
          <p:sp>
            <p:nvSpPr>
              <p:cNvPr id="86334" name="Line 8739"/>
              <p:cNvSpPr/>
              <p:nvPr/>
            </p:nvSpPr>
            <p:spPr>
              <a:xfrm flipH="1">
                <a:off x="3687" y="688"/>
                <a:ext cx="18" cy="13"/>
              </a:xfrm>
              <a:prstGeom prst="line">
                <a:avLst/>
              </a:prstGeom>
              <a:ln w="22225" cap="flat" cmpd="sng">
                <a:solidFill>
                  <a:srgbClr val="FF0000"/>
                </a:solidFill>
                <a:prstDash val="sysDot"/>
                <a:headEnd type="none" w="med" len="med"/>
                <a:tailEnd type="none" w="med" len="med"/>
              </a:ln>
            </p:spPr>
          </p:sp>
          <p:sp>
            <p:nvSpPr>
              <p:cNvPr id="86335" name="Line 8740"/>
              <p:cNvSpPr/>
              <p:nvPr/>
            </p:nvSpPr>
            <p:spPr>
              <a:xfrm flipH="1">
                <a:off x="3672" y="701"/>
                <a:ext cx="15" cy="8"/>
              </a:xfrm>
              <a:prstGeom prst="line">
                <a:avLst/>
              </a:prstGeom>
              <a:ln w="22225" cap="flat" cmpd="sng">
                <a:solidFill>
                  <a:srgbClr val="FF0000"/>
                </a:solidFill>
                <a:prstDash val="sysDot"/>
                <a:headEnd type="none" w="med" len="med"/>
                <a:tailEnd type="none" w="med" len="med"/>
              </a:ln>
            </p:spPr>
          </p:sp>
          <p:sp>
            <p:nvSpPr>
              <p:cNvPr id="86336" name="Line 8741"/>
              <p:cNvSpPr/>
              <p:nvPr/>
            </p:nvSpPr>
            <p:spPr>
              <a:xfrm flipH="1">
                <a:off x="3655" y="709"/>
                <a:ext cx="17" cy="6"/>
              </a:xfrm>
              <a:prstGeom prst="line">
                <a:avLst/>
              </a:prstGeom>
              <a:ln w="22225" cap="flat" cmpd="sng">
                <a:solidFill>
                  <a:srgbClr val="FF0000"/>
                </a:solidFill>
                <a:prstDash val="sysDot"/>
                <a:headEnd type="none" w="med" len="med"/>
                <a:tailEnd type="none" w="med" len="med"/>
              </a:ln>
            </p:spPr>
          </p:sp>
          <p:sp>
            <p:nvSpPr>
              <p:cNvPr id="86337" name="Line 8742"/>
              <p:cNvSpPr/>
              <p:nvPr/>
            </p:nvSpPr>
            <p:spPr>
              <a:xfrm flipH="1">
                <a:off x="3637" y="715"/>
                <a:ext cx="18" cy="4"/>
              </a:xfrm>
              <a:prstGeom prst="line">
                <a:avLst/>
              </a:prstGeom>
              <a:ln w="22225" cap="flat" cmpd="sng">
                <a:solidFill>
                  <a:srgbClr val="FF0000"/>
                </a:solidFill>
                <a:prstDash val="sysDot"/>
                <a:headEnd type="none" w="med" len="med"/>
                <a:tailEnd type="none" w="med" len="med"/>
              </a:ln>
            </p:spPr>
          </p:sp>
          <p:sp>
            <p:nvSpPr>
              <p:cNvPr id="86338" name="Line 8743"/>
              <p:cNvSpPr/>
              <p:nvPr/>
            </p:nvSpPr>
            <p:spPr>
              <a:xfrm flipH="1">
                <a:off x="3622" y="719"/>
                <a:ext cx="15" cy="3"/>
              </a:xfrm>
              <a:prstGeom prst="line">
                <a:avLst/>
              </a:prstGeom>
              <a:ln w="22225" cap="flat" cmpd="sng">
                <a:solidFill>
                  <a:srgbClr val="FF0000"/>
                </a:solidFill>
                <a:prstDash val="sysDot"/>
                <a:headEnd type="none" w="med" len="med"/>
                <a:tailEnd type="none" w="med" len="med"/>
              </a:ln>
            </p:spPr>
          </p:sp>
          <p:sp>
            <p:nvSpPr>
              <p:cNvPr id="86339" name="Line 8744"/>
              <p:cNvSpPr/>
              <p:nvPr/>
            </p:nvSpPr>
            <p:spPr>
              <a:xfrm flipH="1">
                <a:off x="3604" y="722"/>
                <a:ext cx="18" cy="0"/>
              </a:xfrm>
              <a:prstGeom prst="line">
                <a:avLst/>
              </a:prstGeom>
              <a:ln w="22225" cap="flat" cmpd="sng">
                <a:solidFill>
                  <a:srgbClr val="FF0000"/>
                </a:solidFill>
                <a:prstDash val="sysDot"/>
                <a:headEnd type="none" w="med" len="med"/>
                <a:tailEnd type="none" w="med" len="med"/>
              </a:ln>
            </p:spPr>
          </p:sp>
          <p:sp>
            <p:nvSpPr>
              <p:cNvPr id="86340" name="Line 8745"/>
              <p:cNvSpPr/>
              <p:nvPr/>
            </p:nvSpPr>
            <p:spPr>
              <a:xfrm flipH="1">
                <a:off x="3587" y="722"/>
                <a:ext cx="17" cy="4"/>
              </a:xfrm>
              <a:prstGeom prst="line">
                <a:avLst/>
              </a:prstGeom>
              <a:ln w="22225" cap="flat" cmpd="sng">
                <a:solidFill>
                  <a:srgbClr val="FF0000"/>
                </a:solidFill>
                <a:prstDash val="sysDot"/>
                <a:headEnd type="none" w="med" len="med"/>
                <a:tailEnd type="none" w="med" len="med"/>
              </a:ln>
            </p:spPr>
          </p:sp>
          <p:sp>
            <p:nvSpPr>
              <p:cNvPr id="86341" name="Line 8746"/>
              <p:cNvSpPr/>
              <p:nvPr/>
            </p:nvSpPr>
            <p:spPr>
              <a:xfrm flipH="1">
                <a:off x="3571" y="726"/>
                <a:ext cx="16" cy="2"/>
              </a:xfrm>
              <a:prstGeom prst="line">
                <a:avLst/>
              </a:prstGeom>
              <a:ln w="22225" cap="flat" cmpd="sng">
                <a:solidFill>
                  <a:srgbClr val="FF0000"/>
                </a:solidFill>
                <a:prstDash val="sysDot"/>
                <a:headEnd type="none" w="med" len="med"/>
                <a:tailEnd type="none" w="med" len="med"/>
              </a:ln>
            </p:spPr>
          </p:sp>
          <p:sp>
            <p:nvSpPr>
              <p:cNvPr id="86342" name="Line 8747"/>
              <p:cNvSpPr/>
              <p:nvPr/>
            </p:nvSpPr>
            <p:spPr>
              <a:xfrm flipH="1">
                <a:off x="3554" y="728"/>
                <a:ext cx="17" cy="0"/>
              </a:xfrm>
              <a:prstGeom prst="line">
                <a:avLst/>
              </a:prstGeom>
              <a:ln w="22225" cap="flat" cmpd="sng">
                <a:solidFill>
                  <a:srgbClr val="FF0000"/>
                </a:solidFill>
                <a:prstDash val="sysDot"/>
                <a:headEnd type="none" w="med" len="med"/>
                <a:tailEnd type="none" w="med" len="med"/>
              </a:ln>
            </p:spPr>
          </p:sp>
          <p:sp>
            <p:nvSpPr>
              <p:cNvPr id="86343" name="Line 8748"/>
              <p:cNvSpPr/>
              <p:nvPr/>
            </p:nvSpPr>
            <p:spPr>
              <a:xfrm flipH="1">
                <a:off x="3536" y="728"/>
                <a:ext cx="18" cy="2"/>
              </a:xfrm>
              <a:prstGeom prst="line">
                <a:avLst/>
              </a:prstGeom>
              <a:ln w="22225" cap="flat" cmpd="sng">
                <a:solidFill>
                  <a:srgbClr val="FF0000"/>
                </a:solidFill>
                <a:prstDash val="sysDot"/>
                <a:headEnd type="none" w="med" len="med"/>
                <a:tailEnd type="none" w="med" len="med"/>
              </a:ln>
            </p:spPr>
          </p:sp>
          <p:sp>
            <p:nvSpPr>
              <p:cNvPr id="86344" name="Line 8749"/>
              <p:cNvSpPr/>
              <p:nvPr/>
            </p:nvSpPr>
            <p:spPr>
              <a:xfrm flipH="1">
                <a:off x="3521" y="730"/>
                <a:ext cx="15" cy="0"/>
              </a:xfrm>
              <a:prstGeom prst="line">
                <a:avLst/>
              </a:prstGeom>
              <a:ln w="22225" cap="flat" cmpd="sng">
                <a:solidFill>
                  <a:srgbClr val="FF0000"/>
                </a:solidFill>
                <a:prstDash val="sysDot"/>
                <a:headEnd type="none" w="med" len="med"/>
                <a:tailEnd type="none" w="med" len="med"/>
              </a:ln>
            </p:spPr>
          </p:sp>
          <p:sp>
            <p:nvSpPr>
              <p:cNvPr id="86345" name="Line 8750"/>
              <p:cNvSpPr/>
              <p:nvPr/>
            </p:nvSpPr>
            <p:spPr>
              <a:xfrm flipH="1">
                <a:off x="3503" y="730"/>
                <a:ext cx="18" cy="0"/>
              </a:xfrm>
              <a:prstGeom prst="line">
                <a:avLst/>
              </a:prstGeom>
              <a:ln w="22225" cap="flat" cmpd="sng">
                <a:solidFill>
                  <a:srgbClr val="FF0000"/>
                </a:solidFill>
                <a:prstDash val="sysDot"/>
                <a:headEnd type="none" w="med" len="med"/>
                <a:tailEnd type="none" w="med" len="med"/>
              </a:ln>
            </p:spPr>
          </p:sp>
          <p:sp>
            <p:nvSpPr>
              <p:cNvPr id="86346" name="Line 8751"/>
              <p:cNvSpPr/>
              <p:nvPr/>
            </p:nvSpPr>
            <p:spPr>
              <a:xfrm flipH="1">
                <a:off x="4324" y="787"/>
                <a:ext cx="18" cy="0"/>
              </a:xfrm>
              <a:prstGeom prst="line">
                <a:avLst/>
              </a:prstGeom>
              <a:ln w="22225" cap="flat" cmpd="sng">
                <a:solidFill>
                  <a:srgbClr val="0000FF"/>
                </a:solidFill>
                <a:prstDash val="sysDot"/>
                <a:headEnd type="none" w="med" len="med"/>
                <a:tailEnd type="none" w="med" len="med"/>
              </a:ln>
            </p:spPr>
          </p:sp>
          <p:sp>
            <p:nvSpPr>
              <p:cNvPr id="86347" name="Line 8752"/>
              <p:cNvSpPr/>
              <p:nvPr/>
            </p:nvSpPr>
            <p:spPr>
              <a:xfrm flipH="1">
                <a:off x="4309" y="787"/>
                <a:ext cx="15" cy="0"/>
              </a:xfrm>
              <a:prstGeom prst="line">
                <a:avLst/>
              </a:prstGeom>
              <a:ln w="22225" cap="flat" cmpd="sng">
                <a:solidFill>
                  <a:srgbClr val="0000FF"/>
                </a:solidFill>
                <a:prstDash val="sysDot"/>
                <a:headEnd type="none" w="med" len="med"/>
                <a:tailEnd type="none" w="med" len="med"/>
              </a:ln>
            </p:spPr>
          </p:sp>
          <p:sp>
            <p:nvSpPr>
              <p:cNvPr id="86348" name="Line 8753"/>
              <p:cNvSpPr/>
              <p:nvPr/>
            </p:nvSpPr>
            <p:spPr>
              <a:xfrm flipH="1" flipV="1">
                <a:off x="4292" y="780"/>
                <a:ext cx="17" cy="7"/>
              </a:xfrm>
              <a:prstGeom prst="line">
                <a:avLst/>
              </a:prstGeom>
              <a:ln w="22225" cap="flat" cmpd="sng">
                <a:solidFill>
                  <a:srgbClr val="0000FF"/>
                </a:solidFill>
                <a:prstDash val="sysDot"/>
                <a:headEnd type="none" w="med" len="med"/>
                <a:tailEnd type="none" w="med" len="med"/>
              </a:ln>
            </p:spPr>
          </p:sp>
          <p:sp>
            <p:nvSpPr>
              <p:cNvPr id="86349" name="Line 8754"/>
              <p:cNvSpPr/>
              <p:nvPr/>
            </p:nvSpPr>
            <p:spPr>
              <a:xfrm flipH="1" flipV="1">
                <a:off x="4274" y="774"/>
                <a:ext cx="18" cy="6"/>
              </a:xfrm>
              <a:prstGeom prst="line">
                <a:avLst/>
              </a:prstGeom>
              <a:ln w="22225" cap="flat" cmpd="sng">
                <a:solidFill>
                  <a:srgbClr val="0000FF"/>
                </a:solidFill>
                <a:prstDash val="sysDot"/>
                <a:headEnd type="none" w="med" len="med"/>
                <a:tailEnd type="none" w="med" len="med"/>
              </a:ln>
            </p:spPr>
          </p:sp>
          <p:sp>
            <p:nvSpPr>
              <p:cNvPr id="86350" name="Line 8755"/>
              <p:cNvSpPr/>
              <p:nvPr/>
            </p:nvSpPr>
            <p:spPr>
              <a:xfrm flipH="1" flipV="1">
                <a:off x="4259" y="768"/>
                <a:ext cx="15" cy="6"/>
              </a:xfrm>
              <a:prstGeom prst="line">
                <a:avLst/>
              </a:prstGeom>
              <a:ln w="22225" cap="flat" cmpd="sng">
                <a:solidFill>
                  <a:srgbClr val="0000FF"/>
                </a:solidFill>
                <a:prstDash val="sysDot"/>
                <a:headEnd type="none" w="med" len="med"/>
                <a:tailEnd type="none" w="med" len="med"/>
              </a:ln>
            </p:spPr>
          </p:sp>
          <p:sp>
            <p:nvSpPr>
              <p:cNvPr id="86351" name="Line 8756"/>
              <p:cNvSpPr/>
              <p:nvPr/>
            </p:nvSpPr>
            <p:spPr>
              <a:xfrm flipH="1" flipV="1">
                <a:off x="4241" y="761"/>
                <a:ext cx="18" cy="7"/>
              </a:xfrm>
              <a:prstGeom prst="line">
                <a:avLst/>
              </a:prstGeom>
              <a:ln w="22225" cap="flat" cmpd="sng">
                <a:solidFill>
                  <a:srgbClr val="0000FF"/>
                </a:solidFill>
                <a:prstDash val="sysDot"/>
                <a:headEnd type="none" w="med" len="med"/>
                <a:tailEnd type="none" w="med" len="med"/>
              </a:ln>
            </p:spPr>
          </p:sp>
          <p:sp>
            <p:nvSpPr>
              <p:cNvPr id="86352" name="Line 8757"/>
              <p:cNvSpPr/>
              <p:nvPr/>
            </p:nvSpPr>
            <p:spPr>
              <a:xfrm flipH="1" flipV="1">
                <a:off x="4224" y="756"/>
                <a:ext cx="17" cy="5"/>
              </a:xfrm>
              <a:prstGeom prst="line">
                <a:avLst/>
              </a:prstGeom>
              <a:ln w="22225" cap="flat" cmpd="sng">
                <a:solidFill>
                  <a:srgbClr val="0000FF"/>
                </a:solidFill>
                <a:prstDash val="sysDot"/>
                <a:headEnd type="none" w="med" len="med"/>
                <a:tailEnd type="none" w="med" len="med"/>
              </a:ln>
            </p:spPr>
          </p:sp>
          <p:sp>
            <p:nvSpPr>
              <p:cNvPr id="86353" name="Line 8758"/>
              <p:cNvSpPr/>
              <p:nvPr/>
            </p:nvSpPr>
            <p:spPr>
              <a:xfrm flipH="1" flipV="1">
                <a:off x="4209" y="751"/>
                <a:ext cx="15" cy="5"/>
              </a:xfrm>
              <a:prstGeom prst="line">
                <a:avLst/>
              </a:prstGeom>
              <a:ln w="22225" cap="flat" cmpd="sng">
                <a:solidFill>
                  <a:srgbClr val="0000FF"/>
                </a:solidFill>
                <a:prstDash val="sysDot"/>
                <a:headEnd type="none" w="med" len="med"/>
                <a:tailEnd type="none" w="med" len="med"/>
              </a:ln>
            </p:spPr>
          </p:sp>
          <p:sp>
            <p:nvSpPr>
              <p:cNvPr id="86354" name="Line 8759"/>
              <p:cNvSpPr/>
              <p:nvPr/>
            </p:nvSpPr>
            <p:spPr>
              <a:xfrm flipH="1" flipV="1">
                <a:off x="4191" y="747"/>
                <a:ext cx="18" cy="4"/>
              </a:xfrm>
              <a:prstGeom prst="line">
                <a:avLst/>
              </a:prstGeom>
              <a:ln w="22225" cap="flat" cmpd="sng">
                <a:solidFill>
                  <a:srgbClr val="0000FF"/>
                </a:solidFill>
                <a:prstDash val="sysDot"/>
                <a:headEnd type="none" w="med" len="med"/>
                <a:tailEnd type="none" w="med" len="med"/>
              </a:ln>
            </p:spPr>
          </p:sp>
          <p:sp>
            <p:nvSpPr>
              <p:cNvPr id="86355" name="Line 8760"/>
              <p:cNvSpPr/>
              <p:nvPr/>
            </p:nvSpPr>
            <p:spPr>
              <a:xfrm flipH="1" flipV="1">
                <a:off x="4174" y="743"/>
                <a:ext cx="17" cy="4"/>
              </a:xfrm>
              <a:prstGeom prst="line">
                <a:avLst/>
              </a:prstGeom>
              <a:ln w="22225" cap="flat" cmpd="sng">
                <a:solidFill>
                  <a:srgbClr val="0000FF"/>
                </a:solidFill>
                <a:prstDash val="sysDot"/>
                <a:headEnd type="none" w="med" len="med"/>
                <a:tailEnd type="none" w="med" len="med"/>
              </a:ln>
            </p:spPr>
          </p:sp>
          <p:sp>
            <p:nvSpPr>
              <p:cNvPr id="86356" name="Line 8761"/>
              <p:cNvSpPr/>
              <p:nvPr/>
            </p:nvSpPr>
            <p:spPr>
              <a:xfrm flipH="1" flipV="1">
                <a:off x="4158" y="741"/>
                <a:ext cx="16" cy="2"/>
              </a:xfrm>
              <a:prstGeom prst="line">
                <a:avLst/>
              </a:prstGeom>
              <a:ln w="22225" cap="flat" cmpd="sng">
                <a:solidFill>
                  <a:srgbClr val="0000FF"/>
                </a:solidFill>
                <a:prstDash val="sysDot"/>
                <a:headEnd type="none" w="med" len="med"/>
                <a:tailEnd type="none" w="med" len="med"/>
              </a:ln>
            </p:spPr>
          </p:sp>
          <p:sp>
            <p:nvSpPr>
              <p:cNvPr id="86357" name="Line 8762"/>
              <p:cNvSpPr/>
              <p:nvPr/>
            </p:nvSpPr>
            <p:spPr>
              <a:xfrm flipH="1" flipV="1">
                <a:off x="4141" y="738"/>
                <a:ext cx="17" cy="3"/>
              </a:xfrm>
              <a:prstGeom prst="line">
                <a:avLst/>
              </a:prstGeom>
              <a:ln w="22225" cap="flat" cmpd="sng">
                <a:solidFill>
                  <a:srgbClr val="0000FF"/>
                </a:solidFill>
                <a:prstDash val="sysDot"/>
                <a:headEnd type="none" w="med" len="med"/>
                <a:tailEnd type="none" w="med" len="med"/>
              </a:ln>
            </p:spPr>
          </p:sp>
          <p:sp>
            <p:nvSpPr>
              <p:cNvPr id="86358" name="Line 8763"/>
              <p:cNvSpPr/>
              <p:nvPr/>
            </p:nvSpPr>
            <p:spPr>
              <a:xfrm flipH="1" flipV="1">
                <a:off x="4123" y="737"/>
                <a:ext cx="18" cy="1"/>
              </a:xfrm>
              <a:prstGeom prst="line">
                <a:avLst/>
              </a:prstGeom>
              <a:ln w="22225" cap="flat" cmpd="sng">
                <a:solidFill>
                  <a:srgbClr val="0000FF"/>
                </a:solidFill>
                <a:prstDash val="sysDot"/>
                <a:headEnd type="none" w="med" len="med"/>
                <a:tailEnd type="none" w="med" len="med"/>
              </a:ln>
            </p:spPr>
          </p:sp>
          <p:sp>
            <p:nvSpPr>
              <p:cNvPr id="86359" name="Line 8764"/>
              <p:cNvSpPr/>
              <p:nvPr/>
            </p:nvSpPr>
            <p:spPr>
              <a:xfrm flipH="1">
                <a:off x="4108" y="737"/>
                <a:ext cx="15" cy="0"/>
              </a:xfrm>
              <a:prstGeom prst="line">
                <a:avLst/>
              </a:prstGeom>
              <a:ln w="22225" cap="flat" cmpd="sng">
                <a:solidFill>
                  <a:srgbClr val="0000FF"/>
                </a:solidFill>
                <a:prstDash val="sysDot"/>
                <a:headEnd type="none" w="med" len="med"/>
                <a:tailEnd type="none" w="med" len="med"/>
              </a:ln>
            </p:spPr>
          </p:sp>
          <p:sp>
            <p:nvSpPr>
              <p:cNvPr id="86360" name="Line 8765"/>
              <p:cNvSpPr/>
              <p:nvPr/>
            </p:nvSpPr>
            <p:spPr>
              <a:xfrm flipH="1">
                <a:off x="4090" y="737"/>
                <a:ext cx="18" cy="0"/>
              </a:xfrm>
              <a:prstGeom prst="line">
                <a:avLst/>
              </a:prstGeom>
              <a:ln w="22225" cap="flat" cmpd="sng">
                <a:solidFill>
                  <a:srgbClr val="0000FF"/>
                </a:solidFill>
                <a:prstDash val="sysDot"/>
                <a:headEnd type="none" w="med" len="med"/>
                <a:tailEnd type="none" w="med" len="med"/>
              </a:ln>
            </p:spPr>
          </p:sp>
          <p:sp>
            <p:nvSpPr>
              <p:cNvPr id="86361" name="Line 8766"/>
              <p:cNvSpPr/>
              <p:nvPr/>
            </p:nvSpPr>
            <p:spPr>
              <a:xfrm flipH="1" flipV="1">
                <a:off x="4073" y="734"/>
                <a:ext cx="17" cy="3"/>
              </a:xfrm>
              <a:prstGeom prst="line">
                <a:avLst/>
              </a:prstGeom>
              <a:ln w="22225" cap="flat" cmpd="sng">
                <a:solidFill>
                  <a:srgbClr val="0000FF"/>
                </a:solidFill>
                <a:prstDash val="sysDot"/>
                <a:headEnd type="none" w="med" len="med"/>
                <a:tailEnd type="none" w="med" len="med"/>
              </a:ln>
            </p:spPr>
          </p:sp>
          <p:sp>
            <p:nvSpPr>
              <p:cNvPr id="86362" name="Line 8767"/>
              <p:cNvSpPr/>
              <p:nvPr/>
            </p:nvSpPr>
            <p:spPr>
              <a:xfrm flipH="1" flipV="1">
                <a:off x="4057" y="732"/>
                <a:ext cx="16" cy="2"/>
              </a:xfrm>
              <a:prstGeom prst="line">
                <a:avLst/>
              </a:prstGeom>
              <a:ln w="22225" cap="flat" cmpd="sng">
                <a:solidFill>
                  <a:srgbClr val="0000FF"/>
                </a:solidFill>
                <a:prstDash val="sysDot"/>
                <a:headEnd type="none" w="med" len="med"/>
                <a:tailEnd type="none" w="med" len="med"/>
              </a:ln>
            </p:spPr>
          </p:sp>
          <p:sp>
            <p:nvSpPr>
              <p:cNvPr id="86363" name="Line 8768"/>
              <p:cNvSpPr/>
              <p:nvPr/>
            </p:nvSpPr>
            <p:spPr>
              <a:xfrm flipH="1" flipV="1">
                <a:off x="4040" y="730"/>
                <a:ext cx="17" cy="2"/>
              </a:xfrm>
              <a:prstGeom prst="line">
                <a:avLst/>
              </a:prstGeom>
              <a:ln w="22225" cap="flat" cmpd="sng">
                <a:solidFill>
                  <a:srgbClr val="0000FF"/>
                </a:solidFill>
                <a:prstDash val="sysDot"/>
                <a:headEnd type="none" w="med" len="med"/>
                <a:tailEnd type="none" w="med" len="med"/>
              </a:ln>
            </p:spPr>
          </p:sp>
          <p:sp>
            <p:nvSpPr>
              <p:cNvPr id="86364" name="Line 8769"/>
              <p:cNvSpPr/>
              <p:nvPr/>
            </p:nvSpPr>
            <p:spPr>
              <a:xfrm flipH="1" flipV="1">
                <a:off x="4022" y="724"/>
                <a:ext cx="18" cy="6"/>
              </a:xfrm>
              <a:prstGeom prst="line">
                <a:avLst/>
              </a:prstGeom>
              <a:ln w="22225" cap="flat" cmpd="sng">
                <a:solidFill>
                  <a:srgbClr val="0000FF"/>
                </a:solidFill>
                <a:prstDash val="sysDot"/>
                <a:headEnd type="none" w="med" len="med"/>
                <a:tailEnd type="none" w="med" len="med"/>
              </a:ln>
            </p:spPr>
          </p:sp>
          <p:sp>
            <p:nvSpPr>
              <p:cNvPr id="86365" name="Line 8770"/>
              <p:cNvSpPr/>
              <p:nvPr/>
            </p:nvSpPr>
            <p:spPr>
              <a:xfrm flipH="1" flipV="1">
                <a:off x="4007" y="718"/>
                <a:ext cx="15" cy="6"/>
              </a:xfrm>
              <a:prstGeom prst="line">
                <a:avLst/>
              </a:prstGeom>
              <a:ln w="22225" cap="flat" cmpd="sng">
                <a:solidFill>
                  <a:srgbClr val="0000FF"/>
                </a:solidFill>
                <a:prstDash val="sysDot"/>
                <a:headEnd type="none" w="med" len="med"/>
                <a:tailEnd type="none" w="med" len="med"/>
              </a:ln>
            </p:spPr>
          </p:sp>
          <p:sp>
            <p:nvSpPr>
              <p:cNvPr id="86366" name="Line 8771"/>
              <p:cNvSpPr/>
              <p:nvPr/>
            </p:nvSpPr>
            <p:spPr>
              <a:xfrm flipH="1" flipV="1">
                <a:off x="3989" y="709"/>
                <a:ext cx="18" cy="9"/>
              </a:xfrm>
              <a:prstGeom prst="line">
                <a:avLst/>
              </a:prstGeom>
              <a:ln w="22225" cap="flat" cmpd="sng">
                <a:solidFill>
                  <a:srgbClr val="0000FF"/>
                </a:solidFill>
                <a:prstDash val="sysDot"/>
                <a:headEnd type="none" w="med" len="med"/>
                <a:tailEnd type="none" w="med" len="med"/>
              </a:ln>
            </p:spPr>
          </p:sp>
          <p:sp>
            <p:nvSpPr>
              <p:cNvPr id="86367" name="Line 8772"/>
              <p:cNvSpPr/>
              <p:nvPr/>
            </p:nvSpPr>
            <p:spPr>
              <a:xfrm flipH="1" flipV="1">
                <a:off x="3972" y="701"/>
                <a:ext cx="17" cy="8"/>
              </a:xfrm>
              <a:prstGeom prst="line">
                <a:avLst/>
              </a:prstGeom>
              <a:ln w="22225" cap="flat" cmpd="sng">
                <a:solidFill>
                  <a:srgbClr val="0000FF"/>
                </a:solidFill>
                <a:prstDash val="sysDot"/>
                <a:headEnd type="none" w="med" len="med"/>
                <a:tailEnd type="none" w="med" len="med"/>
              </a:ln>
            </p:spPr>
          </p:sp>
          <p:sp>
            <p:nvSpPr>
              <p:cNvPr id="86368" name="Line 8773"/>
              <p:cNvSpPr/>
              <p:nvPr/>
            </p:nvSpPr>
            <p:spPr>
              <a:xfrm flipH="1" flipV="1">
                <a:off x="3956" y="690"/>
                <a:ext cx="16" cy="11"/>
              </a:xfrm>
              <a:prstGeom prst="line">
                <a:avLst/>
              </a:prstGeom>
              <a:ln w="22225" cap="flat" cmpd="sng">
                <a:solidFill>
                  <a:srgbClr val="0000FF"/>
                </a:solidFill>
                <a:prstDash val="sysDot"/>
                <a:headEnd type="none" w="med" len="med"/>
                <a:tailEnd type="none" w="med" len="med"/>
              </a:ln>
            </p:spPr>
          </p:sp>
          <p:sp>
            <p:nvSpPr>
              <p:cNvPr id="86369" name="Line 8774"/>
              <p:cNvSpPr/>
              <p:nvPr/>
            </p:nvSpPr>
            <p:spPr>
              <a:xfrm flipH="1" flipV="1">
                <a:off x="3939" y="677"/>
                <a:ext cx="17" cy="13"/>
              </a:xfrm>
              <a:prstGeom prst="line">
                <a:avLst/>
              </a:prstGeom>
              <a:ln w="22225" cap="flat" cmpd="sng">
                <a:solidFill>
                  <a:srgbClr val="0000FF"/>
                </a:solidFill>
                <a:prstDash val="sysDot"/>
                <a:headEnd type="none" w="med" len="med"/>
                <a:tailEnd type="none" w="med" len="med"/>
              </a:ln>
            </p:spPr>
          </p:sp>
          <p:sp>
            <p:nvSpPr>
              <p:cNvPr id="86370" name="Line 8775"/>
              <p:cNvSpPr/>
              <p:nvPr/>
            </p:nvSpPr>
            <p:spPr>
              <a:xfrm flipH="1" flipV="1">
                <a:off x="3922" y="667"/>
                <a:ext cx="17" cy="10"/>
              </a:xfrm>
              <a:prstGeom prst="line">
                <a:avLst/>
              </a:prstGeom>
              <a:ln w="22225" cap="flat" cmpd="sng">
                <a:solidFill>
                  <a:srgbClr val="0000FF"/>
                </a:solidFill>
                <a:prstDash val="sysDot"/>
                <a:headEnd type="none" w="med" len="med"/>
                <a:tailEnd type="none" w="med" len="med"/>
              </a:ln>
            </p:spPr>
          </p:sp>
          <p:sp>
            <p:nvSpPr>
              <p:cNvPr id="86371" name="Line 8776"/>
              <p:cNvSpPr/>
              <p:nvPr/>
            </p:nvSpPr>
            <p:spPr>
              <a:xfrm flipH="1" flipV="1">
                <a:off x="3906" y="657"/>
                <a:ext cx="16" cy="10"/>
              </a:xfrm>
              <a:prstGeom prst="line">
                <a:avLst/>
              </a:prstGeom>
              <a:ln w="22225" cap="flat" cmpd="sng">
                <a:solidFill>
                  <a:srgbClr val="0000FF"/>
                </a:solidFill>
                <a:prstDash val="sysDot"/>
                <a:headEnd type="none" w="med" len="med"/>
                <a:tailEnd type="none" w="med" len="med"/>
              </a:ln>
            </p:spPr>
          </p:sp>
          <p:sp>
            <p:nvSpPr>
              <p:cNvPr id="86372" name="Line 8777"/>
              <p:cNvSpPr/>
              <p:nvPr/>
            </p:nvSpPr>
            <p:spPr>
              <a:xfrm flipH="1" flipV="1">
                <a:off x="3889" y="646"/>
                <a:ext cx="17" cy="11"/>
              </a:xfrm>
              <a:prstGeom prst="line">
                <a:avLst/>
              </a:prstGeom>
              <a:ln w="22225" cap="flat" cmpd="sng">
                <a:solidFill>
                  <a:srgbClr val="0000FF"/>
                </a:solidFill>
                <a:prstDash val="sysDot"/>
                <a:headEnd type="none" w="med" len="med"/>
                <a:tailEnd type="none" w="med" len="med"/>
              </a:ln>
            </p:spPr>
          </p:sp>
          <p:sp>
            <p:nvSpPr>
              <p:cNvPr id="86373" name="Line 8778"/>
              <p:cNvSpPr/>
              <p:nvPr/>
            </p:nvSpPr>
            <p:spPr>
              <a:xfrm flipH="1" flipV="1">
                <a:off x="3873" y="640"/>
                <a:ext cx="16" cy="6"/>
              </a:xfrm>
              <a:prstGeom prst="line">
                <a:avLst/>
              </a:prstGeom>
              <a:ln w="22225" cap="flat" cmpd="sng">
                <a:solidFill>
                  <a:srgbClr val="0000FF"/>
                </a:solidFill>
                <a:prstDash val="sysDot"/>
                <a:headEnd type="none" w="med" len="med"/>
                <a:tailEnd type="none" w="med" len="med"/>
              </a:ln>
            </p:spPr>
          </p:sp>
          <p:sp>
            <p:nvSpPr>
              <p:cNvPr id="86374" name="Line 8779"/>
              <p:cNvSpPr/>
              <p:nvPr/>
            </p:nvSpPr>
            <p:spPr>
              <a:xfrm flipH="1" flipV="1">
                <a:off x="3856" y="634"/>
                <a:ext cx="17" cy="6"/>
              </a:xfrm>
              <a:prstGeom prst="line">
                <a:avLst/>
              </a:prstGeom>
              <a:ln w="22225" cap="flat" cmpd="sng">
                <a:solidFill>
                  <a:srgbClr val="0000FF"/>
                </a:solidFill>
                <a:prstDash val="sysDot"/>
                <a:headEnd type="none" w="med" len="med"/>
                <a:tailEnd type="none" w="med" len="med"/>
              </a:ln>
            </p:spPr>
          </p:sp>
          <p:sp>
            <p:nvSpPr>
              <p:cNvPr id="86375" name="Line 8780"/>
              <p:cNvSpPr/>
              <p:nvPr/>
            </p:nvSpPr>
            <p:spPr>
              <a:xfrm flipH="1" flipV="1">
                <a:off x="3838" y="629"/>
                <a:ext cx="18" cy="5"/>
              </a:xfrm>
              <a:prstGeom prst="line">
                <a:avLst/>
              </a:prstGeom>
              <a:ln w="22225" cap="flat" cmpd="sng">
                <a:solidFill>
                  <a:srgbClr val="0000FF"/>
                </a:solidFill>
                <a:prstDash val="sysDot"/>
                <a:headEnd type="none" w="med" len="med"/>
                <a:tailEnd type="none" w="med" len="med"/>
              </a:ln>
            </p:spPr>
          </p:sp>
          <p:sp>
            <p:nvSpPr>
              <p:cNvPr id="86376" name="Line 8781"/>
              <p:cNvSpPr/>
              <p:nvPr/>
            </p:nvSpPr>
            <p:spPr>
              <a:xfrm flipH="1">
                <a:off x="3823" y="629"/>
                <a:ext cx="15" cy="0"/>
              </a:xfrm>
              <a:prstGeom prst="line">
                <a:avLst/>
              </a:prstGeom>
              <a:ln w="22225" cap="flat" cmpd="sng">
                <a:solidFill>
                  <a:srgbClr val="0000FF"/>
                </a:solidFill>
                <a:prstDash val="sysDot"/>
                <a:headEnd type="none" w="med" len="med"/>
                <a:tailEnd type="none" w="med" len="med"/>
              </a:ln>
            </p:spPr>
          </p:sp>
          <p:sp>
            <p:nvSpPr>
              <p:cNvPr id="86377" name="Line 8782"/>
              <p:cNvSpPr/>
              <p:nvPr/>
            </p:nvSpPr>
            <p:spPr>
              <a:xfrm flipH="1">
                <a:off x="3805" y="629"/>
                <a:ext cx="18" cy="2"/>
              </a:xfrm>
              <a:prstGeom prst="line">
                <a:avLst/>
              </a:prstGeom>
              <a:ln w="22225" cap="flat" cmpd="sng">
                <a:solidFill>
                  <a:srgbClr val="0000FF"/>
                </a:solidFill>
                <a:prstDash val="sysDot"/>
                <a:headEnd type="none" w="med" len="med"/>
                <a:tailEnd type="none" w="med" len="med"/>
              </a:ln>
            </p:spPr>
          </p:sp>
          <p:sp>
            <p:nvSpPr>
              <p:cNvPr id="86378" name="Line 8783"/>
              <p:cNvSpPr/>
              <p:nvPr/>
            </p:nvSpPr>
            <p:spPr>
              <a:xfrm flipH="1">
                <a:off x="3788" y="631"/>
                <a:ext cx="17" cy="4"/>
              </a:xfrm>
              <a:prstGeom prst="line">
                <a:avLst/>
              </a:prstGeom>
              <a:ln w="22225" cap="flat" cmpd="sng">
                <a:solidFill>
                  <a:srgbClr val="0000FF"/>
                </a:solidFill>
                <a:prstDash val="sysDot"/>
                <a:headEnd type="none" w="med" len="med"/>
                <a:tailEnd type="none" w="med" len="med"/>
              </a:ln>
            </p:spPr>
          </p:sp>
          <p:sp>
            <p:nvSpPr>
              <p:cNvPr id="86379" name="Line 8784"/>
              <p:cNvSpPr/>
              <p:nvPr/>
            </p:nvSpPr>
            <p:spPr>
              <a:xfrm flipH="1">
                <a:off x="3773" y="635"/>
                <a:ext cx="15" cy="7"/>
              </a:xfrm>
              <a:prstGeom prst="line">
                <a:avLst/>
              </a:prstGeom>
              <a:ln w="22225" cap="flat" cmpd="sng">
                <a:solidFill>
                  <a:srgbClr val="0000FF"/>
                </a:solidFill>
                <a:prstDash val="sysDot"/>
                <a:headEnd type="none" w="med" len="med"/>
                <a:tailEnd type="none" w="med" len="med"/>
              </a:ln>
            </p:spPr>
          </p:sp>
          <p:sp>
            <p:nvSpPr>
              <p:cNvPr id="86380" name="Line 8785"/>
              <p:cNvSpPr/>
              <p:nvPr/>
            </p:nvSpPr>
            <p:spPr>
              <a:xfrm flipH="1">
                <a:off x="3755" y="642"/>
                <a:ext cx="18" cy="6"/>
              </a:xfrm>
              <a:prstGeom prst="line">
                <a:avLst/>
              </a:prstGeom>
              <a:ln w="22225" cap="flat" cmpd="sng">
                <a:solidFill>
                  <a:srgbClr val="0000FF"/>
                </a:solidFill>
                <a:prstDash val="sysDot"/>
                <a:headEnd type="none" w="med" len="med"/>
                <a:tailEnd type="none" w="med" len="med"/>
              </a:ln>
            </p:spPr>
          </p:sp>
          <p:sp>
            <p:nvSpPr>
              <p:cNvPr id="86381" name="Line 8786"/>
              <p:cNvSpPr/>
              <p:nvPr/>
            </p:nvSpPr>
            <p:spPr>
              <a:xfrm flipH="1">
                <a:off x="3737" y="648"/>
                <a:ext cx="18" cy="6"/>
              </a:xfrm>
              <a:prstGeom prst="line">
                <a:avLst/>
              </a:prstGeom>
              <a:ln w="22225" cap="flat" cmpd="sng">
                <a:solidFill>
                  <a:srgbClr val="0000FF"/>
                </a:solidFill>
                <a:prstDash val="sysDot"/>
                <a:headEnd type="none" w="med" len="med"/>
                <a:tailEnd type="none" w="med" len="med"/>
              </a:ln>
            </p:spPr>
          </p:sp>
          <p:sp>
            <p:nvSpPr>
              <p:cNvPr id="86382" name="Line 8787"/>
              <p:cNvSpPr/>
              <p:nvPr/>
            </p:nvSpPr>
            <p:spPr>
              <a:xfrm flipH="1">
                <a:off x="3722" y="654"/>
                <a:ext cx="15" cy="7"/>
              </a:xfrm>
              <a:prstGeom prst="line">
                <a:avLst/>
              </a:prstGeom>
              <a:ln w="22225" cap="flat" cmpd="sng">
                <a:solidFill>
                  <a:srgbClr val="0000FF"/>
                </a:solidFill>
                <a:prstDash val="sysDot"/>
                <a:headEnd type="none" w="med" len="med"/>
                <a:tailEnd type="none" w="med" len="med"/>
              </a:ln>
            </p:spPr>
          </p:sp>
          <p:sp>
            <p:nvSpPr>
              <p:cNvPr id="86383" name="Line 8788"/>
              <p:cNvSpPr/>
              <p:nvPr/>
            </p:nvSpPr>
            <p:spPr>
              <a:xfrm flipH="1">
                <a:off x="3705" y="661"/>
                <a:ext cx="17" cy="8"/>
              </a:xfrm>
              <a:prstGeom prst="line">
                <a:avLst/>
              </a:prstGeom>
              <a:ln w="22225" cap="flat" cmpd="sng">
                <a:solidFill>
                  <a:srgbClr val="0000FF"/>
                </a:solidFill>
                <a:prstDash val="sysDot"/>
                <a:headEnd type="none" w="med" len="med"/>
                <a:tailEnd type="none" w="med" len="med"/>
              </a:ln>
            </p:spPr>
          </p:sp>
          <p:sp>
            <p:nvSpPr>
              <p:cNvPr id="86384" name="Line 8789"/>
              <p:cNvSpPr/>
              <p:nvPr/>
            </p:nvSpPr>
            <p:spPr>
              <a:xfrm flipH="1">
                <a:off x="3687" y="669"/>
                <a:ext cx="18" cy="8"/>
              </a:xfrm>
              <a:prstGeom prst="line">
                <a:avLst/>
              </a:prstGeom>
              <a:ln w="22225" cap="flat" cmpd="sng">
                <a:solidFill>
                  <a:srgbClr val="0000FF"/>
                </a:solidFill>
                <a:prstDash val="sysDot"/>
                <a:headEnd type="none" w="med" len="med"/>
                <a:tailEnd type="none" w="med" len="med"/>
              </a:ln>
            </p:spPr>
          </p:sp>
          <p:sp>
            <p:nvSpPr>
              <p:cNvPr id="86385" name="Line 8790"/>
              <p:cNvSpPr/>
              <p:nvPr/>
            </p:nvSpPr>
            <p:spPr>
              <a:xfrm flipH="1">
                <a:off x="3672" y="677"/>
                <a:ext cx="15" cy="7"/>
              </a:xfrm>
              <a:prstGeom prst="line">
                <a:avLst/>
              </a:prstGeom>
              <a:ln w="22225" cap="flat" cmpd="sng">
                <a:solidFill>
                  <a:srgbClr val="0000FF"/>
                </a:solidFill>
                <a:prstDash val="sysDot"/>
                <a:headEnd type="none" w="med" len="med"/>
                <a:tailEnd type="none" w="med" len="med"/>
              </a:ln>
            </p:spPr>
          </p:sp>
          <p:sp>
            <p:nvSpPr>
              <p:cNvPr id="86386" name="Line 8791"/>
              <p:cNvSpPr/>
              <p:nvPr/>
            </p:nvSpPr>
            <p:spPr>
              <a:xfrm flipH="1">
                <a:off x="3655" y="684"/>
                <a:ext cx="17" cy="8"/>
              </a:xfrm>
              <a:prstGeom prst="line">
                <a:avLst/>
              </a:prstGeom>
              <a:ln w="22225" cap="flat" cmpd="sng">
                <a:solidFill>
                  <a:srgbClr val="0000FF"/>
                </a:solidFill>
                <a:prstDash val="sysDot"/>
                <a:headEnd type="none" w="med" len="med"/>
                <a:tailEnd type="none" w="med" len="med"/>
              </a:ln>
            </p:spPr>
          </p:sp>
          <p:sp>
            <p:nvSpPr>
              <p:cNvPr id="86387" name="Line 8792"/>
              <p:cNvSpPr/>
              <p:nvPr/>
            </p:nvSpPr>
            <p:spPr>
              <a:xfrm flipH="1">
                <a:off x="3637" y="692"/>
                <a:ext cx="18" cy="4"/>
              </a:xfrm>
              <a:prstGeom prst="line">
                <a:avLst/>
              </a:prstGeom>
              <a:ln w="22225" cap="flat" cmpd="sng">
                <a:solidFill>
                  <a:srgbClr val="0000FF"/>
                </a:solidFill>
                <a:prstDash val="sysDot"/>
                <a:headEnd type="none" w="med" len="med"/>
                <a:tailEnd type="none" w="med" len="med"/>
              </a:ln>
            </p:spPr>
          </p:sp>
          <p:sp>
            <p:nvSpPr>
              <p:cNvPr id="86388" name="Line 8793"/>
              <p:cNvSpPr/>
              <p:nvPr/>
            </p:nvSpPr>
            <p:spPr>
              <a:xfrm flipH="1">
                <a:off x="3622" y="696"/>
                <a:ext cx="15" cy="5"/>
              </a:xfrm>
              <a:prstGeom prst="line">
                <a:avLst/>
              </a:prstGeom>
              <a:ln w="22225" cap="flat" cmpd="sng">
                <a:solidFill>
                  <a:srgbClr val="0000FF"/>
                </a:solidFill>
                <a:prstDash val="sysDot"/>
                <a:headEnd type="none" w="med" len="med"/>
                <a:tailEnd type="none" w="med" len="med"/>
              </a:ln>
            </p:spPr>
          </p:sp>
          <p:sp>
            <p:nvSpPr>
              <p:cNvPr id="86389" name="Line 8794"/>
              <p:cNvSpPr/>
              <p:nvPr/>
            </p:nvSpPr>
            <p:spPr>
              <a:xfrm flipH="1">
                <a:off x="3604" y="701"/>
                <a:ext cx="18" cy="2"/>
              </a:xfrm>
              <a:prstGeom prst="line">
                <a:avLst/>
              </a:prstGeom>
              <a:ln w="22225" cap="flat" cmpd="sng">
                <a:solidFill>
                  <a:srgbClr val="0000FF"/>
                </a:solidFill>
                <a:prstDash val="sysDot"/>
                <a:headEnd type="none" w="med" len="med"/>
                <a:tailEnd type="none" w="med" len="med"/>
              </a:ln>
            </p:spPr>
          </p:sp>
          <p:sp>
            <p:nvSpPr>
              <p:cNvPr id="86390" name="Line 8795"/>
              <p:cNvSpPr/>
              <p:nvPr/>
            </p:nvSpPr>
            <p:spPr>
              <a:xfrm flipH="1">
                <a:off x="3587" y="703"/>
                <a:ext cx="17" cy="4"/>
              </a:xfrm>
              <a:prstGeom prst="line">
                <a:avLst/>
              </a:prstGeom>
              <a:ln w="22225" cap="flat" cmpd="sng">
                <a:solidFill>
                  <a:srgbClr val="0000FF"/>
                </a:solidFill>
                <a:prstDash val="sysDot"/>
                <a:headEnd type="none" w="med" len="med"/>
                <a:tailEnd type="none" w="med" len="med"/>
              </a:ln>
            </p:spPr>
          </p:sp>
          <p:sp>
            <p:nvSpPr>
              <p:cNvPr id="86391" name="Line 8796"/>
              <p:cNvSpPr/>
              <p:nvPr/>
            </p:nvSpPr>
            <p:spPr>
              <a:xfrm flipH="1">
                <a:off x="3571" y="707"/>
                <a:ext cx="16" cy="2"/>
              </a:xfrm>
              <a:prstGeom prst="line">
                <a:avLst/>
              </a:prstGeom>
              <a:ln w="22225" cap="flat" cmpd="sng">
                <a:solidFill>
                  <a:srgbClr val="0000FF"/>
                </a:solidFill>
                <a:prstDash val="sysDot"/>
                <a:headEnd type="none" w="med" len="med"/>
                <a:tailEnd type="none" w="med" len="med"/>
              </a:ln>
            </p:spPr>
          </p:sp>
          <p:sp>
            <p:nvSpPr>
              <p:cNvPr id="86392" name="Line 8797"/>
              <p:cNvSpPr/>
              <p:nvPr/>
            </p:nvSpPr>
            <p:spPr>
              <a:xfrm flipH="1">
                <a:off x="3554" y="709"/>
                <a:ext cx="17" cy="4"/>
              </a:xfrm>
              <a:prstGeom prst="line">
                <a:avLst/>
              </a:prstGeom>
              <a:ln w="22225" cap="flat" cmpd="sng">
                <a:solidFill>
                  <a:srgbClr val="0000FF"/>
                </a:solidFill>
                <a:prstDash val="sysDot"/>
                <a:headEnd type="none" w="med" len="med"/>
                <a:tailEnd type="none" w="med" len="med"/>
              </a:ln>
            </p:spPr>
          </p:sp>
          <p:sp>
            <p:nvSpPr>
              <p:cNvPr id="86393" name="Line 8798"/>
              <p:cNvSpPr/>
              <p:nvPr/>
            </p:nvSpPr>
            <p:spPr>
              <a:xfrm flipH="1">
                <a:off x="3536" y="713"/>
                <a:ext cx="18" cy="5"/>
              </a:xfrm>
              <a:prstGeom prst="line">
                <a:avLst/>
              </a:prstGeom>
              <a:ln w="22225" cap="flat" cmpd="sng">
                <a:solidFill>
                  <a:srgbClr val="0000FF"/>
                </a:solidFill>
                <a:prstDash val="sysDot"/>
                <a:headEnd type="none" w="med" len="med"/>
                <a:tailEnd type="none" w="med" len="med"/>
              </a:ln>
            </p:spPr>
          </p:sp>
          <p:sp>
            <p:nvSpPr>
              <p:cNvPr id="86394" name="Line 8799"/>
              <p:cNvSpPr/>
              <p:nvPr/>
            </p:nvSpPr>
            <p:spPr>
              <a:xfrm flipH="1">
                <a:off x="3521" y="718"/>
                <a:ext cx="15" cy="4"/>
              </a:xfrm>
              <a:prstGeom prst="line">
                <a:avLst/>
              </a:prstGeom>
              <a:ln w="22225" cap="flat" cmpd="sng">
                <a:solidFill>
                  <a:srgbClr val="0000FF"/>
                </a:solidFill>
                <a:prstDash val="sysDot"/>
                <a:headEnd type="none" w="med" len="med"/>
                <a:tailEnd type="none" w="med" len="med"/>
              </a:ln>
            </p:spPr>
          </p:sp>
          <p:sp>
            <p:nvSpPr>
              <p:cNvPr id="86395" name="Line 8800"/>
              <p:cNvSpPr/>
              <p:nvPr/>
            </p:nvSpPr>
            <p:spPr>
              <a:xfrm flipH="1">
                <a:off x="3503" y="722"/>
                <a:ext cx="18" cy="0"/>
              </a:xfrm>
              <a:prstGeom prst="line">
                <a:avLst/>
              </a:prstGeom>
              <a:ln w="22225" cap="flat" cmpd="sng">
                <a:solidFill>
                  <a:srgbClr val="0000FF"/>
                </a:solidFill>
                <a:prstDash val="sysDot"/>
                <a:headEnd type="none" w="med" len="med"/>
                <a:tailEnd type="none" w="med" len="med"/>
              </a:ln>
            </p:spPr>
          </p:sp>
          <p:sp>
            <p:nvSpPr>
              <p:cNvPr id="86396" name="Line 8801"/>
              <p:cNvSpPr/>
              <p:nvPr/>
            </p:nvSpPr>
            <p:spPr>
              <a:xfrm flipH="1">
                <a:off x="4324" y="1092"/>
                <a:ext cx="18" cy="0"/>
              </a:xfrm>
              <a:prstGeom prst="line">
                <a:avLst/>
              </a:prstGeom>
              <a:ln w="22225" cap="flat" cmpd="sng">
                <a:solidFill>
                  <a:srgbClr val="FF0000"/>
                </a:solidFill>
                <a:prstDash val="sysDot"/>
                <a:headEnd type="none" w="med" len="med"/>
                <a:tailEnd type="none" w="med" len="med"/>
              </a:ln>
            </p:spPr>
          </p:sp>
          <p:sp>
            <p:nvSpPr>
              <p:cNvPr id="86397" name="Line 8802"/>
              <p:cNvSpPr/>
              <p:nvPr/>
            </p:nvSpPr>
            <p:spPr>
              <a:xfrm flipH="1">
                <a:off x="4309" y="1092"/>
                <a:ext cx="15" cy="0"/>
              </a:xfrm>
              <a:prstGeom prst="line">
                <a:avLst/>
              </a:prstGeom>
              <a:ln w="22225" cap="flat" cmpd="sng">
                <a:solidFill>
                  <a:srgbClr val="FF0000"/>
                </a:solidFill>
                <a:prstDash val="sysDot"/>
                <a:headEnd type="none" w="med" len="med"/>
                <a:tailEnd type="none" w="med" len="med"/>
              </a:ln>
            </p:spPr>
          </p:sp>
          <p:sp>
            <p:nvSpPr>
              <p:cNvPr id="86398" name="Line 8803"/>
              <p:cNvSpPr/>
              <p:nvPr/>
            </p:nvSpPr>
            <p:spPr>
              <a:xfrm flipH="1">
                <a:off x="4292" y="1092"/>
                <a:ext cx="17" cy="0"/>
              </a:xfrm>
              <a:prstGeom prst="line">
                <a:avLst/>
              </a:prstGeom>
              <a:ln w="22225" cap="flat" cmpd="sng">
                <a:solidFill>
                  <a:srgbClr val="FF0000"/>
                </a:solidFill>
                <a:prstDash val="sysDot"/>
                <a:headEnd type="none" w="med" len="med"/>
                <a:tailEnd type="none" w="med" len="med"/>
              </a:ln>
            </p:spPr>
          </p:sp>
          <p:sp>
            <p:nvSpPr>
              <p:cNvPr id="86399" name="Line 8804"/>
              <p:cNvSpPr/>
              <p:nvPr/>
            </p:nvSpPr>
            <p:spPr>
              <a:xfrm flipH="1">
                <a:off x="4274" y="1092"/>
                <a:ext cx="18" cy="0"/>
              </a:xfrm>
              <a:prstGeom prst="line">
                <a:avLst/>
              </a:prstGeom>
              <a:ln w="22225" cap="flat" cmpd="sng">
                <a:solidFill>
                  <a:srgbClr val="FF0000"/>
                </a:solidFill>
                <a:prstDash val="sysDot"/>
                <a:headEnd type="none" w="med" len="med"/>
                <a:tailEnd type="none" w="med" len="med"/>
              </a:ln>
            </p:spPr>
          </p:sp>
          <p:sp>
            <p:nvSpPr>
              <p:cNvPr id="86400" name="Line 8805"/>
              <p:cNvSpPr/>
              <p:nvPr/>
            </p:nvSpPr>
            <p:spPr>
              <a:xfrm flipH="1">
                <a:off x="4259" y="1092"/>
                <a:ext cx="15" cy="2"/>
              </a:xfrm>
              <a:prstGeom prst="line">
                <a:avLst/>
              </a:prstGeom>
              <a:ln w="22225" cap="flat" cmpd="sng">
                <a:solidFill>
                  <a:srgbClr val="FF0000"/>
                </a:solidFill>
                <a:prstDash val="sysDot"/>
                <a:headEnd type="none" w="med" len="med"/>
                <a:tailEnd type="none" w="med" len="med"/>
              </a:ln>
            </p:spPr>
          </p:sp>
          <p:sp>
            <p:nvSpPr>
              <p:cNvPr id="86401" name="Line 8806"/>
              <p:cNvSpPr/>
              <p:nvPr/>
            </p:nvSpPr>
            <p:spPr>
              <a:xfrm flipH="1">
                <a:off x="4241" y="1094"/>
                <a:ext cx="18" cy="4"/>
              </a:xfrm>
              <a:prstGeom prst="line">
                <a:avLst/>
              </a:prstGeom>
              <a:ln w="22225" cap="flat" cmpd="sng">
                <a:solidFill>
                  <a:srgbClr val="FF0000"/>
                </a:solidFill>
                <a:prstDash val="sysDot"/>
                <a:headEnd type="none" w="med" len="med"/>
                <a:tailEnd type="none" w="med" len="med"/>
              </a:ln>
            </p:spPr>
          </p:sp>
          <p:sp>
            <p:nvSpPr>
              <p:cNvPr id="86402" name="Line 8807"/>
              <p:cNvSpPr/>
              <p:nvPr/>
            </p:nvSpPr>
            <p:spPr>
              <a:xfrm flipH="1">
                <a:off x="4224" y="1098"/>
                <a:ext cx="17" cy="3"/>
              </a:xfrm>
              <a:prstGeom prst="line">
                <a:avLst/>
              </a:prstGeom>
              <a:ln w="22225" cap="flat" cmpd="sng">
                <a:solidFill>
                  <a:srgbClr val="FF0000"/>
                </a:solidFill>
                <a:prstDash val="sysDot"/>
                <a:headEnd type="none" w="med" len="med"/>
                <a:tailEnd type="none" w="med" len="med"/>
              </a:ln>
            </p:spPr>
          </p:sp>
          <p:sp>
            <p:nvSpPr>
              <p:cNvPr id="86403" name="Line 8808"/>
              <p:cNvSpPr/>
              <p:nvPr/>
            </p:nvSpPr>
            <p:spPr>
              <a:xfrm flipH="1">
                <a:off x="4209" y="1101"/>
                <a:ext cx="15" cy="4"/>
              </a:xfrm>
              <a:prstGeom prst="line">
                <a:avLst/>
              </a:prstGeom>
              <a:ln w="22225" cap="flat" cmpd="sng">
                <a:solidFill>
                  <a:srgbClr val="FF0000"/>
                </a:solidFill>
                <a:prstDash val="sysDot"/>
                <a:headEnd type="none" w="med" len="med"/>
                <a:tailEnd type="none" w="med" len="med"/>
              </a:ln>
            </p:spPr>
          </p:sp>
          <p:sp>
            <p:nvSpPr>
              <p:cNvPr id="86404" name="Line 8809"/>
              <p:cNvSpPr/>
              <p:nvPr/>
            </p:nvSpPr>
            <p:spPr>
              <a:xfrm flipH="1">
                <a:off x="4191" y="1105"/>
                <a:ext cx="18" cy="4"/>
              </a:xfrm>
              <a:prstGeom prst="line">
                <a:avLst/>
              </a:prstGeom>
              <a:ln w="22225" cap="flat" cmpd="sng">
                <a:solidFill>
                  <a:srgbClr val="FF0000"/>
                </a:solidFill>
                <a:prstDash val="sysDot"/>
                <a:headEnd type="none" w="med" len="med"/>
                <a:tailEnd type="none" w="med" len="med"/>
              </a:ln>
            </p:spPr>
          </p:sp>
          <p:sp>
            <p:nvSpPr>
              <p:cNvPr id="86405" name="Line 8810"/>
              <p:cNvSpPr/>
              <p:nvPr/>
            </p:nvSpPr>
            <p:spPr>
              <a:xfrm flipH="1">
                <a:off x="4174" y="1109"/>
                <a:ext cx="17" cy="2"/>
              </a:xfrm>
              <a:prstGeom prst="line">
                <a:avLst/>
              </a:prstGeom>
              <a:ln w="22225" cap="flat" cmpd="sng">
                <a:solidFill>
                  <a:srgbClr val="FF0000"/>
                </a:solidFill>
                <a:prstDash val="sysDot"/>
                <a:headEnd type="none" w="med" len="med"/>
                <a:tailEnd type="none" w="med" len="med"/>
              </a:ln>
            </p:spPr>
          </p:sp>
          <p:sp>
            <p:nvSpPr>
              <p:cNvPr id="86406" name="Line 8811"/>
              <p:cNvSpPr/>
              <p:nvPr/>
            </p:nvSpPr>
            <p:spPr>
              <a:xfrm flipH="1">
                <a:off x="4158" y="1111"/>
                <a:ext cx="16" cy="4"/>
              </a:xfrm>
              <a:prstGeom prst="line">
                <a:avLst/>
              </a:prstGeom>
              <a:ln w="22225" cap="flat" cmpd="sng">
                <a:solidFill>
                  <a:srgbClr val="FF0000"/>
                </a:solidFill>
                <a:prstDash val="sysDot"/>
                <a:headEnd type="none" w="med" len="med"/>
                <a:tailEnd type="none" w="med" len="med"/>
              </a:ln>
            </p:spPr>
          </p:sp>
          <p:sp>
            <p:nvSpPr>
              <p:cNvPr id="86407" name="Line 8812"/>
              <p:cNvSpPr/>
              <p:nvPr/>
            </p:nvSpPr>
            <p:spPr>
              <a:xfrm flipH="1">
                <a:off x="4141" y="1115"/>
                <a:ext cx="17" cy="0"/>
              </a:xfrm>
              <a:prstGeom prst="line">
                <a:avLst/>
              </a:prstGeom>
              <a:ln w="22225" cap="flat" cmpd="sng">
                <a:solidFill>
                  <a:srgbClr val="FF0000"/>
                </a:solidFill>
                <a:prstDash val="sysDot"/>
                <a:headEnd type="none" w="med" len="med"/>
                <a:tailEnd type="none" w="med" len="med"/>
              </a:ln>
            </p:spPr>
          </p:sp>
          <p:sp>
            <p:nvSpPr>
              <p:cNvPr id="86408" name="Line 8813"/>
              <p:cNvSpPr/>
              <p:nvPr/>
            </p:nvSpPr>
            <p:spPr>
              <a:xfrm flipH="1">
                <a:off x="4123" y="1115"/>
                <a:ext cx="18" cy="0"/>
              </a:xfrm>
              <a:prstGeom prst="line">
                <a:avLst/>
              </a:prstGeom>
              <a:ln w="22225" cap="flat" cmpd="sng">
                <a:solidFill>
                  <a:srgbClr val="FF0000"/>
                </a:solidFill>
                <a:prstDash val="sysDot"/>
                <a:headEnd type="none" w="med" len="med"/>
                <a:tailEnd type="none" w="med" len="med"/>
              </a:ln>
            </p:spPr>
          </p:sp>
          <p:sp>
            <p:nvSpPr>
              <p:cNvPr id="86409" name="Line 8814"/>
              <p:cNvSpPr/>
              <p:nvPr/>
            </p:nvSpPr>
            <p:spPr>
              <a:xfrm flipH="1" flipV="1">
                <a:off x="4108" y="1113"/>
                <a:ext cx="15" cy="2"/>
              </a:xfrm>
              <a:prstGeom prst="line">
                <a:avLst/>
              </a:prstGeom>
              <a:ln w="22225" cap="flat" cmpd="sng">
                <a:solidFill>
                  <a:srgbClr val="FF0000"/>
                </a:solidFill>
                <a:prstDash val="sysDot"/>
                <a:headEnd type="none" w="med" len="med"/>
                <a:tailEnd type="none" w="med" len="med"/>
              </a:ln>
            </p:spPr>
          </p:sp>
          <p:sp>
            <p:nvSpPr>
              <p:cNvPr id="86410" name="Line 8815"/>
              <p:cNvSpPr/>
              <p:nvPr/>
            </p:nvSpPr>
            <p:spPr>
              <a:xfrm flipH="1" flipV="1">
                <a:off x="4090" y="1109"/>
                <a:ext cx="18" cy="4"/>
              </a:xfrm>
              <a:prstGeom prst="line">
                <a:avLst/>
              </a:prstGeom>
              <a:ln w="22225" cap="flat" cmpd="sng">
                <a:solidFill>
                  <a:srgbClr val="FF0000"/>
                </a:solidFill>
                <a:prstDash val="sysDot"/>
                <a:headEnd type="none" w="med" len="med"/>
                <a:tailEnd type="none" w="med" len="med"/>
              </a:ln>
            </p:spPr>
          </p:sp>
          <p:sp>
            <p:nvSpPr>
              <p:cNvPr id="86411" name="Line 8816"/>
              <p:cNvSpPr/>
              <p:nvPr/>
            </p:nvSpPr>
            <p:spPr>
              <a:xfrm flipH="1" flipV="1">
                <a:off x="4073" y="1102"/>
                <a:ext cx="17" cy="7"/>
              </a:xfrm>
              <a:prstGeom prst="line">
                <a:avLst/>
              </a:prstGeom>
              <a:ln w="22225" cap="flat" cmpd="sng">
                <a:solidFill>
                  <a:srgbClr val="FF0000"/>
                </a:solidFill>
                <a:prstDash val="sysDot"/>
                <a:headEnd type="none" w="med" len="med"/>
                <a:tailEnd type="none" w="med" len="med"/>
              </a:ln>
            </p:spPr>
          </p:sp>
          <p:sp>
            <p:nvSpPr>
              <p:cNvPr id="86412" name="Line 8817"/>
              <p:cNvSpPr/>
              <p:nvPr/>
            </p:nvSpPr>
            <p:spPr>
              <a:xfrm flipH="1" flipV="1">
                <a:off x="4057" y="1096"/>
                <a:ext cx="16" cy="6"/>
              </a:xfrm>
              <a:prstGeom prst="line">
                <a:avLst/>
              </a:prstGeom>
              <a:ln w="22225" cap="flat" cmpd="sng">
                <a:solidFill>
                  <a:srgbClr val="FF0000"/>
                </a:solidFill>
                <a:prstDash val="sysDot"/>
                <a:headEnd type="none" w="med" len="med"/>
                <a:tailEnd type="none" w="med" len="med"/>
              </a:ln>
            </p:spPr>
          </p:sp>
          <p:sp>
            <p:nvSpPr>
              <p:cNvPr id="86413" name="Line 8818"/>
              <p:cNvSpPr/>
              <p:nvPr/>
            </p:nvSpPr>
            <p:spPr>
              <a:xfrm flipH="1" flipV="1">
                <a:off x="4040" y="1090"/>
                <a:ext cx="17" cy="6"/>
              </a:xfrm>
              <a:prstGeom prst="line">
                <a:avLst/>
              </a:prstGeom>
              <a:ln w="22225" cap="flat" cmpd="sng">
                <a:solidFill>
                  <a:srgbClr val="FF0000"/>
                </a:solidFill>
                <a:prstDash val="sysDot"/>
                <a:headEnd type="none" w="med" len="med"/>
                <a:tailEnd type="none" w="med" len="med"/>
              </a:ln>
            </p:spPr>
          </p:sp>
          <p:sp>
            <p:nvSpPr>
              <p:cNvPr id="86414" name="Line 8819"/>
              <p:cNvSpPr/>
              <p:nvPr/>
            </p:nvSpPr>
            <p:spPr>
              <a:xfrm flipH="1" flipV="1">
                <a:off x="4022" y="1083"/>
                <a:ext cx="18" cy="7"/>
              </a:xfrm>
              <a:prstGeom prst="line">
                <a:avLst/>
              </a:prstGeom>
              <a:ln w="22225" cap="flat" cmpd="sng">
                <a:solidFill>
                  <a:srgbClr val="FF0000"/>
                </a:solidFill>
                <a:prstDash val="sysDot"/>
                <a:headEnd type="none" w="med" len="med"/>
                <a:tailEnd type="none" w="med" len="med"/>
              </a:ln>
            </p:spPr>
          </p:sp>
          <p:sp>
            <p:nvSpPr>
              <p:cNvPr id="86415" name="Line 8820"/>
              <p:cNvSpPr/>
              <p:nvPr/>
            </p:nvSpPr>
            <p:spPr>
              <a:xfrm flipH="1" flipV="1">
                <a:off x="4007" y="1082"/>
                <a:ext cx="15" cy="1"/>
              </a:xfrm>
              <a:prstGeom prst="line">
                <a:avLst/>
              </a:prstGeom>
              <a:ln w="22225" cap="flat" cmpd="sng">
                <a:solidFill>
                  <a:srgbClr val="FF0000"/>
                </a:solidFill>
                <a:prstDash val="sysDot"/>
                <a:headEnd type="none" w="med" len="med"/>
                <a:tailEnd type="none" w="med" len="med"/>
              </a:ln>
            </p:spPr>
          </p:sp>
          <p:sp>
            <p:nvSpPr>
              <p:cNvPr id="86416" name="Line 8821"/>
              <p:cNvSpPr/>
              <p:nvPr/>
            </p:nvSpPr>
            <p:spPr>
              <a:xfrm flipH="1">
                <a:off x="3989" y="1082"/>
                <a:ext cx="18" cy="0"/>
              </a:xfrm>
              <a:prstGeom prst="line">
                <a:avLst/>
              </a:prstGeom>
              <a:ln w="22225" cap="flat" cmpd="sng">
                <a:solidFill>
                  <a:srgbClr val="FF0000"/>
                </a:solidFill>
                <a:prstDash val="sysDot"/>
                <a:headEnd type="none" w="med" len="med"/>
                <a:tailEnd type="none" w="med" len="med"/>
              </a:ln>
            </p:spPr>
          </p:sp>
          <p:sp>
            <p:nvSpPr>
              <p:cNvPr id="86417" name="Line 8822"/>
              <p:cNvSpPr/>
              <p:nvPr/>
            </p:nvSpPr>
            <p:spPr>
              <a:xfrm flipH="1">
                <a:off x="3972" y="1082"/>
                <a:ext cx="17" cy="1"/>
              </a:xfrm>
              <a:prstGeom prst="line">
                <a:avLst/>
              </a:prstGeom>
              <a:ln w="22225" cap="flat" cmpd="sng">
                <a:solidFill>
                  <a:srgbClr val="FF0000"/>
                </a:solidFill>
                <a:prstDash val="sysDot"/>
                <a:headEnd type="none" w="med" len="med"/>
                <a:tailEnd type="none" w="med" len="med"/>
              </a:ln>
            </p:spPr>
          </p:sp>
          <p:sp>
            <p:nvSpPr>
              <p:cNvPr id="86418" name="Line 8823"/>
              <p:cNvSpPr/>
              <p:nvPr/>
            </p:nvSpPr>
            <p:spPr>
              <a:xfrm flipH="1">
                <a:off x="3956" y="1083"/>
                <a:ext cx="16" cy="7"/>
              </a:xfrm>
              <a:prstGeom prst="line">
                <a:avLst/>
              </a:prstGeom>
              <a:ln w="22225" cap="flat" cmpd="sng">
                <a:solidFill>
                  <a:srgbClr val="FF0000"/>
                </a:solidFill>
                <a:prstDash val="sysDot"/>
                <a:headEnd type="none" w="med" len="med"/>
                <a:tailEnd type="none" w="med" len="med"/>
              </a:ln>
            </p:spPr>
          </p:sp>
          <p:sp>
            <p:nvSpPr>
              <p:cNvPr id="86419" name="Line 8824"/>
              <p:cNvSpPr/>
              <p:nvPr/>
            </p:nvSpPr>
            <p:spPr>
              <a:xfrm flipH="1">
                <a:off x="3939" y="1090"/>
                <a:ext cx="17" cy="11"/>
              </a:xfrm>
              <a:prstGeom prst="line">
                <a:avLst/>
              </a:prstGeom>
              <a:ln w="22225" cap="flat" cmpd="sng">
                <a:solidFill>
                  <a:srgbClr val="FF0000"/>
                </a:solidFill>
                <a:prstDash val="sysDot"/>
                <a:headEnd type="none" w="med" len="med"/>
                <a:tailEnd type="none" w="med" len="med"/>
              </a:ln>
            </p:spPr>
          </p:sp>
          <p:sp>
            <p:nvSpPr>
              <p:cNvPr id="86420" name="Line 8825"/>
              <p:cNvSpPr/>
              <p:nvPr/>
            </p:nvSpPr>
            <p:spPr>
              <a:xfrm flipH="1">
                <a:off x="3922" y="1101"/>
                <a:ext cx="17" cy="12"/>
              </a:xfrm>
              <a:prstGeom prst="line">
                <a:avLst/>
              </a:prstGeom>
              <a:ln w="22225" cap="flat" cmpd="sng">
                <a:solidFill>
                  <a:srgbClr val="FF0000"/>
                </a:solidFill>
                <a:prstDash val="sysDot"/>
                <a:headEnd type="none" w="med" len="med"/>
                <a:tailEnd type="none" w="med" len="med"/>
              </a:ln>
            </p:spPr>
          </p:sp>
          <p:sp>
            <p:nvSpPr>
              <p:cNvPr id="86421" name="Line 8826"/>
              <p:cNvSpPr/>
              <p:nvPr/>
            </p:nvSpPr>
            <p:spPr>
              <a:xfrm flipH="1">
                <a:off x="3906" y="1113"/>
                <a:ext cx="16" cy="19"/>
              </a:xfrm>
              <a:prstGeom prst="line">
                <a:avLst/>
              </a:prstGeom>
              <a:ln w="22225" cap="flat" cmpd="sng">
                <a:solidFill>
                  <a:srgbClr val="FF0000"/>
                </a:solidFill>
                <a:prstDash val="sysDot"/>
                <a:headEnd type="none" w="med" len="med"/>
                <a:tailEnd type="none" w="med" len="med"/>
              </a:ln>
            </p:spPr>
          </p:sp>
          <p:sp>
            <p:nvSpPr>
              <p:cNvPr id="86422" name="Line 8827"/>
              <p:cNvSpPr/>
              <p:nvPr/>
            </p:nvSpPr>
            <p:spPr>
              <a:xfrm flipH="1">
                <a:off x="3889" y="1132"/>
                <a:ext cx="17" cy="21"/>
              </a:xfrm>
              <a:prstGeom prst="line">
                <a:avLst/>
              </a:prstGeom>
              <a:ln w="22225" cap="flat" cmpd="sng">
                <a:solidFill>
                  <a:srgbClr val="FF0000"/>
                </a:solidFill>
                <a:prstDash val="sysDot"/>
                <a:headEnd type="none" w="med" len="med"/>
                <a:tailEnd type="none" w="med" len="med"/>
              </a:ln>
            </p:spPr>
          </p:sp>
          <p:sp>
            <p:nvSpPr>
              <p:cNvPr id="86423" name="Line 8828"/>
              <p:cNvSpPr/>
              <p:nvPr/>
            </p:nvSpPr>
            <p:spPr>
              <a:xfrm flipH="1">
                <a:off x="3873" y="1153"/>
                <a:ext cx="16" cy="21"/>
              </a:xfrm>
              <a:prstGeom prst="line">
                <a:avLst/>
              </a:prstGeom>
              <a:ln w="22225" cap="flat" cmpd="sng">
                <a:solidFill>
                  <a:srgbClr val="FF0000"/>
                </a:solidFill>
                <a:prstDash val="sysDot"/>
                <a:headEnd type="none" w="med" len="med"/>
                <a:tailEnd type="none" w="med" len="med"/>
              </a:ln>
            </p:spPr>
          </p:sp>
          <p:sp>
            <p:nvSpPr>
              <p:cNvPr id="86424" name="Line 8829"/>
              <p:cNvSpPr/>
              <p:nvPr/>
            </p:nvSpPr>
            <p:spPr>
              <a:xfrm flipH="1">
                <a:off x="3856" y="1174"/>
                <a:ext cx="17" cy="21"/>
              </a:xfrm>
              <a:prstGeom prst="line">
                <a:avLst/>
              </a:prstGeom>
              <a:ln w="22225" cap="flat" cmpd="sng">
                <a:solidFill>
                  <a:srgbClr val="FF0000"/>
                </a:solidFill>
                <a:prstDash val="sysDot"/>
                <a:headEnd type="none" w="med" len="med"/>
                <a:tailEnd type="none" w="med" len="med"/>
              </a:ln>
            </p:spPr>
          </p:sp>
          <p:sp>
            <p:nvSpPr>
              <p:cNvPr id="86425" name="Line 8830"/>
              <p:cNvSpPr/>
              <p:nvPr/>
            </p:nvSpPr>
            <p:spPr>
              <a:xfrm flipH="1">
                <a:off x="3838" y="1195"/>
                <a:ext cx="18" cy="19"/>
              </a:xfrm>
              <a:prstGeom prst="line">
                <a:avLst/>
              </a:prstGeom>
              <a:ln w="22225" cap="flat" cmpd="sng">
                <a:solidFill>
                  <a:srgbClr val="FF0000"/>
                </a:solidFill>
                <a:prstDash val="sysDot"/>
                <a:headEnd type="none" w="med" len="med"/>
                <a:tailEnd type="none" w="med" len="med"/>
              </a:ln>
            </p:spPr>
          </p:sp>
          <p:sp>
            <p:nvSpPr>
              <p:cNvPr id="86426" name="Line 8831"/>
              <p:cNvSpPr/>
              <p:nvPr/>
            </p:nvSpPr>
            <p:spPr>
              <a:xfrm flipH="1">
                <a:off x="3823" y="1214"/>
                <a:ext cx="15" cy="17"/>
              </a:xfrm>
              <a:prstGeom prst="line">
                <a:avLst/>
              </a:prstGeom>
              <a:ln w="22225" cap="flat" cmpd="sng">
                <a:solidFill>
                  <a:srgbClr val="FF0000"/>
                </a:solidFill>
                <a:prstDash val="sysDot"/>
                <a:headEnd type="none" w="med" len="med"/>
                <a:tailEnd type="none" w="med" len="med"/>
              </a:ln>
            </p:spPr>
          </p:sp>
          <p:sp>
            <p:nvSpPr>
              <p:cNvPr id="86427" name="Line 8832"/>
              <p:cNvSpPr/>
              <p:nvPr/>
            </p:nvSpPr>
            <p:spPr>
              <a:xfrm flipH="1">
                <a:off x="3805" y="1231"/>
                <a:ext cx="18" cy="15"/>
              </a:xfrm>
              <a:prstGeom prst="line">
                <a:avLst/>
              </a:prstGeom>
              <a:ln w="22225" cap="flat" cmpd="sng">
                <a:solidFill>
                  <a:srgbClr val="FF0000"/>
                </a:solidFill>
                <a:prstDash val="sysDot"/>
                <a:headEnd type="none" w="med" len="med"/>
                <a:tailEnd type="none" w="med" len="med"/>
              </a:ln>
            </p:spPr>
          </p:sp>
          <p:sp>
            <p:nvSpPr>
              <p:cNvPr id="86428" name="Line 8833"/>
              <p:cNvSpPr/>
              <p:nvPr/>
            </p:nvSpPr>
            <p:spPr>
              <a:xfrm flipH="1">
                <a:off x="3788" y="1246"/>
                <a:ext cx="17" cy="14"/>
              </a:xfrm>
              <a:prstGeom prst="line">
                <a:avLst/>
              </a:prstGeom>
              <a:ln w="22225" cap="flat" cmpd="sng">
                <a:solidFill>
                  <a:srgbClr val="FF0000"/>
                </a:solidFill>
                <a:prstDash val="sysDot"/>
                <a:headEnd type="none" w="med" len="med"/>
                <a:tailEnd type="none" w="med" len="med"/>
              </a:ln>
            </p:spPr>
          </p:sp>
          <p:sp>
            <p:nvSpPr>
              <p:cNvPr id="86429" name="Line 8834"/>
              <p:cNvSpPr/>
              <p:nvPr/>
            </p:nvSpPr>
            <p:spPr>
              <a:xfrm flipH="1">
                <a:off x="3773" y="1260"/>
                <a:ext cx="15" cy="15"/>
              </a:xfrm>
              <a:prstGeom prst="line">
                <a:avLst/>
              </a:prstGeom>
              <a:ln w="22225" cap="flat" cmpd="sng">
                <a:solidFill>
                  <a:srgbClr val="FF0000"/>
                </a:solidFill>
                <a:prstDash val="sysDot"/>
                <a:headEnd type="none" w="med" len="med"/>
                <a:tailEnd type="none" w="med" len="med"/>
              </a:ln>
            </p:spPr>
          </p:sp>
          <p:sp>
            <p:nvSpPr>
              <p:cNvPr id="86430" name="Line 8835"/>
              <p:cNvSpPr/>
              <p:nvPr/>
            </p:nvSpPr>
            <p:spPr>
              <a:xfrm flipH="1">
                <a:off x="3755" y="1275"/>
                <a:ext cx="18" cy="11"/>
              </a:xfrm>
              <a:prstGeom prst="line">
                <a:avLst/>
              </a:prstGeom>
              <a:ln w="22225" cap="flat" cmpd="sng">
                <a:solidFill>
                  <a:srgbClr val="FF0000"/>
                </a:solidFill>
                <a:prstDash val="sysDot"/>
                <a:headEnd type="none" w="med" len="med"/>
                <a:tailEnd type="none" w="med" len="med"/>
              </a:ln>
            </p:spPr>
          </p:sp>
          <p:sp>
            <p:nvSpPr>
              <p:cNvPr id="86431" name="Line 8836"/>
              <p:cNvSpPr/>
              <p:nvPr/>
            </p:nvSpPr>
            <p:spPr>
              <a:xfrm flipH="1">
                <a:off x="3737" y="1286"/>
                <a:ext cx="18" cy="8"/>
              </a:xfrm>
              <a:prstGeom prst="line">
                <a:avLst/>
              </a:prstGeom>
              <a:ln w="22225" cap="flat" cmpd="sng">
                <a:solidFill>
                  <a:srgbClr val="FF0000"/>
                </a:solidFill>
                <a:prstDash val="sysDot"/>
                <a:headEnd type="none" w="med" len="med"/>
                <a:tailEnd type="none" w="med" len="med"/>
              </a:ln>
            </p:spPr>
          </p:sp>
          <p:sp>
            <p:nvSpPr>
              <p:cNvPr id="86432" name="Line 8837"/>
              <p:cNvSpPr/>
              <p:nvPr/>
            </p:nvSpPr>
            <p:spPr>
              <a:xfrm flipH="1">
                <a:off x="3722" y="1294"/>
                <a:ext cx="15" cy="2"/>
              </a:xfrm>
              <a:prstGeom prst="line">
                <a:avLst/>
              </a:prstGeom>
              <a:ln w="22225" cap="flat" cmpd="sng">
                <a:solidFill>
                  <a:srgbClr val="FF0000"/>
                </a:solidFill>
                <a:prstDash val="sysDot"/>
                <a:headEnd type="none" w="med" len="med"/>
                <a:tailEnd type="none" w="med" len="med"/>
              </a:ln>
            </p:spPr>
          </p:sp>
          <p:sp>
            <p:nvSpPr>
              <p:cNvPr id="86433" name="Line 8838"/>
              <p:cNvSpPr/>
              <p:nvPr/>
            </p:nvSpPr>
            <p:spPr>
              <a:xfrm flipH="1" flipV="1">
                <a:off x="3705" y="1292"/>
                <a:ext cx="17" cy="4"/>
              </a:xfrm>
              <a:prstGeom prst="line">
                <a:avLst/>
              </a:prstGeom>
              <a:ln w="22225" cap="flat" cmpd="sng">
                <a:solidFill>
                  <a:srgbClr val="FF0000"/>
                </a:solidFill>
                <a:prstDash val="sysDot"/>
                <a:headEnd type="none" w="med" len="med"/>
                <a:tailEnd type="none" w="med" len="med"/>
              </a:ln>
            </p:spPr>
          </p:sp>
          <p:sp>
            <p:nvSpPr>
              <p:cNvPr id="86434" name="Line 8839"/>
              <p:cNvSpPr/>
              <p:nvPr/>
            </p:nvSpPr>
            <p:spPr>
              <a:xfrm flipH="1" flipV="1">
                <a:off x="3687" y="1282"/>
                <a:ext cx="18" cy="10"/>
              </a:xfrm>
              <a:prstGeom prst="line">
                <a:avLst/>
              </a:prstGeom>
              <a:ln w="22225" cap="flat" cmpd="sng">
                <a:solidFill>
                  <a:srgbClr val="FF0000"/>
                </a:solidFill>
                <a:prstDash val="sysDot"/>
                <a:headEnd type="none" w="med" len="med"/>
                <a:tailEnd type="none" w="med" len="med"/>
              </a:ln>
            </p:spPr>
          </p:sp>
          <p:sp>
            <p:nvSpPr>
              <p:cNvPr id="86435" name="Line 8840"/>
              <p:cNvSpPr/>
              <p:nvPr/>
            </p:nvSpPr>
            <p:spPr>
              <a:xfrm flipH="1" flipV="1">
                <a:off x="3672" y="1267"/>
                <a:ext cx="15" cy="15"/>
              </a:xfrm>
              <a:prstGeom prst="line">
                <a:avLst/>
              </a:prstGeom>
              <a:ln w="22225" cap="flat" cmpd="sng">
                <a:solidFill>
                  <a:srgbClr val="FF0000"/>
                </a:solidFill>
                <a:prstDash val="sysDot"/>
                <a:headEnd type="none" w="med" len="med"/>
                <a:tailEnd type="none" w="med" len="med"/>
              </a:ln>
            </p:spPr>
          </p:sp>
          <p:sp>
            <p:nvSpPr>
              <p:cNvPr id="86436" name="Line 8841"/>
              <p:cNvSpPr/>
              <p:nvPr/>
            </p:nvSpPr>
            <p:spPr>
              <a:xfrm flipH="1" flipV="1">
                <a:off x="3655" y="1248"/>
                <a:ext cx="17" cy="19"/>
              </a:xfrm>
              <a:prstGeom prst="line">
                <a:avLst/>
              </a:prstGeom>
              <a:ln w="22225" cap="flat" cmpd="sng">
                <a:solidFill>
                  <a:srgbClr val="FF0000"/>
                </a:solidFill>
                <a:prstDash val="sysDot"/>
                <a:headEnd type="none" w="med" len="med"/>
                <a:tailEnd type="none" w="med" len="med"/>
              </a:ln>
            </p:spPr>
          </p:sp>
          <p:sp>
            <p:nvSpPr>
              <p:cNvPr id="86437" name="Line 8842"/>
              <p:cNvSpPr/>
              <p:nvPr/>
            </p:nvSpPr>
            <p:spPr>
              <a:xfrm flipH="1" flipV="1">
                <a:off x="3637" y="1233"/>
                <a:ext cx="18" cy="15"/>
              </a:xfrm>
              <a:prstGeom prst="line">
                <a:avLst/>
              </a:prstGeom>
              <a:ln w="22225" cap="flat" cmpd="sng">
                <a:solidFill>
                  <a:srgbClr val="FF0000"/>
                </a:solidFill>
                <a:prstDash val="sysDot"/>
                <a:headEnd type="none" w="med" len="med"/>
                <a:tailEnd type="none" w="med" len="med"/>
              </a:ln>
            </p:spPr>
          </p:sp>
          <p:sp>
            <p:nvSpPr>
              <p:cNvPr id="86438" name="Line 8843"/>
              <p:cNvSpPr/>
              <p:nvPr/>
            </p:nvSpPr>
            <p:spPr>
              <a:xfrm flipH="1" flipV="1">
                <a:off x="3622" y="1223"/>
                <a:ext cx="15" cy="10"/>
              </a:xfrm>
              <a:prstGeom prst="line">
                <a:avLst/>
              </a:prstGeom>
              <a:ln w="22225" cap="flat" cmpd="sng">
                <a:solidFill>
                  <a:srgbClr val="FF0000"/>
                </a:solidFill>
                <a:prstDash val="sysDot"/>
                <a:headEnd type="none" w="med" len="med"/>
                <a:tailEnd type="none" w="med" len="med"/>
              </a:ln>
            </p:spPr>
          </p:sp>
          <p:sp>
            <p:nvSpPr>
              <p:cNvPr id="86439" name="Line 8844"/>
              <p:cNvSpPr/>
              <p:nvPr/>
            </p:nvSpPr>
            <p:spPr>
              <a:xfrm flipH="1" flipV="1">
                <a:off x="3604" y="1217"/>
                <a:ext cx="18" cy="6"/>
              </a:xfrm>
              <a:prstGeom prst="line">
                <a:avLst/>
              </a:prstGeom>
              <a:ln w="22225" cap="flat" cmpd="sng">
                <a:solidFill>
                  <a:srgbClr val="FF0000"/>
                </a:solidFill>
                <a:prstDash val="sysDot"/>
                <a:headEnd type="none" w="med" len="med"/>
                <a:tailEnd type="none" w="med" len="med"/>
              </a:ln>
            </p:spPr>
          </p:sp>
          <p:sp>
            <p:nvSpPr>
              <p:cNvPr id="86440" name="Line 8845"/>
              <p:cNvSpPr/>
              <p:nvPr/>
            </p:nvSpPr>
            <p:spPr>
              <a:xfrm flipH="1" flipV="1">
                <a:off x="3587" y="1212"/>
                <a:ext cx="17" cy="5"/>
              </a:xfrm>
              <a:prstGeom prst="line">
                <a:avLst/>
              </a:prstGeom>
              <a:ln w="22225" cap="flat" cmpd="sng">
                <a:solidFill>
                  <a:srgbClr val="FF0000"/>
                </a:solidFill>
                <a:prstDash val="sysDot"/>
                <a:headEnd type="none" w="med" len="med"/>
                <a:tailEnd type="none" w="med" len="med"/>
              </a:ln>
            </p:spPr>
          </p:sp>
          <p:sp>
            <p:nvSpPr>
              <p:cNvPr id="86441" name="Line 8846"/>
              <p:cNvSpPr/>
              <p:nvPr/>
            </p:nvSpPr>
            <p:spPr>
              <a:xfrm flipH="1" flipV="1">
                <a:off x="3571" y="1208"/>
                <a:ext cx="16" cy="4"/>
              </a:xfrm>
              <a:prstGeom prst="line">
                <a:avLst/>
              </a:prstGeom>
              <a:ln w="22225" cap="flat" cmpd="sng">
                <a:solidFill>
                  <a:srgbClr val="FF0000"/>
                </a:solidFill>
                <a:prstDash val="sysDot"/>
                <a:headEnd type="none" w="med" len="med"/>
                <a:tailEnd type="none" w="med" len="med"/>
              </a:ln>
            </p:spPr>
          </p:sp>
          <p:sp>
            <p:nvSpPr>
              <p:cNvPr id="86442" name="Line 8847"/>
              <p:cNvSpPr/>
              <p:nvPr/>
            </p:nvSpPr>
            <p:spPr>
              <a:xfrm flipH="1" flipV="1">
                <a:off x="3554" y="1202"/>
                <a:ext cx="17" cy="6"/>
              </a:xfrm>
              <a:prstGeom prst="line">
                <a:avLst/>
              </a:prstGeom>
              <a:ln w="22225" cap="flat" cmpd="sng">
                <a:solidFill>
                  <a:srgbClr val="FF0000"/>
                </a:solidFill>
                <a:prstDash val="sysDot"/>
                <a:headEnd type="none" w="med" len="med"/>
                <a:tailEnd type="none" w="med" len="med"/>
              </a:ln>
            </p:spPr>
          </p:sp>
          <p:sp>
            <p:nvSpPr>
              <p:cNvPr id="86443" name="Line 8848"/>
              <p:cNvSpPr/>
              <p:nvPr/>
            </p:nvSpPr>
            <p:spPr>
              <a:xfrm flipH="1" flipV="1">
                <a:off x="3536" y="1197"/>
                <a:ext cx="18" cy="5"/>
              </a:xfrm>
              <a:prstGeom prst="line">
                <a:avLst/>
              </a:prstGeom>
              <a:ln w="22225" cap="flat" cmpd="sng">
                <a:solidFill>
                  <a:srgbClr val="FF0000"/>
                </a:solidFill>
                <a:prstDash val="sysDot"/>
                <a:headEnd type="none" w="med" len="med"/>
                <a:tailEnd type="none" w="med" len="med"/>
              </a:ln>
            </p:spPr>
          </p:sp>
          <p:sp>
            <p:nvSpPr>
              <p:cNvPr id="86444" name="Line 8849"/>
              <p:cNvSpPr/>
              <p:nvPr/>
            </p:nvSpPr>
            <p:spPr>
              <a:xfrm flipH="1">
                <a:off x="3521" y="1197"/>
                <a:ext cx="15" cy="0"/>
              </a:xfrm>
              <a:prstGeom prst="line">
                <a:avLst/>
              </a:prstGeom>
              <a:ln w="22225" cap="flat" cmpd="sng">
                <a:solidFill>
                  <a:srgbClr val="FF0000"/>
                </a:solidFill>
                <a:prstDash val="sysDot"/>
                <a:headEnd type="none" w="med" len="med"/>
                <a:tailEnd type="none" w="med" len="med"/>
              </a:ln>
            </p:spPr>
          </p:sp>
          <p:sp>
            <p:nvSpPr>
              <p:cNvPr id="86445" name="Line 8850"/>
              <p:cNvSpPr/>
              <p:nvPr/>
            </p:nvSpPr>
            <p:spPr>
              <a:xfrm flipH="1">
                <a:off x="3503" y="1197"/>
                <a:ext cx="18" cy="0"/>
              </a:xfrm>
              <a:prstGeom prst="line">
                <a:avLst/>
              </a:prstGeom>
              <a:ln w="22225" cap="flat" cmpd="sng">
                <a:solidFill>
                  <a:srgbClr val="FF0000"/>
                </a:solidFill>
                <a:prstDash val="sysDot"/>
                <a:headEnd type="none" w="med" len="med"/>
                <a:tailEnd type="none" w="med" len="med"/>
              </a:ln>
            </p:spPr>
          </p:sp>
          <p:sp>
            <p:nvSpPr>
              <p:cNvPr id="86446" name="Line 8851"/>
              <p:cNvSpPr/>
              <p:nvPr/>
            </p:nvSpPr>
            <p:spPr>
              <a:xfrm flipH="1">
                <a:off x="4324" y="1107"/>
                <a:ext cx="18" cy="0"/>
              </a:xfrm>
              <a:prstGeom prst="line">
                <a:avLst/>
              </a:prstGeom>
              <a:ln w="22225" cap="flat" cmpd="sng">
                <a:solidFill>
                  <a:srgbClr val="0000FF"/>
                </a:solidFill>
                <a:prstDash val="sysDot"/>
                <a:headEnd type="none" w="med" len="med"/>
                <a:tailEnd type="none" w="med" len="med"/>
              </a:ln>
            </p:spPr>
          </p:sp>
        </p:grpSp>
        <p:grpSp>
          <p:nvGrpSpPr>
            <p:cNvPr id="85041" name="Group 9053"/>
            <p:cNvGrpSpPr/>
            <p:nvPr/>
          </p:nvGrpSpPr>
          <p:grpSpPr>
            <a:xfrm>
              <a:off x="2416" y="410"/>
              <a:ext cx="2037" cy="2017"/>
              <a:chOff x="2416" y="410"/>
              <a:chExt cx="2037" cy="2017"/>
            </a:xfrm>
          </p:grpSpPr>
          <p:sp>
            <p:nvSpPr>
              <p:cNvPr id="86047" name="Line 8853"/>
              <p:cNvSpPr/>
              <p:nvPr/>
            </p:nvSpPr>
            <p:spPr>
              <a:xfrm flipH="1">
                <a:off x="4309" y="1107"/>
                <a:ext cx="15" cy="0"/>
              </a:xfrm>
              <a:prstGeom prst="line">
                <a:avLst/>
              </a:prstGeom>
              <a:ln w="22225" cap="flat" cmpd="sng">
                <a:solidFill>
                  <a:srgbClr val="0000FF"/>
                </a:solidFill>
                <a:prstDash val="sysDot"/>
                <a:headEnd type="none" w="med" len="med"/>
                <a:tailEnd type="none" w="med" len="med"/>
              </a:ln>
            </p:spPr>
          </p:sp>
          <p:sp>
            <p:nvSpPr>
              <p:cNvPr id="86048" name="Line 8854"/>
              <p:cNvSpPr/>
              <p:nvPr/>
            </p:nvSpPr>
            <p:spPr>
              <a:xfrm flipH="1" flipV="1">
                <a:off x="4292" y="1102"/>
                <a:ext cx="17" cy="5"/>
              </a:xfrm>
              <a:prstGeom prst="line">
                <a:avLst/>
              </a:prstGeom>
              <a:ln w="22225" cap="flat" cmpd="sng">
                <a:solidFill>
                  <a:srgbClr val="0000FF"/>
                </a:solidFill>
                <a:prstDash val="sysDot"/>
                <a:headEnd type="none" w="med" len="med"/>
                <a:tailEnd type="none" w="med" len="med"/>
              </a:ln>
            </p:spPr>
          </p:sp>
          <p:sp>
            <p:nvSpPr>
              <p:cNvPr id="86049" name="Line 8855"/>
              <p:cNvSpPr/>
              <p:nvPr/>
            </p:nvSpPr>
            <p:spPr>
              <a:xfrm flipH="1">
                <a:off x="4274" y="1102"/>
                <a:ext cx="18" cy="0"/>
              </a:xfrm>
              <a:prstGeom prst="line">
                <a:avLst/>
              </a:prstGeom>
              <a:ln w="22225" cap="flat" cmpd="sng">
                <a:solidFill>
                  <a:srgbClr val="0000FF"/>
                </a:solidFill>
                <a:prstDash val="sysDot"/>
                <a:headEnd type="none" w="med" len="med"/>
                <a:tailEnd type="none" w="med" len="med"/>
              </a:ln>
            </p:spPr>
          </p:sp>
          <p:sp>
            <p:nvSpPr>
              <p:cNvPr id="86050" name="Line 8856"/>
              <p:cNvSpPr/>
              <p:nvPr/>
            </p:nvSpPr>
            <p:spPr>
              <a:xfrm flipH="1">
                <a:off x="4259" y="1102"/>
                <a:ext cx="15" cy="3"/>
              </a:xfrm>
              <a:prstGeom prst="line">
                <a:avLst/>
              </a:prstGeom>
              <a:ln w="22225" cap="flat" cmpd="sng">
                <a:solidFill>
                  <a:srgbClr val="0000FF"/>
                </a:solidFill>
                <a:prstDash val="sysDot"/>
                <a:headEnd type="none" w="med" len="med"/>
                <a:tailEnd type="none" w="med" len="med"/>
              </a:ln>
            </p:spPr>
          </p:sp>
          <p:sp>
            <p:nvSpPr>
              <p:cNvPr id="86051" name="Line 8857"/>
              <p:cNvSpPr/>
              <p:nvPr/>
            </p:nvSpPr>
            <p:spPr>
              <a:xfrm flipH="1">
                <a:off x="4241" y="1105"/>
                <a:ext cx="18" cy="4"/>
              </a:xfrm>
              <a:prstGeom prst="line">
                <a:avLst/>
              </a:prstGeom>
              <a:ln w="22225" cap="flat" cmpd="sng">
                <a:solidFill>
                  <a:srgbClr val="0000FF"/>
                </a:solidFill>
                <a:prstDash val="sysDot"/>
                <a:headEnd type="none" w="med" len="med"/>
                <a:tailEnd type="none" w="med" len="med"/>
              </a:ln>
            </p:spPr>
          </p:sp>
          <p:sp>
            <p:nvSpPr>
              <p:cNvPr id="86052" name="Line 8858"/>
              <p:cNvSpPr/>
              <p:nvPr/>
            </p:nvSpPr>
            <p:spPr>
              <a:xfrm flipH="1">
                <a:off x="4224" y="1109"/>
                <a:ext cx="17" cy="4"/>
              </a:xfrm>
              <a:prstGeom prst="line">
                <a:avLst/>
              </a:prstGeom>
              <a:ln w="22225" cap="flat" cmpd="sng">
                <a:solidFill>
                  <a:srgbClr val="0000FF"/>
                </a:solidFill>
                <a:prstDash val="sysDot"/>
                <a:headEnd type="none" w="med" len="med"/>
                <a:tailEnd type="none" w="med" len="med"/>
              </a:ln>
            </p:spPr>
          </p:sp>
          <p:sp>
            <p:nvSpPr>
              <p:cNvPr id="86053" name="Line 8859"/>
              <p:cNvSpPr/>
              <p:nvPr/>
            </p:nvSpPr>
            <p:spPr>
              <a:xfrm flipH="1">
                <a:off x="4209" y="1113"/>
                <a:ext cx="15" cy="4"/>
              </a:xfrm>
              <a:prstGeom prst="line">
                <a:avLst/>
              </a:prstGeom>
              <a:ln w="22225" cap="flat" cmpd="sng">
                <a:solidFill>
                  <a:srgbClr val="0000FF"/>
                </a:solidFill>
                <a:prstDash val="sysDot"/>
                <a:headEnd type="none" w="med" len="med"/>
                <a:tailEnd type="none" w="med" len="med"/>
              </a:ln>
            </p:spPr>
          </p:sp>
          <p:sp>
            <p:nvSpPr>
              <p:cNvPr id="86054" name="Line 8860"/>
              <p:cNvSpPr/>
              <p:nvPr/>
            </p:nvSpPr>
            <p:spPr>
              <a:xfrm flipH="1">
                <a:off x="4191" y="1117"/>
                <a:ext cx="18" cy="7"/>
              </a:xfrm>
              <a:prstGeom prst="line">
                <a:avLst/>
              </a:prstGeom>
              <a:ln w="22225" cap="flat" cmpd="sng">
                <a:solidFill>
                  <a:srgbClr val="0000FF"/>
                </a:solidFill>
                <a:prstDash val="sysDot"/>
                <a:headEnd type="none" w="med" len="med"/>
                <a:tailEnd type="none" w="med" len="med"/>
              </a:ln>
            </p:spPr>
          </p:sp>
          <p:sp>
            <p:nvSpPr>
              <p:cNvPr id="86055" name="Line 8861"/>
              <p:cNvSpPr/>
              <p:nvPr/>
            </p:nvSpPr>
            <p:spPr>
              <a:xfrm flipH="1">
                <a:off x="4174" y="1124"/>
                <a:ext cx="17" cy="4"/>
              </a:xfrm>
              <a:prstGeom prst="line">
                <a:avLst/>
              </a:prstGeom>
              <a:ln w="22225" cap="flat" cmpd="sng">
                <a:solidFill>
                  <a:srgbClr val="0000FF"/>
                </a:solidFill>
                <a:prstDash val="sysDot"/>
                <a:headEnd type="none" w="med" len="med"/>
                <a:tailEnd type="none" w="med" len="med"/>
              </a:ln>
            </p:spPr>
          </p:sp>
          <p:sp>
            <p:nvSpPr>
              <p:cNvPr id="86056" name="Line 8862"/>
              <p:cNvSpPr/>
              <p:nvPr/>
            </p:nvSpPr>
            <p:spPr>
              <a:xfrm flipH="1">
                <a:off x="4158" y="1128"/>
                <a:ext cx="16" cy="6"/>
              </a:xfrm>
              <a:prstGeom prst="line">
                <a:avLst/>
              </a:prstGeom>
              <a:ln w="22225" cap="flat" cmpd="sng">
                <a:solidFill>
                  <a:srgbClr val="0000FF"/>
                </a:solidFill>
                <a:prstDash val="sysDot"/>
                <a:headEnd type="none" w="med" len="med"/>
                <a:tailEnd type="none" w="med" len="med"/>
              </a:ln>
            </p:spPr>
          </p:sp>
          <p:sp>
            <p:nvSpPr>
              <p:cNvPr id="86057" name="Line 8863"/>
              <p:cNvSpPr/>
              <p:nvPr/>
            </p:nvSpPr>
            <p:spPr>
              <a:xfrm flipH="1">
                <a:off x="4141" y="1134"/>
                <a:ext cx="17" cy="4"/>
              </a:xfrm>
              <a:prstGeom prst="line">
                <a:avLst/>
              </a:prstGeom>
              <a:ln w="22225" cap="flat" cmpd="sng">
                <a:solidFill>
                  <a:srgbClr val="0000FF"/>
                </a:solidFill>
                <a:prstDash val="sysDot"/>
                <a:headEnd type="none" w="med" len="med"/>
                <a:tailEnd type="none" w="med" len="med"/>
              </a:ln>
            </p:spPr>
          </p:sp>
          <p:sp>
            <p:nvSpPr>
              <p:cNvPr id="86058" name="Line 8864"/>
              <p:cNvSpPr/>
              <p:nvPr/>
            </p:nvSpPr>
            <p:spPr>
              <a:xfrm flipH="1">
                <a:off x="4123" y="1138"/>
                <a:ext cx="18" cy="2"/>
              </a:xfrm>
              <a:prstGeom prst="line">
                <a:avLst/>
              </a:prstGeom>
              <a:ln w="22225" cap="flat" cmpd="sng">
                <a:solidFill>
                  <a:srgbClr val="0000FF"/>
                </a:solidFill>
                <a:prstDash val="sysDot"/>
                <a:headEnd type="none" w="med" len="med"/>
                <a:tailEnd type="none" w="med" len="med"/>
              </a:ln>
            </p:spPr>
          </p:sp>
          <p:sp>
            <p:nvSpPr>
              <p:cNvPr id="86059" name="Line 8865"/>
              <p:cNvSpPr/>
              <p:nvPr/>
            </p:nvSpPr>
            <p:spPr>
              <a:xfrm flipH="1">
                <a:off x="4108" y="1140"/>
                <a:ext cx="15" cy="0"/>
              </a:xfrm>
              <a:prstGeom prst="line">
                <a:avLst/>
              </a:prstGeom>
              <a:ln w="22225" cap="flat" cmpd="sng">
                <a:solidFill>
                  <a:srgbClr val="0000FF"/>
                </a:solidFill>
                <a:prstDash val="sysDot"/>
                <a:headEnd type="none" w="med" len="med"/>
                <a:tailEnd type="none" w="med" len="med"/>
              </a:ln>
            </p:spPr>
          </p:sp>
          <p:sp>
            <p:nvSpPr>
              <p:cNvPr id="86060" name="Line 8866"/>
              <p:cNvSpPr/>
              <p:nvPr/>
            </p:nvSpPr>
            <p:spPr>
              <a:xfrm flipH="1" flipV="1">
                <a:off x="4090" y="1138"/>
                <a:ext cx="18" cy="2"/>
              </a:xfrm>
              <a:prstGeom prst="line">
                <a:avLst/>
              </a:prstGeom>
              <a:ln w="22225" cap="flat" cmpd="sng">
                <a:solidFill>
                  <a:srgbClr val="0000FF"/>
                </a:solidFill>
                <a:prstDash val="sysDot"/>
                <a:headEnd type="none" w="med" len="med"/>
                <a:tailEnd type="none" w="med" len="med"/>
              </a:ln>
            </p:spPr>
          </p:sp>
          <p:sp>
            <p:nvSpPr>
              <p:cNvPr id="86061" name="Line 8867"/>
              <p:cNvSpPr/>
              <p:nvPr/>
            </p:nvSpPr>
            <p:spPr>
              <a:xfrm flipH="1" flipV="1">
                <a:off x="4073" y="1134"/>
                <a:ext cx="17" cy="4"/>
              </a:xfrm>
              <a:prstGeom prst="line">
                <a:avLst/>
              </a:prstGeom>
              <a:ln w="22225" cap="flat" cmpd="sng">
                <a:solidFill>
                  <a:srgbClr val="0000FF"/>
                </a:solidFill>
                <a:prstDash val="sysDot"/>
                <a:headEnd type="none" w="med" len="med"/>
                <a:tailEnd type="none" w="med" len="med"/>
              </a:ln>
            </p:spPr>
          </p:sp>
          <p:sp>
            <p:nvSpPr>
              <p:cNvPr id="86062" name="Line 8868"/>
              <p:cNvSpPr/>
              <p:nvPr/>
            </p:nvSpPr>
            <p:spPr>
              <a:xfrm flipH="1" flipV="1">
                <a:off x="4057" y="1124"/>
                <a:ext cx="16" cy="10"/>
              </a:xfrm>
              <a:prstGeom prst="line">
                <a:avLst/>
              </a:prstGeom>
              <a:ln w="22225" cap="flat" cmpd="sng">
                <a:solidFill>
                  <a:srgbClr val="0000FF"/>
                </a:solidFill>
                <a:prstDash val="sysDot"/>
                <a:headEnd type="none" w="med" len="med"/>
                <a:tailEnd type="none" w="med" len="med"/>
              </a:ln>
            </p:spPr>
          </p:sp>
          <p:sp>
            <p:nvSpPr>
              <p:cNvPr id="86063" name="Line 8869"/>
              <p:cNvSpPr/>
              <p:nvPr/>
            </p:nvSpPr>
            <p:spPr>
              <a:xfrm flipH="1" flipV="1">
                <a:off x="4040" y="1113"/>
                <a:ext cx="17" cy="11"/>
              </a:xfrm>
              <a:prstGeom prst="line">
                <a:avLst/>
              </a:prstGeom>
              <a:ln w="22225" cap="flat" cmpd="sng">
                <a:solidFill>
                  <a:srgbClr val="0000FF"/>
                </a:solidFill>
                <a:prstDash val="sysDot"/>
                <a:headEnd type="none" w="med" len="med"/>
                <a:tailEnd type="none" w="med" len="med"/>
              </a:ln>
            </p:spPr>
          </p:sp>
          <p:sp>
            <p:nvSpPr>
              <p:cNvPr id="86064" name="Line 8870"/>
              <p:cNvSpPr/>
              <p:nvPr/>
            </p:nvSpPr>
            <p:spPr>
              <a:xfrm flipH="1" flipV="1">
                <a:off x="4022" y="1101"/>
                <a:ext cx="18" cy="12"/>
              </a:xfrm>
              <a:prstGeom prst="line">
                <a:avLst/>
              </a:prstGeom>
              <a:ln w="22225" cap="flat" cmpd="sng">
                <a:solidFill>
                  <a:srgbClr val="0000FF"/>
                </a:solidFill>
                <a:prstDash val="sysDot"/>
                <a:headEnd type="none" w="med" len="med"/>
                <a:tailEnd type="none" w="med" len="med"/>
              </a:ln>
            </p:spPr>
          </p:sp>
          <p:sp>
            <p:nvSpPr>
              <p:cNvPr id="86065" name="Line 8871"/>
              <p:cNvSpPr/>
              <p:nvPr/>
            </p:nvSpPr>
            <p:spPr>
              <a:xfrm flipH="1" flipV="1">
                <a:off x="4007" y="1088"/>
                <a:ext cx="15" cy="13"/>
              </a:xfrm>
              <a:prstGeom prst="line">
                <a:avLst/>
              </a:prstGeom>
              <a:ln w="22225" cap="flat" cmpd="sng">
                <a:solidFill>
                  <a:srgbClr val="0000FF"/>
                </a:solidFill>
                <a:prstDash val="sysDot"/>
                <a:headEnd type="none" w="med" len="med"/>
                <a:tailEnd type="none" w="med" len="med"/>
              </a:ln>
            </p:spPr>
          </p:sp>
          <p:sp>
            <p:nvSpPr>
              <p:cNvPr id="86066" name="Line 8872"/>
              <p:cNvSpPr/>
              <p:nvPr/>
            </p:nvSpPr>
            <p:spPr>
              <a:xfrm flipH="1" flipV="1">
                <a:off x="3989" y="1078"/>
                <a:ext cx="18" cy="10"/>
              </a:xfrm>
              <a:prstGeom prst="line">
                <a:avLst/>
              </a:prstGeom>
              <a:ln w="22225" cap="flat" cmpd="sng">
                <a:solidFill>
                  <a:srgbClr val="0000FF"/>
                </a:solidFill>
                <a:prstDash val="sysDot"/>
                <a:headEnd type="none" w="med" len="med"/>
                <a:tailEnd type="none" w="med" len="med"/>
              </a:ln>
            </p:spPr>
          </p:sp>
          <p:sp>
            <p:nvSpPr>
              <p:cNvPr id="86067" name="Line 8873"/>
              <p:cNvSpPr/>
              <p:nvPr/>
            </p:nvSpPr>
            <p:spPr>
              <a:xfrm flipH="1" flipV="1">
                <a:off x="3972" y="1069"/>
                <a:ext cx="17" cy="9"/>
              </a:xfrm>
              <a:prstGeom prst="line">
                <a:avLst/>
              </a:prstGeom>
              <a:ln w="22225" cap="flat" cmpd="sng">
                <a:solidFill>
                  <a:srgbClr val="0000FF"/>
                </a:solidFill>
                <a:prstDash val="sysDot"/>
                <a:headEnd type="none" w="med" len="med"/>
                <a:tailEnd type="none" w="med" len="med"/>
              </a:ln>
            </p:spPr>
          </p:sp>
          <p:sp>
            <p:nvSpPr>
              <p:cNvPr id="86068" name="Line 8874"/>
              <p:cNvSpPr/>
              <p:nvPr/>
            </p:nvSpPr>
            <p:spPr>
              <a:xfrm flipH="1" flipV="1">
                <a:off x="3956" y="1065"/>
                <a:ext cx="16" cy="4"/>
              </a:xfrm>
              <a:prstGeom prst="line">
                <a:avLst/>
              </a:prstGeom>
              <a:ln w="22225" cap="flat" cmpd="sng">
                <a:solidFill>
                  <a:srgbClr val="0000FF"/>
                </a:solidFill>
                <a:prstDash val="sysDot"/>
                <a:headEnd type="none" w="med" len="med"/>
                <a:tailEnd type="none" w="med" len="med"/>
              </a:ln>
            </p:spPr>
          </p:sp>
          <p:sp>
            <p:nvSpPr>
              <p:cNvPr id="86069" name="Line 8875"/>
              <p:cNvSpPr/>
              <p:nvPr/>
            </p:nvSpPr>
            <p:spPr>
              <a:xfrm flipH="1">
                <a:off x="3939" y="1065"/>
                <a:ext cx="17" cy="0"/>
              </a:xfrm>
              <a:prstGeom prst="line">
                <a:avLst/>
              </a:prstGeom>
              <a:ln w="22225" cap="flat" cmpd="sng">
                <a:solidFill>
                  <a:srgbClr val="0000FF"/>
                </a:solidFill>
                <a:prstDash val="sysDot"/>
                <a:headEnd type="none" w="med" len="med"/>
                <a:tailEnd type="none" w="med" len="med"/>
              </a:ln>
            </p:spPr>
          </p:sp>
          <p:sp>
            <p:nvSpPr>
              <p:cNvPr id="86070" name="Line 8876"/>
              <p:cNvSpPr/>
              <p:nvPr/>
            </p:nvSpPr>
            <p:spPr>
              <a:xfrm flipH="1">
                <a:off x="3922" y="1065"/>
                <a:ext cx="17" cy="4"/>
              </a:xfrm>
              <a:prstGeom prst="line">
                <a:avLst/>
              </a:prstGeom>
              <a:ln w="22225" cap="flat" cmpd="sng">
                <a:solidFill>
                  <a:srgbClr val="0000FF"/>
                </a:solidFill>
                <a:prstDash val="sysDot"/>
                <a:headEnd type="none" w="med" len="med"/>
                <a:tailEnd type="none" w="med" len="med"/>
              </a:ln>
            </p:spPr>
          </p:sp>
          <p:sp>
            <p:nvSpPr>
              <p:cNvPr id="86071" name="Line 8877"/>
              <p:cNvSpPr/>
              <p:nvPr/>
            </p:nvSpPr>
            <p:spPr>
              <a:xfrm flipH="1">
                <a:off x="3906" y="1069"/>
                <a:ext cx="16" cy="9"/>
              </a:xfrm>
              <a:prstGeom prst="line">
                <a:avLst/>
              </a:prstGeom>
              <a:ln w="22225" cap="flat" cmpd="sng">
                <a:solidFill>
                  <a:srgbClr val="0000FF"/>
                </a:solidFill>
                <a:prstDash val="sysDot"/>
                <a:headEnd type="none" w="med" len="med"/>
                <a:tailEnd type="none" w="med" len="med"/>
              </a:ln>
            </p:spPr>
          </p:sp>
          <p:sp>
            <p:nvSpPr>
              <p:cNvPr id="86072" name="Line 8878"/>
              <p:cNvSpPr/>
              <p:nvPr/>
            </p:nvSpPr>
            <p:spPr>
              <a:xfrm flipH="1">
                <a:off x="3889" y="1078"/>
                <a:ext cx="17" cy="12"/>
              </a:xfrm>
              <a:prstGeom prst="line">
                <a:avLst/>
              </a:prstGeom>
              <a:ln w="22225" cap="flat" cmpd="sng">
                <a:solidFill>
                  <a:srgbClr val="0000FF"/>
                </a:solidFill>
                <a:prstDash val="sysDot"/>
                <a:headEnd type="none" w="med" len="med"/>
                <a:tailEnd type="none" w="med" len="med"/>
              </a:ln>
            </p:spPr>
          </p:sp>
          <p:sp>
            <p:nvSpPr>
              <p:cNvPr id="86073" name="Line 8879"/>
              <p:cNvSpPr/>
              <p:nvPr/>
            </p:nvSpPr>
            <p:spPr>
              <a:xfrm flipH="1">
                <a:off x="3873" y="1090"/>
                <a:ext cx="16" cy="17"/>
              </a:xfrm>
              <a:prstGeom prst="line">
                <a:avLst/>
              </a:prstGeom>
              <a:ln w="22225" cap="flat" cmpd="sng">
                <a:solidFill>
                  <a:srgbClr val="0000FF"/>
                </a:solidFill>
                <a:prstDash val="sysDot"/>
                <a:headEnd type="none" w="med" len="med"/>
                <a:tailEnd type="none" w="med" len="med"/>
              </a:ln>
            </p:spPr>
          </p:sp>
          <p:sp>
            <p:nvSpPr>
              <p:cNvPr id="86074" name="Line 8880"/>
              <p:cNvSpPr/>
              <p:nvPr/>
            </p:nvSpPr>
            <p:spPr>
              <a:xfrm flipH="1">
                <a:off x="3856" y="1107"/>
                <a:ext cx="17" cy="21"/>
              </a:xfrm>
              <a:prstGeom prst="line">
                <a:avLst/>
              </a:prstGeom>
              <a:ln w="22225" cap="flat" cmpd="sng">
                <a:solidFill>
                  <a:srgbClr val="0000FF"/>
                </a:solidFill>
                <a:prstDash val="sysDot"/>
                <a:headEnd type="none" w="med" len="med"/>
                <a:tailEnd type="none" w="med" len="med"/>
              </a:ln>
            </p:spPr>
          </p:sp>
          <p:sp>
            <p:nvSpPr>
              <p:cNvPr id="86075" name="Line 8881"/>
              <p:cNvSpPr/>
              <p:nvPr/>
            </p:nvSpPr>
            <p:spPr>
              <a:xfrm flipH="1">
                <a:off x="3838" y="1128"/>
                <a:ext cx="18" cy="23"/>
              </a:xfrm>
              <a:prstGeom prst="line">
                <a:avLst/>
              </a:prstGeom>
              <a:ln w="22225" cap="flat" cmpd="sng">
                <a:solidFill>
                  <a:srgbClr val="0000FF"/>
                </a:solidFill>
                <a:prstDash val="sysDot"/>
                <a:headEnd type="none" w="med" len="med"/>
                <a:tailEnd type="none" w="med" len="med"/>
              </a:ln>
            </p:spPr>
          </p:sp>
          <p:sp>
            <p:nvSpPr>
              <p:cNvPr id="86076" name="Line 8882"/>
              <p:cNvSpPr/>
              <p:nvPr/>
            </p:nvSpPr>
            <p:spPr>
              <a:xfrm flipH="1">
                <a:off x="3823" y="1151"/>
                <a:ext cx="15" cy="23"/>
              </a:xfrm>
              <a:prstGeom prst="line">
                <a:avLst/>
              </a:prstGeom>
              <a:ln w="22225" cap="flat" cmpd="sng">
                <a:solidFill>
                  <a:srgbClr val="0000FF"/>
                </a:solidFill>
                <a:prstDash val="sysDot"/>
                <a:headEnd type="none" w="med" len="med"/>
                <a:tailEnd type="none" w="med" len="med"/>
              </a:ln>
            </p:spPr>
          </p:sp>
          <p:sp>
            <p:nvSpPr>
              <p:cNvPr id="86077" name="Line 8883"/>
              <p:cNvSpPr/>
              <p:nvPr/>
            </p:nvSpPr>
            <p:spPr>
              <a:xfrm flipH="1">
                <a:off x="3805" y="1174"/>
                <a:ext cx="18" cy="19"/>
              </a:xfrm>
              <a:prstGeom prst="line">
                <a:avLst/>
              </a:prstGeom>
              <a:ln w="22225" cap="flat" cmpd="sng">
                <a:solidFill>
                  <a:srgbClr val="0000FF"/>
                </a:solidFill>
                <a:prstDash val="sysDot"/>
                <a:headEnd type="none" w="med" len="med"/>
                <a:tailEnd type="none" w="med" len="med"/>
              </a:ln>
            </p:spPr>
          </p:sp>
          <p:sp>
            <p:nvSpPr>
              <p:cNvPr id="86078" name="Line 8884"/>
              <p:cNvSpPr/>
              <p:nvPr/>
            </p:nvSpPr>
            <p:spPr>
              <a:xfrm flipH="1">
                <a:off x="3788" y="1193"/>
                <a:ext cx="17" cy="19"/>
              </a:xfrm>
              <a:prstGeom prst="line">
                <a:avLst/>
              </a:prstGeom>
              <a:ln w="22225" cap="flat" cmpd="sng">
                <a:solidFill>
                  <a:srgbClr val="0000FF"/>
                </a:solidFill>
                <a:prstDash val="sysDot"/>
                <a:headEnd type="none" w="med" len="med"/>
                <a:tailEnd type="none" w="med" len="med"/>
              </a:ln>
            </p:spPr>
          </p:sp>
          <p:sp>
            <p:nvSpPr>
              <p:cNvPr id="86079" name="Line 8885"/>
              <p:cNvSpPr/>
              <p:nvPr/>
            </p:nvSpPr>
            <p:spPr>
              <a:xfrm flipH="1">
                <a:off x="3773" y="1212"/>
                <a:ext cx="15" cy="13"/>
              </a:xfrm>
              <a:prstGeom prst="line">
                <a:avLst/>
              </a:prstGeom>
              <a:ln w="22225" cap="flat" cmpd="sng">
                <a:solidFill>
                  <a:srgbClr val="0000FF"/>
                </a:solidFill>
                <a:prstDash val="sysDot"/>
                <a:headEnd type="none" w="med" len="med"/>
                <a:tailEnd type="none" w="med" len="med"/>
              </a:ln>
            </p:spPr>
          </p:sp>
          <p:sp>
            <p:nvSpPr>
              <p:cNvPr id="86080" name="Line 8886"/>
              <p:cNvSpPr/>
              <p:nvPr/>
            </p:nvSpPr>
            <p:spPr>
              <a:xfrm flipH="1">
                <a:off x="3755" y="1225"/>
                <a:ext cx="18" cy="11"/>
              </a:xfrm>
              <a:prstGeom prst="line">
                <a:avLst/>
              </a:prstGeom>
              <a:ln w="22225" cap="flat" cmpd="sng">
                <a:solidFill>
                  <a:srgbClr val="0000FF"/>
                </a:solidFill>
                <a:prstDash val="sysDot"/>
                <a:headEnd type="none" w="med" len="med"/>
                <a:tailEnd type="none" w="med" len="med"/>
              </a:ln>
            </p:spPr>
          </p:sp>
          <p:sp>
            <p:nvSpPr>
              <p:cNvPr id="86081" name="Line 8887"/>
              <p:cNvSpPr/>
              <p:nvPr/>
            </p:nvSpPr>
            <p:spPr>
              <a:xfrm flipH="1">
                <a:off x="3737" y="1236"/>
                <a:ext cx="18" cy="8"/>
              </a:xfrm>
              <a:prstGeom prst="line">
                <a:avLst/>
              </a:prstGeom>
              <a:ln w="22225" cap="flat" cmpd="sng">
                <a:solidFill>
                  <a:srgbClr val="0000FF"/>
                </a:solidFill>
                <a:prstDash val="sysDot"/>
                <a:headEnd type="none" w="med" len="med"/>
                <a:tailEnd type="none" w="med" len="med"/>
              </a:ln>
            </p:spPr>
          </p:sp>
          <p:sp>
            <p:nvSpPr>
              <p:cNvPr id="86082" name="Line 8888"/>
              <p:cNvSpPr/>
              <p:nvPr/>
            </p:nvSpPr>
            <p:spPr>
              <a:xfrm flipH="1">
                <a:off x="3722" y="1244"/>
                <a:ext cx="15" cy="6"/>
              </a:xfrm>
              <a:prstGeom prst="line">
                <a:avLst/>
              </a:prstGeom>
              <a:ln w="22225" cap="flat" cmpd="sng">
                <a:solidFill>
                  <a:srgbClr val="0000FF"/>
                </a:solidFill>
                <a:prstDash val="sysDot"/>
                <a:headEnd type="none" w="med" len="med"/>
                <a:tailEnd type="none" w="med" len="med"/>
              </a:ln>
            </p:spPr>
          </p:sp>
          <p:sp>
            <p:nvSpPr>
              <p:cNvPr id="86083" name="Line 8889"/>
              <p:cNvSpPr/>
              <p:nvPr/>
            </p:nvSpPr>
            <p:spPr>
              <a:xfrm flipH="1">
                <a:off x="3705" y="1250"/>
                <a:ext cx="17" cy="2"/>
              </a:xfrm>
              <a:prstGeom prst="line">
                <a:avLst/>
              </a:prstGeom>
              <a:ln w="22225" cap="flat" cmpd="sng">
                <a:solidFill>
                  <a:srgbClr val="0000FF"/>
                </a:solidFill>
                <a:prstDash val="sysDot"/>
                <a:headEnd type="none" w="med" len="med"/>
                <a:tailEnd type="none" w="med" len="med"/>
              </a:ln>
            </p:spPr>
          </p:sp>
          <p:sp>
            <p:nvSpPr>
              <p:cNvPr id="86084" name="Line 8890"/>
              <p:cNvSpPr/>
              <p:nvPr/>
            </p:nvSpPr>
            <p:spPr>
              <a:xfrm flipH="1">
                <a:off x="3687" y="1252"/>
                <a:ext cx="18" cy="2"/>
              </a:xfrm>
              <a:prstGeom prst="line">
                <a:avLst/>
              </a:prstGeom>
              <a:ln w="22225" cap="flat" cmpd="sng">
                <a:solidFill>
                  <a:srgbClr val="0000FF"/>
                </a:solidFill>
                <a:prstDash val="sysDot"/>
                <a:headEnd type="none" w="med" len="med"/>
                <a:tailEnd type="none" w="med" len="med"/>
              </a:ln>
            </p:spPr>
          </p:sp>
          <p:sp>
            <p:nvSpPr>
              <p:cNvPr id="86085" name="Line 8891"/>
              <p:cNvSpPr/>
              <p:nvPr/>
            </p:nvSpPr>
            <p:spPr>
              <a:xfrm flipH="1" flipV="1">
                <a:off x="3672" y="1250"/>
                <a:ext cx="15" cy="4"/>
              </a:xfrm>
              <a:prstGeom prst="line">
                <a:avLst/>
              </a:prstGeom>
              <a:ln w="22225" cap="flat" cmpd="sng">
                <a:solidFill>
                  <a:srgbClr val="0000FF"/>
                </a:solidFill>
                <a:prstDash val="sysDot"/>
                <a:headEnd type="none" w="med" len="med"/>
                <a:tailEnd type="none" w="med" len="med"/>
              </a:ln>
            </p:spPr>
          </p:sp>
          <p:sp>
            <p:nvSpPr>
              <p:cNvPr id="86086" name="Line 8892"/>
              <p:cNvSpPr/>
              <p:nvPr/>
            </p:nvSpPr>
            <p:spPr>
              <a:xfrm flipH="1" flipV="1">
                <a:off x="3655" y="1244"/>
                <a:ext cx="17" cy="6"/>
              </a:xfrm>
              <a:prstGeom prst="line">
                <a:avLst/>
              </a:prstGeom>
              <a:ln w="22225" cap="flat" cmpd="sng">
                <a:solidFill>
                  <a:srgbClr val="0000FF"/>
                </a:solidFill>
                <a:prstDash val="sysDot"/>
                <a:headEnd type="none" w="med" len="med"/>
                <a:tailEnd type="none" w="med" len="med"/>
              </a:ln>
            </p:spPr>
          </p:sp>
          <p:sp>
            <p:nvSpPr>
              <p:cNvPr id="86087" name="Line 8893"/>
              <p:cNvSpPr/>
              <p:nvPr/>
            </p:nvSpPr>
            <p:spPr>
              <a:xfrm flipH="1" flipV="1">
                <a:off x="3637" y="1237"/>
                <a:ext cx="18" cy="7"/>
              </a:xfrm>
              <a:prstGeom prst="line">
                <a:avLst/>
              </a:prstGeom>
              <a:ln w="22225" cap="flat" cmpd="sng">
                <a:solidFill>
                  <a:srgbClr val="0000FF"/>
                </a:solidFill>
                <a:prstDash val="sysDot"/>
                <a:headEnd type="none" w="med" len="med"/>
                <a:tailEnd type="none" w="med" len="med"/>
              </a:ln>
            </p:spPr>
          </p:sp>
          <p:sp>
            <p:nvSpPr>
              <p:cNvPr id="86088" name="Line 8894"/>
              <p:cNvSpPr/>
              <p:nvPr/>
            </p:nvSpPr>
            <p:spPr>
              <a:xfrm flipH="1" flipV="1">
                <a:off x="3622" y="1231"/>
                <a:ext cx="15" cy="6"/>
              </a:xfrm>
              <a:prstGeom prst="line">
                <a:avLst/>
              </a:prstGeom>
              <a:ln w="22225" cap="flat" cmpd="sng">
                <a:solidFill>
                  <a:srgbClr val="0000FF"/>
                </a:solidFill>
                <a:prstDash val="sysDot"/>
                <a:headEnd type="none" w="med" len="med"/>
                <a:tailEnd type="none" w="med" len="med"/>
              </a:ln>
            </p:spPr>
          </p:sp>
          <p:sp>
            <p:nvSpPr>
              <p:cNvPr id="86089" name="Line 8895"/>
              <p:cNvSpPr/>
              <p:nvPr/>
            </p:nvSpPr>
            <p:spPr>
              <a:xfrm flipH="1" flipV="1">
                <a:off x="3604" y="1227"/>
                <a:ext cx="18" cy="4"/>
              </a:xfrm>
              <a:prstGeom prst="line">
                <a:avLst/>
              </a:prstGeom>
              <a:ln w="22225" cap="flat" cmpd="sng">
                <a:solidFill>
                  <a:srgbClr val="0000FF"/>
                </a:solidFill>
                <a:prstDash val="sysDot"/>
                <a:headEnd type="none" w="med" len="med"/>
                <a:tailEnd type="none" w="med" len="med"/>
              </a:ln>
            </p:spPr>
          </p:sp>
          <p:sp>
            <p:nvSpPr>
              <p:cNvPr id="86090" name="Line 8896"/>
              <p:cNvSpPr/>
              <p:nvPr/>
            </p:nvSpPr>
            <p:spPr>
              <a:xfrm flipH="1" flipV="1">
                <a:off x="3587" y="1225"/>
                <a:ext cx="17" cy="2"/>
              </a:xfrm>
              <a:prstGeom prst="line">
                <a:avLst/>
              </a:prstGeom>
              <a:ln w="22225" cap="flat" cmpd="sng">
                <a:solidFill>
                  <a:srgbClr val="0000FF"/>
                </a:solidFill>
                <a:prstDash val="sysDot"/>
                <a:headEnd type="none" w="med" len="med"/>
                <a:tailEnd type="none" w="med" len="med"/>
              </a:ln>
            </p:spPr>
          </p:sp>
          <p:sp>
            <p:nvSpPr>
              <p:cNvPr id="86091" name="Line 8897"/>
              <p:cNvSpPr/>
              <p:nvPr/>
            </p:nvSpPr>
            <p:spPr>
              <a:xfrm flipH="1">
                <a:off x="3571" y="1225"/>
                <a:ext cx="16" cy="0"/>
              </a:xfrm>
              <a:prstGeom prst="line">
                <a:avLst/>
              </a:prstGeom>
              <a:ln w="22225" cap="flat" cmpd="sng">
                <a:solidFill>
                  <a:srgbClr val="0000FF"/>
                </a:solidFill>
                <a:prstDash val="sysDot"/>
                <a:headEnd type="none" w="med" len="med"/>
                <a:tailEnd type="none" w="med" len="med"/>
              </a:ln>
            </p:spPr>
          </p:sp>
          <p:sp>
            <p:nvSpPr>
              <p:cNvPr id="86092" name="Line 8898"/>
              <p:cNvSpPr/>
              <p:nvPr/>
            </p:nvSpPr>
            <p:spPr>
              <a:xfrm flipH="1">
                <a:off x="3554" y="1225"/>
                <a:ext cx="17" cy="0"/>
              </a:xfrm>
              <a:prstGeom prst="line">
                <a:avLst/>
              </a:prstGeom>
              <a:ln w="22225" cap="flat" cmpd="sng">
                <a:solidFill>
                  <a:srgbClr val="0000FF"/>
                </a:solidFill>
                <a:prstDash val="sysDot"/>
                <a:headEnd type="none" w="med" len="med"/>
                <a:tailEnd type="none" w="med" len="med"/>
              </a:ln>
            </p:spPr>
          </p:sp>
          <p:sp>
            <p:nvSpPr>
              <p:cNvPr id="86093" name="Line 8899"/>
              <p:cNvSpPr/>
              <p:nvPr/>
            </p:nvSpPr>
            <p:spPr>
              <a:xfrm flipH="1">
                <a:off x="3536" y="1225"/>
                <a:ext cx="18" cy="0"/>
              </a:xfrm>
              <a:prstGeom prst="line">
                <a:avLst/>
              </a:prstGeom>
              <a:ln w="22225" cap="flat" cmpd="sng">
                <a:solidFill>
                  <a:srgbClr val="0000FF"/>
                </a:solidFill>
                <a:prstDash val="sysDot"/>
                <a:headEnd type="none" w="med" len="med"/>
                <a:tailEnd type="none" w="med" len="med"/>
              </a:ln>
            </p:spPr>
          </p:sp>
          <p:sp>
            <p:nvSpPr>
              <p:cNvPr id="86094" name="Line 8900"/>
              <p:cNvSpPr/>
              <p:nvPr/>
            </p:nvSpPr>
            <p:spPr>
              <a:xfrm flipH="1">
                <a:off x="3521" y="1225"/>
                <a:ext cx="15" cy="0"/>
              </a:xfrm>
              <a:prstGeom prst="line">
                <a:avLst/>
              </a:prstGeom>
              <a:ln w="22225" cap="flat" cmpd="sng">
                <a:solidFill>
                  <a:srgbClr val="0000FF"/>
                </a:solidFill>
                <a:prstDash val="sysDot"/>
                <a:headEnd type="none" w="med" len="med"/>
                <a:tailEnd type="none" w="med" len="med"/>
              </a:ln>
            </p:spPr>
          </p:sp>
          <p:sp>
            <p:nvSpPr>
              <p:cNvPr id="86095" name="Line 8901"/>
              <p:cNvSpPr/>
              <p:nvPr/>
            </p:nvSpPr>
            <p:spPr>
              <a:xfrm flipH="1">
                <a:off x="3503" y="1225"/>
                <a:ext cx="18" cy="0"/>
              </a:xfrm>
              <a:prstGeom prst="line">
                <a:avLst/>
              </a:prstGeom>
              <a:ln w="22225" cap="flat" cmpd="sng">
                <a:solidFill>
                  <a:srgbClr val="0000FF"/>
                </a:solidFill>
                <a:prstDash val="sysDot"/>
                <a:headEnd type="none" w="med" len="med"/>
                <a:tailEnd type="none" w="med" len="med"/>
              </a:ln>
            </p:spPr>
          </p:sp>
          <p:sp>
            <p:nvSpPr>
              <p:cNvPr id="86096" name="Rectangle 8902"/>
              <p:cNvSpPr/>
              <p:nvPr/>
            </p:nvSpPr>
            <p:spPr>
              <a:xfrm>
                <a:off x="3770" y="410"/>
                <a:ext cx="39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2D-Fit for site Arsh02</a:t>
                </a:r>
                <a:endParaRPr lang="zh-CN" altLang="zh-CN" sz="1800" dirty="0">
                  <a:latin typeface="Arial" panose="020B0604020202020204" pitchFamily="34" charset="0"/>
                </a:endParaRPr>
              </a:p>
            </p:txBody>
          </p:sp>
          <p:sp>
            <p:nvSpPr>
              <p:cNvPr id="86097" name="Rectangle 8903"/>
              <p:cNvSpPr/>
              <p:nvPr/>
            </p:nvSpPr>
            <p:spPr>
              <a:xfrm>
                <a:off x="4369" y="1370"/>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1e-4</a:t>
                </a:r>
                <a:endParaRPr lang="zh-CN" altLang="zh-CN" sz="1800" dirty="0">
                  <a:latin typeface="Arial" panose="020B0604020202020204" pitchFamily="34" charset="0"/>
                </a:endParaRPr>
              </a:p>
            </p:txBody>
          </p:sp>
          <p:sp>
            <p:nvSpPr>
              <p:cNvPr id="86098" name="Rectangle 8904"/>
              <p:cNvSpPr/>
              <p:nvPr/>
            </p:nvSpPr>
            <p:spPr>
              <a:xfrm>
                <a:off x="4103" y="1369"/>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86099" name="Rectangle 8905"/>
              <p:cNvSpPr/>
              <p:nvPr/>
            </p:nvSpPr>
            <p:spPr>
              <a:xfrm>
                <a:off x="3974" y="1369"/>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86100" name="Rectangle 8906"/>
              <p:cNvSpPr/>
              <p:nvPr/>
            </p:nvSpPr>
            <p:spPr>
              <a:xfrm>
                <a:off x="3841" y="1369"/>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1e0</a:t>
                </a:r>
                <a:endParaRPr lang="zh-CN" altLang="zh-CN" sz="1800" dirty="0">
                  <a:latin typeface="Arial" panose="020B0604020202020204" pitchFamily="34" charset="0"/>
                </a:endParaRPr>
              </a:p>
            </p:txBody>
          </p:sp>
          <p:sp>
            <p:nvSpPr>
              <p:cNvPr id="86101" name="Rectangle 8907"/>
              <p:cNvSpPr/>
              <p:nvPr/>
            </p:nvSpPr>
            <p:spPr>
              <a:xfrm>
                <a:off x="3716" y="1370"/>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1e1</a:t>
                </a:r>
                <a:endParaRPr lang="zh-CN" altLang="zh-CN" sz="1800" dirty="0">
                  <a:latin typeface="Arial" panose="020B0604020202020204" pitchFamily="34" charset="0"/>
                </a:endParaRPr>
              </a:p>
            </p:txBody>
          </p:sp>
          <p:sp>
            <p:nvSpPr>
              <p:cNvPr id="86102" name="Rectangle 8908"/>
              <p:cNvSpPr/>
              <p:nvPr/>
            </p:nvSpPr>
            <p:spPr>
              <a:xfrm>
                <a:off x="3580" y="1373"/>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1e2</a:t>
                </a:r>
                <a:endParaRPr lang="zh-CN" altLang="zh-CN" sz="1800" dirty="0">
                  <a:latin typeface="Arial" panose="020B0604020202020204" pitchFamily="34" charset="0"/>
                </a:endParaRPr>
              </a:p>
            </p:txBody>
          </p:sp>
          <p:sp>
            <p:nvSpPr>
              <p:cNvPr id="86103" name="Rectangle 8909"/>
              <p:cNvSpPr/>
              <p:nvPr/>
            </p:nvSpPr>
            <p:spPr>
              <a:xfrm>
                <a:off x="3809" y="1407"/>
                <a:ext cx="28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500" dirty="0">
                    <a:solidFill>
                      <a:srgbClr val="000000"/>
                    </a:solidFill>
                    <a:latin typeface="Arial" panose="020B0604020202020204" pitchFamily="34" charset="0"/>
                  </a:rPr>
                  <a:t>Frequency / Hz</a:t>
                </a:r>
                <a:endParaRPr lang="zh-CN" altLang="zh-CN" sz="1800" dirty="0">
                  <a:latin typeface="Arial" panose="020B0604020202020204" pitchFamily="34" charset="0"/>
                </a:endParaRPr>
              </a:p>
            </p:txBody>
          </p:sp>
          <p:sp>
            <p:nvSpPr>
              <p:cNvPr id="86104" name="Rectangle 8910"/>
              <p:cNvSpPr/>
              <p:nvPr/>
            </p:nvSpPr>
            <p:spPr>
              <a:xfrm>
                <a:off x="4234" y="1369"/>
                <a:ext cx="8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86105" name="Rectangle 8911"/>
              <p:cNvSpPr/>
              <p:nvPr/>
            </p:nvSpPr>
            <p:spPr>
              <a:xfrm>
                <a:off x="3451" y="1371"/>
                <a:ext cx="7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1e3</a:t>
                </a:r>
                <a:endParaRPr lang="zh-CN" altLang="zh-CN" sz="1800" dirty="0">
                  <a:latin typeface="Arial" panose="020B0604020202020204" pitchFamily="34" charset="0"/>
                </a:endParaRPr>
              </a:p>
            </p:txBody>
          </p:sp>
          <p:sp>
            <p:nvSpPr>
              <p:cNvPr id="86106" name="Rectangle 8912"/>
              <p:cNvSpPr/>
              <p:nvPr/>
            </p:nvSpPr>
            <p:spPr>
              <a:xfrm rot="-5400000">
                <a:off x="3400" y="859"/>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6107" name="Rectangle 8913"/>
              <p:cNvSpPr/>
              <p:nvPr/>
            </p:nvSpPr>
            <p:spPr>
              <a:xfrm rot="-5400000">
                <a:off x="3402" y="83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6108" name="Rectangle 8914"/>
              <p:cNvSpPr/>
              <p:nvPr/>
            </p:nvSpPr>
            <p:spPr>
              <a:xfrm rot="-5400000">
                <a:off x="3402" y="82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6109" name="Rectangle 8915"/>
              <p:cNvSpPr/>
              <p:nvPr/>
            </p:nvSpPr>
            <p:spPr>
              <a:xfrm rot="-5400000">
                <a:off x="3402" y="80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6110" name="Rectangle 8916"/>
              <p:cNvSpPr/>
              <p:nvPr/>
            </p:nvSpPr>
            <p:spPr>
              <a:xfrm rot="-5400000">
                <a:off x="3406" y="788"/>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6111" name="Rectangle 8917"/>
              <p:cNvSpPr/>
              <p:nvPr/>
            </p:nvSpPr>
            <p:spPr>
              <a:xfrm rot="-5400000">
                <a:off x="3402" y="77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12" name="Rectangle 8918"/>
              <p:cNvSpPr/>
              <p:nvPr/>
            </p:nvSpPr>
            <p:spPr>
              <a:xfrm rot="-5400000">
                <a:off x="3402" y="75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n</a:t>
                </a:r>
                <a:endParaRPr lang="zh-CN" altLang="zh-CN" sz="1800" dirty="0">
                  <a:latin typeface="Arial" panose="020B0604020202020204" pitchFamily="34" charset="0"/>
                </a:endParaRPr>
              </a:p>
            </p:txBody>
          </p:sp>
          <p:sp>
            <p:nvSpPr>
              <p:cNvPr id="86113" name="Rectangle 8919"/>
              <p:cNvSpPr/>
              <p:nvPr/>
            </p:nvSpPr>
            <p:spPr>
              <a:xfrm rot="-5400000">
                <a:off x="3406" y="74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6114" name="Rectangle 8920"/>
              <p:cNvSpPr/>
              <p:nvPr/>
            </p:nvSpPr>
            <p:spPr>
              <a:xfrm rot="-5400000">
                <a:off x="3406" y="73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6115" name="Rectangle 8921"/>
              <p:cNvSpPr/>
              <p:nvPr/>
            </p:nvSpPr>
            <p:spPr>
              <a:xfrm rot="-5400000">
                <a:off x="3399" y="717"/>
                <a:ext cx="38"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6116" name="Rectangle 8922"/>
              <p:cNvSpPr/>
              <p:nvPr/>
            </p:nvSpPr>
            <p:spPr>
              <a:xfrm rot="-5400000">
                <a:off x="3402" y="69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17" name="Rectangle 8923"/>
              <p:cNvSpPr/>
              <p:nvPr/>
            </p:nvSpPr>
            <p:spPr>
              <a:xfrm rot="-5400000">
                <a:off x="3403" y="679"/>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6118" name="Rectangle 8924"/>
              <p:cNvSpPr/>
              <p:nvPr/>
            </p:nvSpPr>
            <p:spPr>
              <a:xfrm rot="-5400000">
                <a:off x="3407" y="668"/>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6119" name="Rectangle 8925"/>
              <p:cNvSpPr/>
              <p:nvPr/>
            </p:nvSpPr>
            <p:spPr>
              <a:xfrm rot="-5400000">
                <a:off x="3403" y="655"/>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6120" name="Rectangle 8926"/>
              <p:cNvSpPr/>
              <p:nvPr/>
            </p:nvSpPr>
            <p:spPr>
              <a:xfrm rot="-5400000">
                <a:off x="3406" y="64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6121" name="Rectangle 8927"/>
              <p:cNvSpPr/>
              <p:nvPr/>
            </p:nvSpPr>
            <p:spPr>
              <a:xfrm rot="-5400000">
                <a:off x="3407" y="635"/>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6122" name="Rectangle 8928"/>
              <p:cNvSpPr/>
              <p:nvPr/>
            </p:nvSpPr>
            <p:spPr>
              <a:xfrm rot="-5400000">
                <a:off x="3403" y="622"/>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v</a:t>
                </a:r>
                <a:endParaRPr lang="zh-CN" altLang="zh-CN" sz="1800" dirty="0">
                  <a:latin typeface="Arial" panose="020B0604020202020204" pitchFamily="34" charset="0"/>
                </a:endParaRPr>
              </a:p>
            </p:txBody>
          </p:sp>
          <p:sp>
            <p:nvSpPr>
              <p:cNvPr id="86123" name="Rectangle 8929"/>
              <p:cNvSpPr/>
              <p:nvPr/>
            </p:nvSpPr>
            <p:spPr>
              <a:xfrm rot="-5400000">
                <a:off x="3407" y="611"/>
                <a:ext cx="2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i</a:t>
                </a:r>
                <a:endParaRPr lang="zh-CN" altLang="zh-CN" sz="1800" dirty="0">
                  <a:latin typeface="Arial" panose="020B0604020202020204" pitchFamily="34" charset="0"/>
                </a:endParaRPr>
              </a:p>
            </p:txBody>
          </p:sp>
          <p:sp>
            <p:nvSpPr>
              <p:cNvPr id="86124" name="Rectangle 8930"/>
              <p:cNvSpPr/>
              <p:nvPr/>
            </p:nvSpPr>
            <p:spPr>
              <a:xfrm rot="-5400000">
                <a:off x="3406" y="603"/>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t</a:t>
                </a:r>
                <a:endParaRPr lang="zh-CN" altLang="zh-CN" sz="1800" dirty="0">
                  <a:latin typeface="Arial" panose="020B0604020202020204" pitchFamily="34" charset="0"/>
                </a:endParaRPr>
              </a:p>
            </p:txBody>
          </p:sp>
          <p:sp>
            <p:nvSpPr>
              <p:cNvPr id="86125" name="Rectangle 8931"/>
              <p:cNvSpPr/>
              <p:nvPr/>
            </p:nvSpPr>
            <p:spPr>
              <a:xfrm rot="-5400000">
                <a:off x="3403" y="589"/>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y</a:t>
                </a:r>
                <a:endParaRPr lang="zh-CN" altLang="zh-CN" sz="1800" dirty="0">
                  <a:latin typeface="Arial" panose="020B0604020202020204" pitchFamily="34" charset="0"/>
                </a:endParaRPr>
              </a:p>
            </p:txBody>
          </p:sp>
          <p:sp>
            <p:nvSpPr>
              <p:cNvPr id="86126" name="Rectangle 8932"/>
              <p:cNvSpPr/>
              <p:nvPr/>
            </p:nvSpPr>
            <p:spPr>
              <a:xfrm rot="-5400000">
                <a:off x="3406" y="577"/>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6127" name="Rectangle 8933"/>
              <p:cNvSpPr/>
              <p:nvPr/>
            </p:nvSpPr>
            <p:spPr>
              <a:xfrm rot="-5400000">
                <a:off x="3406" y="568"/>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6128" name="Rectangle 8934"/>
              <p:cNvSpPr/>
              <p:nvPr/>
            </p:nvSpPr>
            <p:spPr>
              <a:xfrm rot="-5400000">
                <a:off x="3406" y="559"/>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6129" name="Rectangle 8935"/>
              <p:cNvSpPr/>
              <p:nvPr/>
            </p:nvSpPr>
            <p:spPr>
              <a:xfrm rot="-5400000">
                <a:off x="3398" y="542"/>
                <a:ext cx="40"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O</a:t>
                </a:r>
                <a:endParaRPr lang="zh-CN" altLang="zh-CN" sz="1800" dirty="0">
                  <a:latin typeface="Arial" panose="020B0604020202020204" pitchFamily="34" charset="0"/>
                </a:endParaRPr>
              </a:p>
            </p:txBody>
          </p:sp>
          <p:sp>
            <p:nvSpPr>
              <p:cNvPr id="86130" name="Rectangle 8936"/>
              <p:cNvSpPr/>
              <p:nvPr/>
            </p:nvSpPr>
            <p:spPr>
              <a:xfrm rot="-5400000">
                <a:off x="3402" y="52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86131" name="Rectangle 8937"/>
              <p:cNvSpPr/>
              <p:nvPr/>
            </p:nvSpPr>
            <p:spPr>
              <a:xfrm rot="-5400000">
                <a:off x="3398" y="497"/>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86132" name="Rectangle 8938"/>
              <p:cNvSpPr/>
              <p:nvPr/>
            </p:nvSpPr>
            <p:spPr>
              <a:xfrm rot="-5400000">
                <a:off x="3406" y="478"/>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6133" name="Rectangle 8939"/>
              <p:cNvSpPr/>
              <p:nvPr/>
            </p:nvSpPr>
            <p:spPr>
              <a:xfrm rot="-5400000">
                <a:off x="3398" y="459"/>
                <a:ext cx="4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m</a:t>
                </a:r>
                <a:endParaRPr lang="zh-CN" altLang="zh-CN" sz="1800" dirty="0">
                  <a:latin typeface="Arial" panose="020B0604020202020204" pitchFamily="34" charset="0"/>
                </a:endParaRPr>
              </a:p>
            </p:txBody>
          </p:sp>
          <p:sp>
            <p:nvSpPr>
              <p:cNvPr id="86134" name="Rectangle 8940"/>
              <p:cNvSpPr/>
              <p:nvPr/>
            </p:nvSpPr>
            <p:spPr>
              <a:xfrm rot="-5400000">
                <a:off x="3440" y="90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35" name="Rectangle 8941"/>
              <p:cNvSpPr/>
              <p:nvPr/>
            </p:nvSpPr>
            <p:spPr>
              <a:xfrm rot="-5400000">
                <a:off x="3440" y="88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36" name="Rectangle 8942"/>
              <p:cNvSpPr/>
              <p:nvPr/>
            </p:nvSpPr>
            <p:spPr>
              <a:xfrm rot="-5400000">
                <a:off x="3440" y="86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37" name="Rectangle 8943"/>
              <p:cNvSpPr/>
              <p:nvPr/>
            </p:nvSpPr>
            <p:spPr>
              <a:xfrm rot="-5400000">
                <a:off x="3439" y="790"/>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38" name="Rectangle 8944"/>
              <p:cNvSpPr/>
              <p:nvPr/>
            </p:nvSpPr>
            <p:spPr>
              <a:xfrm rot="-5400000">
                <a:off x="3439" y="77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39" name="Rectangle 8945"/>
              <p:cNvSpPr/>
              <p:nvPr/>
            </p:nvSpPr>
            <p:spPr>
              <a:xfrm rot="-5400000">
                <a:off x="3439" y="75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2</a:t>
                </a:r>
                <a:endParaRPr lang="zh-CN" altLang="zh-CN" sz="1800" dirty="0">
                  <a:latin typeface="Arial" panose="020B0604020202020204" pitchFamily="34" charset="0"/>
                </a:endParaRPr>
              </a:p>
            </p:txBody>
          </p:sp>
          <p:sp>
            <p:nvSpPr>
              <p:cNvPr id="86140" name="Rectangle 8946"/>
              <p:cNvSpPr/>
              <p:nvPr/>
            </p:nvSpPr>
            <p:spPr>
              <a:xfrm rot="-5400000">
                <a:off x="3441" y="67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41" name="Rectangle 8947"/>
              <p:cNvSpPr/>
              <p:nvPr/>
            </p:nvSpPr>
            <p:spPr>
              <a:xfrm rot="-5400000">
                <a:off x="3441" y="65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42" name="Rectangle 8948"/>
              <p:cNvSpPr/>
              <p:nvPr/>
            </p:nvSpPr>
            <p:spPr>
              <a:xfrm rot="-5400000">
                <a:off x="3441" y="64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86143" name="Rectangle 8949"/>
              <p:cNvSpPr/>
              <p:nvPr/>
            </p:nvSpPr>
            <p:spPr>
              <a:xfrm rot="-5400000">
                <a:off x="3441" y="56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44" name="Rectangle 8950"/>
              <p:cNvSpPr/>
              <p:nvPr/>
            </p:nvSpPr>
            <p:spPr>
              <a:xfrm rot="-5400000">
                <a:off x="3441" y="54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45" name="Rectangle 8951"/>
              <p:cNvSpPr/>
              <p:nvPr/>
            </p:nvSpPr>
            <p:spPr>
              <a:xfrm rot="-5400000">
                <a:off x="3441" y="53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86146" name="Rectangle 8952"/>
              <p:cNvSpPr/>
              <p:nvPr/>
            </p:nvSpPr>
            <p:spPr>
              <a:xfrm rot="-5400000">
                <a:off x="3394" y="1243"/>
                <a:ext cx="36"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P</a:t>
                </a:r>
                <a:endParaRPr lang="zh-CN" altLang="zh-CN" sz="1800" dirty="0">
                  <a:latin typeface="Arial" panose="020B0604020202020204" pitchFamily="34" charset="0"/>
                </a:endParaRPr>
              </a:p>
            </p:txBody>
          </p:sp>
          <p:sp>
            <p:nvSpPr>
              <p:cNvPr id="86147" name="Rectangle 8953"/>
              <p:cNvSpPr/>
              <p:nvPr/>
            </p:nvSpPr>
            <p:spPr>
              <a:xfrm rot="-5400000">
                <a:off x="3396" y="122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h</a:t>
                </a:r>
                <a:endParaRPr lang="zh-CN" altLang="zh-CN" sz="1800" dirty="0">
                  <a:latin typeface="Arial" panose="020B0604020202020204" pitchFamily="34" charset="0"/>
                </a:endParaRPr>
              </a:p>
            </p:txBody>
          </p:sp>
          <p:sp>
            <p:nvSpPr>
              <p:cNvPr id="86148" name="Rectangle 8954"/>
              <p:cNvSpPr/>
              <p:nvPr/>
            </p:nvSpPr>
            <p:spPr>
              <a:xfrm rot="-5400000">
                <a:off x="3396" y="120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a:t>
                </a:r>
                <a:endParaRPr lang="zh-CN" altLang="zh-CN" sz="1800" dirty="0">
                  <a:latin typeface="Arial" panose="020B0604020202020204" pitchFamily="34" charset="0"/>
                </a:endParaRPr>
              </a:p>
            </p:txBody>
          </p:sp>
          <p:sp>
            <p:nvSpPr>
              <p:cNvPr id="86149" name="Rectangle 8955"/>
              <p:cNvSpPr/>
              <p:nvPr/>
            </p:nvSpPr>
            <p:spPr>
              <a:xfrm rot="-5400000">
                <a:off x="3397" y="1188"/>
                <a:ext cx="31"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s</a:t>
                </a:r>
                <a:endParaRPr lang="zh-CN" altLang="zh-CN" sz="1800" dirty="0">
                  <a:latin typeface="Arial" panose="020B0604020202020204" pitchFamily="34" charset="0"/>
                </a:endParaRPr>
              </a:p>
            </p:txBody>
          </p:sp>
          <p:sp>
            <p:nvSpPr>
              <p:cNvPr id="86150" name="Rectangle 8956"/>
              <p:cNvSpPr/>
              <p:nvPr/>
            </p:nvSpPr>
            <p:spPr>
              <a:xfrm rot="-5400000">
                <a:off x="3396" y="117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51" name="Rectangle 8957"/>
              <p:cNvSpPr/>
              <p:nvPr/>
            </p:nvSpPr>
            <p:spPr>
              <a:xfrm rot="-5400000">
                <a:off x="3400" y="1158"/>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6152" name="Rectangle 8958"/>
              <p:cNvSpPr/>
              <p:nvPr/>
            </p:nvSpPr>
            <p:spPr>
              <a:xfrm rot="-5400000">
                <a:off x="3400" y="1149"/>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a:t>
                </a:r>
                <a:endParaRPr lang="zh-CN" altLang="zh-CN" sz="1800" dirty="0">
                  <a:latin typeface="Arial" panose="020B0604020202020204" pitchFamily="34" charset="0"/>
                </a:endParaRPr>
              </a:p>
            </p:txBody>
          </p:sp>
          <p:sp>
            <p:nvSpPr>
              <p:cNvPr id="86153" name="Rectangle 8959"/>
              <p:cNvSpPr/>
              <p:nvPr/>
            </p:nvSpPr>
            <p:spPr>
              <a:xfrm rot="-5400000">
                <a:off x="3400" y="1140"/>
                <a:ext cx="24"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 </a:t>
                </a:r>
                <a:endParaRPr lang="zh-CN" altLang="zh-CN" sz="1800" dirty="0">
                  <a:latin typeface="Arial" panose="020B0604020202020204" pitchFamily="34" charset="0"/>
                </a:endParaRPr>
              </a:p>
            </p:txBody>
          </p:sp>
          <p:sp>
            <p:nvSpPr>
              <p:cNvPr id="86154" name="Rectangle 8960"/>
              <p:cNvSpPr/>
              <p:nvPr/>
            </p:nvSpPr>
            <p:spPr>
              <a:xfrm rot="-5400000">
                <a:off x="3396" y="112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d</a:t>
                </a:r>
                <a:endParaRPr lang="zh-CN" altLang="zh-CN" sz="1800" dirty="0">
                  <a:latin typeface="Arial" panose="020B0604020202020204" pitchFamily="34" charset="0"/>
                </a:endParaRPr>
              </a:p>
            </p:txBody>
          </p:sp>
          <p:sp>
            <p:nvSpPr>
              <p:cNvPr id="86155" name="Rectangle 8961"/>
              <p:cNvSpPr/>
              <p:nvPr/>
            </p:nvSpPr>
            <p:spPr>
              <a:xfrm rot="-5400000">
                <a:off x="3396" y="110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56" name="Rectangle 8962"/>
              <p:cNvSpPr/>
              <p:nvPr/>
            </p:nvSpPr>
            <p:spPr>
              <a:xfrm rot="-5400000">
                <a:off x="3396" y="109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g</a:t>
                </a:r>
                <a:endParaRPr lang="zh-CN" altLang="zh-CN" sz="1800" dirty="0">
                  <a:latin typeface="Arial" panose="020B0604020202020204" pitchFamily="34" charset="0"/>
                </a:endParaRPr>
              </a:p>
            </p:txBody>
          </p:sp>
          <p:sp>
            <p:nvSpPr>
              <p:cNvPr id="86157" name="Rectangle 8963"/>
              <p:cNvSpPr/>
              <p:nvPr/>
            </p:nvSpPr>
            <p:spPr>
              <a:xfrm rot="-5400000">
                <a:off x="3400" y="1076"/>
                <a:ext cx="25"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r</a:t>
                </a:r>
                <a:endParaRPr lang="zh-CN" altLang="zh-CN" sz="1800" dirty="0">
                  <a:latin typeface="Arial" panose="020B0604020202020204" pitchFamily="34" charset="0"/>
                </a:endParaRPr>
              </a:p>
            </p:txBody>
          </p:sp>
          <p:sp>
            <p:nvSpPr>
              <p:cNvPr id="86158" name="Rectangle 8964"/>
              <p:cNvSpPr/>
              <p:nvPr/>
            </p:nvSpPr>
            <p:spPr>
              <a:xfrm rot="-5400000">
                <a:off x="3396" y="1062"/>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59" name="Rectangle 8965"/>
              <p:cNvSpPr/>
              <p:nvPr/>
            </p:nvSpPr>
            <p:spPr>
              <a:xfrm rot="-5400000">
                <a:off x="3396" y="1044"/>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60" name="Rectangle 8966"/>
              <p:cNvSpPr/>
              <p:nvPr/>
            </p:nvSpPr>
            <p:spPr>
              <a:xfrm rot="-5400000">
                <a:off x="3441" y="96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9</a:t>
                </a:r>
                <a:endParaRPr lang="zh-CN" altLang="zh-CN" sz="1800" dirty="0">
                  <a:latin typeface="Arial" panose="020B0604020202020204" pitchFamily="34" charset="0"/>
                </a:endParaRPr>
              </a:p>
            </p:txBody>
          </p:sp>
          <p:sp>
            <p:nvSpPr>
              <p:cNvPr id="86161" name="Rectangle 8967"/>
              <p:cNvSpPr/>
              <p:nvPr/>
            </p:nvSpPr>
            <p:spPr>
              <a:xfrm rot="-5400000">
                <a:off x="3441" y="94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6162" name="Rectangle 8968"/>
              <p:cNvSpPr/>
              <p:nvPr/>
            </p:nvSpPr>
            <p:spPr>
              <a:xfrm rot="-5400000">
                <a:off x="3441" y="1027"/>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7</a:t>
                </a:r>
                <a:endParaRPr lang="zh-CN" altLang="zh-CN" sz="1800" dirty="0">
                  <a:latin typeface="Arial" panose="020B0604020202020204" pitchFamily="34" charset="0"/>
                </a:endParaRPr>
              </a:p>
            </p:txBody>
          </p:sp>
          <p:sp>
            <p:nvSpPr>
              <p:cNvPr id="86163" name="Rectangle 8969"/>
              <p:cNvSpPr/>
              <p:nvPr/>
            </p:nvSpPr>
            <p:spPr>
              <a:xfrm rot="-5400000">
                <a:off x="3441" y="1009"/>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6164" name="Rectangle 8970"/>
              <p:cNvSpPr/>
              <p:nvPr/>
            </p:nvSpPr>
            <p:spPr>
              <a:xfrm rot="-5400000">
                <a:off x="3439" y="109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6</a:t>
                </a:r>
                <a:endParaRPr lang="zh-CN" altLang="zh-CN" sz="1800" dirty="0">
                  <a:latin typeface="Arial" panose="020B0604020202020204" pitchFamily="34" charset="0"/>
                </a:endParaRPr>
              </a:p>
            </p:txBody>
          </p:sp>
          <p:sp>
            <p:nvSpPr>
              <p:cNvPr id="86165" name="Rectangle 8971"/>
              <p:cNvSpPr/>
              <p:nvPr/>
            </p:nvSpPr>
            <p:spPr>
              <a:xfrm rot="-5400000">
                <a:off x="3439" y="107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6166" name="Rectangle 8972"/>
              <p:cNvSpPr/>
              <p:nvPr/>
            </p:nvSpPr>
            <p:spPr>
              <a:xfrm rot="-5400000">
                <a:off x="3439" y="115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4</a:t>
                </a:r>
                <a:endParaRPr lang="zh-CN" altLang="zh-CN" sz="1800" dirty="0">
                  <a:latin typeface="Arial" panose="020B0604020202020204" pitchFamily="34" charset="0"/>
                </a:endParaRPr>
              </a:p>
            </p:txBody>
          </p:sp>
          <p:sp>
            <p:nvSpPr>
              <p:cNvPr id="86167" name="Rectangle 8973"/>
              <p:cNvSpPr/>
              <p:nvPr/>
            </p:nvSpPr>
            <p:spPr>
              <a:xfrm rot="-5400000">
                <a:off x="3439" y="113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6168" name="Rectangle 8974"/>
              <p:cNvSpPr/>
              <p:nvPr/>
            </p:nvSpPr>
            <p:spPr>
              <a:xfrm rot="-5400000">
                <a:off x="3440" y="1215"/>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3</a:t>
                </a:r>
                <a:endParaRPr lang="zh-CN" altLang="zh-CN" sz="1800" dirty="0">
                  <a:latin typeface="Arial" panose="020B0604020202020204" pitchFamily="34" charset="0"/>
                </a:endParaRPr>
              </a:p>
            </p:txBody>
          </p:sp>
          <p:sp>
            <p:nvSpPr>
              <p:cNvPr id="86169" name="Rectangle 8975"/>
              <p:cNvSpPr/>
              <p:nvPr/>
            </p:nvSpPr>
            <p:spPr>
              <a:xfrm rot="-5400000">
                <a:off x="3440" y="119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6170" name="Rectangle 8976"/>
              <p:cNvSpPr/>
              <p:nvPr/>
            </p:nvSpPr>
            <p:spPr>
              <a:xfrm rot="-5400000">
                <a:off x="3441" y="127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71" name="Rectangle 8977"/>
              <p:cNvSpPr/>
              <p:nvPr/>
            </p:nvSpPr>
            <p:spPr>
              <a:xfrm rot="-5400000">
                <a:off x="3441" y="126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6172" name="Rectangle 8978"/>
              <p:cNvSpPr/>
              <p:nvPr/>
            </p:nvSpPr>
            <p:spPr>
              <a:xfrm rot="-5400000">
                <a:off x="3440" y="1331"/>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0</a:t>
                </a:r>
                <a:endParaRPr lang="zh-CN" altLang="zh-CN" sz="1800" dirty="0">
                  <a:latin typeface="Arial" panose="020B0604020202020204" pitchFamily="34" charset="0"/>
                </a:endParaRPr>
              </a:p>
            </p:txBody>
          </p:sp>
          <p:sp>
            <p:nvSpPr>
              <p:cNvPr id="86173" name="Rectangle 8979"/>
              <p:cNvSpPr/>
              <p:nvPr/>
            </p:nvSpPr>
            <p:spPr>
              <a:xfrm rot="-5400000">
                <a:off x="3437" y="453"/>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1</a:t>
                </a:r>
                <a:endParaRPr lang="zh-CN" altLang="zh-CN" sz="1800" dirty="0">
                  <a:latin typeface="Arial" panose="020B0604020202020204" pitchFamily="34" charset="0"/>
                </a:endParaRPr>
              </a:p>
            </p:txBody>
          </p:sp>
          <p:sp>
            <p:nvSpPr>
              <p:cNvPr id="86174" name="Rectangle 8980"/>
              <p:cNvSpPr/>
              <p:nvPr/>
            </p:nvSpPr>
            <p:spPr>
              <a:xfrm rot="-5400000">
                <a:off x="3437" y="436"/>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e</a:t>
                </a:r>
                <a:endParaRPr lang="zh-CN" altLang="zh-CN" sz="1800" dirty="0">
                  <a:latin typeface="Arial" panose="020B0604020202020204" pitchFamily="34" charset="0"/>
                </a:endParaRPr>
              </a:p>
            </p:txBody>
          </p:sp>
          <p:sp>
            <p:nvSpPr>
              <p:cNvPr id="86175" name="Rectangle 8981"/>
              <p:cNvSpPr/>
              <p:nvPr/>
            </p:nvSpPr>
            <p:spPr>
              <a:xfrm rot="-5400000">
                <a:off x="3437" y="418"/>
                <a:ext cx="32" cy="53"/>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400" dirty="0">
                    <a:solidFill>
                      <a:srgbClr val="000000"/>
                    </a:solidFill>
                    <a:latin typeface="Arial" panose="020B0604020202020204" pitchFamily="34" charset="0"/>
                  </a:rPr>
                  <a:t>5</a:t>
                </a:r>
                <a:endParaRPr lang="zh-CN" altLang="zh-CN" sz="1800" dirty="0">
                  <a:latin typeface="Arial" panose="020B0604020202020204" pitchFamily="34" charset="0"/>
                </a:endParaRPr>
              </a:p>
            </p:txBody>
          </p:sp>
          <p:sp>
            <p:nvSpPr>
              <p:cNvPr id="86176" name="Rectangle 8982"/>
              <p:cNvSpPr/>
              <p:nvPr/>
            </p:nvSpPr>
            <p:spPr>
              <a:xfrm>
                <a:off x="4347" y="477"/>
                <a:ext cx="34"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TE</a:t>
                </a:r>
                <a:endParaRPr lang="zh-CN" altLang="zh-CN" sz="1800" dirty="0">
                  <a:latin typeface="Arial" panose="020B0604020202020204" pitchFamily="34" charset="0"/>
                </a:endParaRPr>
              </a:p>
            </p:txBody>
          </p:sp>
          <p:sp>
            <p:nvSpPr>
              <p:cNvPr id="86177" name="Line 8983"/>
              <p:cNvSpPr/>
              <p:nvPr/>
            </p:nvSpPr>
            <p:spPr>
              <a:xfrm>
                <a:off x="4324" y="490"/>
                <a:ext cx="15" cy="0"/>
              </a:xfrm>
              <a:prstGeom prst="line">
                <a:avLst/>
              </a:prstGeom>
              <a:ln w="11113" cap="flat" cmpd="sng">
                <a:solidFill>
                  <a:srgbClr val="FF0000"/>
                </a:solidFill>
                <a:prstDash val="solid"/>
                <a:headEnd type="none" w="med" len="med"/>
                <a:tailEnd type="none" w="med" len="med"/>
              </a:ln>
            </p:spPr>
          </p:sp>
          <p:sp>
            <p:nvSpPr>
              <p:cNvPr id="86178" name="Rectangle 8984"/>
              <p:cNvSpPr/>
              <p:nvPr/>
            </p:nvSpPr>
            <p:spPr>
              <a:xfrm>
                <a:off x="4347" y="502"/>
                <a:ext cx="37"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200" dirty="0">
                    <a:solidFill>
                      <a:srgbClr val="000000"/>
                    </a:solidFill>
                    <a:latin typeface="Arial" panose="020B0604020202020204" pitchFamily="34" charset="0"/>
                  </a:rPr>
                  <a:t>TM</a:t>
                </a:r>
                <a:endParaRPr lang="zh-CN" altLang="zh-CN" sz="1800" dirty="0">
                  <a:latin typeface="Arial" panose="020B0604020202020204" pitchFamily="34" charset="0"/>
                </a:endParaRPr>
              </a:p>
            </p:txBody>
          </p:sp>
          <p:sp>
            <p:nvSpPr>
              <p:cNvPr id="86179" name="Line 8985"/>
              <p:cNvSpPr/>
              <p:nvPr/>
            </p:nvSpPr>
            <p:spPr>
              <a:xfrm>
                <a:off x="4324" y="515"/>
                <a:ext cx="15" cy="0"/>
              </a:xfrm>
              <a:prstGeom prst="line">
                <a:avLst/>
              </a:prstGeom>
              <a:ln w="11113" cap="flat" cmpd="sng">
                <a:solidFill>
                  <a:srgbClr val="0000FF"/>
                </a:solidFill>
                <a:prstDash val="solid"/>
                <a:headEnd type="none" w="med" len="med"/>
                <a:tailEnd type="none" w="med" len="med"/>
              </a:ln>
            </p:spPr>
          </p:sp>
          <p:sp>
            <p:nvSpPr>
              <p:cNvPr id="86180" name="Rectangle 8986"/>
              <p:cNvSpPr/>
              <p:nvPr/>
            </p:nvSpPr>
            <p:spPr>
              <a:xfrm>
                <a:off x="2798" y="2012"/>
                <a:ext cx="175" cy="32"/>
              </a:xfrm>
              <a:prstGeom prst="rect">
                <a:avLst/>
              </a:prstGeom>
              <a:noFill/>
              <a:ln w="9525">
                <a:noFill/>
              </a:ln>
            </p:spPr>
            <p:txBody>
              <a:bodyPr wrap="none" lIns="0" tIns="0" rIns="0" bIns="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zh-CN" sz="300" dirty="0">
                    <a:solidFill>
                      <a:srgbClr val="FFFFFF"/>
                    </a:solidFill>
                    <a:latin typeface="Arial" panose="020B0604020202020204" pitchFamily="34" charset="0"/>
                  </a:rPr>
                  <a:t>Frequency / Hz</a:t>
                </a:r>
                <a:endParaRPr lang="zh-CN" altLang="zh-CN" sz="1800" dirty="0">
                  <a:latin typeface="Arial" panose="020B0604020202020204" pitchFamily="34" charset="0"/>
                </a:endParaRPr>
              </a:p>
            </p:txBody>
          </p:sp>
          <p:sp>
            <p:nvSpPr>
              <p:cNvPr id="86181" name="Line 8987"/>
              <p:cNvSpPr/>
              <p:nvPr/>
            </p:nvSpPr>
            <p:spPr>
              <a:xfrm>
                <a:off x="2416" y="1976"/>
                <a:ext cx="925" cy="0"/>
              </a:xfrm>
              <a:prstGeom prst="line">
                <a:avLst/>
              </a:prstGeom>
              <a:ln w="11113" cap="flat" cmpd="sng">
                <a:solidFill>
                  <a:srgbClr val="000000"/>
                </a:solidFill>
                <a:prstDash val="solid"/>
                <a:headEnd type="none" w="med" len="med"/>
                <a:tailEnd type="none" w="med" len="med"/>
              </a:ln>
            </p:spPr>
          </p:sp>
          <p:sp>
            <p:nvSpPr>
              <p:cNvPr id="86182" name="Line 8988"/>
              <p:cNvSpPr/>
              <p:nvPr/>
            </p:nvSpPr>
            <p:spPr>
              <a:xfrm>
                <a:off x="3341" y="1978"/>
                <a:ext cx="0" cy="6"/>
              </a:xfrm>
              <a:prstGeom prst="line">
                <a:avLst/>
              </a:prstGeom>
              <a:ln w="11113" cap="flat" cmpd="sng">
                <a:solidFill>
                  <a:srgbClr val="000000"/>
                </a:solidFill>
                <a:prstDash val="solid"/>
                <a:headEnd type="none" w="med" len="med"/>
                <a:tailEnd type="none" w="med" len="med"/>
              </a:ln>
            </p:spPr>
          </p:sp>
          <p:sp>
            <p:nvSpPr>
              <p:cNvPr id="86183" name="Line 8989"/>
              <p:cNvSpPr/>
              <p:nvPr/>
            </p:nvSpPr>
            <p:spPr>
              <a:xfrm>
                <a:off x="3209" y="1978"/>
                <a:ext cx="0" cy="6"/>
              </a:xfrm>
              <a:prstGeom prst="line">
                <a:avLst/>
              </a:prstGeom>
              <a:ln w="11113" cap="flat" cmpd="sng">
                <a:solidFill>
                  <a:srgbClr val="000000"/>
                </a:solidFill>
                <a:prstDash val="solid"/>
                <a:headEnd type="none" w="med" len="med"/>
                <a:tailEnd type="none" w="med" len="med"/>
              </a:ln>
            </p:spPr>
          </p:sp>
          <p:sp>
            <p:nvSpPr>
              <p:cNvPr id="86184" name="Line 8990"/>
              <p:cNvSpPr/>
              <p:nvPr/>
            </p:nvSpPr>
            <p:spPr>
              <a:xfrm>
                <a:off x="3077" y="1978"/>
                <a:ext cx="0" cy="6"/>
              </a:xfrm>
              <a:prstGeom prst="line">
                <a:avLst/>
              </a:prstGeom>
              <a:ln w="11113" cap="flat" cmpd="sng">
                <a:solidFill>
                  <a:srgbClr val="000000"/>
                </a:solidFill>
                <a:prstDash val="solid"/>
                <a:headEnd type="none" w="med" len="med"/>
                <a:tailEnd type="none" w="med" len="med"/>
              </a:ln>
            </p:spPr>
          </p:sp>
          <p:sp>
            <p:nvSpPr>
              <p:cNvPr id="86185" name="Line 8991"/>
              <p:cNvSpPr/>
              <p:nvPr/>
            </p:nvSpPr>
            <p:spPr>
              <a:xfrm>
                <a:off x="2945" y="1978"/>
                <a:ext cx="0" cy="6"/>
              </a:xfrm>
              <a:prstGeom prst="line">
                <a:avLst/>
              </a:prstGeom>
              <a:ln w="11113" cap="flat" cmpd="sng">
                <a:solidFill>
                  <a:srgbClr val="000000"/>
                </a:solidFill>
                <a:prstDash val="solid"/>
                <a:headEnd type="none" w="med" len="med"/>
                <a:tailEnd type="none" w="med" len="med"/>
              </a:ln>
            </p:spPr>
          </p:sp>
          <p:sp>
            <p:nvSpPr>
              <p:cNvPr id="86186" name="Line 8992"/>
              <p:cNvSpPr/>
              <p:nvPr/>
            </p:nvSpPr>
            <p:spPr>
              <a:xfrm>
                <a:off x="2811" y="1978"/>
                <a:ext cx="0" cy="6"/>
              </a:xfrm>
              <a:prstGeom prst="line">
                <a:avLst/>
              </a:prstGeom>
              <a:ln w="11113" cap="flat" cmpd="sng">
                <a:solidFill>
                  <a:srgbClr val="000000"/>
                </a:solidFill>
                <a:prstDash val="solid"/>
                <a:headEnd type="none" w="med" len="med"/>
                <a:tailEnd type="none" w="med" len="med"/>
              </a:ln>
            </p:spPr>
          </p:sp>
          <p:sp>
            <p:nvSpPr>
              <p:cNvPr id="86187" name="Line 8993"/>
              <p:cNvSpPr/>
              <p:nvPr/>
            </p:nvSpPr>
            <p:spPr>
              <a:xfrm>
                <a:off x="2679" y="1978"/>
                <a:ext cx="0" cy="6"/>
              </a:xfrm>
              <a:prstGeom prst="line">
                <a:avLst/>
              </a:prstGeom>
              <a:ln w="11113" cap="flat" cmpd="sng">
                <a:solidFill>
                  <a:srgbClr val="000000"/>
                </a:solidFill>
                <a:prstDash val="solid"/>
                <a:headEnd type="none" w="med" len="med"/>
                <a:tailEnd type="none" w="med" len="med"/>
              </a:ln>
            </p:spPr>
          </p:sp>
          <p:sp>
            <p:nvSpPr>
              <p:cNvPr id="86188" name="Line 8994"/>
              <p:cNvSpPr/>
              <p:nvPr/>
            </p:nvSpPr>
            <p:spPr>
              <a:xfrm>
                <a:off x="2548" y="1978"/>
                <a:ext cx="0" cy="6"/>
              </a:xfrm>
              <a:prstGeom prst="line">
                <a:avLst/>
              </a:prstGeom>
              <a:ln w="11113" cap="flat" cmpd="sng">
                <a:solidFill>
                  <a:srgbClr val="000000"/>
                </a:solidFill>
                <a:prstDash val="solid"/>
                <a:headEnd type="none" w="med" len="med"/>
                <a:tailEnd type="none" w="med" len="med"/>
              </a:ln>
            </p:spPr>
          </p:sp>
          <p:sp>
            <p:nvSpPr>
              <p:cNvPr id="86189" name="Line 8995"/>
              <p:cNvSpPr/>
              <p:nvPr/>
            </p:nvSpPr>
            <p:spPr>
              <a:xfrm>
                <a:off x="2416" y="1978"/>
                <a:ext cx="0" cy="6"/>
              </a:xfrm>
              <a:prstGeom prst="line">
                <a:avLst/>
              </a:prstGeom>
              <a:ln w="11113" cap="flat" cmpd="sng">
                <a:solidFill>
                  <a:srgbClr val="000000"/>
                </a:solidFill>
                <a:prstDash val="solid"/>
                <a:headEnd type="none" w="med" len="med"/>
                <a:tailEnd type="none" w="med" len="med"/>
              </a:ln>
            </p:spPr>
          </p:sp>
          <p:sp>
            <p:nvSpPr>
              <p:cNvPr id="86190" name="Line 8996"/>
              <p:cNvSpPr/>
              <p:nvPr/>
            </p:nvSpPr>
            <p:spPr>
              <a:xfrm>
                <a:off x="3341" y="1522"/>
                <a:ext cx="0" cy="905"/>
              </a:xfrm>
              <a:prstGeom prst="line">
                <a:avLst/>
              </a:prstGeom>
              <a:ln w="7938" cap="flat" cmpd="sng">
                <a:solidFill>
                  <a:srgbClr val="000000"/>
                </a:solidFill>
                <a:prstDash val="solid"/>
                <a:headEnd type="none" w="med" len="med"/>
                <a:tailEnd type="none" w="med" len="med"/>
              </a:ln>
            </p:spPr>
          </p:sp>
          <p:sp>
            <p:nvSpPr>
              <p:cNvPr id="86191" name="Line 8997"/>
              <p:cNvSpPr/>
              <p:nvPr/>
            </p:nvSpPr>
            <p:spPr>
              <a:xfrm>
                <a:off x="3209" y="1522"/>
                <a:ext cx="0" cy="905"/>
              </a:xfrm>
              <a:prstGeom prst="line">
                <a:avLst/>
              </a:prstGeom>
              <a:ln w="0" cap="flat" cmpd="sng">
                <a:solidFill>
                  <a:srgbClr val="000000"/>
                </a:solidFill>
                <a:prstDash val="solid"/>
                <a:headEnd type="none" w="med" len="med"/>
                <a:tailEnd type="none" w="med" len="med"/>
              </a:ln>
            </p:spPr>
          </p:sp>
          <p:sp>
            <p:nvSpPr>
              <p:cNvPr id="86192" name="Line 8998"/>
              <p:cNvSpPr/>
              <p:nvPr/>
            </p:nvSpPr>
            <p:spPr>
              <a:xfrm>
                <a:off x="3077" y="1522"/>
                <a:ext cx="0" cy="905"/>
              </a:xfrm>
              <a:prstGeom prst="line">
                <a:avLst/>
              </a:prstGeom>
              <a:ln w="0" cap="flat" cmpd="sng">
                <a:solidFill>
                  <a:srgbClr val="000000"/>
                </a:solidFill>
                <a:prstDash val="solid"/>
                <a:headEnd type="none" w="med" len="med"/>
                <a:tailEnd type="none" w="med" len="med"/>
              </a:ln>
            </p:spPr>
          </p:sp>
          <p:sp>
            <p:nvSpPr>
              <p:cNvPr id="86193" name="Line 8999"/>
              <p:cNvSpPr/>
              <p:nvPr/>
            </p:nvSpPr>
            <p:spPr>
              <a:xfrm>
                <a:off x="2945" y="1522"/>
                <a:ext cx="0" cy="905"/>
              </a:xfrm>
              <a:prstGeom prst="line">
                <a:avLst/>
              </a:prstGeom>
              <a:ln w="0" cap="flat" cmpd="sng">
                <a:solidFill>
                  <a:srgbClr val="000000"/>
                </a:solidFill>
                <a:prstDash val="solid"/>
                <a:headEnd type="none" w="med" len="med"/>
                <a:tailEnd type="none" w="med" len="med"/>
              </a:ln>
            </p:spPr>
          </p:sp>
          <p:sp>
            <p:nvSpPr>
              <p:cNvPr id="86194" name="Line 9000"/>
              <p:cNvSpPr/>
              <p:nvPr/>
            </p:nvSpPr>
            <p:spPr>
              <a:xfrm>
                <a:off x="2811" y="1522"/>
                <a:ext cx="0" cy="905"/>
              </a:xfrm>
              <a:prstGeom prst="line">
                <a:avLst/>
              </a:prstGeom>
              <a:ln w="0" cap="flat" cmpd="sng">
                <a:solidFill>
                  <a:srgbClr val="000000"/>
                </a:solidFill>
                <a:prstDash val="solid"/>
                <a:headEnd type="none" w="med" len="med"/>
                <a:tailEnd type="none" w="med" len="med"/>
              </a:ln>
            </p:spPr>
          </p:sp>
          <p:sp>
            <p:nvSpPr>
              <p:cNvPr id="86195" name="Line 9001"/>
              <p:cNvSpPr/>
              <p:nvPr/>
            </p:nvSpPr>
            <p:spPr>
              <a:xfrm>
                <a:off x="2679" y="1522"/>
                <a:ext cx="0" cy="905"/>
              </a:xfrm>
              <a:prstGeom prst="line">
                <a:avLst/>
              </a:prstGeom>
              <a:ln w="0" cap="flat" cmpd="sng">
                <a:solidFill>
                  <a:srgbClr val="000000"/>
                </a:solidFill>
                <a:prstDash val="solid"/>
                <a:headEnd type="none" w="med" len="med"/>
                <a:tailEnd type="none" w="med" len="med"/>
              </a:ln>
            </p:spPr>
          </p:sp>
          <p:sp>
            <p:nvSpPr>
              <p:cNvPr id="86196" name="Line 9002"/>
              <p:cNvSpPr/>
              <p:nvPr/>
            </p:nvSpPr>
            <p:spPr>
              <a:xfrm>
                <a:off x="2548" y="1522"/>
                <a:ext cx="0" cy="905"/>
              </a:xfrm>
              <a:prstGeom prst="line">
                <a:avLst/>
              </a:prstGeom>
              <a:ln w="0" cap="flat" cmpd="sng">
                <a:solidFill>
                  <a:srgbClr val="000000"/>
                </a:solidFill>
                <a:prstDash val="solid"/>
                <a:headEnd type="none" w="med" len="med"/>
                <a:tailEnd type="none" w="med" len="med"/>
              </a:ln>
            </p:spPr>
          </p:sp>
          <p:sp>
            <p:nvSpPr>
              <p:cNvPr id="86197" name="Line 9003"/>
              <p:cNvSpPr/>
              <p:nvPr/>
            </p:nvSpPr>
            <p:spPr>
              <a:xfrm>
                <a:off x="2416" y="1522"/>
                <a:ext cx="0" cy="905"/>
              </a:xfrm>
              <a:prstGeom prst="line">
                <a:avLst/>
              </a:prstGeom>
              <a:ln w="11113" cap="flat" cmpd="sng">
                <a:solidFill>
                  <a:srgbClr val="000000"/>
                </a:solidFill>
                <a:prstDash val="solid"/>
                <a:headEnd type="none" w="med" len="med"/>
                <a:tailEnd type="none" w="med" len="med"/>
              </a:ln>
            </p:spPr>
          </p:sp>
          <p:sp>
            <p:nvSpPr>
              <p:cNvPr id="86198" name="Line 9004"/>
              <p:cNvSpPr/>
              <p:nvPr/>
            </p:nvSpPr>
            <p:spPr>
              <a:xfrm flipV="1">
                <a:off x="3341" y="1968"/>
                <a:ext cx="0" cy="6"/>
              </a:xfrm>
              <a:prstGeom prst="line">
                <a:avLst/>
              </a:prstGeom>
              <a:ln w="11113" cap="flat" cmpd="sng">
                <a:solidFill>
                  <a:srgbClr val="000000"/>
                </a:solidFill>
                <a:prstDash val="solid"/>
                <a:headEnd type="none" w="med" len="med"/>
                <a:tailEnd type="none" w="med" len="med"/>
              </a:ln>
            </p:spPr>
          </p:sp>
          <p:sp>
            <p:nvSpPr>
              <p:cNvPr id="86199" name="Line 9005"/>
              <p:cNvSpPr/>
              <p:nvPr/>
            </p:nvSpPr>
            <p:spPr>
              <a:xfrm flipV="1">
                <a:off x="3209" y="1968"/>
                <a:ext cx="0" cy="6"/>
              </a:xfrm>
              <a:prstGeom prst="line">
                <a:avLst/>
              </a:prstGeom>
              <a:ln w="11113" cap="flat" cmpd="sng">
                <a:solidFill>
                  <a:srgbClr val="000000"/>
                </a:solidFill>
                <a:prstDash val="solid"/>
                <a:headEnd type="none" w="med" len="med"/>
                <a:tailEnd type="none" w="med" len="med"/>
              </a:ln>
            </p:spPr>
          </p:sp>
          <p:sp>
            <p:nvSpPr>
              <p:cNvPr id="86200" name="Line 9006"/>
              <p:cNvSpPr/>
              <p:nvPr/>
            </p:nvSpPr>
            <p:spPr>
              <a:xfrm flipV="1">
                <a:off x="3077" y="1968"/>
                <a:ext cx="0" cy="6"/>
              </a:xfrm>
              <a:prstGeom prst="line">
                <a:avLst/>
              </a:prstGeom>
              <a:ln w="11113" cap="flat" cmpd="sng">
                <a:solidFill>
                  <a:srgbClr val="000000"/>
                </a:solidFill>
                <a:prstDash val="solid"/>
                <a:headEnd type="none" w="med" len="med"/>
                <a:tailEnd type="none" w="med" len="med"/>
              </a:ln>
            </p:spPr>
          </p:sp>
          <p:sp>
            <p:nvSpPr>
              <p:cNvPr id="86201" name="Line 9007"/>
              <p:cNvSpPr/>
              <p:nvPr/>
            </p:nvSpPr>
            <p:spPr>
              <a:xfrm flipV="1">
                <a:off x="2945" y="1968"/>
                <a:ext cx="0" cy="6"/>
              </a:xfrm>
              <a:prstGeom prst="line">
                <a:avLst/>
              </a:prstGeom>
              <a:ln w="11113" cap="flat" cmpd="sng">
                <a:solidFill>
                  <a:srgbClr val="000000"/>
                </a:solidFill>
                <a:prstDash val="solid"/>
                <a:headEnd type="none" w="med" len="med"/>
                <a:tailEnd type="none" w="med" len="med"/>
              </a:ln>
            </p:spPr>
          </p:sp>
          <p:sp>
            <p:nvSpPr>
              <p:cNvPr id="86202" name="Line 9008"/>
              <p:cNvSpPr/>
              <p:nvPr/>
            </p:nvSpPr>
            <p:spPr>
              <a:xfrm flipV="1">
                <a:off x="2811" y="1968"/>
                <a:ext cx="0" cy="6"/>
              </a:xfrm>
              <a:prstGeom prst="line">
                <a:avLst/>
              </a:prstGeom>
              <a:ln w="11113" cap="flat" cmpd="sng">
                <a:solidFill>
                  <a:srgbClr val="000000"/>
                </a:solidFill>
                <a:prstDash val="solid"/>
                <a:headEnd type="none" w="med" len="med"/>
                <a:tailEnd type="none" w="med" len="med"/>
              </a:ln>
            </p:spPr>
          </p:sp>
          <p:sp>
            <p:nvSpPr>
              <p:cNvPr id="86203" name="Line 9009"/>
              <p:cNvSpPr/>
              <p:nvPr/>
            </p:nvSpPr>
            <p:spPr>
              <a:xfrm flipV="1">
                <a:off x="2679" y="1968"/>
                <a:ext cx="0" cy="6"/>
              </a:xfrm>
              <a:prstGeom prst="line">
                <a:avLst/>
              </a:prstGeom>
              <a:ln w="11113" cap="flat" cmpd="sng">
                <a:solidFill>
                  <a:srgbClr val="000000"/>
                </a:solidFill>
                <a:prstDash val="solid"/>
                <a:headEnd type="none" w="med" len="med"/>
                <a:tailEnd type="none" w="med" len="med"/>
              </a:ln>
            </p:spPr>
          </p:sp>
          <p:sp>
            <p:nvSpPr>
              <p:cNvPr id="86204" name="Line 9010"/>
              <p:cNvSpPr/>
              <p:nvPr/>
            </p:nvSpPr>
            <p:spPr>
              <a:xfrm flipV="1">
                <a:off x="2548" y="1968"/>
                <a:ext cx="0" cy="6"/>
              </a:xfrm>
              <a:prstGeom prst="line">
                <a:avLst/>
              </a:prstGeom>
              <a:ln w="11113" cap="flat" cmpd="sng">
                <a:solidFill>
                  <a:srgbClr val="000000"/>
                </a:solidFill>
                <a:prstDash val="solid"/>
                <a:headEnd type="none" w="med" len="med"/>
                <a:tailEnd type="none" w="med" len="med"/>
              </a:ln>
            </p:spPr>
          </p:sp>
          <p:sp>
            <p:nvSpPr>
              <p:cNvPr id="86205" name="Line 9011"/>
              <p:cNvSpPr/>
              <p:nvPr/>
            </p:nvSpPr>
            <p:spPr>
              <a:xfrm flipV="1">
                <a:off x="2416" y="1968"/>
                <a:ext cx="0" cy="6"/>
              </a:xfrm>
              <a:prstGeom prst="line">
                <a:avLst/>
              </a:prstGeom>
              <a:ln w="11113" cap="flat" cmpd="sng">
                <a:solidFill>
                  <a:srgbClr val="000000"/>
                </a:solidFill>
                <a:prstDash val="solid"/>
                <a:headEnd type="none" w="med" len="med"/>
                <a:tailEnd type="none" w="med" len="med"/>
              </a:ln>
            </p:spPr>
          </p:sp>
          <p:sp>
            <p:nvSpPr>
              <p:cNvPr id="86206" name="Line 9012"/>
              <p:cNvSpPr/>
              <p:nvPr/>
            </p:nvSpPr>
            <p:spPr>
              <a:xfrm>
                <a:off x="3301" y="1978"/>
                <a:ext cx="0" cy="9"/>
              </a:xfrm>
              <a:prstGeom prst="line">
                <a:avLst/>
              </a:prstGeom>
              <a:ln w="11113" cap="flat" cmpd="sng">
                <a:solidFill>
                  <a:srgbClr val="000000"/>
                </a:solidFill>
                <a:prstDash val="solid"/>
                <a:headEnd type="none" w="med" len="med"/>
                <a:tailEnd type="none" w="med" len="med"/>
              </a:ln>
            </p:spPr>
          </p:sp>
          <p:sp>
            <p:nvSpPr>
              <p:cNvPr id="86207" name="Line 9013"/>
              <p:cNvSpPr/>
              <p:nvPr/>
            </p:nvSpPr>
            <p:spPr>
              <a:xfrm>
                <a:off x="3277" y="1978"/>
                <a:ext cx="0" cy="9"/>
              </a:xfrm>
              <a:prstGeom prst="line">
                <a:avLst/>
              </a:prstGeom>
              <a:ln w="11113" cap="flat" cmpd="sng">
                <a:solidFill>
                  <a:srgbClr val="000000"/>
                </a:solidFill>
                <a:prstDash val="solid"/>
                <a:headEnd type="none" w="med" len="med"/>
                <a:tailEnd type="none" w="med" len="med"/>
              </a:ln>
            </p:spPr>
          </p:sp>
          <p:sp>
            <p:nvSpPr>
              <p:cNvPr id="86208" name="Line 9014"/>
              <p:cNvSpPr/>
              <p:nvPr/>
            </p:nvSpPr>
            <p:spPr>
              <a:xfrm>
                <a:off x="3262" y="1978"/>
                <a:ext cx="0" cy="9"/>
              </a:xfrm>
              <a:prstGeom prst="line">
                <a:avLst/>
              </a:prstGeom>
              <a:ln w="11113" cap="flat" cmpd="sng">
                <a:solidFill>
                  <a:srgbClr val="000000"/>
                </a:solidFill>
                <a:prstDash val="solid"/>
                <a:headEnd type="none" w="med" len="med"/>
                <a:tailEnd type="none" w="med" len="med"/>
              </a:ln>
            </p:spPr>
          </p:sp>
          <p:sp>
            <p:nvSpPr>
              <p:cNvPr id="86209" name="Line 9015"/>
              <p:cNvSpPr/>
              <p:nvPr/>
            </p:nvSpPr>
            <p:spPr>
              <a:xfrm>
                <a:off x="3248" y="1978"/>
                <a:ext cx="0" cy="9"/>
              </a:xfrm>
              <a:prstGeom prst="line">
                <a:avLst/>
              </a:prstGeom>
              <a:ln w="11113" cap="flat" cmpd="sng">
                <a:solidFill>
                  <a:srgbClr val="000000"/>
                </a:solidFill>
                <a:prstDash val="solid"/>
                <a:headEnd type="none" w="med" len="med"/>
                <a:tailEnd type="none" w="med" len="med"/>
              </a:ln>
            </p:spPr>
          </p:sp>
          <p:sp>
            <p:nvSpPr>
              <p:cNvPr id="86210" name="Line 9016"/>
              <p:cNvSpPr/>
              <p:nvPr/>
            </p:nvSpPr>
            <p:spPr>
              <a:xfrm>
                <a:off x="3237" y="1978"/>
                <a:ext cx="0" cy="9"/>
              </a:xfrm>
              <a:prstGeom prst="line">
                <a:avLst/>
              </a:prstGeom>
              <a:ln w="11113" cap="flat" cmpd="sng">
                <a:solidFill>
                  <a:srgbClr val="000000"/>
                </a:solidFill>
                <a:prstDash val="solid"/>
                <a:headEnd type="none" w="med" len="med"/>
                <a:tailEnd type="none" w="med" len="med"/>
              </a:ln>
            </p:spPr>
          </p:sp>
          <p:sp>
            <p:nvSpPr>
              <p:cNvPr id="86211" name="Line 9017"/>
              <p:cNvSpPr/>
              <p:nvPr/>
            </p:nvSpPr>
            <p:spPr>
              <a:xfrm>
                <a:off x="3229" y="1978"/>
                <a:ext cx="0" cy="9"/>
              </a:xfrm>
              <a:prstGeom prst="line">
                <a:avLst/>
              </a:prstGeom>
              <a:ln w="11113" cap="flat" cmpd="sng">
                <a:solidFill>
                  <a:srgbClr val="000000"/>
                </a:solidFill>
                <a:prstDash val="solid"/>
                <a:headEnd type="none" w="med" len="med"/>
                <a:tailEnd type="none" w="med" len="med"/>
              </a:ln>
            </p:spPr>
          </p:sp>
          <p:sp>
            <p:nvSpPr>
              <p:cNvPr id="86212" name="Line 9018"/>
              <p:cNvSpPr/>
              <p:nvPr/>
            </p:nvSpPr>
            <p:spPr>
              <a:xfrm>
                <a:off x="3222" y="1978"/>
                <a:ext cx="0" cy="9"/>
              </a:xfrm>
              <a:prstGeom prst="line">
                <a:avLst/>
              </a:prstGeom>
              <a:ln w="11113" cap="flat" cmpd="sng">
                <a:solidFill>
                  <a:srgbClr val="000000"/>
                </a:solidFill>
                <a:prstDash val="solid"/>
                <a:headEnd type="none" w="med" len="med"/>
                <a:tailEnd type="none" w="med" len="med"/>
              </a:ln>
            </p:spPr>
          </p:sp>
          <p:sp>
            <p:nvSpPr>
              <p:cNvPr id="86213" name="Line 9019"/>
              <p:cNvSpPr/>
              <p:nvPr/>
            </p:nvSpPr>
            <p:spPr>
              <a:xfrm>
                <a:off x="3216" y="1978"/>
                <a:ext cx="0" cy="9"/>
              </a:xfrm>
              <a:prstGeom prst="line">
                <a:avLst/>
              </a:prstGeom>
              <a:ln w="11113" cap="flat" cmpd="sng">
                <a:solidFill>
                  <a:srgbClr val="000000"/>
                </a:solidFill>
                <a:prstDash val="solid"/>
                <a:headEnd type="none" w="med" len="med"/>
                <a:tailEnd type="none" w="med" len="med"/>
              </a:ln>
            </p:spPr>
          </p:sp>
          <p:sp>
            <p:nvSpPr>
              <p:cNvPr id="86214" name="Line 9020"/>
              <p:cNvSpPr/>
              <p:nvPr/>
            </p:nvSpPr>
            <p:spPr>
              <a:xfrm>
                <a:off x="3169" y="1978"/>
                <a:ext cx="0" cy="9"/>
              </a:xfrm>
              <a:prstGeom prst="line">
                <a:avLst/>
              </a:prstGeom>
              <a:ln w="11113" cap="flat" cmpd="sng">
                <a:solidFill>
                  <a:srgbClr val="000000"/>
                </a:solidFill>
                <a:prstDash val="solid"/>
                <a:headEnd type="none" w="med" len="med"/>
                <a:tailEnd type="none" w="med" len="med"/>
              </a:ln>
            </p:spPr>
          </p:sp>
          <p:sp>
            <p:nvSpPr>
              <p:cNvPr id="86215" name="Line 9021"/>
              <p:cNvSpPr/>
              <p:nvPr/>
            </p:nvSpPr>
            <p:spPr>
              <a:xfrm>
                <a:off x="3145" y="1978"/>
                <a:ext cx="0" cy="9"/>
              </a:xfrm>
              <a:prstGeom prst="line">
                <a:avLst/>
              </a:prstGeom>
              <a:ln w="11113" cap="flat" cmpd="sng">
                <a:solidFill>
                  <a:srgbClr val="000000"/>
                </a:solidFill>
                <a:prstDash val="solid"/>
                <a:headEnd type="none" w="med" len="med"/>
                <a:tailEnd type="none" w="med" len="med"/>
              </a:ln>
            </p:spPr>
          </p:sp>
          <p:sp>
            <p:nvSpPr>
              <p:cNvPr id="86216" name="Line 9022"/>
              <p:cNvSpPr/>
              <p:nvPr/>
            </p:nvSpPr>
            <p:spPr>
              <a:xfrm>
                <a:off x="3130" y="1978"/>
                <a:ext cx="0" cy="9"/>
              </a:xfrm>
              <a:prstGeom prst="line">
                <a:avLst/>
              </a:prstGeom>
              <a:ln w="11113" cap="flat" cmpd="sng">
                <a:solidFill>
                  <a:srgbClr val="000000"/>
                </a:solidFill>
                <a:prstDash val="solid"/>
                <a:headEnd type="none" w="med" len="med"/>
                <a:tailEnd type="none" w="med" len="med"/>
              </a:ln>
            </p:spPr>
          </p:sp>
          <p:sp>
            <p:nvSpPr>
              <p:cNvPr id="86217" name="Line 9023"/>
              <p:cNvSpPr/>
              <p:nvPr/>
            </p:nvSpPr>
            <p:spPr>
              <a:xfrm>
                <a:off x="3117" y="1978"/>
                <a:ext cx="0" cy="9"/>
              </a:xfrm>
              <a:prstGeom prst="line">
                <a:avLst/>
              </a:prstGeom>
              <a:ln w="11113" cap="flat" cmpd="sng">
                <a:solidFill>
                  <a:srgbClr val="000000"/>
                </a:solidFill>
                <a:prstDash val="solid"/>
                <a:headEnd type="none" w="med" len="med"/>
                <a:tailEnd type="none" w="med" len="med"/>
              </a:ln>
            </p:spPr>
          </p:sp>
          <p:sp>
            <p:nvSpPr>
              <p:cNvPr id="86218" name="Line 9024"/>
              <p:cNvSpPr/>
              <p:nvPr/>
            </p:nvSpPr>
            <p:spPr>
              <a:xfrm>
                <a:off x="3106" y="1978"/>
                <a:ext cx="0" cy="9"/>
              </a:xfrm>
              <a:prstGeom prst="line">
                <a:avLst/>
              </a:prstGeom>
              <a:ln w="11113" cap="flat" cmpd="sng">
                <a:solidFill>
                  <a:srgbClr val="000000"/>
                </a:solidFill>
                <a:prstDash val="solid"/>
                <a:headEnd type="none" w="med" len="med"/>
                <a:tailEnd type="none" w="med" len="med"/>
              </a:ln>
            </p:spPr>
          </p:sp>
          <p:sp>
            <p:nvSpPr>
              <p:cNvPr id="86219" name="Line 9025"/>
              <p:cNvSpPr/>
              <p:nvPr/>
            </p:nvSpPr>
            <p:spPr>
              <a:xfrm>
                <a:off x="3097" y="1978"/>
                <a:ext cx="0" cy="9"/>
              </a:xfrm>
              <a:prstGeom prst="line">
                <a:avLst/>
              </a:prstGeom>
              <a:ln w="11113" cap="flat" cmpd="sng">
                <a:solidFill>
                  <a:srgbClr val="000000"/>
                </a:solidFill>
                <a:prstDash val="solid"/>
                <a:headEnd type="none" w="med" len="med"/>
                <a:tailEnd type="none" w="med" len="med"/>
              </a:ln>
            </p:spPr>
          </p:sp>
          <p:sp>
            <p:nvSpPr>
              <p:cNvPr id="86220" name="Line 9026"/>
              <p:cNvSpPr/>
              <p:nvPr/>
            </p:nvSpPr>
            <p:spPr>
              <a:xfrm>
                <a:off x="3090" y="1978"/>
                <a:ext cx="0" cy="9"/>
              </a:xfrm>
              <a:prstGeom prst="line">
                <a:avLst/>
              </a:prstGeom>
              <a:ln w="11113" cap="flat" cmpd="sng">
                <a:solidFill>
                  <a:srgbClr val="000000"/>
                </a:solidFill>
                <a:prstDash val="solid"/>
                <a:headEnd type="none" w="med" len="med"/>
                <a:tailEnd type="none" w="med" len="med"/>
              </a:ln>
            </p:spPr>
          </p:sp>
          <p:sp>
            <p:nvSpPr>
              <p:cNvPr id="86221" name="Line 9027"/>
              <p:cNvSpPr/>
              <p:nvPr/>
            </p:nvSpPr>
            <p:spPr>
              <a:xfrm>
                <a:off x="3084" y="1978"/>
                <a:ext cx="0" cy="9"/>
              </a:xfrm>
              <a:prstGeom prst="line">
                <a:avLst/>
              </a:prstGeom>
              <a:ln w="11113" cap="flat" cmpd="sng">
                <a:solidFill>
                  <a:srgbClr val="000000"/>
                </a:solidFill>
                <a:prstDash val="solid"/>
                <a:headEnd type="none" w="med" len="med"/>
                <a:tailEnd type="none" w="med" len="med"/>
              </a:ln>
            </p:spPr>
          </p:sp>
          <p:sp>
            <p:nvSpPr>
              <p:cNvPr id="86222" name="Line 9028"/>
              <p:cNvSpPr/>
              <p:nvPr/>
            </p:nvSpPr>
            <p:spPr>
              <a:xfrm>
                <a:off x="3038" y="1978"/>
                <a:ext cx="0" cy="9"/>
              </a:xfrm>
              <a:prstGeom prst="line">
                <a:avLst/>
              </a:prstGeom>
              <a:ln w="11113" cap="flat" cmpd="sng">
                <a:solidFill>
                  <a:srgbClr val="000000"/>
                </a:solidFill>
                <a:prstDash val="solid"/>
                <a:headEnd type="none" w="med" len="med"/>
                <a:tailEnd type="none" w="med" len="med"/>
              </a:ln>
            </p:spPr>
          </p:sp>
          <p:sp>
            <p:nvSpPr>
              <p:cNvPr id="86223" name="Line 9029"/>
              <p:cNvSpPr/>
              <p:nvPr/>
            </p:nvSpPr>
            <p:spPr>
              <a:xfrm>
                <a:off x="3013" y="1978"/>
                <a:ext cx="0" cy="9"/>
              </a:xfrm>
              <a:prstGeom prst="line">
                <a:avLst/>
              </a:prstGeom>
              <a:ln w="11113" cap="flat" cmpd="sng">
                <a:solidFill>
                  <a:srgbClr val="000000"/>
                </a:solidFill>
                <a:prstDash val="solid"/>
                <a:headEnd type="none" w="med" len="med"/>
                <a:tailEnd type="none" w="med" len="med"/>
              </a:ln>
            </p:spPr>
          </p:sp>
          <p:sp>
            <p:nvSpPr>
              <p:cNvPr id="86224" name="Line 9030"/>
              <p:cNvSpPr/>
              <p:nvPr/>
            </p:nvSpPr>
            <p:spPr>
              <a:xfrm>
                <a:off x="2998" y="1978"/>
                <a:ext cx="0" cy="9"/>
              </a:xfrm>
              <a:prstGeom prst="line">
                <a:avLst/>
              </a:prstGeom>
              <a:ln w="11113" cap="flat" cmpd="sng">
                <a:solidFill>
                  <a:srgbClr val="000000"/>
                </a:solidFill>
                <a:prstDash val="solid"/>
                <a:headEnd type="none" w="med" len="med"/>
                <a:tailEnd type="none" w="med" len="med"/>
              </a:ln>
            </p:spPr>
          </p:sp>
          <p:sp>
            <p:nvSpPr>
              <p:cNvPr id="86225" name="Line 9031"/>
              <p:cNvSpPr/>
              <p:nvPr/>
            </p:nvSpPr>
            <p:spPr>
              <a:xfrm>
                <a:off x="2985" y="1978"/>
                <a:ext cx="0" cy="9"/>
              </a:xfrm>
              <a:prstGeom prst="line">
                <a:avLst/>
              </a:prstGeom>
              <a:ln w="11113" cap="flat" cmpd="sng">
                <a:solidFill>
                  <a:srgbClr val="000000"/>
                </a:solidFill>
                <a:prstDash val="solid"/>
                <a:headEnd type="none" w="med" len="med"/>
                <a:tailEnd type="none" w="med" len="med"/>
              </a:ln>
            </p:spPr>
          </p:sp>
          <p:sp>
            <p:nvSpPr>
              <p:cNvPr id="86226" name="Line 9032"/>
              <p:cNvSpPr/>
              <p:nvPr/>
            </p:nvSpPr>
            <p:spPr>
              <a:xfrm>
                <a:off x="2974" y="1978"/>
                <a:ext cx="0" cy="9"/>
              </a:xfrm>
              <a:prstGeom prst="line">
                <a:avLst/>
              </a:prstGeom>
              <a:ln w="11113" cap="flat" cmpd="sng">
                <a:solidFill>
                  <a:srgbClr val="000000"/>
                </a:solidFill>
                <a:prstDash val="solid"/>
                <a:headEnd type="none" w="med" len="med"/>
                <a:tailEnd type="none" w="med" len="med"/>
              </a:ln>
            </p:spPr>
          </p:sp>
          <p:sp>
            <p:nvSpPr>
              <p:cNvPr id="86227" name="Line 9033"/>
              <p:cNvSpPr/>
              <p:nvPr/>
            </p:nvSpPr>
            <p:spPr>
              <a:xfrm>
                <a:off x="2965" y="1978"/>
                <a:ext cx="0" cy="9"/>
              </a:xfrm>
              <a:prstGeom prst="line">
                <a:avLst/>
              </a:prstGeom>
              <a:ln w="11113" cap="flat" cmpd="sng">
                <a:solidFill>
                  <a:srgbClr val="000000"/>
                </a:solidFill>
                <a:prstDash val="solid"/>
                <a:headEnd type="none" w="med" len="med"/>
                <a:tailEnd type="none" w="med" len="med"/>
              </a:ln>
            </p:spPr>
          </p:sp>
          <p:sp>
            <p:nvSpPr>
              <p:cNvPr id="86228" name="Line 9034"/>
              <p:cNvSpPr/>
              <p:nvPr/>
            </p:nvSpPr>
            <p:spPr>
              <a:xfrm>
                <a:off x="2959" y="1978"/>
                <a:ext cx="0" cy="9"/>
              </a:xfrm>
              <a:prstGeom prst="line">
                <a:avLst/>
              </a:prstGeom>
              <a:ln w="11113" cap="flat" cmpd="sng">
                <a:solidFill>
                  <a:srgbClr val="000000"/>
                </a:solidFill>
                <a:prstDash val="solid"/>
                <a:headEnd type="none" w="med" len="med"/>
                <a:tailEnd type="none" w="med" len="med"/>
              </a:ln>
            </p:spPr>
          </p:sp>
          <p:sp>
            <p:nvSpPr>
              <p:cNvPr id="86229" name="Line 9035"/>
              <p:cNvSpPr/>
              <p:nvPr/>
            </p:nvSpPr>
            <p:spPr>
              <a:xfrm>
                <a:off x="2952" y="1978"/>
                <a:ext cx="0" cy="9"/>
              </a:xfrm>
              <a:prstGeom prst="line">
                <a:avLst/>
              </a:prstGeom>
              <a:ln w="11113" cap="flat" cmpd="sng">
                <a:solidFill>
                  <a:srgbClr val="000000"/>
                </a:solidFill>
                <a:prstDash val="solid"/>
                <a:headEnd type="none" w="med" len="med"/>
                <a:tailEnd type="none" w="med" len="med"/>
              </a:ln>
            </p:spPr>
          </p:sp>
          <p:sp>
            <p:nvSpPr>
              <p:cNvPr id="86230" name="Line 9036"/>
              <p:cNvSpPr/>
              <p:nvPr/>
            </p:nvSpPr>
            <p:spPr>
              <a:xfrm>
                <a:off x="2906" y="1978"/>
                <a:ext cx="0" cy="9"/>
              </a:xfrm>
              <a:prstGeom prst="line">
                <a:avLst/>
              </a:prstGeom>
              <a:ln w="11113" cap="flat" cmpd="sng">
                <a:solidFill>
                  <a:srgbClr val="000000"/>
                </a:solidFill>
                <a:prstDash val="solid"/>
                <a:headEnd type="none" w="med" len="med"/>
                <a:tailEnd type="none" w="med" len="med"/>
              </a:ln>
            </p:spPr>
          </p:sp>
          <p:sp>
            <p:nvSpPr>
              <p:cNvPr id="86231" name="Line 9037"/>
              <p:cNvSpPr/>
              <p:nvPr/>
            </p:nvSpPr>
            <p:spPr>
              <a:xfrm>
                <a:off x="2881" y="1978"/>
                <a:ext cx="0" cy="9"/>
              </a:xfrm>
              <a:prstGeom prst="line">
                <a:avLst/>
              </a:prstGeom>
              <a:ln w="11113" cap="flat" cmpd="sng">
                <a:solidFill>
                  <a:srgbClr val="000000"/>
                </a:solidFill>
                <a:prstDash val="solid"/>
                <a:headEnd type="none" w="med" len="med"/>
                <a:tailEnd type="none" w="med" len="med"/>
              </a:ln>
            </p:spPr>
          </p:sp>
          <p:sp>
            <p:nvSpPr>
              <p:cNvPr id="86232" name="Line 9038"/>
              <p:cNvSpPr/>
              <p:nvPr/>
            </p:nvSpPr>
            <p:spPr>
              <a:xfrm>
                <a:off x="2866" y="1978"/>
                <a:ext cx="0" cy="9"/>
              </a:xfrm>
              <a:prstGeom prst="line">
                <a:avLst/>
              </a:prstGeom>
              <a:ln w="11113" cap="flat" cmpd="sng">
                <a:solidFill>
                  <a:srgbClr val="000000"/>
                </a:solidFill>
                <a:prstDash val="solid"/>
                <a:headEnd type="none" w="med" len="med"/>
                <a:tailEnd type="none" w="med" len="med"/>
              </a:ln>
            </p:spPr>
          </p:sp>
          <p:sp>
            <p:nvSpPr>
              <p:cNvPr id="86233" name="Line 9039"/>
              <p:cNvSpPr/>
              <p:nvPr/>
            </p:nvSpPr>
            <p:spPr>
              <a:xfrm>
                <a:off x="2853" y="1978"/>
                <a:ext cx="0" cy="9"/>
              </a:xfrm>
              <a:prstGeom prst="line">
                <a:avLst/>
              </a:prstGeom>
              <a:ln w="11113" cap="flat" cmpd="sng">
                <a:solidFill>
                  <a:srgbClr val="000000"/>
                </a:solidFill>
                <a:prstDash val="solid"/>
                <a:headEnd type="none" w="med" len="med"/>
                <a:tailEnd type="none" w="med" len="med"/>
              </a:ln>
            </p:spPr>
          </p:sp>
          <p:sp>
            <p:nvSpPr>
              <p:cNvPr id="86234" name="Line 9040"/>
              <p:cNvSpPr/>
              <p:nvPr/>
            </p:nvSpPr>
            <p:spPr>
              <a:xfrm>
                <a:off x="2842" y="1978"/>
                <a:ext cx="0" cy="9"/>
              </a:xfrm>
              <a:prstGeom prst="line">
                <a:avLst/>
              </a:prstGeom>
              <a:ln w="11113" cap="flat" cmpd="sng">
                <a:solidFill>
                  <a:srgbClr val="000000"/>
                </a:solidFill>
                <a:prstDash val="solid"/>
                <a:headEnd type="none" w="med" len="med"/>
                <a:tailEnd type="none" w="med" len="med"/>
              </a:ln>
            </p:spPr>
          </p:sp>
          <p:sp>
            <p:nvSpPr>
              <p:cNvPr id="86235" name="Line 9041"/>
              <p:cNvSpPr/>
              <p:nvPr/>
            </p:nvSpPr>
            <p:spPr>
              <a:xfrm>
                <a:off x="2833" y="1978"/>
                <a:ext cx="0" cy="9"/>
              </a:xfrm>
              <a:prstGeom prst="line">
                <a:avLst/>
              </a:prstGeom>
              <a:ln w="11113" cap="flat" cmpd="sng">
                <a:solidFill>
                  <a:srgbClr val="000000"/>
                </a:solidFill>
                <a:prstDash val="solid"/>
                <a:headEnd type="none" w="med" len="med"/>
                <a:tailEnd type="none" w="med" len="med"/>
              </a:ln>
            </p:spPr>
          </p:sp>
          <p:sp>
            <p:nvSpPr>
              <p:cNvPr id="86236" name="Line 9042"/>
              <p:cNvSpPr/>
              <p:nvPr/>
            </p:nvSpPr>
            <p:spPr>
              <a:xfrm>
                <a:off x="2827" y="1978"/>
                <a:ext cx="0" cy="9"/>
              </a:xfrm>
              <a:prstGeom prst="line">
                <a:avLst/>
              </a:prstGeom>
              <a:ln w="11113" cap="flat" cmpd="sng">
                <a:solidFill>
                  <a:srgbClr val="000000"/>
                </a:solidFill>
                <a:prstDash val="solid"/>
                <a:headEnd type="none" w="med" len="med"/>
                <a:tailEnd type="none" w="med" len="med"/>
              </a:ln>
            </p:spPr>
          </p:sp>
          <p:sp>
            <p:nvSpPr>
              <p:cNvPr id="86237" name="Line 9043"/>
              <p:cNvSpPr/>
              <p:nvPr/>
            </p:nvSpPr>
            <p:spPr>
              <a:xfrm>
                <a:off x="2820" y="1978"/>
                <a:ext cx="0" cy="9"/>
              </a:xfrm>
              <a:prstGeom prst="line">
                <a:avLst/>
              </a:prstGeom>
              <a:ln w="11113" cap="flat" cmpd="sng">
                <a:solidFill>
                  <a:srgbClr val="000000"/>
                </a:solidFill>
                <a:prstDash val="solid"/>
                <a:headEnd type="none" w="med" len="med"/>
                <a:tailEnd type="none" w="med" len="med"/>
              </a:ln>
            </p:spPr>
          </p:sp>
          <p:sp>
            <p:nvSpPr>
              <p:cNvPr id="86238" name="Line 9044"/>
              <p:cNvSpPr/>
              <p:nvPr/>
            </p:nvSpPr>
            <p:spPr>
              <a:xfrm>
                <a:off x="2771" y="1978"/>
                <a:ext cx="0" cy="9"/>
              </a:xfrm>
              <a:prstGeom prst="line">
                <a:avLst/>
              </a:prstGeom>
              <a:ln w="11113" cap="flat" cmpd="sng">
                <a:solidFill>
                  <a:srgbClr val="000000"/>
                </a:solidFill>
                <a:prstDash val="solid"/>
                <a:headEnd type="none" w="med" len="med"/>
                <a:tailEnd type="none" w="med" len="med"/>
              </a:ln>
            </p:spPr>
          </p:sp>
          <p:sp>
            <p:nvSpPr>
              <p:cNvPr id="86239" name="Line 9045"/>
              <p:cNvSpPr/>
              <p:nvPr/>
            </p:nvSpPr>
            <p:spPr>
              <a:xfrm>
                <a:off x="2748" y="1978"/>
                <a:ext cx="0" cy="9"/>
              </a:xfrm>
              <a:prstGeom prst="line">
                <a:avLst/>
              </a:prstGeom>
              <a:ln w="11113" cap="flat" cmpd="sng">
                <a:solidFill>
                  <a:srgbClr val="000000"/>
                </a:solidFill>
                <a:prstDash val="solid"/>
                <a:headEnd type="none" w="med" len="med"/>
                <a:tailEnd type="none" w="med" len="med"/>
              </a:ln>
            </p:spPr>
          </p:sp>
          <p:sp>
            <p:nvSpPr>
              <p:cNvPr id="86240" name="Line 9046"/>
              <p:cNvSpPr/>
              <p:nvPr/>
            </p:nvSpPr>
            <p:spPr>
              <a:xfrm>
                <a:off x="2732" y="1978"/>
                <a:ext cx="0" cy="9"/>
              </a:xfrm>
              <a:prstGeom prst="line">
                <a:avLst/>
              </a:prstGeom>
              <a:ln w="11113" cap="flat" cmpd="sng">
                <a:solidFill>
                  <a:srgbClr val="000000"/>
                </a:solidFill>
                <a:prstDash val="solid"/>
                <a:headEnd type="none" w="med" len="med"/>
                <a:tailEnd type="none" w="med" len="med"/>
              </a:ln>
            </p:spPr>
          </p:sp>
          <p:sp>
            <p:nvSpPr>
              <p:cNvPr id="86241" name="Line 9047"/>
              <p:cNvSpPr/>
              <p:nvPr/>
            </p:nvSpPr>
            <p:spPr>
              <a:xfrm>
                <a:off x="2719" y="1978"/>
                <a:ext cx="0" cy="9"/>
              </a:xfrm>
              <a:prstGeom prst="line">
                <a:avLst/>
              </a:prstGeom>
              <a:ln w="11113" cap="flat" cmpd="sng">
                <a:solidFill>
                  <a:srgbClr val="000000"/>
                </a:solidFill>
                <a:prstDash val="solid"/>
                <a:headEnd type="none" w="med" len="med"/>
                <a:tailEnd type="none" w="med" len="med"/>
              </a:ln>
            </p:spPr>
          </p:sp>
          <p:sp>
            <p:nvSpPr>
              <p:cNvPr id="86242" name="Line 9048"/>
              <p:cNvSpPr/>
              <p:nvPr/>
            </p:nvSpPr>
            <p:spPr>
              <a:xfrm>
                <a:off x="2708" y="1978"/>
                <a:ext cx="0" cy="9"/>
              </a:xfrm>
              <a:prstGeom prst="line">
                <a:avLst/>
              </a:prstGeom>
              <a:ln w="11113" cap="flat" cmpd="sng">
                <a:solidFill>
                  <a:srgbClr val="000000"/>
                </a:solidFill>
                <a:prstDash val="solid"/>
                <a:headEnd type="none" w="med" len="med"/>
                <a:tailEnd type="none" w="med" len="med"/>
              </a:ln>
            </p:spPr>
          </p:sp>
          <p:sp>
            <p:nvSpPr>
              <p:cNvPr id="86243" name="Line 9049"/>
              <p:cNvSpPr/>
              <p:nvPr/>
            </p:nvSpPr>
            <p:spPr>
              <a:xfrm>
                <a:off x="2699" y="1978"/>
                <a:ext cx="0" cy="9"/>
              </a:xfrm>
              <a:prstGeom prst="line">
                <a:avLst/>
              </a:prstGeom>
              <a:ln w="11113" cap="flat" cmpd="sng">
                <a:solidFill>
                  <a:srgbClr val="000000"/>
                </a:solidFill>
                <a:prstDash val="solid"/>
                <a:headEnd type="none" w="med" len="med"/>
                <a:tailEnd type="none" w="med" len="med"/>
              </a:ln>
            </p:spPr>
          </p:sp>
          <p:sp>
            <p:nvSpPr>
              <p:cNvPr id="86244" name="Line 9050"/>
              <p:cNvSpPr/>
              <p:nvPr/>
            </p:nvSpPr>
            <p:spPr>
              <a:xfrm>
                <a:off x="2693" y="1978"/>
                <a:ext cx="0" cy="9"/>
              </a:xfrm>
              <a:prstGeom prst="line">
                <a:avLst/>
              </a:prstGeom>
              <a:ln w="11113" cap="flat" cmpd="sng">
                <a:solidFill>
                  <a:srgbClr val="000000"/>
                </a:solidFill>
                <a:prstDash val="solid"/>
                <a:headEnd type="none" w="med" len="med"/>
                <a:tailEnd type="none" w="med" len="med"/>
              </a:ln>
            </p:spPr>
          </p:sp>
          <p:sp>
            <p:nvSpPr>
              <p:cNvPr id="86245" name="Line 9051"/>
              <p:cNvSpPr/>
              <p:nvPr/>
            </p:nvSpPr>
            <p:spPr>
              <a:xfrm>
                <a:off x="2686" y="1978"/>
                <a:ext cx="0" cy="9"/>
              </a:xfrm>
              <a:prstGeom prst="line">
                <a:avLst/>
              </a:prstGeom>
              <a:ln w="11113" cap="flat" cmpd="sng">
                <a:solidFill>
                  <a:srgbClr val="000000"/>
                </a:solidFill>
                <a:prstDash val="solid"/>
                <a:headEnd type="none" w="med" len="med"/>
                <a:tailEnd type="none" w="med" len="med"/>
              </a:ln>
            </p:spPr>
          </p:sp>
          <p:sp>
            <p:nvSpPr>
              <p:cNvPr id="86246" name="Line 9052"/>
              <p:cNvSpPr/>
              <p:nvPr/>
            </p:nvSpPr>
            <p:spPr>
              <a:xfrm>
                <a:off x="2640" y="1978"/>
                <a:ext cx="0" cy="9"/>
              </a:xfrm>
              <a:prstGeom prst="line">
                <a:avLst/>
              </a:prstGeom>
              <a:ln w="11113" cap="flat" cmpd="sng">
                <a:solidFill>
                  <a:srgbClr val="000000"/>
                </a:solidFill>
                <a:prstDash val="solid"/>
                <a:headEnd type="none" w="med" len="med"/>
                <a:tailEnd type="none" w="med" len="med"/>
              </a:ln>
            </p:spPr>
          </p:sp>
        </p:grpSp>
        <p:grpSp>
          <p:nvGrpSpPr>
            <p:cNvPr id="85042" name="Group 9254"/>
            <p:cNvGrpSpPr/>
            <p:nvPr/>
          </p:nvGrpSpPr>
          <p:grpSpPr>
            <a:xfrm>
              <a:off x="2403" y="1522"/>
              <a:ext cx="938" cy="905"/>
              <a:chOff x="2403" y="1522"/>
              <a:chExt cx="938" cy="905"/>
            </a:xfrm>
          </p:grpSpPr>
          <p:sp>
            <p:nvSpPr>
              <p:cNvPr id="85847" name="Line 9054"/>
              <p:cNvSpPr/>
              <p:nvPr/>
            </p:nvSpPr>
            <p:spPr>
              <a:xfrm>
                <a:off x="2616" y="1978"/>
                <a:ext cx="0" cy="9"/>
              </a:xfrm>
              <a:prstGeom prst="line">
                <a:avLst/>
              </a:prstGeom>
              <a:ln w="11113" cap="flat" cmpd="sng">
                <a:solidFill>
                  <a:srgbClr val="000000"/>
                </a:solidFill>
                <a:prstDash val="solid"/>
                <a:headEnd type="none" w="med" len="med"/>
                <a:tailEnd type="none" w="med" len="med"/>
              </a:ln>
            </p:spPr>
          </p:sp>
          <p:sp>
            <p:nvSpPr>
              <p:cNvPr id="85848" name="Line 9055"/>
              <p:cNvSpPr/>
              <p:nvPr/>
            </p:nvSpPr>
            <p:spPr>
              <a:xfrm>
                <a:off x="2600" y="1978"/>
                <a:ext cx="0" cy="9"/>
              </a:xfrm>
              <a:prstGeom prst="line">
                <a:avLst/>
              </a:prstGeom>
              <a:ln w="11113" cap="flat" cmpd="sng">
                <a:solidFill>
                  <a:srgbClr val="000000"/>
                </a:solidFill>
                <a:prstDash val="solid"/>
                <a:headEnd type="none" w="med" len="med"/>
                <a:tailEnd type="none" w="med" len="med"/>
              </a:ln>
            </p:spPr>
          </p:sp>
          <p:sp>
            <p:nvSpPr>
              <p:cNvPr id="85849" name="Line 9056"/>
              <p:cNvSpPr/>
              <p:nvPr/>
            </p:nvSpPr>
            <p:spPr>
              <a:xfrm>
                <a:off x="2587" y="1978"/>
                <a:ext cx="0" cy="9"/>
              </a:xfrm>
              <a:prstGeom prst="line">
                <a:avLst/>
              </a:prstGeom>
              <a:ln w="11113" cap="flat" cmpd="sng">
                <a:solidFill>
                  <a:srgbClr val="000000"/>
                </a:solidFill>
                <a:prstDash val="solid"/>
                <a:headEnd type="none" w="med" len="med"/>
                <a:tailEnd type="none" w="med" len="med"/>
              </a:ln>
            </p:spPr>
          </p:sp>
          <p:sp>
            <p:nvSpPr>
              <p:cNvPr id="85850" name="Line 9057"/>
              <p:cNvSpPr/>
              <p:nvPr/>
            </p:nvSpPr>
            <p:spPr>
              <a:xfrm>
                <a:off x="2576" y="1978"/>
                <a:ext cx="0" cy="9"/>
              </a:xfrm>
              <a:prstGeom prst="line">
                <a:avLst/>
              </a:prstGeom>
              <a:ln w="11113" cap="flat" cmpd="sng">
                <a:solidFill>
                  <a:srgbClr val="000000"/>
                </a:solidFill>
                <a:prstDash val="solid"/>
                <a:headEnd type="none" w="med" len="med"/>
                <a:tailEnd type="none" w="med" len="med"/>
              </a:ln>
            </p:spPr>
          </p:sp>
          <p:sp>
            <p:nvSpPr>
              <p:cNvPr id="85851" name="Line 9058"/>
              <p:cNvSpPr/>
              <p:nvPr/>
            </p:nvSpPr>
            <p:spPr>
              <a:xfrm>
                <a:off x="2568" y="1978"/>
                <a:ext cx="0" cy="9"/>
              </a:xfrm>
              <a:prstGeom prst="line">
                <a:avLst/>
              </a:prstGeom>
              <a:ln w="11113" cap="flat" cmpd="sng">
                <a:solidFill>
                  <a:srgbClr val="000000"/>
                </a:solidFill>
                <a:prstDash val="solid"/>
                <a:headEnd type="none" w="med" len="med"/>
                <a:tailEnd type="none" w="med" len="med"/>
              </a:ln>
            </p:spPr>
          </p:sp>
          <p:sp>
            <p:nvSpPr>
              <p:cNvPr id="85852" name="Line 9059"/>
              <p:cNvSpPr/>
              <p:nvPr/>
            </p:nvSpPr>
            <p:spPr>
              <a:xfrm>
                <a:off x="2561" y="1978"/>
                <a:ext cx="0" cy="9"/>
              </a:xfrm>
              <a:prstGeom prst="line">
                <a:avLst/>
              </a:prstGeom>
              <a:ln w="11113" cap="flat" cmpd="sng">
                <a:solidFill>
                  <a:srgbClr val="000000"/>
                </a:solidFill>
                <a:prstDash val="solid"/>
                <a:headEnd type="none" w="med" len="med"/>
                <a:tailEnd type="none" w="med" len="med"/>
              </a:ln>
            </p:spPr>
          </p:sp>
          <p:sp>
            <p:nvSpPr>
              <p:cNvPr id="85853" name="Line 9060"/>
              <p:cNvSpPr/>
              <p:nvPr/>
            </p:nvSpPr>
            <p:spPr>
              <a:xfrm>
                <a:off x="2554" y="1978"/>
                <a:ext cx="0" cy="9"/>
              </a:xfrm>
              <a:prstGeom prst="line">
                <a:avLst/>
              </a:prstGeom>
              <a:ln w="11113" cap="flat" cmpd="sng">
                <a:solidFill>
                  <a:srgbClr val="000000"/>
                </a:solidFill>
                <a:prstDash val="solid"/>
                <a:headEnd type="none" w="med" len="med"/>
                <a:tailEnd type="none" w="med" len="med"/>
              </a:ln>
            </p:spPr>
          </p:sp>
          <p:sp>
            <p:nvSpPr>
              <p:cNvPr id="85854" name="Line 9061"/>
              <p:cNvSpPr/>
              <p:nvPr/>
            </p:nvSpPr>
            <p:spPr>
              <a:xfrm>
                <a:off x="2508" y="1978"/>
                <a:ext cx="0" cy="9"/>
              </a:xfrm>
              <a:prstGeom prst="line">
                <a:avLst/>
              </a:prstGeom>
              <a:ln w="11113" cap="flat" cmpd="sng">
                <a:solidFill>
                  <a:srgbClr val="000000"/>
                </a:solidFill>
                <a:prstDash val="solid"/>
                <a:headEnd type="none" w="med" len="med"/>
                <a:tailEnd type="none" w="med" len="med"/>
              </a:ln>
            </p:spPr>
          </p:sp>
          <p:sp>
            <p:nvSpPr>
              <p:cNvPr id="85855" name="Line 9062"/>
              <p:cNvSpPr/>
              <p:nvPr/>
            </p:nvSpPr>
            <p:spPr>
              <a:xfrm>
                <a:off x="2484" y="1978"/>
                <a:ext cx="0" cy="9"/>
              </a:xfrm>
              <a:prstGeom prst="line">
                <a:avLst/>
              </a:prstGeom>
              <a:ln w="11113" cap="flat" cmpd="sng">
                <a:solidFill>
                  <a:srgbClr val="000000"/>
                </a:solidFill>
                <a:prstDash val="solid"/>
                <a:headEnd type="none" w="med" len="med"/>
                <a:tailEnd type="none" w="med" len="med"/>
              </a:ln>
            </p:spPr>
          </p:sp>
          <p:sp>
            <p:nvSpPr>
              <p:cNvPr id="85856" name="Line 9063"/>
              <p:cNvSpPr/>
              <p:nvPr/>
            </p:nvSpPr>
            <p:spPr>
              <a:xfrm>
                <a:off x="2468" y="1978"/>
                <a:ext cx="0" cy="9"/>
              </a:xfrm>
              <a:prstGeom prst="line">
                <a:avLst/>
              </a:prstGeom>
              <a:ln w="11113" cap="flat" cmpd="sng">
                <a:solidFill>
                  <a:srgbClr val="000000"/>
                </a:solidFill>
                <a:prstDash val="solid"/>
                <a:headEnd type="none" w="med" len="med"/>
                <a:tailEnd type="none" w="med" len="med"/>
              </a:ln>
            </p:spPr>
          </p:sp>
          <p:sp>
            <p:nvSpPr>
              <p:cNvPr id="85857" name="Line 9064"/>
              <p:cNvSpPr/>
              <p:nvPr/>
            </p:nvSpPr>
            <p:spPr>
              <a:xfrm>
                <a:off x="2455" y="1978"/>
                <a:ext cx="0" cy="9"/>
              </a:xfrm>
              <a:prstGeom prst="line">
                <a:avLst/>
              </a:prstGeom>
              <a:ln w="11113" cap="flat" cmpd="sng">
                <a:solidFill>
                  <a:srgbClr val="000000"/>
                </a:solidFill>
                <a:prstDash val="solid"/>
                <a:headEnd type="none" w="med" len="med"/>
                <a:tailEnd type="none" w="med" len="med"/>
              </a:ln>
            </p:spPr>
          </p:sp>
          <p:sp>
            <p:nvSpPr>
              <p:cNvPr id="85858" name="Line 9065"/>
              <p:cNvSpPr/>
              <p:nvPr/>
            </p:nvSpPr>
            <p:spPr>
              <a:xfrm>
                <a:off x="2444" y="1978"/>
                <a:ext cx="0" cy="9"/>
              </a:xfrm>
              <a:prstGeom prst="line">
                <a:avLst/>
              </a:prstGeom>
              <a:ln w="11113" cap="flat" cmpd="sng">
                <a:solidFill>
                  <a:srgbClr val="000000"/>
                </a:solidFill>
                <a:prstDash val="solid"/>
                <a:headEnd type="none" w="med" len="med"/>
                <a:tailEnd type="none" w="med" len="med"/>
              </a:ln>
            </p:spPr>
          </p:sp>
          <p:sp>
            <p:nvSpPr>
              <p:cNvPr id="85859" name="Line 9066"/>
              <p:cNvSpPr/>
              <p:nvPr/>
            </p:nvSpPr>
            <p:spPr>
              <a:xfrm>
                <a:off x="2436" y="1978"/>
                <a:ext cx="0" cy="9"/>
              </a:xfrm>
              <a:prstGeom prst="line">
                <a:avLst/>
              </a:prstGeom>
              <a:ln w="11113" cap="flat" cmpd="sng">
                <a:solidFill>
                  <a:srgbClr val="000000"/>
                </a:solidFill>
                <a:prstDash val="solid"/>
                <a:headEnd type="none" w="med" len="med"/>
                <a:tailEnd type="none" w="med" len="med"/>
              </a:ln>
            </p:spPr>
          </p:sp>
          <p:sp>
            <p:nvSpPr>
              <p:cNvPr id="85860" name="Line 9067"/>
              <p:cNvSpPr/>
              <p:nvPr/>
            </p:nvSpPr>
            <p:spPr>
              <a:xfrm>
                <a:off x="2429" y="1978"/>
                <a:ext cx="0" cy="9"/>
              </a:xfrm>
              <a:prstGeom prst="line">
                <a:avLst/>
              </a:prstGeom>
              <a:ln w="11113" cap="flat" cmpd="sng">
                <a:solidFill>
                  <a:srgbClr val="000000"/>
                </a:solidFill>
                <a:prstDash val="solid"/>
                <a:headEnd type="none" w="med" len="med"/>
                <a:tailEnd type="none" w="med" len="med"/>
              </a:ln>
            </p:spPr>
          </p:sp>
          <p:sp>
            <p:nvSpPr>
              <p:cNvPr id="85861" name="Line 9068"/>
              <p:cNvSpPr/>
              <p:nvPr/>
            </p:nvSpPr>
            <p:spPr>
              <a:xfrm>
                <a:off x="2422" y="1978"/>
                <a:ext cx="0" cy="9"/>
              </a:xfrm>
              <a:prstGeom prst="line">
                <a:avLst/>
              </a:prstGeom>
              <a:ln w="11113" cap="flat" cmpd="sng">
                <a:solidFill>
                  <a:srgbClr val="000000"/>
                </a:solidFill>
                <a:prstDash val="solid"/>
                <a:headEnd type="none" w="med" len="med"/>
                <a:tailEnd type="none" w="med" len="med"/>
              </a:ln>
            </p:spPr>
          </p:sp>
          <p:sp>
            <p:nvSpPr>
              <p:cNvPr id="85862" name="Line 9069"/>
              <p:cNvSpPr/>
              <p:nvPr/>
            </p:nvSpPr>
            <p:spPr>
              <a:xfrm flipH="1">
                <a:off x="2403" y="1974"/>
                <a:ext cx="11" cy="0"/>
              </a:xfrm>
              <a:prstGeom prst="line">
                <a:avLst/>
              </a:prstGeom>
              <a:ln w="11113" cap="flat" cmpd="sng">
                <a:solidFill>
                  <a:srgbClr val="000000"/>
                </a:solidFill>
                <a:prstDash val="solid"/>
                <a:headEnd type="none" w="med" len="med"/>
                <a:tailEnd type="none" w="med" len="med"/>
              </a:ln>
            </p:spPr>
          </p:sp>
          <p:sp>
            <p:nvSpPr>
              <p:cNvPr id="85863" name="Line 9070"/>
              <p:cNvSpPr/>
              <p:nvPr/>
            </p:nvSpPr>
            <p:spPr>
              <a:xfrm flipH="1">
                <a:off x="2403" y="1748"/>
                <a:ext cx="11" cy="0"/>
              </a:xfrm>
              <a:prstGeom prst="line">
                <a:avLst/>
              </a:prstGeom>
              <a:ln w="11113" cap="flat" cmpd="sng">
                <a:solidFill>
                  <a:srgbClr val="000000"/>
                </a:solidFill>
                <a:prstDash val="solid"/>
                <a:headEnd type="none" w="med" len="med"/>
                <a:tailEnd type="none" w="med" len="med"/>
              </a:ln>
            </p:spPr>
          </p:sp>
          <p:sp>
            <p:nvSpPr>
              <p:cNvPr id="85864" name="Line 9071"/>
              <p:cNvSpPr/>
              <p:nvPr/>
            </p:nvSpPr>
            <p:spPr>
              <a:xfrm flipH="1">
                <a:off x="2403" y="1636"/>
                <a:ext cx="11" cy="0"/>
              </a:xfrm>
              <a:prstGeom prst="line">
                <a:avLst/>
              </a:prstGeom>
              <a:ln w="11113" cap="flat" cmpd="sng">
                <a:solidFill>
                  <a:srgbClr val="000000"/>
                </a:solidFill>
                <a:prstDash val="solid"/>
                <a:headEnd type="none" w="med" len="med"/>
                <a:tailEnd type="none" w="med" len="med"/>
              </a:ln>
            </p:spPr>
          </p:sp>
          <p:sp>
            <p:nvSpPr>
              <p:cNvPr id="85865" name="Line 9072"/>
              <p:cNvSpPr/>
              <p:nvPr/>
            </p:nvSpPr>
            <p:spPr>
              <a:xfrm flipH="1">
                <a:off x="2403" y="1522"/>
                <a:ext cx="11" cy="0"/>
              </a:xfrm>
              <a:prstGeom prst="line">
                <a:avLst/>
              </a:prstGeom>
              <a:ln w="11113" cap="flat" cmpd="sng">
                <a:solidFill>
                  <a:srgbClr val="000000"/>
                </a:solidFill>
                <a:prstDash val="solid"/>
                <a:headEnd type="none" w="med" len="med"/>
                <a:tailEnd type="none" w="med" len="med"/>
              </a:ln>
            </p:spPr>
          </p:sp>
          <p:sp>
            <p:nvSpPr>
              <p:cNvPr id="85866" name="Line 9073"/>
              <p:cNvSpPr/>
              <p:nvPr/>
            </p:nvSpPr>
            <p:spPr>
              <a:xfrm>
                <a:off x="2416" y="1974"/>
                <a:ext cx="925" cy="0"/>
              </a:xfrm>
              <a:prstGeom prst="line">
                <a:avLst/>
              </a:prstGeom>
              <a:ln w="3175" cap="flat" cmpd="sng">
                <a:solidFill>
                  <a:srgbClr val="000000"/>
                </a:solidFill>
                <a:prstDash val="solid"/>
                <a:headEnd type="none" w="med" len="med"/>
                <a:tailEnd type="none" w="med" len="med"/>
              </a:ln>
            </p:spPr>
          </p:sp>
          <p:sp>
            <p:nvSpPr>
              <p:cNvPr id="85867" name="Line 9074"/>
              <p:cNvSpPr/>
              <p:nvPr/>
            </p:nvSpPr>
            <p:spPr>
              <a:xfrm>
                <a:off x="2416" y="1862"/>
                <a:ext cx="925" cy="0"/>
              </a:xfrm>
              <a:prstGeom prst="line">
                <a:avLst/>
              </a:prstGeom>
              <a:ln w="0" cap="flat" cmpd="sng">
                <a:solidFill>
                  <a:srgbClr val="000000"/>
                </a:solidFill>
                <a:prstDash val="solid"/>
                <a:headEnd type="none" w="med" len="med"/>
                <a:tailEnd type="none" w="med" len="med"/>
              </a:ln>
            </p:spPr>
          </p:sp>
          <p:sp>
            <p:nvSpPr>
              <p:cNvPr id="85868" name="Line 9075"/>
              <p:cNvSpPr/>
              <p:nvPr/>
            </p:nvSpPr>
            <p:spPr>
              <a:xfrm>
                <a:off x="2416" y="1748"/>
                <a:ext cx="925" cy="0"/>
              </a:xfrm>
              <a:prstGeom prst="line">
                <a:avLst/>
              </a:prstGeom>
              <a:ln w="0" cap="flat" cmpd="sng">
                <a:solidFill>
                  <a:srgbClr val="000000"/>
                </a:solidFill>
                <a:prstDash val="solid"/>
                <a:headEnd type="none" w="med" len="med"/>
                <a:tailEnd type="none" w="med" len="med"/>
              </a:ln>
            </p:spPr>
          </p:sp>
          <p:sp>
            <p:nvSpPr>
              <p:cNvPr id="85869" name="Line 9076"/>
              <p:cNvSpPr/>
              <p:nvPr/>
            </p:nvSpPr>
            <p:spPr>
              <a:xfrm>
                <a:off x="2416" y="1636"/>
                <a:ext cx="925" cy="0"/>
              </a:xfrm>
              <a:prstGeom prst="line">
                <a:avLst/>
              </a:prstGeom>
              <a:ln w="0" cap="flat" cmpd="sng">
                <a:solidFill>
                  <a:srgbClr val="000000"/>
                </a:solidFill>
                <a:prstDash val="solid"/>
                <a:headEnd type="none" w="med" len="med"/>
                <a:tailEnd type="none" w="med" len="med"/>
              </a:ln>
            </p:spPr>
          </p:sp>
          <p:sp>
            <p:nvSpPr>
              <p:cNvPr id="85870" name="Line 9077"/>
              <p:cNvSpPr/>
              <p:nvPr/>
            </p:nvSpPr>
            <p:spPr>
              <a:xfrm>
                <a:off x="2416" y="1522"/>
                <a:ext cx="925" cy="0"/>
              </a:xfrm>
              <a:prstGeom prst="line">
                <a:avLst/>
              </a:prstGeom>
              <a:ln w="11113" cap="flat" cmpd="sng">
                <a:solidFill>
                  <a:srgbClr val="000000"/>
                </a:solidFill>
                <a:prstDash val="solid"/>
                <a:headEnd type="none" w="med" len="med"/>
                <a:tailEnd type="none" w="med" len="med"/>
              </a:ln>
            </p:spPr>
          </p:sp>
          <p:sp>
            <p:nvSpPr>
              <p:cNvPr id="85871" name="Line 9078"/>
              <p:cNvSpPr/>
              <p:nvPr/>
            </p:nvSpPr>
            <p:spPr>
              <a:xfrm>
                <a:off x="2418" y="1974"/>
                <a:ext cx="0" cy="0"/>
              </a:xfrm>
              <a:prstGeom prst="line">
                <a:avLst/>
              </a:prstGeom>
              <a:ln w="11113" cap="flat" cmpd="sng">
                <a:solidFill>
                  <a:srgbClr val="000000"/>
                </a:solidFill>
                <a:prstDash val="solid"/>
                <a:headEnd type="none" w="med" len="med"/>
                <a:tailEnd type="none" w="med" len="med"/>
              </a:ln>
            </p:spPr>
          </p:sp>
          <p:sp>
            <p:nvSpPr>
              <p:cNvPr id="85872" name="Line 9079"/>
              <p:cNvSpPr/>
              <p:nvPr/>
            </p:nvSpPr>
            <p:spPr>
              <a:xfrm>
                <a:off x="2418" y="1862"/>
                <a:ext cx="0" cy="0"/>
              </a:xfrm>
              <a:prstGeom prst="line">
                <a:avLst/>
              </a:prstGeom>
              <a:ln w="11113" cap="flat" cmpd="sng">
                <a:solidFill>
                  <a:srgbClr val="000000"/>
                </a:solidFill>
                <a:prstDash val="solid"/>
                <a:headEnd type="none" w="med" len="med"/>
                <a:tailEnd type="none" w="med" len="med"/>
              </a:ln>
            </p:spPr>
          </p:sp>
          <p:sp>
            <p:nvSpPr>
              <p:cNvPr id="85873" name="Line 9080"/>
              <p:cNvSpPr/>
              <p:nvPr/>
            </p:nvSpPr>
            <p:spPr>
              <a:xfrm>
                <a:off x="2418" y="1748"/>
                <a:ext cx="0" cy="0"/>
              </a:xfrm>
              <a:prstGeom prst="line">
                <a:avLst/>
              </a:prstGeom>
              <a:ln w="11113" cap="flat" cmpd="sng">
                <a:solidFill>
                  <a:srgbClr val="000000"/>
                </a:solidFill>
                <a:prstDash val="solid"/>
                <a:headEnd type="none" w="med" len="med"/>
                <a:tailEnd type="none" w="med" len="med"/>
              </a:ln>
            </p:spPr>
          </p:sp>
          <p:sp>
            <p:nvSpPr>
              <p:cNvPr id="85874" name="Line 9081"/>
              <p:cNvSpPr/>
              <p:nvPr/>
            </p:nvSpPr>
            <p:spPr>
              <a:xfrm>
                <a:off x="2418" y="1636"/>
                <a:ext cx="0" cy="0"/>
              </a:xfrm>
              <a:prstGeom prst="line">
                <a:avLst/>
              </a:prstGeom>
              <a:ln w="11113" cap="flat" cmpd="sng">
                <a:solidFill>
                  <a:srgbClr val="000000"/>
                </a:solidFill>
                <a:prstDash val="solid"/>
                <a:headEnd type="none" w="med" len="med"/>
                <a:tailEnd type="none" w="med" len="med"/>
              </a:ln>
            </p:spPr>
          </p:sp>
          <p:sp>
            <p:nvSpPr>
              <p:cNvPr id="85875" name="Line 9082"/>
              <p:cNvSpPr/>
              <p:nvPr/>
            </p:nvSpPr>
            <p:spPr>
              <a:xfrm>
                <a:off x="2418" y="1522"/>
                <a:ext cx="0" cy="0"/>
              </a:xfrm>
              <a:prstGeom prst="line">
                <a:avLst/>
              </a:prstGeom>
              <a:ln w="11113" cap="flat" cmpd="sng">
                <a:solidFill>
                  <a:srgbClr val="000000"/>
                </a:solidFill>
                <a:prstDash val="solid"/>
                <a:headEnd type="none" w="med" len="med"/>
                <a:tailEnd type="none" w="med" len="med"/>
              </a:ln>
            </p:spPr>
          </p:sp>
          <p:sp>
            <p:nvSpPr>
              <p:cNvPr id="85876" name="Line 9083"/>
              <p:cNvSpPr/>
              <p:nvPr/>
            </p:nvSpPr>
            <p:spPr>
              <a:xfrm flipH="1">
                <a:off x="2407" y="1940"/>
                <a:ext cx="7" cy="0"/>
              </a:xfrm>
              <a:prstGeom prst="line">
                <a:avLst/>
              </a:prstGeom>
              <a:ln w="11113" cap="flat" cmpd="sng">
                <a:solidFill>
                  <a:srgbClr val="000000"/>
                </a:solidFill>
                <a:prstDash val="solid"/>
                <a:headEnd type="none" w="med" len="med"/>
                <a:tailEnd type="none" w="med" len="med"/>
              </a:ln>
            </p:spPr>
          </p:sp>
          <p:sp>
            <p:nvSpPr>
              <p:cNvPr id="85877" name="Line 9084"/>
              <p:cNvSpPr/>
              <p:nvPr/>
            </p:nvSpPr>
            <p:spPr>
              <a:xfrm flipH="1">
                <a:off x="2407" y="1919"/>
                <a:ext cx="7" cy="0"/>
              </a:xfrm>
              <a:prstGeom prst="line">
                <a:avLst/>
              </a:prstGeom>
              <a:ln w="11113" cap="flat" cmpd="sng">
                <a:solidFill>
                  <a:srgbClr val="000000"/>
                </a:solidFill>
                <a:prstDash val="solid"/>
                <a:headEnd type="none" w="med" len="med"/>
                <a:tailEnd type="none" w="med" len="med"/>
              </a:ln>
            </p:spPr>
          </p:sp>
          <p:sp>
            <p:nvSpPr>
              <p:cNvPr id="85878" name="Line 9085"/>
              <p:cNvSpPr/>
              <p:nvPr/>
            </p:nvSpPr>
            <p:spPr>
              <a:xfrm flipH="1">
                <a:off x="2407" y="1907"/>
                <a:ext cx="7" cy="0"/>
              </a:xfrm>
              <a:prstGeom prst="line">
                <a:avLst/>
              </a:prstGeom>
              <a:ln w="11113" cap="flat" cmpd="sng">
                <a:solidFill>
                  <a:srgbClr val="000000"/>
                </a:solidFill>
                <a:prstDash val="solid"/>
                <a:headEnd type="none" w="med" len="med"/>
                <a:tailEnd type="none" w="med" len="med"/>
              </a:ln>
            </p:spPr>
          </p:sp>
          <p:sp>
            <p:nvSpPr>
              <p:cNvPr id="85879" name="Line 9086"/>
              <p:cNvSpPr/>
              <p:nvPr/>
            </p:nvSpPr>
            <p:spPr>
              <a:xfrm flipH="1">
                <a:off x="2407" y="1896"/>
                <a:ext cx="7" cy="0"/>
              </a:xfrm>
              <a:prstGeom prst="line">
                <a:avLst/>
              </a:prstGeom>
              <a:ln w="11113" cap="flat" cmpd="sng">
                <a:solidFill>
                  <a:srgbClr val="000000"/>
                </a:solidFill>
                <a:prstDash val="solid"/>
                <a:headEnd type="none" w="med" len="med"/>
                <a:tailEnd type="none" w="med" len="med"/>
              </a:ln>
            </p:spPr>
          </p:sp>
          <p:sp>
            <p:nvSpPr>
              <p:cNvPr id="85880" name="Line 9087"/>
              <p:cNvSpPr/>
              <p:nvPr/>
            </p:nvSpPr>
            <p:spPr>
              <a:xfrm flipH="1">
                <a:off x="2407" y="1885"/>
                <a:ext cx="7" cy="0"/>
              </a:xfrm>
              <a:prstGeom prst="line">
                <a:avLst/>
              </a:prstGeom>
              <a:ln w="11113" cap="flat" cmpd="sng">
                <a:solidFill>
                  <a:srgbClr val="000000"/>
                </a:solidFill>
                <a:prstDash val="solid"/>
                <a:headEnd type="none" w="med" len="med"/>
                <a:tailEnd type="none" w="med" len="med"/>
              </a:ln>
            </p:spPr>
          </p:sp>
          <p:sp>
            <p:nvSpPr>
              <p:cNvPr id="85881" name="Line 9088"/>
              <p:cNvSpPr/>
              <p:nvPr/>
            </p:nvSpPr>
            <p:spPr>
              <a:xfrm flipH="1">
                <a:off x="2407" y="1879"/>
                <a:ext cx="7" cy="0"/>
              </a:xfrm>
              <a:prstGeom prst="line">
                <a:avLst/>
              </a:prstGeom>
              <a:ln w="11113" cap="flat" cmpd="sng">
                <a:solidFill>
                  <a:srgbClr val="000000"/>
                </a:solidFill>
                <a:prstDash val="solid"/>
                <a:headEnd type="none" w="med" len="med"/>
                <a:tailEnd type="none" w="med" len="med"/>
              </a:ln>
            </p:spPr>
          </p:sp>
          <p:sp>
            <p:nvSpPr>
              <p:cNvPr id="85882" name="Line 9089"/>
              <p:cNvSpPr/>
              <p:nvPr/>
            </p:nvSpPr>
            <p:spPr>
              <a:xfrm flipH="1">
                <a:off x="2407" y="1873"/>
                <a:ext cx="7" cy="0"/>
              </a:xfrm>
              <a:prstGeom prst="line">
                <a:avLst/>
              </a:prstGeom>
              <a:ln w="11113" cap="flat" cmpd="sng">
                <a:solidFill>
                  <a:srgbClr val="000000"/>
                </a:solidFill>
                <a:prstDash val="solid"/>
                <a:headEnd type="none" w="med" len="med"/>
                <a:tailEnd type="none" w="med" len="med"/>
              </a:ln>
            </p:spPr>
          </p:sp>
          <p:sp>
            <p:nvSpPr>
              <p:cNvPr id="85883" name="Line 9090"/>
              <p:cNvSpPr/>
              <p:nvPr/>
            </p:nvSpPr>
            <p:spPr>
              <a:xfrm flipH="1">
                <a:off x="2407" y="1866"/>
                <a:ext cx="7" cy="0"/>
              </a:xfrm>
              <a:prstGeom prst="line">
                <a:avLst/>
              </a:prstGeom>
              <a:ln w="11113" cap="flat" cmpd="sng">
                <a:solidFill>
                  <a:srgbClr val="000000"/>
                </a:solidFill>
                <a:prstDash val="solid"/>
                <a:headEnd type="none" w="med" len="med"/>
                <a:tailEnd type="none" w="med" len="med"/>
              </a:ln>
            </p:spPr>
          </p:sp>
          <p:sp>
            <p:nvSpPr>
              <p:cNvPr id="85884" name="Line 9091"/>
              <p:cNvSpPr/>
              <p:nvPr/>
            </p:nvSpPr>
            <p:spPr>
              <a:xfrm flipH="1">
                <a:off x="2407" y="1828"/>
                <a:ext cx="7" cy="0"/>
              </a:xfrm>
              <a:prstGeom prst="line">
                <a:avLst/>
              </a:prstGeom>
              <a:ln w="11113" cap="flat" cmpd="sng">
                <a:solidFill>
                  <a:srgbClr val="000000"/>
                </a:solidFill>
                <a:prstDash val="solid"/>
                <a:headEnd type="none" w="med" len="med"/>
                <a:tailEnd type="none" w="med" len="med"/>
              </a:ln>
            </p:spPr>
          </p:sp>
          <p:sp>
            <p:nvSpPr>
              <p:cNvPr id="85885" name="Line 9092"/>
              <p:cNvSpPr/>
              <p:nvPr/>
            </p:nvSpPr>
            <p:spPr>
              <a:xfrm flipH="1">
                <a:off x="2407" y="1807"/>
                <a:ext cx="7" cy="0"/>
              </a:xfrm>
              <a:prstGeom prst="line">
                <a:avLst/>
              </a:prstGeom>
              <a:ln w="11113" cap="flat" cmpd="sng">
                <a:solidFill>
                  <a:srgbClr val="000000"/>
                </a:solidFill>
                <a:prstDash val="solid"/>
                <a:headEnd type="none" w="med" len="med"/>
                <a:tailEnd type="none" w="med" len="med"/>
              </a:ln>
            </p:spPr>
          </p:sp>
          <p:sp>
            <p:nvSpPr>
              <p:cNvPr id="85886" name="Line 9093"/>
              <p:cNvSpPr/>
              <p:nvPr/>
            </p:nvSpPr>
            <p:spPr>
              <a:xfrm flipH="1">
                <a:off x="2407" y="1794"/>
                <a:ext cx="7" cy="0"/>
              </a:xfrm>
              <a:prstGeom prst="line">
                <a:avLst/>
              </a:prstGeom>
              <a:ln w="11113" cap="flat" cmpd="sng">
                <a:solidFill>
                  <a:srgbClr val="000000"/>
                </a:solidFill>
                <a:prstDash val="solid"/>
                <a:headEnd type="none" w="med" len="med"/>
                <a:tailEnd type="none" w="med" len="med"/>
              </a:ln>
            </p:spPr>
          </p:sp>
          <p:sp>
            <p:nvSpPr>
              <p:cNvPr id="85887" name="Line 9094"/>
              <p:cNvSpPr/>
              <p:nvPr/>
            </p:nvSpPr>
            <p:spPr>
              <a:xfrm flipH="1">
                <a:off x="2407" y="1784"/>
                <a:ext cx="7" cy="0"/>
              </a:xfrm>
              <a:prstGeom prst="line">
                <a:avLst/>
              </a:prstGeom>
              <a:ln w="11113" cap="flat" cmpd="sng">
                <a:solidFill>
                  <a:srgbClr val="000000"/>
                </a:solidFill>
                <a:prstDash val="solid"/>
                <a:headEnd type="none" w="med" len="med"/>
                <a:tailEnd type="none" w="med" len="med"/>
              </a:ln>
            </p:spPr>
          </p:sp>
          <p:sp>
            <p:nvSpPr>
              <p:cNvPr id="85888" name="Line 9095"/>
              <p:cNvSpPr/>
              <p:nvPr/>
            </p:nvSpPr>
            <p:spPr>
              <a:xfrm flipH="1">
                <a:off x="2407" y="1774"/>
                <a:ext cx="7" cy="0"/>
              </a:xfrm>
              <a:prstGeom prst="line">
                <a:avLst/>
              </a:prstGeom>
              <a:ln w="11113" cap="flat" cmpd="sng">
                <a:solidFill>
                  <a:srgbClr val="000000"/>
                </a:solidFill>
                <a:prstDash val="solid"/>
                <a:headEnd type="none" w="med" len="med"/>
                <a:tailEnd type="none" w="med" len="med"/>
              </a:ln>
            </p:spPr>
          </p:sp>
          <p:sp>
            <p:nvSpPr>
              <p:cNvPr id="85889" name="Line 9096"/>
              <p:cNvSpPr/>
              <p:nvPr/>
            </p:nvSpPr>
            <p:spPr>
              <a:xfrm flipH="1">
                <a:off x="2407" y="1767"/>
                <a:ext cx="7" cy="0"/>
              </a:xfrm>
              <a:prstGeom prst="line">
                <a:avLst/>
              </a:prstGeom>
              <a:ln w="11113" cap="flat" cmpd="sng">
                <a:solidFill>
                  <a:srgbClr val="000000"/>
                </a:solidFill>
                <a:prstDash val="solid"/>
                <a:headEnd type="none" w="med" len="med"/>
                <a:tailEnd type="none" w="med" len="med"/>
              </a:ln>
            </p:spPr>
          </p:sp>
          <p:sp>
            <p:nvSpPr>
              <p:cNvPr id="85890" name="Line 9097"/>
              <p:cNvSpPr/>
              <p:nvPr/>
            </p:nvSpPr>
            <p:spPr>
              <a:xfrm flipH="1">
                <a:off x="2407" y="1761"/>
                <a:ext cx="7" cy="0"/>
              </a:xfrm>
              <a:prstGeom prst="line">
                <a:avLst/>
              </a:prstGeom>
              <a:ln w="11113" cap="flat" cmpd="sng">
                <a:solidFill>
                  <a:srgbClr val="000000"/>
                </a:solidFill>
                <a:prstDash val="solid"/>
                <a:headEnd type="none" w="med" len="med"/>
                <a:tailEnd type="none" w="med" len="med"/>
              </a:ln>
            </p:spPr>
          </p:sp>
          <p:sp>
            <p:nvSpPr>
              <p:cNvPr id="85891" name="Line 9098"/>
              <p:cNvSpPr/>
              <p:nvPr/>
            </p:nvSpPr>
            <p:spPr>
              <a:xfrm flipH="1">
                <a:off x="2407" y="1755"/>
                <a:ext cx="7" cy="0"/>
              </a:xfrm>
              <a:prstGeom prst="line">
                <a:avLst/>
              </a:prstGeom>
              <a:ln w="11113" cap="flat" cmpd="sng">
                <a:solidFill>
                  <a:srgbClr val="000000"/>
                </a:solidFill>
                <a:prstDash val="solid"/>
                <a:headEnd type="none" w="med" len="med"/>
                <a:tailEnd type="none" w="med" len="med"/>
              </a:ln>
            </p:spPr>
          </p:sp>
          <p:sp>
            <p:nvSpPr>
              <p:cNvPr id="85892" name="Line 9099"/>
              <p:cNvSpPr/>
              <p:nvPr/>
            </p:nvSpPr>
            <p:spPr>
              <a:xfrm flipH="1">
                <a:off x="2407" y="1714"/>
                <a:ext cx="7" cy="0"/>
              </a:xfrm>
              <a:prstGeom prst="line">
                <a:avLst/>
              </a:prstGeom>
              <a:ln w="11113" cap="flat" cmpd="sng">
                <a:solidFill>
                  <a:srgbClr val="000000"/>
                </a:solidFill>
                <a:prstDash val="solid"/>
                <a:headEnd type="none" w="med" len="med"/>
                <a:tailEnd type="none" w="med" len="med"/>
              </a:ln>
            </p:spPr>
          </p:sp>
          <p:sp>
            <p:nvSpPr>
              <p:cNvPr id="85893" name="Line 9100"/>
              <p:cNvSpPr/>
              <p:nvPr/>
            </p:nvSpPr>
            <p:spPr>
              <a:xfrm flipH="1">
                <a:off x="2407" y="1693"/>
                <a:ext cx="7" cy="0"/>
              </a:xfrm>
              <a:prstGeom prst="line">
                <a:avLst/>
              </a:prstGeom>
              <a:ln w="11113" cap="flat" cmpd="sng">
                <a:solidFill>
                  <a:srgbClr val="000000"/>
                </a:solidFill>
                <a:prstDash val="solid"/>
                <a:headEnd type="none" w="med" len="med"/>
                <a:tailEnd type="none" w="med" len="med"/>
              </a:ln>
            </p:spPr>
          </p:sp>
          <p:sp>
            <p:nvSpPr>
              <p:cNvPr id="85894" name="Line 9101"/>
              <p:cNvSpPr/>
              <p:nvPr/>
            </p:nvSpPr>
            <p:spPr>
              <a:xfrm flipH="1">
                <a:off x="2407" y="1681"/>
                <a:ext cx="7" cy="0"/>
              </a:xfrm>
              <a:prstGeom prst="line">
                <a:avLst/>
              </a:prstGeom>
              <a:ln w="11113" cap="flat" cmpd="sng">
                <a:solidFill>
                  <a:srgbClr val="000000"/>
                </a:solidFill>
                <a:prstDash val="solid"/>
                <a:headEnd type="none" w="med" len="med"/>
                <a:tailEnd type="none" w="med" len="med"/>
              </a:ln>
            </p:spPr>
          </p:sp>
          <p:sp>
            <p:nvSpPr>
              <p:cNvPr id="85895" name="Line 9102"/>
              <p:cNvSpPr/>
              <p:nvPr/>
            </p:nvSpPr>
            <p:spPr>
              <a:xfrm flipH="1">
                <a:off x="2407" y="1670"/>
                <a:ext cx="7" cy="0"/>
              </a:xfrm>
              <a:prstGeom prst="line">
                <a:avLst/>
              </a:prstGeom>
              <a:ln w="11113" cap="flat" cmpd="sng">
                <a:solidFill>
                  <a:srgbClr val="000000"/>
                </a:solidFill>
                <a:prstDash val="solid"/>
                <a:headEnd type="none" w="med" len="med"/>
                <a:tailEnd type="none" w="med" len="med"/>
              </a:ln>
            </p:spPr>
          </p:sp>
          <p:sp>
            <p:nvSpPr>
              <p:cNvPr id="85896" name="Line 9103"/>
              <p:cNvSpPr/>
              <p:nvPr/>
            </p:nvSpPr>
            <p:spPr>
              <a:xfrm flipH="1">
                <a:off x="2407" y="1659"/>
                <a:ext cx="7" cy="0"/>
              </a:xfrm>
              <a:prstGeom prst="line">
                <a:avLst/>
              </a:prstGeom>
              <a:ln w="11113" cap="flat" cmpd="sng">
                <a:solidFill>
                  <a:srgbClr val="000000"/>
                </a:solidFill>
                <a:prstDash val="solid"/>
                <a:headEnd type="none" w="med" len="med"/>
                <a:tailEnd type="none" w="med" len="med"/>
              </a:ln>
            </p:spPr>
          </p:sp>
          <p:sp>
            <p:nvSpPr>
              <p:cNvPr id="85897" name="Line 9104"/>
              <p:cNvSpPr/>
              <p:nvPr/>
            </p:nvSpPr>
            <p:spPr>
              <a:xfrm flipH="1">
                <a:off x="2407" y="1653"/>
                <a:ext cx="7" cy="0"/>
              </a:xfrm>
              <a:prstGeom prst="line">
                <a:avLst/>
              </a:prstGeom>
              <a:ln w="11113" cap="flat" cmpd="sng">
                <a:solidFill>
                  <a:srgbClr val="000000"/>
                </a:solidFill>
                <a:prstDash val="solid"/>
                <a:headEnd type="none" w="med" len="med"/>
                <a:tailEnd type="none" w="med" len="med"/>
              </a:ln>
            </p:spPr>
          </p:sp>
          <p:sp>
            <p:nvSpPr>
              <p:cNvPr id="85898" name="Line 9105"/>
              <p:cNvSpPr/>
              <p:nvPr/>
            </p:nvSpPr>
            <p:spPr>
              <a:xfrm flipH="1">
                <a:off x="2407" y="1647"/>
                <a:ext cx="7" cy="0"/>
              </a:xfrm>
              <a:prstGeom prst="line">
                <a:avLst/>
              </a:prstGeom>
              <a:ln w="11113" cap="flat" cmpd="sng">
                <a:solidFill>
                  <a:srgbClr val="000000"/>
                </a:solidFill>
                <a:prstDash val="solid"/>
                <a:headEnd type="none" w="med" len="med"/>
                <a:tailEnd type="none" w="med" len="med"/>
              </a:ln>
            </p:spPr>
          </p:sp>
          <p:sp>
            <p:nvSpPr>
              <p:cNvPr id="85899" name="Line 9106"/>
              <p:cNvSpPr/>
              <p:nvPr/>
            </p:nvSpPr>
            <p:spPr>
              <a:xfrm flipH="1">
                <a:off x="2407" y="1640"/>
                <a:ext cx="7" cy="0"/>
              </a:xfrm>
              <a:prstGeom prst="line">
                <a:avLst/>
              </a:prstGeom>
              <a:ln w="11113" cap="flat" cmpd="sng">
                <a:solidFill>
                  <a:srgbClr val="000000"/>
                </a:solidFill>
                <a:prstDash val="solid"/>
                <a:headEnd type="none" w="med" len="med"/>
                <a:tailEnd type="none" w="med" len="med"/>
              </a:ln>
            </p:spPr>
          </p:sp>
          <p:sp>
            <p:nvSpPr>
              <p:cNvPr id="85900" name="Line 9107"/>
              <p:cNvSpPr/>
              <p:nvPr/>
            </p:nvSpPr>
            <p:spPr>
              <a:xfrm flipH="1">
                <a:off x="2407" y="1602"/>
                <a:ext cx="7" cy="0"/>
              </a:xfrm>
              <a:prstGeom prst="line">
                <a:avLst/>
              </a:prstGeom>
              <a:ln w="11113" cap="flat" cmpd="sng">
                <a:solidFill>
                  <a:srgbClr val="000000"/>
                </a:solidFill>
                <a:prstDash val="solid"/>
                <a:headEnd type="none" w="med" len="med"/>
                <a:tailEnd type="none" w="med" len="med"/>
              </a:ln>
            </p:spPr>
          </p:sp>
          <p:sp>
            <p:nvSpPr>
              <p:cNvPr id="85901" name="Line 9108"/>
              <p:cNvSpPr/>
              <p:nvPr/>
            </p:nvSpPr>
            <p:spPr>
              <a:xfrm flipH="1">
                <a:off x="2407" y="1581"/>
                <a:ext cx="7" cy="0"/>
              </a:xfrm>
              <a:prstGeom prst="line">
                <a:avLst/>
              </a:prstGeom>
              <a:ln w="11113" cap="flat" cmpd="sng">
                <a:solidFill>
                  <a:srgbClr val="000000"/>
                </a:solidFill>
                <a:prstDash val="solid"/>
                <a:headEnd type="none" w="med" len="med"/>
                <a:tailEnd type="none" w="med" len="med"/>
              </a:ln>
            </p:spPr>
          </p:sp>
          <p:sp>
            <p:nvSpPr>
              <p:cNvPr id="85902" name="Line 9109"/>
              <p:cNvSpPr/>
              <p:nvPr/>
            </p:nvSpPr>
            <p:spPr>
              <a:xfrm flipH="1">
                <a:off x="2407" y="1568"/>
                <a:ext cx="7" cy="0"/>
              </a:xfrm>
              <a:prstGeom prst="line">
                <a:avLst/>
              </a:prstGeom>
              <a:ln w="11113" cap="flat" cmpd="sng">
                <a:solidFill>
                  <a:srgbClr val="000000"/>
                </a:solidFill>
                <a:prstDash val="solid"/>
                <a:headEnd type="none" w="med" len="med"/>
                <a:tailEnd type="none" w="med" len="med"/>
              </a:ln>
            </p:spPr>
          </p:sp>
          <p:sp>
            <p:nvSpPr>
              <p:cNvPr id="85903" name="Line 9110"/>
              <p:cNvSpPr/>
              <p:nvPr/>
            </p:nvSpPr>
            <p:spPr>
              <a:xfrm flipH="1">
                <a:off x="2407" y="1558"/>
                <a:ext cx="7" cy="0"/>
              </a:xfrm>
              <a:prstGeom prst="line">
                <a:avLst/>
              </a:prstGeom>
              <a:ln w="11113" cap="flat" cmpd="sng">
                <a:solidFill>
                  <a:srgbClr val="000000"/>
                </a:solidFill>
                <a:prstDash val="solid"/>
                <a:headEnd type="none" w="med" len="med"/>
                <a:tailEnd type="none" w="med" len="med"/>
              </a:ln>
            </p:spPr>
          </p:sp>
          <p:sp>
            <p:nvSpPr>
              <p:cNvPr id="85904" name="Line 9111"/>
              <p:cNvSpPr/>
              <p:nvPr/>
            </p:nvSpPr>
            <p:spPr>
              <a:xfrm flipH="1">
                <a:off x="2407" y="1548"/>
                <a:ext cx="7" cy="0"/>
              </a:xfrm>
              <a:prstGeom prst="line">
                <a:avLst/>
              </a:prstGeom>
              <a:ln w="11113" cap="flat" cmpd="sng">
                <a:solidFill>
                  <a:srgbClr val="000000"/>
                </a:solidFill>
                <a:prstDash val="solid"/>
                <a:headEnd type="none" w="med" len="med"/>
                <a:tailEnd type="none" w="med" len="med"/>
              </a:ln>
            </p:spPr>
          </p:sp>
          <p:sp>
            <p:nvSpPr>
              <p:cNvPr id="85905" name="Line 9112"/>
              <p:cNvSpPr/>
              <p:nvPr/>
            </p:nvSpPr>
            <p:spPr>
              <a:xfrm flipH="1">
                <a:off x="2407" y="1541"/>
                <a:ext cx="7" cy="0"/>
              </a:xfrm>
              <a:prstGeom prst="line">
                <a:avLst/>
              </a:prstGeom>
              <a:ln w="11113" cap="flat" cmpd="sng">
                <a:solidFill>
                  <a:srgbClr val="000000"/>
                </a:solidFill>
                <a:prstDash val="solid"/>
                <a:headEnd type="none" w="med" len="med"/>
                <a:tailEnd type="none" w="med" len="med"/>
              </a:ln>
            </p:spPr>
          </p:sp>
          <p:sp>
            <p:nvSpPr>
              <p:cNvPr id="85906" name="Line 9113"/>
              <p:cNvSpPr/>
              <p:nvPr/>
            </p:nvSpPr>
            <p:spPr>
              <a:xfrm flipH="1">
                <a:off x="2407" y="1535"/>
                <a:ext cx="7" cy="0"/>
              </a:xfrm>
              <a:prstGeom prst="line">
                <a:avLst/>
              </a:prstGeom>
              <a:ln w="11113" cap="flat" cmpd="sng">
                <a:solidFill>
                  <a:srgbClr val="000000"/>
                </a:solidFill>
                <a:prstDash val="solid"/>
                <a:headEnd type="none" w="med" len="med"/>
                <a:tailEnd type="none" w="med" len="med"/>
              </a:ln>
            </p:spPr>
          </p:sp>
          <p:sp>
            <p:nvSpPr>
              <p:cNvPr id="85907" name="Line 9114"/>
              <p:cNvSpPr/>
              <p:nvPr/>
            </p:nvSpPr>
            <p:spPr>
              <a:xfrm flipH="1">
                <a:off x="2407" y="1529"/>
                <a:ext cx="7" cy="0"/>
              </a:xfrm>
              <a:prstGeom prst="line">
                <a:avLst/>
              </a:prstGeom>
              <a:ln w="11113" cap="flat" cmpd="sng">
                <a:solidFill>
                  <a:srgbClr val="000000"/>
                </a:solidFill>
                <a:prstDash val="solid"/>
                <a:headEnd type="none" w="med" len="med"/>
                <a:tailEnd type="none" w="med" len="med"/>
              </a:ln>
            </p:spPr>
          </p:sp>
          <p:sp>
            <p:nvSpPr>
              <p:cNvPr id="85908" name="Line 9115"/>
              <p:cNvSpPr/>
              <p:nvPr/>
            </p:nvSpPr>
            <p:spPr>
              <a:xfrm>
                <a:off x="2416" y="2048"/>
                <a:ext cx="0" cy="379"/>
              </a:xfrm>
              <a:prstGeom prst="line">
                <a:avLst/>
              </a:prstGeom>
              <a:ln w="11113" cap="flat" cmpd="sng">
                <a:solidFill>
                  <a:srgbClr val="000000"/>
                </a:solidFill>
                <a:prstDash val="solid"/>
                <a:headEnd type="none" w="med" len="med"/>
                <a:tailEnd type="none" w="med" len="med"/>
              </a:ln>
            </p:spPr>
          </p:sp>
          <p:sp>
            <p:nvSpPr>
              <p:cNvPr id="85909" name="Line 9116"/>
              <p:cNvSpPr/>
              <p:nvPr/>
            </p:nvSpPr>
            <p:spPr>
              <a:xfrm flipH="1">
                <a:off x="2403" y="2048"/>
                <a:ext cx="11" cy="0"/>
              </a:xfrm>
              <a:prstGeom prst="line">
                <a:avLst/>
              </a:prstGeom>
              <a:ln w="11113" cap="flat" cmpd="sng">
                <a:solidFill>
                  <a:srgbClr val="000000"/>
                </a:solidFill>
                <a:prstDash val="solid"/>
                <a:headEnd type="none" w="med" len="med"/>
                <a:tailEnd type="none" w="med" len="med"/>
              </a:ln>
            </p:spPr>
          </p:sp>
          <p:sp>
            <p:nvSpPr>
              <p:cNvPr id="85910" name="Line 9117"/>
              <p:cNvSpPr/>
              <p:nvPr/>
            </p:nvSpPr>
            <p:spPr>
              <a:xfrm flipH="1">
                <a:off x="2403" y="2111"/>
                <a:ext cx="11" cy="0"/>
              </a:xfrm>
              <a:prstGeom prst="line">
                <a:avLst/>
              </a:prstGeom>
              <a:ln w="11113" cap="flat" cmpd="sng">
                <a:solidFill>
                  <a:srgbClr val="000000"/>
                </a:solidFill>
                <a:prstDash val="solid"/>
                <a:headEnd type="none" w="med" len="med"/>
                <a:tailEnd type="none" w="med" len="med"/>
              </a:ln>
            </p:spPr>
          </p:sp>
          <p:sp>
            <p:nvSpPr>
              <p:cNvPr id="85911" name="Line 9118"/>
              <p:cNvSpPr/>
              <p:nvPr/>
            </p:nvSpPr>
            <p:spPr>
              <a:xfrm flipH="1">
                <a:off x="2403" y="2174"/>
                <a:ext cx="11" cy="0"/>
              </a:xfrm>
              <a:prstGeom prst="line">
                <a:avLst/>
              </a:prstGeom>
              <a:ln w="11113" cap="flat" cmpd="sng">
                <a:solidFill>
                  <a:srgbClr val="000000"/>
                </a:solidFill>
                <a:prstDash val="solid"/>
                <a:headEnd type="none" w="med" len="med"/>
                <a:tailEnd type="none" w="med" len="med"/>
              </a:ln>
            </p:spPr>
          </p:sp>
          <p:sp>
            <p:nvSpPr>
              <p:cNvPr id="85912" name="Line 9119"/>
              <p:cNvSpPr/>
              <p:nvPr/>
            </p:nvSpPr>
            <p:spPr>
              <a:xfrm flipH="1">
                <a:off x="2403" y="2238"/>
                <a:ext cx="11" cy="0"/>
              </a:xfrm>
              <a:prstGeom prst="line">
                <a:avLst/>
              </a:prstGeom>
              <a:ln w="11113" cap="flat" cmpd="sng">
                <a:solidFill>
                  <a:srgbClr val="000000"/>
                </a:solidFill>
                <a:prstDash val="solid"/>
                <a:headEnd type="none" w="med" len="med"/>
                <a:tailEnd type="none" w="med" len="med"/>
              </a:ln>
            </p:spPr>
          </p:sp>
          <p:sp>
            <p:nvSpPr>
              <p:cNvPr id="85913" name="Line 9120"/>
              <p:cNvSpPr/>
              <p:nvPr/>
            </p:nvSpPr>
            <p:spPr>
              <a:xfrm flipH="1">
                <a:off x="2403" y="2301"/>
                <a:ext cx="11" cy="0"/>
              </a:xfrm>
              <a:prstGeom prst="line">
                <a:avLst/>
              </a:prstGeom>
              <a:ln w="11113" cap="flat" cmpd="sng">
                <a:solidFill>
                  <a:srgbClr val="000000"/>
                </a:solidFill>
                <a:prstDash val="solid"/>
                <a:headEnd type="none" w="med" len="med"/>
                <a:tailEnd type="none" w="med" len="med"/>
              </a:ln>
            </p:spPr>
          </p:sp>
          <p:sp>
            <p:nvSpPr>
              <p:cNvPr id="85914" name="Line 9121"/>
              <p:cNvSpPr/>
              <p:nvPr/>
            </p:nvSpPr>
            <p:spPr>
              <a:xfrm flipH="1">
                <a:off x="2403" y="2365"/>
                <a:ext cx="11" cy="0"/>
              </a:xfrm>
              <a:prstGeom prst="line">
                <a:avLst/>
              </a:prstGeom>
              <a:ln w="11113" cap="flat" cmpd="sng">
                <a:solidFill>
                  <a:srgbClr val="000000"/>
                </a:solidFill>
                <a:prstDash val="solid"/>
                <a:headEnd type="none" w="med" len="med"/>
                <a:tailEnd type="none" w="med" len="med"/>
              </a:ln>
            </p:spPr>
          </p:sp>
          <p:sp>
            <p:nvSpPr>
              <p:cNvPr id="85915" name="Line 9122"/>
              <p:cNvSpPr/>
              <p:nvPr/>
            </p:nvSpPr>
            <p:spPr>
              <a:xfrm flipH="1">
                <a:off x="2403" y="2427"/>
                <a:ext cx="11" cy="0"/>
              </a:xfrm>
              <a:prstGeom prst="line">
                <a:avLst/>
              </a:prstGeom>
              <a:ln w="11113" cap="flat" cmpd="sng">
                <a:solidFill>
                  <a:srgbClr val="000000"/>
                </a:solidFill>
                <a:prstDash val="solid"/>
                <a:headEnd type="none" w="med" len="med"/>
                <a:tailEnd type="none" w="med" len="med"/>
              </a:ln>
            </p:spPr>
          </p:sp>
          <p:sp>
            <p:nvSpPr>
              <p:cNvPr id="85916" name="Line 9123"/>
              <p:cNvSpPr/>
              <p:nvPr/>
            </p:nvSpPr>
            <p:spPr>
              <a:xfrm>
                <a:off x="2416" y="2048"/>
                <a:ext cx="925" cy="0"/>
              </a:xfrm>
              <a:prstGeom prst="line">
                <a:avLst/>
              </a:prstGeom>
              <a:ln w="0" cap="flat" cmpd="sng">
                <a:solidFill>
                  <a:srgbClr val="000000"/>
                </a:solidFill>
                <a:prstDash val="solid"/>
                <a:headEnd type="none" w="med" len="med"/>
                <a:tailEnd type="none" w="med" len="med"/>
              </a:ln>
            </p:spPr>
          </p:sp>
          <p:sp>
            <p:nvSpPr>
              <p:cNvPr id="85917" name="Line 9124"/>
              <p:cNvSpPr/>
              <p:nvPr/>
            </p:nvSpPr>
            <p:spPr>
              <a:xfrm>
                <a:off x="2416" y="2111"/>
                <a:ext cx="925" cy="0"/>
              </a:xfrm>
              <a:prstGeom prst="line">
                <a:avLst/>
              </a:prstGeom>
              <a:ln w="0" cap="flat" cmpd="sng">
                <a:solidFill>
                  <a:srgbClr val="000000"/>
                </a:solidFill>
                <a:prstDash val="solid"/>
                <a:headEnd type="none" w="med" len="med"/>
                <a:tailEnd type="none" w="med" len="med"/>
              </a:ln>
            </p:spPr>
          </p:sp>
          <p:sp>
            <p:nvSpPr>
              <p:cNvPr id="85918" name="Line 9125"/>
              <p:cNvSpPr/>
              <p:nvPr/>
            </p:nvSpPr>
            <p:spPr>
              <a:xfrm>
                <a:off x="2416" y="2174"/>
                <a:ext cx="925" cy="0"/>
              </a:xfrm>
              <a:prstGeom prst="line">
                <a:avLst/>
              </a:prstGeom>
              <a:ln w="0" cap="flat" cmpd="sng">
                <a:solidFill>
                  <a:srgbClr val="000000"/>
                </a:solidFill>
                <a:prstDash val="solid"/>
                <a:headEnd type="none" w="med" len="med"/>
                <a:tailEnd type="none" w="med" len="med"/>
              </a:ln>
            </p:spPr>
          </p:sp>
          <p:sp>
            <p:nvSpPr>
              <p:cNvPr id="85919" name="Line 9126"/>
              <p:cNvSpPr/>
              <p:nvPr/>
            </p:nvSpPr>
            <p:spPr>
              <a:xfrm>
                <a:off x="2416" y="2238"/>
                <a:ext cx="925" cy="0"/>
              </a:xfrm>
              <a:prstGeom prst="line">
                <a:avLst/>
              </a:prstGeom>
              <a:ln w="0" cap="flat" cmpd="sng">
                <a:solidFill>
                  <a:srgbClr val="000000"/>
                </a:solidFill>
                <a:prstDash val="solid"/>
                <a:headEnd type="none" w="med" len="med"/>
                <a:tailEnd type="none" w="med" len="med"/>
              </a:ln>
            </p:spPr>
          </p:sp>
          <p:sp>
            <p:nvSpPr>
              <p:cNvPr id="85920" name="Line 9127"/>
              <p:cNvSpPr/>
              <p:nvPr/>
            </p:nvSpPr>
            <p:spPr>
              <a:xfrm>
                <a:off x="2416" y="2301"/>
                <a:ext cx="925" cy="0"/>
              </a:xfrm>
              <a:prstGeom prst="line">
                <a:avLst/>
              </a:prstGeom>
              <a:ln w="0" cap="flat" cmpd="sng">
                <a:solidFill>
                  <a:srgbClr val="000000"/>
                </a:solidFill>
                <a:prstDash val="solid"/>
                <a:headEnd type="none" w="med" len="med"/>
                <a:tailEnd type="none" w="med" len="med"/>
              </a:ln>
            </p:spPr>
          </p:sp>
          <p:sp>
            <p:nvSpPr>
              <p:cNvPr id="85921" name="Line 9128"/>
              <p:cNvSpPr/>
              <p:nvPr/>
            </p:nvSpPr>
            <p:spPr>
              <a:xfrm>
                <a:off x="2416" y="2365"/>
                <a:ext cx="925" cy="0"/>
              </a:xfrm>
              <a:prstGeom prst="line">
                <a:avLst/>
              </a:prstGeom>
              <a:ln w="0" cap="flat" cmpd="sng">
                <a:solidFill>
                  <a:srgbClr val="000000"/>
                </a:solidFill>
                <a:prstDash val="solid"/>
                <a:headEnd type="none" w="med" len="med"/>
                <a:tailEnd type="none" w="med" len="med"/>
              </a:ln>
            </p:spPr>
          </p:sp>
          <p:sp>
            <p:nvSpPr>
              <p:cNvPr id="85922" name="Line 9129"/>
              <p:cNvSpPr/>
              <p:nvPr/>
            </p:nvSpPr>
            <p:spPr>
              <a:xfrm>
                <a:off x="2416" y="2427"/>
                <a:ext cx="925" cy="0"/>
              </a:xfrm>
              <a:prstGeom prst="line">
                <a:avLst/>
              </a:prstGeom>
              <a:ln w="11113" cap="flat" cmpd="sng">
                <a:solidFill>
                  <a:srgbClr val="000000"/>
                </a:solidFill>
                <a:prstDash val="solid"/>
                <a:headEnd type="none" w="med" len="med"/>
                <a:tailEnd type="none" w="med" len="med"/>
              </a:ln>
            </p:spPr>
          </p:sp>
          <p:sp>
            <p:nvSpPr>
              <p:cNvPr id="85923" name="Line 9130"/>
              <p:cNvSpPr/>
              <p:nvPr/>
            </p:nvSpPr>
            <p:spPr>
              <a:xfrm>
                <a:off x="2418" y="2048"/>
                <a:ext cx="0" cy="0"/>
              </a:xfrm>
              <a:prstGeom prst="line">
                <a:avLst/>
              </a:prstGeom>
              <a:ln w="11113" cap="flat" cmpd="sng">
                <a:solidFill>
                  <a:srgbClr val="808080"/>
                </a:solidFill>
                <a:prstDash val="solid"/>
                <a:headEnd type="none" w="med" len="med"/>
                <a:tailEnd type="none" w="med" len="med"/>
              </a:ln>
            </p:spPr>
          </p:sp>
          <p:sp>
            <p:nvSpPr>
              <p:cNvPr id="85924" name="Line 9131"/>
              <p:cNvSpPr/>
              <p:nvPr/>
            </p:nvSpPr>
            <p:spPr>
              <a:xfrm>
                <a:off x="2418" y="2111"/>
                <a:ext cx="0" cy="0"/>
              </a:xfrm>
              <a:prstGeom prst="line">
                <a:avLst/>
              </a:prstGeom>
              <a:ln w="11113" cap="flat" cmpd="sng">
                <a:solidFill>
                  <a:srgbClr val="808080"/>
                </a:solidFill>
                <a:prstDash val="solid"/>
                <a:headEnd type="none" w="med" len="med"/>
                <a:tailEnd type="none" w="med" len="med"/>
              </a:ln>
            </p:spPr>
          </p:sp>
          <p:sp>
            <p:nvSpPr>
              <p:cNvPr id="85925" name="Line 9132"/>
              <p:cNvSpPr/>
              <p:nvPr/>
            </p:nvSpPr>
            <p:spPr>
              <a:xfrm>
                <a:off x="2418" y="2174"/>
                <a:ext cx="0" cy="0"/>
              </a:xfrm>
              <a:prstGeom prst="line">
                <a:avLst/>
              </a:prstGeom>
              <a:ln w="11113" cap="flat" cmpd="sng">
                <a:solidFill>
                  <a:srgbClr val="808080"/>
                </a:solidFill>
                <a:prstDash val="solid"/>
                <a:headEnd type="none" w="med" len="med"/>
                <a:tailEnd type="none" w="med" len="med"/>
              </a:ln>
            </p:spPr>
          </p:sp>
          <p:sp>
            <p:nvSpPr>
              <p:cNvPr id="85926" name="Line 9133"/>
              <p:cNvSpPr/>
              <p:nvPr/>
            </p:nvSpPr>
            <p:spPr>
              <a:xfrm>
                <a:off x="2418" y="2238"/>
                <a:ext cx="0" cy="0"/>
              </a:xfrm>
              <a:prstGeom prst="line">
                <a:avLst/>
              </a:prstGeom>
              <a:ln w="11113" cap="flat" cmpd="sng">
                <a:solidFill>
                  <a:srgbClr val="808080"/>
                </a:solidFill>
                <a:prstDash val="solid"/>
                <a:headEnd type="none" w="med" len="med"/>
                <a:tailEnd type="none" w="med" len="med"/>
              </a:ln>
            </p:spPr>
          </p:sp>
          <p:sp>
            <p:nvSpPr>
              <p:cNvPr id="85927" name="Line 9134"/>
              <p:cNvSpPr/>
              <p:nvPr/>
            </p:nvSpPr>
            <p:spPr>
              <a:xfrm>
                <a:off x="2418" y="2301"/>
                <a:ext cx="0" cy="0"/>
              </a:xfrm>
              <a:prstGeom prst="line">
                <a:avLst/>
              </a:prstGeom>
              <a:ln w="11113" cap="flat" cmpd="sng">
                <a:solidFill>
                  <a:srgbClr val="808080"/>
                </a:solidFill>
                <a:prstDash val="solid"/>
                <a:headEnd type="none" w="med" len="med"/>
                <a:tailEnd type="none" w="med" len="med"/>
              </a:ln>
            </p:spPr>
          </p:sp>
          <p:sp>
            <p:nvSpPr>
              <p:cNvPr id="85928" name="Line 9135"/>
              <p:cNvSpPr/>
              <p:nvPr/>
            </p:nvSpPr>
            <p:spPr>
              <a:xfrm>
                <a:off x="2418" y="2365"/>
                <a:ext cx="0" cy="0"/>
              </a:xfrm>
              <a:prstGeom prst="line">
                <a:avLst/>
              </a:prstGeom>
              <a:ln w="11113" cap="flat" cmpd="sng">
                <a:solidFill>
                  <a:srgbClr val="808080"/>
                </a:solidFill>
                <a:prstDash val="solid"/>
                <a:headEnd type="none" w="med" len="med"/>
                <a:tailEnd type="none" w="med" len="med"/>
              </a:ln>
            </p:spPr>
          </p:sp>
          <p:sp>
            <p:nvSpPr>
              <p:cNvPr id="85929" name="Line 9136"/>
              <p:cNvSpPr/>
              <p:nvPr/>
            </p:nvSpPr>
            <p:spPr>
              <a:xfrm>
                <a:off x="2418" y="2427"/>
                <a:ext cx="0" cy="0"/>
              </a:xfrm>
              <a:prstGeom prst="line">
                <a:avLst/>
              </a:prstGeom>
              <a:ln w="11113" cap="flat" cmpd="sng">
                <a:solidFill>
                  <a:srgbClr val="808080"/>
                </a:solidFill>
                <a:prstDash val="solid"/>
                <a:headEnd type="none" w="med" len="med"/>
                <a:tailEnd type="none" w="med" len="med"/>
              </a:ln>
            </p:spPr>
          </p:sp>
          <p:sp>
            <p:nvSpPr>
              <p:cNvPr id="85930" name="Line 9137"/>
              <p:cNvSpPr/>
              <p:nvPr/>
            </p:nvSpPr>
            <p:spPr>
              <a:xfrm flipH="1">
                <a:off x="2407" y="2079"/>
                <a:ext cx="7" cy="0"/>
              </a:xfrm>
              <a:prstGeom prst="line">
                <a:avLst/>
              </a:prstGeom>
              <a:ln w="11113" cap="flat" cmpd="sng">
                <a:solidFill>
                  <a:srgbClr val="808080"/>
                </a:solidFill>
                <a:prstDash val="solid"/>
                <a:headEnd type="none" w="med" len="med"/>
                <a:tailEnd type="none" w="med" len="med"/>
              </a:ln>
            </p:spPr>
          </p:sp>
          <p:sp>
            <p:nvSpPr>
              <p:cNvPr id="85931" name="Line 9138"/>
              <p:cNvSpPr/>
              <p:nvPr/>
            </p:nvSpPr>
            <p:spPr>
              <a:xfrm flipH="1">
                <a:off x="2407" y="2143"/>
                <a:ext cx="7" cy="0"/>
              </a:xfrm>
              <a:prstGeom prst="line">
                <a:avLst/>
              </a:prstGeom>
              <a:ln w="11113" cap="flat" cmpd="sng">
                <a:solidFill>
                  <a:srgbClr val="808080"/>
                </a:solidFill>
                <a:prstDash val="solid"/>
                <a:headEnd type="none" w="med" len="med"/>
                <a:tailEnd type="none" w="med" len="med"/>
              </a:ln>
            </p:spPr>
          </p:sp>
          <p:sp>
            <p:nvSpPr>
              <p:cNvPr id="85932" name="Line 9139"/>
              <p:cNvSpPr/>
              <p:nvPr/>
            </p:nvSpPr>
            <p:spPr>
              <a:xfrm flipH="1">
                <a:off x="2407" y="2206"/>
                <a:ext cx="7" cy="0"/>
              </a:xfrm>
              <a:prstGeom prst="line">
                <a:avLst/>
              </a:prstGeom>
              <a:ln w="11113" cap="flat" cmpd="sng">
                <a:solidFill>
                  <a:srgbClr val="808080"/>
                </a:solidFill>
                <a:prstDash val="solid"/>
                <a:headEnd type="none" w="med" len="med"/>
                <a:tailEnd type="none" w="med" len="med"/>
              </a:ln>
            </p:spPr>
          </p:sp>
          <p:sp>
            <p:nvSpPr>
              <p:cNvPr id="85933" name="Line 9140"/>
              <p:cNvSpPr/>
              <p:nvPr/>
            </p:nvSpPr>
            <p:spPr>
              <a:xfrm flipH="1">
                <a:off x="2407" y="2270"/>
                <a:ext cx="7" cy="0"/>
              </a:xfrm>
              <a:prstGeom prst="line">
                <a:avLst/>
              </a:prstGeom>
              <a:ln w="11113" cap="flat" cmpd="sng">
                <a:solidFill>
                  <a:srgbClr val="808080"/>
                </a:solidFill>
                <a:prstDash val="solid"/>
                <a:headEnd type="none" w="med" len="med"/>
                <a:tailEnd type="none" w="med" len="med"/>
              </a:ln>
            </p:spPr>
          </p:sp>
          <p:sp>
            <p:nvSpPr>
              <p:cNvPr id="85934" name="Line 9141"/>
              <p:cNvSpPr/>
              <p:nvPr/>
            </p:nvSpPr>
            <p:spPr>
              <a:xfrm flipH="1">
                <a:off x="2407" y="2333"/>
                <a:ext cx="7" cy="0"/>
              </a:xfrm>
              <a:prstGeom prst="line">
                <a:avLst/>
              </a:prstGeom>
              <a:ln w="11113" cap="flat" cmpd="sng">
                <a:solidFill>
                  <a:srgbClr val="808080"/>
                </a:solidFill>
                <a:prstDash val="solid"/>
                <a:headEnd type="none" w="med" len="med"/>
                <a:tailEnd type="none" w="med" len="med"/>
              </a:ln>
            </p:spPr>
          </p:sp>
          <p:sp>
            <p:nvSpPr>
              <p:cNvPr id="85935" name="Line 9142"/>
              <p:cNvSpPr/>
              <p:nvPr/>
            </p:nvSpPr>
            <p:spPr>
              <a:xfrm flipH="1">
                <a:off x="2407" y="2396"/>
                <a:ext cx="7" cy="0"/>
              </a:xfrm>
              <a:prstGeom prst="line">
                <a:avLst/>
              </a:prstGeom>
              <a:ln w="11113" cap="flat" cmpd="sng">
                <a:solidFill>
                  <a:srgbClr val="808080"/>
                </a:solidFill>
                <a:prstDash val="solid"/>
                <a:headEnd type="none" w="med" len="med"/>
                <a:tailEnd type="none" w="med" len="med"/>
              </a:ln>
            </p:spPr>
          </p:sp>
          <p:sp>
            <p:nvSpPr>
              <p:cNvPr id="85936" name="Oval 9143"/>
              <p:cNvSpPr/>
              <p:nvPr/>
            </p:nvSpPr>
            <p:spPr>
              <a:xfrm>
                <a:off x="3266" y="1888"/>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37" name="Oval 9144"/>
              <p:cNvSpPr/>
              <p:nvPr/>
            </p:nvSpPr>
            <p:spPr>
              <a:xfrm>
                <a:off x="3248" y="1828"/>
                <a:ext cx="14"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38" name="Oval 9145"/>
              <p:cNvSpPr/>
              <p:nvPr/>
            </p:nvSpPr>
            <p:spPr>
              <a:xfrm>
                <a:off x="3233" y="1807"/>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39" name="Oval 9146"/>
              <p:cNvSpPr/>
              <p:nvPr/>
            </p:nvSpPr>
            <p:spPr>
              <a:xfrm>
                <a:off x="3216" y="180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0" name="Oval 9147"/>
              <p:cNvSpPr/>
              <p:nvPr/>
            </p:nvSpPr>
            <p:spPr>
              <a:xfrm>
                <a:off x="3198" y="180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1" name="Oval 9148"/>
              <p:cNvSpPr/>
              <p:nvPr/>
            </p:nvSpPr>
            <p:spPr>
              <a:xfrm>
                <a:off x="3183" y="1793"/>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2" name="Oval 9149"/>
              <p:cNvSpPr/>
              <p:nvPr/>
            </p:nvSpPr>
            <p:spPr>
              <a:xfrm>
                <a:off x="3165" y="178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3" name="Oval 9150"/>
              <p:cNvSpPr/>
              <p:nvPr/>
            </p:nvSpPr>
            <p:spPr>
              <a:xfrm>
                <a:off x="3148" y="1782"/>
                <a:ext cx="12"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4" name="Oval 9151"/>
              <p:cNvSpPr/>
              <p:nvPr/>
            </p:nvSpPr>
            <p:spPr>
              <a:xfrm>
                <a:off x="3132" y="178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5" name="Oval 9152"/>
              <p:cNvSpPr/>
              <p:nvPr/>
            </p:nvSpPr>
            <p:spPr>
              <a:xfrm>
                <a:off x="3114" y="177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6" name="Oval 9153"/>
              <p:cNvSpPr/>
              <p:nvPr/>
            </p:nvSpPr>
            <p:spPr>
              <a:xfrm>
                <a:off x="3097" y="177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7" name="Oval 9154"/>
              <p:cNvSpPr/>
              <p:nvPr/>
            </p:nvSpPr>
            <p:spPr>
              <a:xfrm>
                <a:off x="3081" y="176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8" name="Oval 9155"/>
              <p:cNvSpPr/>
              <p:nvPr/>
            </p:nvSpPr>
            <p:spPr>
              <a:xfrm>
                <a:off x="3064" y="1759"/>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49" name="Oval 9156"/>
              <p:cNvSpPr/>
              <p:nvPr/>
            </p:nvSpPr>
            <p:spPr>
              <a:xfrm>
                <a:off x="3046" y="175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0" name="Oval 9157"/>
              <p:cNvSpPr/>
              <p:nvPr/>
            </p:nvSpPr>
            <p:spPr>
              <a:xfrm>
                <a:off x="3031" y="176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1" name="Oval 9158"/>
              <p:cNvSpPr/>
              <p:nvPr/>
            </p:nvSpPr>
            <p:spPr>
              <a:xfrm>
                <a:off x="3013" y="1756"/>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2" name="Oval 9159"/>
              <p:cNvSpPr/>
              <p:nvPr/>
            </p:nvSpPr>
            <p:spPr>
              <a:xfrm>
                <a:off x="2996" y="175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3" name="Oval 9160"/>
              <p:cNvSpPr/>
              <p:nvPr/>
            </p:nvSpPr>
            <p:spPr>
              <a:xfrm>
                <a:off x="2981" y="174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4" name="Oval 9161"/>
              <p:cNvSpPr/>
              <p:nvPr/>
            </p:nvSpPr>
            <p:spPr>
              <a:xfrm>
                <a:off x="2963" y="174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5" name="Oval 9162"/>
              <p:cNvSpPr/>
              <p:nvPr/>
            </p:nvSpPr>
            <p:spPr>
              <a:xfrm>
                <a:off x="2945" y="173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6" name="Oval 9163"/>
              <p:cNvSpPr/>
              <p:nvPr/>
            </p:nvSpPr>
            <p:spPr>
              <a:xfrm>
                <a:off x="2930" y="172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7" name="Oval 9164"/>
              <p:cNvSpPr/>
              <p:nvPr/>
            </p:nvSpPr>
            <p:spPr>
              <a:xfrm>
                <a:off x="2913" y="1718"/>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8" name="Oval 9165"/>
              <p:cNvSpPr/>
              <p:nvPr/>
            </p:nvSpPr>
            <p:spPr>
              <a:xfrm>
                <a:off x="2895" y="171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59" name="Oval 9166"/>
              <p:cNvSpPr/>
              <p:nvPr/>
            </p:nvSpPr>
            <p:spPr>
              <a:xfrm>
                <a:off x="2879" y="170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0" name="Oval 9167"/>
              <p:cNvSpPr/>
              <p:nvPr/>
            </p:nvSpPr>
            <p:spPr>
              <a:xfrm>
                <a:off x="2862" y="1700"/>
                <a:ext cx="13" cy="12"/>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1" name="Oval 9168"/>
              <p:cNvSpPr/>
              <p:nvPr/>
            </p:nvSpPr>
            <p:spPr>
              <a:xfrm>
                <a:off x="2844" y="168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2" name="Oval 9169"/>
              <p:cNvSpPr/>
              <p:nvPr/>
            </p:nvSpPr>
            <p:spPr>
              <a:xfrm>
                <a:off x="2829" y="168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3" name="Oval 9170"/>
              <p:cNvSpPr/>
              <p:nvPr/>
            </p:nvSpPr>
            <p:spPr>
              <a:xfrm>
                <a:off x="2811" y="167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4" name="Oval 9171"/>
              <p:cNvSpPr/>
              <p:nvPr/>
            </p:nvSpPr>
            <p:spPr>
              <a:xfrm>
                <a:off x="2796" y="167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5" name="Oval 9172"/>
              <p:cNvSpPr/>
              <p:nvPr/>
            </p:nvSpPr>
            <p:spPr>
              <a:xfrm>
                <a:off x="2778" y="167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6" name="Oval 9173"/>
              <p:cNvSpPr/>
              <p:nvPr/>
            </p:nvSpPr>
            <p:spPr>
              <a:xfrm>
                <a:off x="2761" y="167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7" name="Oval 9174"/>
              <p:cNvSpPr/>
              <p:nvPr/>
            </p:nvSpPr>
            <p:spPr>
              <a:xfrm>
                <a:off x="2746" y="168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8" name="Oval 9175"/>
              <p:cNvSpPr/>
              <p:nvPr/>
            </p:nvSpPr>
            <p:spPr>
              <a:xfrm>
                <a:off x="2728" y="1687"/>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69" name="Oval 9176"/>
              <p:cNvSpPr/>
              <p:nvPr/>
            </p:nvSpPr>
            <p:spPr>
              <a:xfrm>
                <a:off x="2710" y="1695"/>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0" name="Oval 9177"/>
              <p:cNvSpPr/>
              <p:nvPr/>
            </p:nvSpPr>
            <p:spPr>
              <a:xfrm>
                <a:off x="2695" y="170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1" name="Oval 9178"/>
              <p:cNvSpPr/>
              <p:nvPr/>
            </p:nvSpPr>
            <p:spPr>
              <a:xfrm>
                <a:off x="2677" y="171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2" name="Oval 9179"/>
              <p:cNvSpPr/>
              <p:nvPr/>
            </p:nvSpPr>
            <p:spPr>
              <a:xfrm>
                <a:off x="2660" y="172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3" name="Oval 9180"/>
              <p:cNvSpPr/>
              <p:nvPr/>
            </p:nvSpPr>
            <p:spPr>
              <a:xfrm>
                <a:off x="2644" y="174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4" name="Oval 9181"/>
              <p:cNvSpPr/>
              <p:nvPr/>
            </p:nvSpPr>
            <p:spPr>
              <a:xfrm>
                <a:off x="2627" y="175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5" name="Oval 9182"/>
              <p:cNvSpPr/>
              <p:nvPr/>
            </p:nvSpPr>
            <p:spPr>
              <a:xfrm>
                <a:off x="2609" y="176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6" name="Oval 9183"/>
              <p:cNvSpPr/>
              <p:nvPr/>
            </p:nvSpPr>
            <p:spPr>
              <a:xfrm>
                <a:off x="2594" y="177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7" name="Oval 9184"/>
              <p:cNvSpPr/>
              <p:nvPr/>
            </p:nvSpPr>
            <p:spPr>
              <a:xfrm>
                <a:off x="2576" y="178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8" name="Oval 9185"/>
              <p:cNvSpPr/>
              <p:nvPr/>
            </p:nvSpPr>
            <p:spPr>
              <a:xfrm>
                <a:off x="2559" y="178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79" name="Oval 9186"/>
              <p:cNvSpPr/>
              <p:nvPr/>
            </p:nvSpPr>
            <p:spPr>
              <a:xfrm>
                <a:off x="2543" y="1782"/>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0" name="Oval 9187"/>
              <p:cNvSpPr/>
              <p:nvPr/>
            </p:nvSpPr>
            <p:spPr>
              <a:xfrm>
                <a:off x="2525" y="178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1" name="Oval 9188"/>
              <p:cNvSpPr/>
              <p:nvPr/>
            </p:nvSpPr>
            <p:spPr>
              <a:xfrm>
                <a:off x="2508" y="178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2" name="Oval 9189"/>
              <p:cNvSpPr/>
              <p:nvPr/>
            </p:nvSpPr>
            <p:spPr>
              <a:xfrm>
                <a:off x="2493" y="178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3" name="Oval 9190"/>
              <p:cNvSpPr/>
              <p:nvPr/>
            </p:nvSpPr>
            <p:spPr>
              <a:xfrm>
                <a:off x="2475" y="178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4" name="Oval 9191"/>
              <p:cNvSpPr/>
              <p:nvPr/>
            </p:nvSpPr>
            <p:spPr>
              <a:xfrm>
                <a:off x="2458" y="179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5" name="Oval 9192"/>
              <p:cNvSpPr/>
              <p:nvPr/>
            </p:nvSpPr>
            <p:spPr>
              <a:xfrm>
                <a:off x="2442" y="179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6" name="Oval 9193"/>
              <p:cNvSpPr/>
              <p:nvPr/>
            </p:nvSpPr>
            <p:spPr>
              <a:xfrm>
                <a:off x="2425" y="180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7" name="Oval 9194"/>
              <p:cNvSpPr/>
              <p:nvPr/>
            </p:nvSpPr>
            <p:spPr>
              <a:xfrm>
                <a:off x="3266" y="1835"/>
                <a:ext cx="13" cy="12"/>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8" name="Oval 9195"/>
              <p:cNvSpPr/>
              <p:nvPr/>
            </p:nvSpPr>
            <p:spPr>
              <a:xfrm>
                <a:off x="3248" y="1818"/>
                <a:ext cx="14"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89" name="Oval 9196"/>
              <p:cNvSpPr/>
              <p:nvPr/>
            </p:nvSpPr>
            <p:spPr>
              <a:xfrm>
                <a:off x="3233" y="1818"/>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0" name="Oval 9197"/>
              <p:cNvSpPr/>
              <p:nvPr/>
            </p:nvSpPr>
            <p:spPr>
              <a:xfrm>
                <a:off x="3216" y="180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1" name="Oval 9198"/>
              <p:cNvSpPr/>
              <p:nvPr/>
            </p:nvSpPr>
            <p:spPr>
              <a:xfrm>
                <a:off x="3198" y="179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2" name="Oval 9199"/>
              <p:cNvSpPr/>
              <p:nvPr/>
            </p:nvSpPr>
            <p:spPr>
              <a:xfrm>
                <a:off x="3183" y="1786"/>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3" name="Oval 9200"/>
              <p:cNvSpPr/>
              <p:nvPr/>
            </p:nvSpPr>
            <p:spPr>
              <a:xfrm>
                <a:off x="3165" y="177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4" name="Oval 9201"/>
              <p:cNvSpPr/>
              <p:nvPr/>
            </p:nvSpPr>
            <p:spPr>
              <a:xfrm>
                <a:off x="3148" y="1771"/>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5" name="Oval 9202"/>
              <p:cNvSpPr/>
              <p:nvPr/>
            </p:nvSpPr>
            <p:spPr>
              <a:xfrm>
                <a:off x="3132" y="17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6" name="Oval 9203"/>
              <p:cNvSpPr/>
              <p:nvPr/>
            </p:nvSpPr>
            <p:spPr>
              <a:xfrm>
                <a:off x="3114" y="176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7" name="Oval 9204"/>
              <p:cNvSpPr/>
              <p:nvPr/>
            </p:nvSpPr>
            <p:spPr>
              <a:xfrm>
                <a:off x="3097" y="176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8" name="Oval 9205"/>
              <p:cNvSpPr/>
              <p:nvPr/>
            </p:nvSpPr>
            <p:spPr>
              <a:xfrm>
                <a:off x="3081" y="1755"/>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999" name="Oval 9206"/>
              <p:cNvSpPr/>
              <p:nvPr/>
            </p:nvSpPr>
            <p:spPr>
              <a:xfrm>
                <a:off x="3064" y="175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0" name="Oval 9207"/>
              <p:cNvSpPr/>
              <p:nvPr/>
            </p:nvSpPr>
            <p:spPr>
              <a:xfrm>
                <a:off x="3046" y="175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1" name="Oval 9208"/>
              <p:cNvSpPr/>
              <p:nvPr/>
            </p:nvSpPr>
            <p:spPr>
              <a:xfrm>
                <a:off x="3031" y="1759"/>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2" name="Oval 9209"/>
              <p:cNvSpPr/>
              <p:nvPr/>
            </p:nvSpPr>
            <p:spPr>
              <a:xfrm>
                <a:off x="3013" y="1756"/>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3" name="Oval 9210"/>
              <p:cNvSpPr/>
              <p:nvPr/>
            </p:nvSpPr>
            <p:spPr>
              <a:xfrm>
                <a:off x="2996" y="174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4" name="Oval 9211"/>
              <p:cNvSpPr/>
              <p:nvPr/>
            </p:nvSpPr>
            <p:spPr>
              <a:xfrm>
                <a:off x="2981" y="174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5" name="Oval 9212"/>
              <p:cNvSpPr/>
              <p:nvPr/>
            </p:nvSpPr>
            <p:spPr>
              <a:xfrm>
                <a:off x="2963" y="175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6" name="Oval 9213"/>
              <p:cNvSpPr/>
              <p:nvPr/>
            </p:nvSpPr>
            <p:spPr>
              <a:xfrm>
                <a:off x="2945" y="1744"/>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7" name="Oval 9214"/>
              <p:cNvSpPr/>
              <p:nvPr/>
            </p:nvSpPr>
            <p:spPr>
              <a:xfrm>
                <a:off x="2930" y="173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8" name="Oval 9215"/>
              <p:cNvSpPr/>
              <p:nvPr/>
            </p:nvSpPr>
            <p:spPr>
              <a:xfrm>
                <a:off x="2913" y="1712"/>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09" name="Oval 9216"/>
              <p:cNvSpPr/>
              <p:nvPr/>
            </p:nvSpPr>
            <p:spPr>
              <a:xfrm>
                <a:off x="2895" y="170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0" name="Oval 9217"/>
              <p:cNvSpPr/>
              <p:nvPr/>
            </p:nvSpPr>
            <p:spPr>
              <a:xfrm>
                <a:off x="2879" y="168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1" name="Oval 9218"/>
              <p:cNvSpPr/>
              <p:nvPr/>
            </p:nvSpPr>
            <p:spPr>
              <a:xfrm>
                <a:off x="2862" y="168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2" name="Oval 9219"/>
              <p:cNvSpPr/>
              <p:nvPr/>
            </p:nvSpPr>
            <p:spPr>
              <a:xfrm>
                <a:off x="2844" y="167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3" name="Oval 9220"/>
              <p:cNvSpPr/>
              <p:nvPr/>
            </p:nvSpPr>
            <p:spPr>
              <a:xfrm>
                <a:off x="2829" y="167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4" name="Oval 9221"/>
              <p:cNvSpPr/>
              <p:nvPr/>
            </p:nvSpPr>
            <p:spPr>
              <a:xfrm>
                <a:off x="2811" y="1662"/>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5" name="Oval 9222"/>
              <p:cNvSpPr/>
              <p:nvPr/>
            </p:nvSpPr>
            <p:spPr>
              <a:xfrm>
                <a:off x="2796" y="16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6" name="Oval 9223"/>
              <p:cNvSpPr/>
              <p:nvPr/>
            </p:nvSpPr>
            <p:spPr>
              <a:xfrm>
                <a:off x="2778" y="164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7" name="Oval 9224"/>
              <p:cNvSpPr/>
              <p:nvPr/>
            </p:nvSpPr>
            <p:spPr>
              <a:xfrm>
                <a:off x="2761" y="16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8" name="Oval 9225"/>
              <p:cNvSpPr/>
              <p:nvPr/>
            </p:nvSpPr>
            <p:spPr>
              <a:xfrm>
                <a:off x="2746" y="16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19" name="Oval 9226"/>
              <p:cNvSpPr/>
              <p:nvPr/>
            </p:nvSpPr>
            <p:spPr>
              <a:xfrm>
                <a:off x="2728" y="165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0" name="Oval 9227"/>
              <p:cNvSpPr/>
              <p:nvPr/>
            </p:nvSpPr>
            <p:spPr>
              <a:xfrm>
                <a:off x="2710" y="165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1" name="Oval 9228"/>
              <p:cNvSpPr/>
              <p:nvPr/>
            </p:nvSpPr>
            <p:spPr>
              <a:xfrm>
                <a:off x="2695" y="165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2" name="Oval 9229"/>
              <p:cNvSpPr/>
              <p:nvPr/>
            </p:nvSpPr>
            <p:spPr>
              <a:xfrm>
                <a:off x="2677" y="166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3" name="Oval 9230"/>
              <p:cNvSpPr/>
              <p:nvPr/>
            </p:nvSpPr>
            <p:spPr>
              <a:xfrm>
                <a:off x="2660" y="167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4" name="Oval 9231"/>
              <p:cNvSpPr/>
              <p:nvPr/>
            </p:nvSpPr>
            <p:spPr>
              <a:xfrm>
                <a:off x="2644" y="16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5" name="Oval 9232"/>
              <p:cNvSpPr/>
              <p:nvPr/>
            </p:nvSpPr>
            <p:spPr>
              <a:xfrm>
                <a:off x="2627" y="170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6" name="Oval 9233"/>
              <p:cNvSpPr/>
              <p:nvPr/>
            </p:nvSpPr>
            <p:spPr>
              <a:xfrm>
                <a:off x="2609" y="1706"/>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7" name="Oval 9234"/>
              <p:cNvSpPr/>
              <p:nvPr/>
            </p:nvSpPr>
            <p:spPr>
              <a:xfrm>
                <a:off x="2594" y="17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8" name="Oval 9235"/>
              <p:cNvSpPr/>
              <p:nvPr/>
            </p:nvSpPr>
            <p:spPr>
              <a:xfrm>
                <a:off x="2576" y="17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29" name="Oval 9236"/>
              <p:cNvSpPr/>
              <p:nvPr/>
            </p:nvSpPr>
            <p:spPr>
              <a:xfrm>
                <a:off x="2559" y="173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0" name="Oval 9237"/>
              <p:cNvSpPr/>
              <p:nvPr/>
            </p:nvSpPr>
            <p:spPr>
              <a:xfrm>
                <a:off x="2543" y="1750"/>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1" name="Oval 9238"/>
              <p:cNvSpPr/>
              <p:nvPr/>
            </p:nvSpPr>
            <p:spPr>
              <a:xfrm>
                <a:off x="2525" y="1759"/>
                <a:ext cx="14"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2" name="Oval 9239"/>
              <p:cNvSpPr/>
              <p:nvPr/>
            </p:nvSpPr>
            <p:spPr>
              <a:xfrm>
                <a:off x="2508" y="176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3" name="Oval 9240"/>
              <p:cNvSpPr/>
              <p:nvPr/>
            </p:nvSpPr>
            <p:spPr>
              <a:xfrm>
                <a:off x="2493" y="176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4" name="Oval 9241"/>
              <p:cNvSpPr/>
              <p:nvPr/>
            </p:nvSpPr>
            <p:spPr>
              <a:xfrm>
                <a:off x="2475" y="177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5" name="Oval 9242"/>
              <p:cNvSpPr/>
              <p:nvPr/>
            </p:nvSpPr>
            <p:spPr>
              <a:xfrm>
                <a:off x="2458" y="17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6" name="Oval 9243"/>
              <p:cNvSpPr/>
              <p:nvPr/>
            </p:nvSpPr>
            <p:spPr>
              <a:xfrm>
                <a:off x="2442" y="178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7" name="Oval 9244"/>
              <p:cNvSpPr/>
              <p:nvPr/>
            </p:nvSpPr>
            <p:spPr>
              <a:xfrm>
                <a:off x="2425" y="179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6038" name="Line 9245"/>
              <p:cNvSpPr/>
              <p:nvPr/>
            </p:nvSpPr>
            <p:spPr>
              <a:xfrm flipV="1">
                <a:off x="2425" y="1807"/>
                <a:ext cx="0" cy="2"/>
              </a:xfrm>
              <a:prstGeom prst="line">
                <a:avLst/>
              </a:prstGeom>
              <a:ln w="11113" cap="flat" cmpd="sng">
                <a:solidFill>
                  <a:srgbClr val="FF0000"/>
                </a:solidFill>
                <a:prstDash val="solid"/>
                <a:headEnd type="none" w="med" len="med"/>
                <a:tailEnd type="none" w="med" len="med"/>
              </a:ln>
            </p:spPr>
          </p:sp>
          <p:sp>
            <p:nvSpPr>
              <p:cNvPr id="86039" name="Line 9246"/>
              <p:cNvSpPr/>
              <p:nvPr/>
            </p:nvSpPr>
            <p:spPr>
              <a:xfrm>
                <a:off x="2425" y="1807"/>
                <a:ext cx="0" cy="0"/>
              </a:xfrm>
              <a:prstGeom prst="line">
                <a:avLst/>
              </a:prstGeom>
              <a:ln w="11113" cap="flat" cmpd="sng">
                <a:solidFill>
                  <a:srgbClr val="FF0000"/>
                </a:solidFill>
                <a:prstDash val="solid"/>
                <a:headEnd type="none" w="med" len="med"/>
                <a:tailEnd type="none" w="med" len="med"/>
              </a:ln>
            </p:spPr>
          </p:sp>
          <p:sp>
            <p:nvSpPr>
              <p:cNvPr id="86040" name="Line 9247"/>
              <p:cNvSpPr/>
              <p:nvPr/>
            </p:nvSpPr>
            <p:spPr>
              <a:xfrm>
                <a:off x="2425" y="1809"/>
                <a:ext cx="0" cy="3"/>
              </a:xfrm>
              <a:prstGeom prst="line">
                <a:avLst/>
              </a:prstGeom>
              <a:ln w="11113" cap="flat" cmpd="sng">
                <a:solidFill>
                  <a:srgbClr val="FF0000"/>
                </a:solidFill>
                <a:prstDash val="solid"/>
                <a:headEnd type="none" w="med" len="med"/>
                <a:tailEnd type="none" w="med" len="med"/>
              </a:ln>
            </p:spPr>
          </p:sp>
          <p:sp>
            <p:nvSpPr>
              <p:cNvPr id="86041" name="Line 9248"/>
              <p:cNvSpPr/>
              <p:nvPr/>
            </p:nvSpPr>
            <p:spPr>
              <a:xfrm>
                <a:off x="2425" y="1812"/>
                <a:ext cx="0" cy="0"/>
              </a:xfrm>
              <a:prstGeom prst="line">
                <a:avLst/>
              </a:prstGeom>
              <a:ln w="11113" cap="flat" cmpd="sng">
                <a:solidFill>
                  <a:srgbClr val="FF0000"/>
                </a:solidFill>
                <a:prstDash val="solid"/>
                <a:headEnd type="none" w="med" len="med"/>
                <a:tailEnd type="none" w="med" len="med"/>
              </a:ln>
            </p:spPr>
          </p:sp>
          <p:sp>
            <p:nvSpPr>
              <p:cNvPr id="86042" name="Line 9249"/>
              <p:cNvSpPr/>
              <p:nvPr/>
            </p:nvSpPr>
            <p:spPr>
              <a:xfrm flipV="1">
                <a:off x="2442" y="1803"/>
                <a:ext cx="0" cy="2"/>
              </a:xfrm>
              <a:prstGeom prst="line">
                <a:avLst/>
              </a:prstGeom>
              <a:ln w="11113" cap="flat" cmpd="sng">
                <a:solidFill>
                  <a:srgbClr val="FF0000"/>
                </a:solidFill>
                <a:prstDash val="solid"/>
                <a:headEnd type="none" w="med" len="med"/>
                <a:tailEnd type="none" w="med" len="med"/>
              </a:ln>
            </p:spPr>
          </p:sp>
          <p:sp>
            <p:nvSpPr>
              <p:cNvPr id="86043" name="Line 9250"/>
              <p:cNvSpPr/>
              <p:nvPr/>
            </p:nvSpPr>
            <p:spPr>
              <a:xfrm>
                <a:off x="2442" y="1803"/>
                <a:ext cx="0" cy="0"/>
              </a:xfrm>
              <a:prstGeom prst="line">
                <a:avLst/>
              </a:prstGeom>
              <a:ln w="11113" cap="flat" cmpd="sng">
                <a:solidFill>
                  <a:srgbClr val="FF0000"/>
                </a:solidFill>
                <a:prstDash val="solid"/>
                <a:headEnd type="none" w="med" len="med"/>
                <a:tailEnd type="none" w="med" len="med"/>
              </a:ln>
            </p:spPr>
          </p:sp>
          <p:sp>
            <p:nvSpPr>
              <p:cNvPr id="86044" name="Line 9251"/>
              <p:cNvSpPr/>
              <p:nvPr/>
            </p:nvSpPr>
            <p:spPr>
              <a:xfrm>
                <a:off x="2442" y="1805"/>
                <a:ext cx="0" cy="2"/>
              </a:xfrm>
              <a:prstGeom prst="line">
                <a:avLst/>
              </a:prstGeom>
              <a:ln w="11113" cap="flat" cmpd="sng">
                <a:solidFill>
                  <a:srgbClr val="FF0000"/>
                </a:solidFill>
                <a:prstDash val="solid"/>
                <a:headEnd type="none" w="med" len="med"/>
                <a:tailEnd type="none" w="med" len="med"/>
              </a:ln>
            </p:spPr>
          </p:sp>
          <p:sp>
            <p:nvSpPr>
              <p:cNvPr id="86045" name="Line 9252"/>
              <p:cNvSpPr/>
              <p:nvPr/>
            </p:nvSpPr>
            <p:spPr>
              <a:xfrm>
                <a:off x="2442" y="1807"/>
                <a:ext cx="0" cy="0"/>
              </a:xfrm>
              <a:prstGeom prst="line">
                <a:avLst/>
              </a:prstGeom>
              <a:ln w="11113" cap="flat" cmpd="sng">
                <a:solidFill>
                  <a:srgbClr val="FF0000"/>
                </a:solidFill>
                <a:prstDash val="solid"/>
                <a:headEnd type="none" w="med" len="med"/>
                <a:tailEnd type="none" w="med" len="med"/>
              </a:ln>
            </p:spPr>
          </p:sp>
          <p:sp>
            <p:nvSpPr>
              <p:cNvPr id="86046" name="Line 9253"/>
              <p:cNvSpPr/>
              <p:nvPr/>
            </p:nvSpPr>
            <p:spPr>
              <a:xfrm>
                <a:off x="2458" y="1801"/>
                <a:ext cx="0" cy="0"/>
              </a:xfrm>
              <a:prstGeom prst="line">
                <a:avLst/>
              </a:prstGeom>
              <a:ln w="11113" cap="flat" cmpd="sng">
                <a:solidFill>
                  <a:srgbClr val="FF0000"/>
                </a:solidFill>
                <a:prstDash val="solid"/>
                <a:headEnd type="none" w="med" len="med"/>
                <a:tailEnd type="none" w="med" len="med"/>
              </a:ln>
            </p:spPr>
          </p:sp>
        </p:grpSp>
        <p:grpSp>
          <p:nvGrpSpPr>
            <p:cNvPr id="85043" name="Group 9455"/>
            <p:cNvGrpSpPr/>
            <p:nvPr/>
          </p:nvGrpSpPr>
          <p:grpSpPr>
            <a:xfrm>
              <a:off x="2427" y="1678"/>
              <a:ext cx="839" cy="226"/>
              <a:chOff x="2427" y="1678"/>
              <a:chExt cx="839" cy="226"/>
            </a:xfrm>
          </p:grpSpPr>
          <p:sp>
            <p:nvSpPr>
              <p:cNvPr id="85647" name="Line 9255"/>
              <p:cNvSpPr/>
              <p:nvPr/>
            </p:nvSpPr>
            <p:spPr>
              <a:xfrm>
                <a:off x="2458" y="1801"/>
                <a:ext cx="0" cy="0"/>
              </a:xfrm>
              <a:prstGeom prst="line">
                <a:avLst/>
              </a:prstGeom>
              <a:ln w="11113" cap="flat" cmpd="sng">
                <a:solidFill>
                  <a:srgbClr val="FF0000"/>
                </a:solidFill>
                <a:prstDash val="solid"/>
                <a:headEnd type="none" w="med" len="med"/>
                <a:tailEnd type="none" w="med" len="med"/>
              </a:ln>
            </p:spPr>
          </p:sp>
          <p:sp>
            <p:nvSpPr>
              <p:cNvPr id="85648" name="Line 9256"/>
              <p:cNvSpPr/>
              <p:nvPr/>
            </p:nvSpPr>
            <p:spPr>
              <a:xfrm>
                <a:off x="2458" y="1801"/>
                <a:ext cx="0" cy="0"/>
              </a:xfrm>
              <a:prstGeom prst="line">
                <a:avLst/>
              </a:prstGeom>
              <a:ln w="11113" cap="flat" cmpd="sng">
                <a:solidFill>
                  <a:srgbClr val="FF0000"/>
                </a:solidFill>
                <a:prstDash val="solid"/>
                <a:headEnd type="none" w="med" len="med"/>
                <a:tailEnd type="none" w="med" len="med"/>
              </a:ln>
            </p:spPr>
          </p:sp>
          <p:sp>
            <p:nvSpPr>
              <p:cNvPr id="85649" name="Line 9257"/>
              <p:cNvSpPr/>
              <p:nvPr/>
            </p:nvSpPr>
            <p:spPr>
              <a:xfrm>
                <a:off x="2458" y="1801"/>
                <a:ext cx="0" cy="0"/>
              </a:xfrm>
              <a:prstGeom prst="line">
                <a:avLst/>
              </a:prstGeom>
              <a:ln w="11113" cap="flat" cmpd="sng">
                <a:solidFill>
                  <a:srgbClr val="FF0000"/>
                </a:solidFill>
                <a:prstDash val="solid"/>
                <a:headEnd type="none" w="med" len="med"/>
                <a:tailEnd type="none" w="med" len="med"/>
              </a:ln>
            </p:spPr>
          </p:sp>
          <p:sp>
            <p:nvSpPr>
              <p:cNvPr id="85650" name="Line 9258"/>
              <p:cNvSpPr/>
              <p:nvPr/>
            </p:nvSpPr>
            <p:spPr>
              <a:xfrm>
                <a:off x="2475" y="1794"/>
                <a:ext cx="0" cy="0"/>
              </a:xfrm>
              <a:prstGeom prst="line">
                <a:avLst/>
              </a:prstGeom>
              <a:ln w="11113" cap="flat" cmpd="sng">
                <a:solidFill>
                  <a:srgbClr val="FF0000"/>
                </a:solidFill>
                <a:prstDash val="solid"/>
                <a:headEnd type="none" w="med" len="med"/>
                <a:tailEnd type="none" w="med" len="med"/>
              </a:ln>
            </p:spPr>
          </p:sp>
          <p:sp>
            <p:nvSpPr>
              <p:cNvPr id="85651" name="Line 9259"/>
              <p:cNvSpPr/>
              <p:nvPr/>
            </p:nvSpPr>
            <p:spPr>
              <a:xfrm>
                <a:off x="2475" y="1794"/>
                <a:ext cx="0" cy="0"/>
              </a:xfrm>
              <a:prstGeom prst="line">
                <a:avLst/>
              </a:prstGeom>
              <a:ln w="11113" cap="flat" cmpd="sng">
                <a:solidFill>
                  <a:srgbClr val="FF0000"/>
                </a:solidFill>
                <a:prstDash val="solid"/>
                <a:headEnd type="none" w="med" len="med"/>
                <a:tailEnd type="none" w="med" len="med"/>
              </a:ln>
            </p:spPr>
          </p:sp>
          <p:sp>
            <p:nvSpPr>
              <p:cNvPr id="85652" name="Line 9260"/>
              <p:cNvSpPr/>
              <p:nvPr/>
            </p:nvSpPr>
            <p:spPr>
              <a:xfrm>
                <a:off x="2475" y="1794"/>
                <a:ext cx="0" cy="0"/>
              </a:xfrm>
              <a:prstGeom prst="line">
                <a:avLst/>
              </a:prstGeom>
              <a:ln w="11113" cap="flat" cmpd="sng">
                <a:solidFill>
                  <a:srgbClr val="FF0000"/>
                </a:solidFill>
                <a:prstDash val="solid"/>
                <a:headEnd type="none" w="med" len="med"/>
                <a:tailEnd type="none" w="med" len="med"/>
              </a:ln>
            </p:spPr>
          </p:sp>
          <p:sp>
            <p:nvSpPr>
              <p:cNvPr id="85653" name="Line 9261"/>
              <p:cNvSpPr/>
              <p:nvPr/>
            </p:nvSpPr>
            <p:spPr>
              <a:xfrm>
                <a:off x="2475" y="1794"/>
                <a:ext cx="0" cy="0"/>
              </a:xfrm>
              <a:prstGeom prst="line">
                <a:avLst/>
              </a:prstGeom>
              <a:ln w="11113" cap="flat" cmpd="sng">
                <a:solidFill>
                  <a:srgbClr val="FF0000"/>
                </a:solidFill>
                <a:prstDash val="solid"/>
                <a:headEnd type="none" w="med" len="med"/>
                <a:tailEnd type="none" w="med" len="med"/>
              </a:ln>
            </p:spPr>
          </p:sp>
          <p:sp>
            <p:nvSpPr>
              <p:cNvPr id="85654" name="Line 9262"/>
              <p:cNvSpPr/>
              <p:nvPr/>
            </p:nvSpPr>
            <p:spPr>
              <a:xfrm>
                <a:off x="2493" y="1793"/>
                <a:ext cx="0" cy="0"/>
              </a:xfrm>
              <a:prstGeom prst="line">
                <a:avLst/>
              </a:prstGeom>
              <a:ln w="11113" cap="flat" cmpd="sng">
                <a:solidFill>
                  <a:srgbClr val="FF0000"/>
                </a:solidFill>
                <a:prstDash val="solid"/>
                <a:headEnd type="none" w="med" len="med"/>
                <a:tailEnd type="none" w="med" len="med"/>
              </a:ln>
            </p:spPr>
          </p:sp>
          <p:sp>
            <p:nvSpPr>
              <p:cNvPr id="85655" name="Line 9263"/>
              <p:cNvSpPr/>
              <p:nvPr/>
            </p:nvSpPr>
            <p:spPr>
              <a:xfrm>
                <a:off x="2493" y="1793"/>
                <a:ext cx="0" cy="0"/>
              </a:xfrm>
              <a:prstGeom prst="line">
                <a:avLst/>
              </a:prstGeom>
              <a:ln w="11113" cap="flat" cmpd="sng">
                <a:solidFill>
                  <a:srgbClr val="FF0000"/>
                </a:solidFill>
                <a:prstDash val="solid"/>
                <a:headEnd type="none" w="med" len="med"/>
                <a:tailEnd type="none" w="med" len="med"/>
              </a:ln>
            </p:spPr>
          </p:sp>
          <p:sp>
            <p:nvSpPr>
              <p:cNvPr id="85656" name="Line 9264"/>
              <p:cNvSpPr/>
              <p:nvPr/>
            </p:nvSpPr>
            <p:spPr>
              <a:xfrm>
                <a:off x="2493" y="1793"/>
                <a:ext cx="0" cy="0"/>
              </a:xfrm>
              <a:prstGeom prst="line">
                <a:avLst/>
              </a:prstGeom>
              <a:ln w="11113" cap="flat" cmpd="sng">
                <a:solidFill>
                  <a:srgbClr val="FF0000"/>
                </a:solidFill>
                <a:prstDash val="solid"/>
                <a:headEnd type="none" w="med" len="med"/>
                <a:tailEnd type="none" w="med" len="med"/>
              </a:ln>
            </p:spPr>
          </p:sp>
          <p:sp>
            <p:nvSpPr>
              <p:cNvPr id="85657" name="Line 9265"/>
              <p:cNvSpPr/>
              <p:nvPr/>
            </p:nvSpPr>
            <p:spPr>
              <a:xfrm>
                <a:off x="2493" y="1793"/>
                <a:ext cx="0" cy="0"/>
              </a:xfrm>
              <a:prstGeom prst="line">
                <a:avLst/>
              </a:prstGeom>
              <a:ln w="11113" cap="flat" cmpd="sng">
                <a:solidFill>
                  <a:srgbClr val="FF0000"/>
                </a:solidFill>
                <a:prstDash val="solid"/>
                <a:headEnd type="none" w="med" len="med"/>
                <a:tailEnd type="none" w="med" len="med"/>
              </a:ln>
            </p:spPr>
          </p:sp>
          <p:sp>
            <p:nvSpPr>
              <p:cNvPr id="85658" name="Line 9266"/>
              <p:cNvSpPr/>
              <p:nvPr/>
            </p:nvSpPr>
            <p:spPr>
              <a:xfrm>
                <a:off x="2508" y="1790"/>
                <a:ext cx="0" cy="0"/>
              </a:xfrm>
              <a:prstGeom prst="line">
                <a:avLst/>
              </a:prstGeom>
              <a:ln w="11113" cap="flat" cmpd="sng">
                <a:solidFill>
                  <a:srgbClr val="FF0000"/>
                </a:solidFill>
                <a:prstDash val="solid"/>
                <a:headEnd type="none" w="med" len="med"/>
                <a:tailEnd type="none" w="med" len="med"/>
              </a:ln>
            </p:spPr>
          </p:sp>
          <p:sp>
            <p:nvSpPr>
              <p:cNvPr id="85659" name="Line 9267"/>
              <p:cNvSpPr/>
              <p:nvPr/>
            </p:nvSpPr>
            <p:spPr>
              <a:xfrm>
                <a:off x="2508" y="1790"/>
                <a:ext cx="0" cy="0"/>
              </a:xfrm>
              <a:prstGeom prst="line">
                <a:avLst/>
              </a:prstGeom>
              <a:ln w="11113" cap="flat" cmpd="sng">
                <a:solidFill>
                  <a:srgbClr val="FF0000"/>
                </a:solidFill>
                <a:prstDash val="solid"/>
                <a:headEnd type="none" w="med" len="med"/>
                <a:tailEnd type="none" w="med" len="med"/>
              </a:ln>
            </p:spPr>
          </p:sp>
          <p:sp>
            <p:nvSpPr>
              <p:cNvPr id="85660" name="Line 9268"/>
              <p:cNvSpPr/>
              <p:nvPr/>
            </p:nvSpPr>
            <p:spPr>
              <a:xfrm>
                <a:off x="2508" y="1790"/>
                <a:ext cx="0" cy="0"/>
              </a:xfrm>
              <a:prstGeom prst="line">
                <a:avLst/>
              </a:prstGeom>
              <a:ln w="11113" cap="flat" cmpd="sng">
                <a:solidFill>
                  <a:srgbClr val="FF0000"/>
                </a:solidFill>
                <a:prstDash val="solid"/>
                <a:headEnd type="none" w="med" len="med"/>
                <a:tailEnd type="none" w="med" len="med"/>
              </a:ln>
            </p:spPr>
          </p:sp>
          <p:sp>
            <p:nvSpPr>
              <p:cNvPr id="85661" name="Line 9269"/>
              <p:cNvSpPr/>
              <p:nvPr/>
            </p:nvSpPr>
            <p:spPr>
              <a:xfrm>
                <a:off x="2508" y="1790"/>
                <a:ext cx="0" cy="0"/>
              </a:xfrm>
              <a:prstGeom prst="line">
                <a:avLst/>
              </a:prstGeom>
              <a:ln w="11113" cap="flat" cmpd="sng">
                <a:solidFill>
                  <a:srgbClr val="FF0000"/>
                </a:solidFill>
                <a:prstDash val="solid"/>
                <a:headEnd type="none" w="med" len="med"/>
                <a:tailEnd type="none" w="med" len="med"/>
              </a:ln>
            </p:spPr>
          </p:sp>
          <p:sp>
            <p:nvSpPr>
              <p:cNvPr id="85662" name="Line 9270"/>
              <p:cNvSpPr/>
              <p:nvPr/>
            </p:nvSpPr>
            <p:spPr>
              <a:xfrm>
                <a:off x="2525" y="1790"/>
                <a:ext cx="0" cy="0"/>
              </a:xfrm>
              <a:prstGeom prst="line">
                <a:avLst/>
              </a:prstGeom>
              <a:ln w="11113" cap="flat" cmpd="sng">
                <a:solidFill>
                  <a:srgbClr val="FF0000"/>
                </a:solidFill>
                <a:prstDash val="solid"/>
                <a:headEnd type="none" w="med" len="med"/>
                <a:tailEnd type="none" w="med" len="med"/>
              </a:ln>
            </p:spPr>
          </p:sp>
          <p:sp>
            <p:nvSpPr>
              <p:cNvPr id="85663" name="Line 9271"/>
              <p:cNvSpPr/>
              <p:nvPr/>
            </p:nvSpPr>
            <p:spPr>
              <a:xfrm>
                <a:off x="2525" y="1790"/>
                <a:ext cx="0" cy="0"/>
              </a:xfrm>
              <a:prstGeom prst="line">
                <a:avLst/>
              </a:prstGeom>
              <a:ln w="11113" cap="flat" cmpd="sng">
                <a:solidFill>
                  <a:srgbClr val="FF0000"/>
                </a:solidFill>
                <a:prstDash val="solid"/>
                <a:headEnd type="none" w="med" len="med"/>
                <a:tailEnd type="none" w="med" len="med"/>
              </a:ln>
            </p:spPr>
          </p:sp>
          <p:sp>
            <p:nvSpPr>
              <p:cNvPr id="85664" name="Line 9272"/>
              <p:cNvSpPr/>
              <p:nvPr/>
            </p:nvSpPr>
            <p:spPr>
              <a:xfrm>
                <a:off x="2525" y="1790"/>
                <a:ext cx="0" cy="0"/>
              </a:xfrm>
              <a:prstGeom prst="line">
                <a:avLst/>
              </a:prstGeom>
              <a:ln w="11113" cap="flat" cmpd="sng">
                <a:solidFill>
                  <a:srgbClr val="FF0000"/>
                </a:solidFill>
                <a:prstDash val="solid"/>
                <a:headEnd type="none" w="med" len="med"/>
                <a:tailEnd type="none" w="med" len="med"/>
              </a:ln>
            </p:spPr>
          </p:sp>
          <p:sp>
            <p:nvSpPr>
              <p:cNvPr id="85665" name="Line 9273"/>
              <p:cNvSpPr/>
              <p:nvPr/>
            </p:nvSpPr>
            <p:spPr>
              <a:xfrm>
                <a:off x="2525" y="1790"/>
                <a:ext cx="0" cy="0"/>
              </a:xfrm>
              <a:prstGeom prst="line">
                <a:avLst/>
              </a:prstGeom>
              <a:ln w="11113" cap="flat" cmpd="sng">
                <a:solidFill>
                  <a:srgbClr val="FF0000"/>
                </a:solidFill>
                <a:prstDash val="solid"/>
                <a:headEnd type="none" w="med" len="med"/>
                <a:tailEnd type="none" w="med" len="med"/>
              </a:ln>
            </p:spPr>
          </p:sp>
          <p:sp>
            <p:nvSpPr>
              <p:cNvPr id="85666" name="Line 9274"/>
              <p:cNvSpPr/>
              <p:nvPr/>
            </p:nvSpPr>
            <p:spPr>
              <a:xfrm>
                <a:off x="2543" y="1788"/>
                <a:ext cx="0" cy="0"/>
              </a:xfrm>
              <a:prstGeom prst="line">
                <a:avLst/>
              </a:prstGeom>
              <a:ln w="11113" cap="flat" cmpd="sng">
                <a:solidFill>
                  <a:srgbClr val="FF0000"/>
                </a:solidFill>
                <a:prstDash val="solid"/>
                <a:headEnd type="none" w="med" len="med"/>
                <a:tailEnd type="none" w="med" len="med"/>
              </a:ln>
            </p:spPr>
          </p:sp>
          <p:sp>
            <p:nvSpPr>
              <p:cNvPr id="85667" name="Line 9275"/>
              <p:cNvSpPr/>
              <p:nvPr/>
            </p:nvSpPr>
            <p:spPr>
              <a:xfrm>
                <a:off x="2543" y="1788"/>
                <a:ext cx="0" cy="0"/>
              </a:xfrm>
              <a:prstGeom prst="line">
                <a:avLst/>
              </a:prstGeom>
              <a:ln w="11113" cap="flat" cmpd="sng">
                <a:solidFill>
                  <a:srgbClr val="FF0000"/>
                </a:solidFill>
                <a:prstDash val="solid"/>
                <a:headEnd type="none" w="med" len="med"/>
                <a:tailEnd type="none" w="med" len="med"/>
              </a:ln>
            </p:spPr>
          </p:sp>
          <p:sp>
            <p:nvSpPr>
              <p:cNvPr id="85668" name="Line 9276"/>
              <p:cNvSpPr/>
              <p:nvPr/>
            </p:nvSpPr>
            <p:spPr>
              <a:xfrm>
                <a:off x="2543" y="1788"/>
                <a:ext cx="0" cy="0"/>
              </a:xfrm>
              <a:prstGeom prst="line">
                <a:avLst/>
              </a:prstGeom>
              <a:ln w="11113" cap="flat" cmpd="sng">
                <a:solidFill>
                  <a:srgbClr val="FF0000"/>
                </a:solidFill>
                <a:prstDash val="solid"/>
                <a:headEnd type="none" w="med" len="med"/>
                <a:tailEnd type="none" w="med" len="med"/>
              </a:ln>
            </p:spPr>
          </p:sp>
          <p:sp>
            <p:nvSpPr>
              <p:cNvPr id="85669" name="Line 9277"/>
              <p:cNvSpPr/>
              <p:nvPr/>
            </p:nvSpPr>
            <p:spPr>
              <a:xfrm>
                <a:off x="2543" y="1788"/>
                <a:ext cx="0" cy="0"/>
              </a:xfrm>
              <a:prstGeom prst="line">
                <a:avLst/>
              </a:prstGeom>
              <a:ln w="11113" cap="flat" cmpd="sng">
                <a:solidFill>
                  <a:srgbClr val="FF0000"/>
                </a:solidFill>
                <a:prstDash val="solid"/>
                <a:headEnd type="none" w="med" len="med"/>
                <a:tailEnd type="none" w="med" len="med"/>
              </a:ln>
            </p:spPr>
          </p:sp>
          <p:sp>
            <p:nvSpPr>
              <p:cNvPr id="85670" name="Line 9278"/>
              <p:cNvSpPr/>
              <p:nvPr/>
            </p:nvSpPr>
            <p:spPr>
              <a:xfrm>
                <a:off x="2559" y="1788"/>
                <a:ext cx="0" cy="0"/>
              </a:xfrm>
              <a:prstGeom prst="line">
                <a:avLst/>
              </a:prstGeom>
              <a:ln w="11113" cap="flat" cmpd="sng">
                <a:solidFill>
                  <a:srgbClr val="FF0000"/>
                </a:solidFill>
                <a:prstDash val="solid"/>
                <a:headEnd type="none" w="med" len="med"/>
                <a:tailEnd type="none" w="med" len="med"/>
              </a:ln>
            </p:spPr>
          </p:sp>
          <p:sp>
            <p:nvSpPr>
              <p:cNvPr id="85671" name="Line 9279"/>
              <p:cNvSpPr/>
              <p:nvPr/>
            </p:nvSpPr>
            <p:spPr>
              <a:xfrm>
                <a:off x="2559" y="1788"/>
                <a:ext cx="0" cy="0"/>
              </a:xfrm>
              <a:prstGeom prst="line">
                <a:avLst/>
              </a:prstGeom>
              <a:ln w="11113" cap="flat" cmpd="sng">
                <a:solidFill>
                  <a:srgbClr val="FF0000"/>
                </a:solidFill>
                <a:prstDash val="solid"/>
                <a:headEnd type="none" w="med" len="med"/>
                <a:tailEnd type="none" w="med" len="med"/>
              </a:ln>
            </p:spPr>
          </p:sp>
          <p:sp>
            <p:nvSpPr>
              <p:cNvPr id="85672" name="Line 9280"/>
              <p:cNvSpPr/>
              <p:nvPr/>
            </p:nvSpPr>
            <p:spPr>
              <a:xfrm>
                <a:off x="2559" y="1788"/>
                <a:ext cx="0" cy="0"/>
              </a:xfrm>
              <a:prstGeom prst="line">
                <a:avLst/>
              </a:prstGeom>
              <a:ln w="11113" cap="flat" cmpd="sng">
                <a:solidFill>
                  <a:srgbClr val="FF0000"/>
                </a:solidFill>
                <a:prstDash val="solid"/>
                <a:headEnd type="none" w="med" len="med"/>
                <a:tailEnd type="none" w="med" len="med"/>
              </a:ln>
            </p:spPr>
          </p:sp>
          <p:sp>
            <p:nvSpPr>
              <p:cNvPr id="85673" name="Line 9281"/>
              <p:cNvSpPr/>
              <p:nvPr/>
            </p:nvSpPr>
            <p:spPr>
              <a:xfrm>
                <a:off x="2559" y="1788"/>
                <a:ext cx="0" cy="0"/>
              </a:xfrm>
              <a:prstGeom prst="line">
                <a:avLst/>
              </a:prstGeom>
              <a:ln w="11113" cap="flat" cmpd="sng">
                <a:solidFill>
                  <a:srgbClr val="FF0000"/>
                </a:solidFill>
                <a:prstDash val="solid"/>
                <a:headEnd type="none" w="med" len="med"/>
                <a:tailEnd type="none" w="med" len="med"/>
              </a:ln>
            </p:spPr>
          </p:sp>
          <p:sp>
            <p:nvSpPr>
              <p:cNvPr id="85674" name="Line 9282"/>
              <p:cNvSpPr/>
              <p:nvPr/>
            </p:nvSpPr>
            <p:spPr>
              <a:xfrm flipV="1">
                <a:off x="2576" y="1784"/>
                <a:ext cx="0" cy="2"/>
              </a:xfrm>
              <a:prstGeom prst="line">
                <a:avLst/>
              </a:prstGeom>
              <a:ln w="11113" cap="flat" cmpd="sng">
                <a:solidFill>
                  <a:srgbClr val="FF0000"/>
                </a:solidFill>
                <a:prstDash val="solid"/>
                <a:headEnd type="none" w="med" len="med"/>
                <a:tailEnd type="none" w="med" len="med"/>
              </a:ln>
            </p:spPr>
          </p:sp>
          <p:sp>
            <p:nvSpPr>
              <p:cNvPr id="85675" name="Line 9283"/>
              <p:cNvSpPr/>
              <p:nvPr/>
            </p:nvSpPr>
            <p:spPr>
              <a:xfrm>
                <a:off x="2576" y="1784"/>
                <a:ext cx="0" cy="0"/>
              </a:xfrm>
              <a:prstGeom prst="line">
                <a:avLst/>
              </a:prstGeom>
              <a:ln w="11113" cap="flat" cmpd="sng">
                <a:solidFill>
                  <a:srgbClr val="FF0000"/>
                </a:solidFill>
                <a:prstDash val="solid"/>
                <a:headEnd type="none" w="med" len="med"/>
                <a:tailEnd type="none" w="med" len="med"/>
              </a:ln>
            </p:spPr>
          </p:sp>
          <p:sp>
            <p:nvSpPr>
              <p:cNvPr id="85676" name="Line 9284"/>
              <p:cNvSpPr/>
              <p:nvPr/>
            </p:nvSpPr>
            <p:spPr>
              <a:xfrm>
                <a:off x="2576" y="1786"/>
                <a:ext cx="0" cy="2"/>
              </a:xfrm>
              <a:prstGeom prst="line">
                <a:avLst/>
              </a:prstGeom>
              <a:ln w="11113" cap="flat" cmpd="sng">
                <a:solidFill>
                  <a:srgbClr val="FF0000"/>
                </a:solidFill>
                <a:prstDash val="solid"/>
                <a:headEnd type="none" w="med" len="med"/>
                <a:tailEnd type="none" w="med" len="med"/>
              </a:ln>
            </p:spPr>
          </p:sp>
          <p:sp>
            <p:nvSpPr>
              <p:cNvPr id="85677" name="Line 9285"/>
              <p:cNvSpPr/>
              <p:nvPr/>
            </p:nvSpPr>
            <p:spPr>
              <a:xfrm>
                <a:off x="2576" y="1788"/>
                <a:ext cx="0" cy="0"/>
              </a:xfrm>
              <a:prstGeom prst="line">
                <a:avLst/>
              </a:prstGeom>
              <a:ln w="11113" cap="flat" cmpd="sng">
                <a:solidFill>
                  <a:srgbClr val="FF0000"/>
                </a:solidFill>
                <a:prstDash val="solid"/>
                <a:headEnd type="none" w="med" len="med"/>
                <a:tailEnd type="none" w="med" len="med"/>
              </a:ln>
            </p:spPr>
          </p:sp>
          <p:sp>
            <p:nvSpPr>
              <p:cNvPr id="85678" name="Line 9286"/>
              <p:cNvSpPr/>
              <p:nvPr/>
            </p:nvSpPr>
            <p:spPr>
              <a:xfrm>
                <a:off x="2594" y="1780"/>
                <a:ext cx="0" cy="0"/>
              </a:xfrm>
              <a:prstGeom prst="line">
                <a:avLst/>
              </a:prstGeom>
              <a:ln w="11113" cap="flat" cmpd="sng">
                <a:solidFill>
                  <a:srgbClr val="FF0000"/>
                </a:solidFill>
                <a:prstDash val="solid"/>
                <a:headEnd type="none" w="med" len="med"/>
                <a:tailEnd type="none" w="med" len="med"/>
              </a:ln>
            </p:spPr>
          </p:sp>
          <p:sp>
            <p:nvSpPr>
              <p:cNvPr id="85679" name="Line 9287"/>
              <p:cNvSpPr/>
              <p:nvPr/>
            </p:nvSpPr>
            <p:spPr>
              <a:xfrm>
                <a:off x="2594" y="1780"/>
                <a:ext cx="0" cy="0"/>
              </a:xfrm>
              <a:prstGeom prst="line">
                <a:avLst/>
              </a:prstGeom>
              <a:ln w="11113" cap="flat" cmpd="sng">
                <a:solidFill>
                  <a:srgbClr val="FF0000"/>
                </a:solidFill>
                <a:prstDash val="solid"/>
                <a:headEnd type="none" w="med" len="med"/>
                <a:tailEnd type="none" w="med" len="med"/>
              </a:ln>
            </p:spPr>
          </p:sp>
          <p:sp>
            <p:nvSpPr>
              <p:cNvPr id="85680" name="Line 9288"/>
              <p:cNvSpPr/>
              <p:nvPr/>
            </p:nvSpPr>
            <p:spPr>
              <a:xfrm>
                <a:off x="2594" y="1780"/>
                <a:ext cx="0" cy="0"/>
              </a:xfrm>
              <a:prstGeom prst="line">
                <a:avLst/>
              </a:prstGeom>
              <a:ln w="11113" cap="flat" cmpd="sng">
                <a:solidFill>
                  <a:srgbClr val="FF0000"/>
                </a:solidFill>
                <a:prstDash val="solid"/>
                <a:headEnd type="none" w="med" len="med"/>
                <a:tailEnd type="none" w="med" len="med"/>
              </a:ln>
            </p:spPr>
          </p:sp>
          <p:sp>
            <p:nvSpPr>
              <p:cNvPr id="85681" name="Line 9289"/>
              <p:cNvSpPr/>
              <p:nvPr/>
            </p:nvSpPr>
            <p:spPr>
              <a:xfrm>
                <a:off x="2594" y="1780"/>
                <a:ext cx="0" cy="0"/>
              </a:xfrm>
              <a:prstGeom prst="line">
                <a:avLst/>
              </a:prstGeom>
              <a:ln w="11113" cap="flat" cmpd="sng">
                <a:solidFill>
                  <a:srgbClr val="FF0000"/>
                </a:solidFill>
                <a:prstDash val="solid"/>
                <a:headEnd type="none" w="med" len="med"/>
                <a:tailEnd type="none" w="med" len="med"/>
              </a:ln>
            </p:spPr>
          </p:sp>
          <p:sp>
            <p:nvSpPr>
              <p:cNvPr id="85682" name="Line 9290"/>
              <p:cNvSpPr/>
              <p:nvPr/>
            </p:nvSpPr>
            <p:spPr>
              <a:xfrm flipV="1">
                <a:off x="2609" y="1767"/>
                <a:ext cx="0" cy="2"/>
              </a:xfrm>
              <a:prstGeom prst="line">
                <a:avLst/>
              </a:prstGeom>
              <a:ln w="11113" cap="flat" cmpd="sng">
                <a:solidFill>
                  <a:srgbClr val="FF0000"/>
                </a:solidFill>
                <a:prstDash val="solid"/>
                <a:headEnd type="none" w="med" len="med"/>
                <a:tailEnd type="none" w="med" len="med"/>
              </a:ln>
            </p:spPr>
          </p:sp>
          <p:sp>
            <p:nvSpPr>
              <p:cNvPr id="85683" name="Line 9291"/>
              <p:cNvSpPr/>
              <p:nvPr/>
            </p:nvSpPr>
            <p:spPr>
              <a:xfrm>
                <a:off x="2609" y="1767"/>
                <a:ext cx="0" cy="0"/>
              </a:xfrm>
              <a:prstGeom prst="line">
                <a:avLst/>
              </a:prstGeom>
              <a:ln w="11113" cap="flat" cmpd="sng">
                <a:solidFill>
                  <a:srgbClr val="FF0000"/>
                </a:solidFill>
                <a:prstDash val="solid"/>
                <a:headEnd type="none" w="med" len="med"/>
                <a:tailEnd type="none" w="med" len="med"/>
              </a:ln>
            </p:spPr>
          </p:sp>
          <p:sp>
            <p:nvSpPr>
              <p:cNvPr id="85684" name="Line 9292"/>
              <p:cNvSpPr/>
              <p:nvPr/>
            </p:nvSpPr>
            <p:spPr>
              <a:xfrm>
                <a:off x="2609" y="1769"/>
                <a:ext cx="0" cy="2"/>
              </a:xfrm>
              <a:prstGeom prst="line">
                <a:avLst/>
              </a:prstGeom>
              <a:ln w="11113" cap="flat" cmpd="sng">
                <a:solidFill>
                  <a:srgbClr val="FF0000"/>
                </a:solidFill>
                <a:prstDash val="solid"/>
                <a:headEnd type="none" w="med" len="med"/>
                <a:tailEnd type="none" w="med" len="med"/>
              </a:ln>
            </p:spPr>
          </p:sp>
          <p:sp>
            <p:nvSpPr>
              <p:cNvPr id="85685" name="Line 9293"/>
              <p:cNvSpPr/>
              <p:nvPr/>
            </p:nvSpPr>
            <p:spPr>
              <a:xfrm>
                <a:off x="2609" y="1771"/>
                <a:ext cx="0" cy="0"/>
              </a:xfrm>
              <a:prstGeom prst="line">
                <a:avLst/>
              </a:prstGeom>
              <a:ln w="11113" cap="flat" cmpd="sng">
                <a:solidFill>
                  <a:srgbClr val="FF0000"/>
                </a:solidFill>
                <a:prstDash val="solid"/>
                <a:headEnd type="none" w="med" len="med"/>
                <a:tailEnd type="none" w="med" len="med"/>
              </a:ln>
            </p:spPr>
          </p:sp>
          <p:sp>
            <p:nvSpPr>
              <p:cNvPr id="85686" name="Line 9294"/>
              <p:cNvSpPr/>
              <p:nvPr/>
            </p:nvSpPr>
            <p:spPr>
              <a:xfrm>
                <a:off x="2627" y="1759"/>
                <a:ext cx="0" cy="0"/>
              </a:xfrm>
              <a:prstGeom prst="line">
                <a:avLst/>
              </a:prstGeom>
              <a:ln w="11113" cap="flat" cmpd="sng">
                <a:solidFill>
                  <a:srgbClr val="FF0000"/>
                </a:solidFill>
                <a:prstDash val="solid"/>
                <a:headEnd type="none" w="med" len="med"/>
                <a:tailEnd type="none" w="med" len="med"/>
              </a:ln>
            </p:spPr>
          </p:sp>
          <p:sp>
            <p:nvSpPr>
              <p:cNvPr id="85687" name="Line 9295"/>
              <p:cNvSpPr/>
              <p:nvPr/>
            </p:nvSpPr>
            <p:spPr>
              <a:xfrm>
                <a:off x="2627" y="1759"/>
                <a:ext cx="0" cy="0"/>
              </a:xfrm>
              <a:prstGeom prst="line">
                <a:avLst/>
              </a:prstGeom>
              <a:ln w="11113" cap="flat" cmpd="sng">
                <a:solidFill>
                  <a:srgbClr val="FF0000"/>
                </a:solidFill>
                <a:prstDash val="solid"/>
                <a:headEnd type="none" w="med" len="med"/>
                <a:tailEnd type="none" w="med" len="med"/>
              </a:ln>
            </p:spPr>
          </p:sp>
          <p:sp>
            <p:nvSpPr>
              <p:cNvPr id="85688" name="Line 9296"/>
              <p:cNvSpPr/>
              <p:nvPr/>
            </p:nvSpPr>
            <p:spPr>
              <a:xfrm>
                <a:off x="2627" y="1759"/>
                <a:ext cx="0" cy="0"/>
              </a:xfrm>
              <a:prstGeom prst="line">
                <a:avLst/>
              </a:prstGeom>
              <a:ln w="11113" cap="flat" cmpd="sng">
                <a:solidFill>
                  <a:srgbClr val="FF0000"/>
                </a:solidFill>
                <a:prstDash val="solid"/>
                <a:headEnd type="none" w="med" len="med"/>
                <a:tailEnd type="none" w="med" len="med"/>
              </a:ln>
            </p:spPr>
          </p:sp>
          <p:sp>
            <p:nvSpPr>
              <p:cNvPr id="85689" name="Line 9297"/>
              <p:cNvSpPr/>
              <p:nvPr/>
            </p:nvSpPr>
            <p:spPr>
              <a:xfrm>
                <a:off x="2627" y="1759"/>
                <a:ext cx="0" cy="0"/>
              </a:xfrm>
              <a:prstGeom prst="line">
                <a:avLst/>
              </a:prstGeom>
              <a:ln w="11113" cap="flat" cmpd="sng">
                <a:solidFill>
                  <a:srgbClr val="FF0000"/>
                </a:solidFill>
                <a:prstDash val="solid"/>
                <a:headEnd type="none" w="med" len="med"/>
                <a:tailEnd type="none" w="med" len="med"/>
              </a:ln>
            </p:spPr>
          </p:sp>
          <p:sp>
            <p:nvSpPr>
              <p:cNvPr id="85690" name="Line 9298"/>
              <p:cNvSpPr/>
              <p:nvPr/>
            </p:nvSpPr>
            <p:spPr>
              <a:xfrm flipV="1">
                <a:off x="2644" y="1744"/>
                <a:ext cx="0" cy="2"/>
              </a:xfrm>
              <a:prstGeom prst="line">
                <a:avLst/>
              </a:prstGeom>
              <a:ln w="11113" cap="flat" cmpd="sng">
                <a:solidFill>
                  <a:srgbClr val="FF0000"/>
                </a:solidFill>
                <a:prstDash val="solid"/>
                <a:headEnd type="none" w="med" len="med"/>
                <a:tailEnd type="none" w="med" len="med"/>
              </a:ln>
            </p:spPr>
          </p:sp>
          <p:sp>
            <p:nvSpPr>
              <p:cNvPr id="85691" name="Line 9299"/>
              <p:cNvSpPr/>
              <p:nvPr/>
            </p:nvSpPr>
            <p:spPr>
              <a:xfrm>
                <a:off x="2644" y="1744"/>
                <a:ext cx="0" cy="0"/>
              </a:xfrm>
              <a:prstGeom prst="line">
                <a:avLst/>
              </a:prstGeom>
              <a:ln w="11113" cap="flat" cmpd="sng">
                <a:solidFill>
                  <a:srgbClr val="FF0000"/>
                </a:solidFill>
                <a:prstDash val="solid"/>
                <a:headEnd type="none" w="med" len="med"/>
                <a:tailEnd type="none" w="med" len="med"/>
              </a:ln>
            </p:spPr>
          </p:sp>
          <p:sp>
            <p:nvSpPr>
              <p:cNvPr id="85692" name="Line 9300"/>
              <p:cNvSpPr/>
              <p:nvPr/>
            </p:nvSpPr>
            <p:spPr>
              <a:xfrm>
                <a:off x="2644" y="1746"/>
                <a:ext cx="0" cy="2"/>
              </a:xfrm>
              <a:prstGeom prst="line">
                <a:avLst/>
              </a:prstGeom>
              <a:ln w="11113" cap="flat" cmpd="sng">
                <a:solidFill>
                  <a:srgbClr val="FF0000"/>
                </a:solidFill>
                <a:prstDash val="solid"/>
                <a:headEnd type="none" w="med" len="med"/>
                <a:tailEnd type="none" w="med" len="med"/>
              </a:ln>
            </p:spPr>
          </p:sp>
          <p:sp>
            <p:nvSpPr>
              <p:cNvPr id="85693" name="Line 9301"/>
              <p:cNvSpPr/>
              <p:nvPr/>
            </p:nvSpPr>
            <p:spPr>
              <a:xfrm>
                <a:off x="2644" y="1748"/>
                <a:ext cx="0" cy="0"/>
              </a:xfrm>
              <a:prstGeom prst="line">
                <a:avLst/>
              </a:prstGeom>
              <a:ln w="11113" cap="flat" cmpd="sng">
                <a:solidFill>
                  <a:srgbClr val="FF0000"/>
                </a:solidFill>
                <a:prstDash val="solid"/>
                <a:headEnd type="none" w="med" len="med"/>
                <a:tailEnd type="none" w="med" len="med"/>
              </a:ln>
            </p:spPr>
          </p:sp>
          <p:sp>
            <p:nvSpPr>
              <p:cNvPr id="85694" name="Line 9302"/>
              <p:cNvSpPr/>
              <p:nvPr/>
            </p:nvSpPr>
            <p:spPr>
              <a:xfrm flipV="1">
                <a:off x="2660" y="1729"/>
                <a:ext cx="0" cy="2"/>
              </a:xfrm>
              <a:prstGeom prst="line">
                <a:avLst/>
              </a:prstGeom>
              <a:ln w="11113" cap="flat" cmpd="sng">
                <a:solidFill>
                  <a:srgbClr val="FF0000"/>
                </a:solidFill>
                <a:prstDash val="solid"/>
                <a:headEnd type="none" w="med" len="med"/>
                <a:tailEnd type="none" w="med" len="med"/>
              </a:ln>
            </p:spPr>
          </p:sp>
          <p:sp>
            <p:nvSpPr>
              <p:cNvPr id="85695" name="Line 9303"/>
              <p:cNvSpPr/>
              <p:nvPr/>
            </p:nvSpPr>
            <p:spPr>
              <a:xfrm>
                <a:off x="2660" y="1729"/>
                <a:ext cx="0" cy="0"/>
              </a:xfrm>
              <a:prstGeom prst="line">
                <a:avLst/>
              </a:prstGeom>
              <a:ln w="11113" cap="flat" cmpd="sng">
                <a:solidFill>
                  <a:srgbClr val="FF0000"/>
                </a:solidFill>
                <a:prstDash val="solid"/>
                <a:headEnd type="none" w="med" len="med"/>
                <a:tailEnd type="none" w="med" len="med"/>
              </a:ln>
            </p:spPr>
          </p:sp>
          <p:sp>
            <p:nvSpPr>
              <p:cNvPr id="85696" name="Line 9304"/>
              <p:cNvSpPr/>
              <p:nvPr/>
            </p:nvSpPr>
            <p:spPr>
              <a:xfrm>
                <a:off x="2660" y="1731"/>
                <a:ext cx="0" cy="2"/>
              </a:xfrm>
              <a:prstGeom prst="line">
                <a:avLst/>
              </a:prstGeom>
              <a:ln w="11113" cap="flat" cmpd="sng">
                <a:solidFill>
                  <a:srgbClr val="FF0000"/>
                </a:solidFill>
                <a:prstDash val="solid"/>
                <a:headEnd type="none" w="med" len="med"/>
                <a:tailEnd type="none" w="med" len="med"/>
              </a:ln>
            </p:spPr>
          </p:sp>
          <p:sp>
            <p:nvSpPr>
              <p:cNvPr id="85697" name="Line 9305"/>
              <p:cNvSpPr/>
              <p:nvPr/>
            </p:nvSpPr>
            <p:spPr>
              <a:xfrm>
                <a:off x="2660" y="1733"/>
                <a:ext cx="0" cy="0"/>
              </a:xfrm>
              <a:prstGeom prst="line">
                <a:avLst/>
              </a:prstGeom>
              <a:ln w="11113" cap="flat" cmpd="sng">
                <a:solidFill>
                  <a:srgbClr val="FF0000"/>
                </a:solidFill>
                <a:prstDash val="solid"/>
                <a:headEnd type="none" w="med" len="med"/>
                <a:tailEnd type="none" w="med" len="med"/>
              </a:ln>
            </p:spPr>
          </p:sp>
          <p:sp>
            <p:nvSpPr>
              <p:cNvPr id="85698" name="Line 9306"/>
              <p:cNvSpPr/>
              <p:nvPr/>
            </p:nvSpPr>
            <p:spPr>
              <a:xfrm flipV="1">
                <a:off x="2677" y="1718"/>
                <a:ext cx="0" cy="3"/>
              </a:xfrm>
              <a:prstGeom prst="line">
                <a:avLst/>
              </a:prstGeom>
              <a:ln w="11113" cap="flat" cmpd="sng">
                <a:solidFill>
                  <a:srgbClr val="FF0000"/>
                </a:solidFill>
                <a:prstDash val="solid"/>
                <a:headEnd type="none" w="med" len="med"/>
                <a:tailEnd type="none" w="med" len="med"/>
              </a:ln>
            </p:spPr>
          </p:sp>
          <p:sp>
            <p:nvSpPr>
              <p:cNvPr id="85699" name="Line 9307"/>
              <p:cNvSpPr/>
              <p:nvPr/>
            </p:nvSpPr>
            <p:spPr>
              <a:xfrm>
                <a:off x="2677" y="1718"/>
                <a:ext cx="0" cy="0"/>
              </a:xfrm>
              <a:prstGeom prst="line">
                <a:avLst/>
              </a:prstGeom>
              <a:ln w="11113" cap="flat" cmpd="sng">
                <a:solidFill>
                  <a:srgbClr val="FF0000"/>
                </a:solidFill>
                <a:prstDash val="solid"/>
                <a:headEnd type="none" w="med" len="med"/>
                <a:tailEnd type="none" w="med" len="med"/>
              </a:ln>
            </p:spPr>
          </p:sp>
          <p:sp>
            <p:nvSpPr>
              <p:cNvPr id="85700" name="Line 9308"/>
              <p:cNvSpPr/>
              <p:nvPr/>
            </p:nvSpPr>
            <p:spPr>
              <a:xfrm>
                <a:off x="2677" y="1721"/>
                <a:ext cx="0" cy="2"/>
              </a:xfrm>
              <a:prstGeom prst="line">
                <a:avLst/>
              </a:prstGeom>
              <a:ln w="11113" cap="flat" cmpd="sng">
                <a:solidFill>
                  <a:srgbClr val="FF0000"/>
                </a:solidFill>
                <a:prstDash val="solid"/>
                <a:headEnd type="none" w="med" len="med"/>
                <a:tailEnd type="none" w="med" len="med"/>
              </a:ln>
            </p:spPr>
          </p:sp>
          <p:sp>
            <p:nvSpPr>
              <p:cNvPr id="85701" name="Line 9309"/>
              <p:cNvSpPr/>
              <p:nvPr/>
            </p:nvSpPr>
            <p:spPr>
              <a:xfrm>
                <a:off x="2677" y="1723"/>
                <a:ext cx="0" cy="0"/>
              </a:xfrm>
              <a:prstGeom prst="line">
                <a:avLst/>
              </a:prstGeom>
              <a:ln w="11113" cap="flat" cmpd="sng">
                <a:solidFill>
                  <a:srgbClr val="FF0000"/>
                </a:solidFill>
                <a:prstDash val="solid"/>
                <a:headEnd type="none" w="med" len="med"/>
                <a:tailEnd type="none" w="med" len="med"/>
              </a:ln>
            </p:spPr>
          </p:sp>
          <p:sp>
            <p:nvSpPr>
              <p:cNvPr id="85702" name="Line 9310"/>
              <p:cNvSpPr/>
              <p:nvPr/>
            </p:nvSpPr>
            <p:spPr>
              <a:xfrm flipV="1">
                <a:off x="2695" y="1708"/>
                <a:ext cx="0" cy="2"/>
              </a:xfrm>
              <a:prstGeom prst="line">
                <a:avLst/>
              </a:prstGeom>
              <a:ln w="11113" cap="flat" cmpd="sng">
                <a:solidFill>
                  <a:srgbClr val="FF0000"/>
                </a:solidFill>
                <a:prstDash val="solid"/>
                <a:headEnd type="none" w="med" len="med"/>
                <a:tailEnd type="none" w="med" len="med"/>
              </a:ln>
            </p:spPr>
          </p:sp>
          <p:sp>
            <p:nvSpPr>
              <p:cNvPr id="85703" name="Line 9311"/>
              <p:cNvSpPr/>
              <p:nvPr/>
            </p:nvSpPr>
            <p:spPr>
              <a:xfrm>
                <a:off x="2695" y="1708"/>
                <a:ext cx="0" cy="0"/>
              </a:xfrm>
              <a:prstGeom prst="line">
                <a:avLst/>
              </a:prstGeom>
              <a:ln w="11113" cap="flat" cmpd="sng">
                <a:solidFill>
                  <a:srgbClr val="FF0000"/>
                </a:solidFill>
                <a:prstDash val="solid"/>
                <a:headEnd type="none" w="med" len="med"/>
                <a:tailEnd type="none" w="med" len="med"/>
              </a:ln>
            </p:spPr>
          </p:sp>
          <p:sp>
            <p:nvSpPr>
              <p:cNvPr id="85704" name="Line 9312"/>
              <p:cNvSpPr/>
              <p:nvPr/>
            </p:nvSpPr>
            <p:spPr>
              <a:xfrm>
                <a:off x="2695" y="1710"/>
                <a:ext cx="0" cy="2"/>
              </a:xfrm>
              <a:prstGeom prst="line">
                <a:avLst/>
              </a:prstGeom>
              <a:ln w="11113" cap="flat" cmpd="sng">
                <a:solidFill>
                  <a:srgbClr val="FF0000"/>
                </a:solidFill>
                <a:prstDash val="solid"/>
                <a:headEnd type="none" w="med" len="med"/>
                <a:tailEnd type="none" w="med" len="med"/>
              </a:ln>
            </p:spPr>
          </p:sp>
          <p:sp>
            <p:nvSpPr>
              <p:cNvPr id="85705" name="Line 9313"/>
              <p:cNvSpPr/>
              <p:nvPr/>
            </p:nvSpPr>
            <p:spPr>
              <a:xfrm>
                <a:off x="2695" y="1712"/>
                <a:ext cx="0" cy="0"/>
              </a:xfrm>
              <a:prstGeom prst="line">
                <a:avLst/>
              </a:prstGeom>
              <a:ln w="11113" cap="flat" cmpd="sng">
                <a:solidFill>
                  <a:srgbClr val="FF0000"/>
                </a:solidFill>
                <a:prstDash val="solid"/>
                <a:headEnd type="none" w="med" len="med"/>
                <a:tailEnd type="none" w="med" len="med"/>
              </a:ln>
            </p:spPr>
          </p:sp>
          <p:sp>
            <p:nvSpPr>
              <p:cNvPr id="85706" name="Line 9314"/>
              <p:cNvSpPr/>
              <p:nvPr/>
            </p:nvSpPr>
            <p:spPr>
              <a:xfrm flipV="1">
                <a:off x="2710" y="1700"/>
                <a:ext cx="0" cy="2"/>
              </a:xfrm>
              <a:prstGeom prst="line">
                <a:avLst/>
              </a:prstGeom>
              <a:ln w="11113" cap="flat" cmpd="sng">
                <a:solidFill>
                  <a:srgbClr val="FF0000"/>
                </a:solidFill>
                <a:prstDash val="solid"/>
                <a:headEnd type="none" w="med" len="med"/>
                <a:tailEnd type="none" w="med" len="med"/>
              </a:ln>
            </p:spPr>
          </p:sp>
          <p:sp>
            <p:nvSpPr>
              <p:cNvPr id="85707" name="Line 9315"/>
              <p:cNvSpPr/>
              <p:nvPr/>
            </p:nvSpPr>
            <p:spPr>
              <a:xfrm>
                <a:off x="2710" y="1700"/>
                <a:ext cx="0" cy="0"/>
              </a:xfrm>
              <a:prstGeom prst="line">
                <a:avLst/>
              </a:prstGeom>
              <a:ln w="11113" cap="flat" cmpd="sng">
                <a:solidFill>
                  <a:srgbClr val="FF0000"/>
                </a:solidFill>
                <a:prstDash val="solid"/>
                <a:headEnd type="none" w="med" len="med"/>
                <a:tailEnd type="none" w="med" len="med"/>
              </a:ln>
            </p:spPr>
          </p:sp>
          <p:sp>
            <p:nvSpPr>
              <p:cNvPr id="85708" name="Line 9316"/>
              <p:cNvSpPr/>
              <p:nvPr/>
            </p:nvSpPr>
            <p:spPr>
              <a:xfrm>
                <a:off x="2710" y="1702"/>
                <a:ext cx="0" cy="2"/>
              </a:xfrm>
              <a:prstGeom prst="line">
                <a:avLst/>
              </a:prstGeom>
              <a:ln w="11113" cap="flat" cmpd="sng">
                <a:solidFill>
                  <a:srgbClr val="FF0000"/>
                </a:solidFill>
                <a:prstDash val="solid"/>
                <a:headEnd type="none" w="med" len="med"/>
                <a:tailEnd type="none" w="med" len="med"/>
              </a:ln>
            </p:spPr>
          </p:sp>
          <p:sp>
            <p:nvSpPr>
              <p:cNvPr id="85709" name="Line 9317"/>
              <p:cNvSpPr/>
              <p:nvPr/>
            </p:nvSpPr>
            <p:spPr>
              <a:xfrm>
                <a:off x="2710" y="1704"/>
                <a:ext cx="0" cy="0"/>
              </a:xfrm>
              <a:prstGeom prst="line">
                <a:avLst/>
              </a:prstGeom>
              <a:ln w="11113" cap="flat" cmpd="sng">
                <a:solidFill>
                  <a:srgbClr val="FF0000"/>
                </a:solidFill>
                <a:prstDash val="solid"/>
                <a:headEnd type="none" w="med" len="med"/>
                <a:tailEnd type="none" w="med" len="med"/>
              </a:ln>
            </p:spPr>
          </p:sp>
          <p:sp>
            <p:nvSpPr>
              <p:cNvPr id="85710" name="Line 9318"/>
              <p:cNvSpPr/>
              <p:nvPr/>
            </p:nvSpPr>
            <p:spPr>
              <a:xfrm flipV="1">
                <a:off x="2728" y="1691"/>
                <a:ext cx="0" cy="2"/>
              </a:xfrm>
              <a:prstGeom prst="line">
                <a:avLst/>
              </a:prstGeom>
              <a:ln w="11113" cap="flat" cmpd="sng">
                <a:solidFill>
                  <a:srgbClr val="FF0000"/>
                </a:solidFill>
                <a:prstDash val="solid"/>
                <a:headEnd type="none" w="med" len="med"/>
                <a:tailEnd type="none" w="med" len="med"/>
              </a:ln>
            </p:spPr>
          </p:sp>
          <p:sp>
            <p:nvSpPr>
              <p:cNvPr id="85711" name="Line 9319"/>
              <p:cNvSpPr/>
              <p:nvPr/>
            </p:nvSpPr>
            <p:spPr>
              <a:xfrm>
                <a:off x="2728" y="1691"/>
                <a:ext cx="0" cy="0"/>
              </a:xfrm>
              <a:prstGeom prst="line">
                <a:avLst/>
              </a:prstGeom>
              <a:ln w="11113" cap="flat" cmpd="sng">
                <a:solidFill>
                  <a:srgbClr val="FF0000"/>
                </a:solidFill>
                <a:prstDash val="solid"/>
                <a:headEnd type="none" w="med" len="med"/>
                <a:tailEnd type="none" w="med" len="med"/>
              </a:ln>
            </p:spPr>
          </p:sp>
          <p:sp>
            <p:nvSpPr>
              <p:cNvPr id="85712" name="Line 9320"/>
              <p:cNvSpPr/>
              <p:nvPr/>
            </p:nvSpPr>
            <p:spPr>
              <a:xfrm>
                <a:off x="2728" y="1693"/>
                <a:ext cx="0" cy="2"/>
              </a:xfrm>
              <a:prstGeom prst="line">
                <a:avLst/>
              </a:prstGeom>
              <a:ln w="11113" cap="flat" cmpd="sng">
                <a:solidFill>
                  <a:srgbClr val="FF0000"/>
                </a:solidFill>
                <a:prstDash val="solid"/>
                <a:headEnd type="none" w="med" len="med"/>
                <a:tailEnd type="none" w="med" len="med"/>
              </a:ln>
            </p:spPr>
          </p:sp>
          <p:sp>
            <p:nvSpPr>
              <p:cNvPr id="85713" name="Line 9321"/>
              <p:cNvSpPr/>
              <p:nvPr/>
            </p:nvSpPr>
            <p:spPr>
              <a:xfrm>
                <a:off x="2728" y="1695"/>
                <a:ext cx="0" cy="0"/>
              </a:xfrm>
              <a:prstGeom prst="line">
                <a:avLst/>
              </a:prstGeom>
              <a:ln w="11113" cap="flat" cmpd="sng">
                <a:solidFill>
                  <a:srgbClr val="FF0000"/>
                </a:solidFill>
                <a:prstDash val="solid"/>
                <a:headEnd type="none" w="med" len="med"/>
                <a:tailEnd type="none" w="med" len="med"/>
              </a:ln>
            </p:spPr>
          </p:sp>
          <p:sp>
            <p:nvSpPr>
              <p:cNvPr id="85714" name="Line 9322"/>
              <p:cNvSpPr/>
              <p:nvPr/>
            </p:nvSpPr>
            <p:spPr>
              <a:xfrm flipV="1">
                <a:off x="2746" y="1685"/>
                <a:ext cx="0" cy="2"/>
              </a:xfrm>
              <a:prstGeom prst="line">
                <a:avLst/>
              </a:prstGeom>
              <a:ln w="11113" cap="flat" cmpd="sng">
                <a:solidFill>
                  <a:srgbClr val="FF0000"/>
                </a:solidFill>
                <a:prstDash val="solid"/>
                <a:headEnd type="none" w="med" len="med"/>
                <a:tailEnd type="none" w="med" len="med"/>
              </a:ln>
            </p:spPr>
          </p:sp>
          <p:sp>
            <p:nvSpPr>
              <p:cNvPr id="85715" name="Line 9323"/>
              <p:cNvSpPr/>
              <p:nvPr/>
            </p:nvSpPr>
            <p:spPr>
              <a:xfrm>
                <a:off x="2746" y="1685"/>
                <a:ext cx="0" cy="0"/>
              </a:xfrm>
              <a:prstGeom prst="line">
                <a:avLst/>
              </a:prstGeom>
              <a:ln w="11113" cap="flat" cmpd="sng">
                <a:solidFill>
                  <a:srgbClr val="FF0000"/>
                </a:solidFill>
                <a:prstDash val="solid"/>
                <a:headEnd type="none" w="med" len="med"/>
                <a:tailEnd type="none" w="med" len="med"/>
              </a:ln>
            </p:spPr>
          </p:sp>
          <p:sp>
            <p:nvSpPr>
              <p:cNvPr id="85716" name="Line 9324"/>
              <p:cNvSpPr/>
              <p:nvPr/>
            </p:nvSpPr>
            <p:spPr>
              <a:xfrm>
                <a:off x="2746" y="1687"/>
                <a:ext cx="0" cy="2"/>
              </a:xfrm>
              <a:prstGeom prst="line">
                <a:avLst/>
              </a:prstGeom>
              <a:ln w="11113" cap="flat" cmpd="sng">
                <a:solidFill>
                  <a:srgbClr val="FF0000"/>
                </a:solidFill>
                <a:prstDash val="solid"/>
                <a:headEnd type="none" w="med" len="med"/>
                <a:tailEnd type="none" w="med" len="med"/>
              </a:ln>
            </p:spPr>
          </p:sp>
          <p:sp>
            <p:nvSpPr>
              <p:cNvPr id="85717" name="Line 9325"/>
              <p:cNvSpPr/>
              <p:nvPr/>
            </p:nvSpPr>
            <p:spPr>
              <a:xfrm>
                <a:off x="2746" y="1689"/>
                <a:ext cx="0" cy="0"/>
              </a:xfrm>
              <a:prstGeom prst="line">
                <a:avLst/>
              </a:prstGeom>
              <a:ln w="11113" cap="flat" cmpd="sng">
                <a:solidFill>
                  <a:srgbClr val="FF0000"/>
                </a:solidFill>
                <a:prstDash val="solid"/>
                <a:headEnd type="none" w="med" len="med"/>
                <a:tailEnd type="none" w="med" len="med"/>
              </a:ln>
            </p:spPr>
          </p:sp>
          <p:sp>
            <p:nvSpPr>
              <p:cNvPr id="85718" name="Line 9326"/>
              <p:cNvSpPr/>
              <p:nvPr/>
            </p:nvSpPr>
            <p:spPr>
              <a:xfrm flipV="1">
                <a:off x="2761" y="1681"/>
                <a:ext cx="0" cy="2"/>
              </a:xfrm>
              <a:prstGeom prst="line">
                <a:avLst/>
              </a:prstGeom>
              <a:ln w="11113" cap="flat" cmpd="sng">
                <a:solidFill>
                  <a:srgbClr val="FF0000"/>
                </a:solidFill>
                <a:prstDash val="solid"/>
                <a:headEnd type="none" w="med" len="med"/>
                <a:tailEnd type="none" w="med" len="med"/>
              </a:ln>
            </p:spPr>
          </p:sp>
          <p:sp>
            <p:nvSpPr>
              <p:cNvPr id="85719" name="Line 9327"/>
              <p:cNvSpPr/>
              <p:nvPr/>
            </p:nvSpPr>
            <p:spPr>
              <a:xfrm>
                <a:off x="2761" y="1681"/>
                <a:ext cx="0" cy="0"/>
              </a:xfrm>
              <a:prstGeom prst="line">
                <a:avLst/>
              </a:prstGeom>
              <a:ln w="11113" cap="flat" cmpd="sng">
                <a:solidFill>
                  <a:srgbClr val="FF0000"/>
                </a:solidFill>
                <a:prstDash val="solid"/>
                <a:headEnd type="none" w="med" len="med"/>
                <a:tailEnd type="none" w="med" len="med"/>
              </a:ln>
            </p:spPr>
          </p:sp>
          <p:sp>
            <p:nvSpPr>
              <p:cNvPr id="85720" name="Line 9328"/>
              <p:cNvSpPr/>
              <p:nvPr/>
            </p:nvSpPr>
            <p:spPr>
              <a:xfrm>
                <a:off x="2761" y="1683"/>
                <a:ext cx="0" cy="2"/>
              </a:xfrm>
              <a:prstGeom prst="line">
                <a:avLst/>
              </a:prstGeom>
              <a:ln w="11113" cap="flat" cmpd="sng">
                <a:solidFill>
                  <a:srgbClr val="FF0000"/>
                </a:solidFill>
                <a:prstDash val="solid"/>
                <a:headEnd type="none" w="med" len="med"/>
                <a:tailEnd type="none" w="med" len="med"/>
              </a:ln>
            </p:spPr>
          </p:sp>
          <p:sp>
            <p:nvSpPr>
              <p:cNvPr id="85721" name="Line 9329"/>
              <p:cNvSpPr/>
              <p:nvPr/>
            </p:nvSpPr>
            <p:spPr>
              <a:xfrm>
                <a:off x="2761" y="1685"/>
                <a:ext cx="0" cy="0"/>
              </a:xfrm>
              <a:prstGeom prst="line">
                <a:avLst/>
              </a:prstGeom>
              <a:ln w="11113" cap="flat" cmpd="sng">
                <a:solidFill>
                  <a:srgbClr val="FF0000"/>
                </a:solidFill>
                <a:prstDash val="solid"/>
                <a:headEnd type="none" w="med" len="med"/>
                <a:tailEnd type="none" w="med" len="med"/>
              </a:ln>
            </p:spPr>
          </p:sp>
          <p:sp>
            <p:nvSpPr>
              <p:cNvPr id="85722" name="Line 9330"/>
              <p:cNvSpPr/>
              <p:nvPr/>
            </p:nvSpPr>
            <p:spPr>
              <a:xfrm flipV="1">
                <a:off x="2778" y="1678"/>
                <a:ext cx="0" cy="3"/>
              </a:xfrm>
              <a:prstGeom prst="line">
                <a:avLst/>
              </a:prstGeom>
              <a:ln w="11113" cap="flat" cmpd="sng">
                <a:solidFill>
                  <a:srgbClr val="FF0000"/>
                </a:solidFill>
                <a:prstDash val="solid"/>
                <a:headEnd type="none" w="med" len="med"/>
                <a:tailEnd type="none" w="med" len="med"/>
              </a:ln>
            </p:spPr>
          </p:sp>
          <p:sp>
            <p:nvSpPr>
              <p:cNvPr id="85723" name="Line 9331"/>
              <p:cNvSpPr/>
              <p:nvPr/>
            </p:nvSpPr>
            <p:spPr>
              <a:xfrm>
                <a:off x="2778" y="1678"/>
                <a:ext cx="0" cy="0"/>
              </a:xfrm>
              <a:prstGeom prst="line">
                <a:avLst/>
              </a:prstGeom>
              <a:ln w="11113" cap="flat" cmpd="sng">
                <a:solidFill>
                  <a:srgbClr val="FF0000"/>
                </a:solidFill>
                <a:prstDash val="solid"/>
                <a:headEnd type="none" w="med" len="med"/>
                <a:tailEnd type="none" w="med" len="med"/>
              </a:ln>
            </p:spPr>
          </p:sp>
          <p:sp>
            <p:nvSpPr>
              <p:cNvPr id="85724" name="Line 9332"/>
              <p:cNvSpPr/>
              <p:nvPr/>
            </p:nvSpPr>
            <p:spPr>
              <a:xfrm>
                <a:off x="2778" y="1681"/>
                <a:ext cx="0" cy="2"/>
              </a:xfrm>
              <a:prstGeom prst="line">
                <a:avLst/>
              </a:prstGeom>
              <a:ln w="11113" cap="flat" cmpd="sng">
                <a:solidFill>
                  <a:srgbClr val="FF0000"/>
                </a:solidFill>
                <a:prstDash val="solid"/>
                <a:headEnd type="none" w="med" len="med"/>
                <a:tailEnd type="none" w="med" len="med"/>
              </a:ln>
            </p:spPr>
          </p:sp>
          <p:sp>
            <p:nvSpPr>
              <p:cNvPr id="85725" name="Line 9333"/>
              <p:cNvSpPr/>
              <p:nvPr/>
            </p:nvSpPr>
            <p:spPr>
              <a:xfrm>
                <a:off x="2778" y="1683"/>
                <a:ext cx="0" cy="0"/>
              </a:xfrm>
              <a:prstGeom prst="line">
                <a:avLst/>
              </a:prstGeom>
              <a:ln w="11113" cap="flat" cmpd="sng">
                <a:solidFill>
                  <a:srgbClr val="FF0000"/>
                </a:solidFill>
                <a:prstDash val="solid"/>
                <a:headEnd type="none" w="med" len="med"/>
                <a:tailEnd type="none" w="med" len="med"/>
              </a:ln>
            </p:spPr>
          </p:sp>
          <p:sp>
            <p:nvSpPr>
              <p:cNvPr id="85726" name="Line 9334"/>
              <p:cNvSpPr/>
              <p:nvPr/>
            </p:nvSpPr>
            <p:spPr>
              <a:xfrm flipV="1">
                <a:off x="2796" y="1678"/>
                <a:ext cx="0" cy="3"/>
              </a:xfrm>
              <a:prstGeom prst="line">
                <a:avLst/>
              </a:prstGeom>
              <a:ln w="11113" cap="flat" cmpd="sng">
                <a:solidFill>
                  <a:srgbClr val="FF0000"/>
                </a:solidFill>
                <a:prstDash val="solid"/>
                <a:headEnd type="none" w="med" len="med"/>
                <a:tailEnd type="none" w="med" len="med"/>
              </a:ln>
            </p:spPr>
          </p:sp>
          <p:sp>
            <p:nvSpPr>
              <p:cNvPr id="85727" name="Line 9335"/>
              <p:cNvSpPr/>
              <p:nvPr/>
            </p:nvSpPr>
            <p:spPr>
              <a:xfrm>
                <a:off x="2796" y="1678"/>
                <a:ext cx="0" cy="0"/>
              </a:xfrm>
              <a:prstGeom prst="line">
                <a:avLst/>
              </a:prstGeom>
              <a:ln w="11113" cap="flat" cmpd="sng">
                <a:solidFill>
                  <a:srgbClr val="FF0000"/>
                </a:solidFill>
                <a:prstDash val="solid"/>
                <a:headEnd type="none" w="med" len="med"/>
                <a:tailEnd type="none" w="med" len="med"/>
              </a:ln>
            </p:spPr>
          </p:sp>
          <p:sp>
            <p:nvSpPr>
              <p:cNvPr id="85728" name="Line 9336"/>
              <p:cNvSpPr/>
              <p:nvPr/>
            </p:nvSpPr>
            <p:spPr>
              <a:xfrm>
                <a:off x="2796" y="1681"/>
                <a:ext cx="0" cy="2"/>
              </a:xfrm>
              <a:prstGeom prst="line">
                <a:avLst/>
              </a:prstGeom>
              <a:ln w="11113" cap="flat" cmpd="sng">
                <a:solidFill>
                  <a:srgbClr val="FF0000"/>
                </a:solidFill>
                <a:prstDash val="solid"/>
                <a:headEnd type="none" w="med" len="med"/>
                <a:tailEnd type="none" w="med" len="med"/>
              </a:ln>
            </p:spPr>
          </p:sp>
          <p:sp>
            <p:nvSpPr>
              <p:cNvPr id="85729" name="Line 9337"/>
              <p:cNvSpPr/>
              <p:nvPr/>
            </p:nvSpPr>
            <p:spPr>
              <a:xfrm>
                <a:off x="2796" y="1683"/>
                <a:ext cx="0" cy="0"/>
              </a:xfrm>
              <a:prstGeom prst="line">
                <a:avLst/>
              </a:prstGeom>
              <a:ln w="11113" cap="flat" cmpd="sng">
                <a:solidFill>
                  <a:srgbClr val="FF0000"/>
                </a:solidFill>
                <a:prstDash val="solid"/>
                <a:headEnd type="none" w="med" len="med"/>
                <a:tailEnd type="none" w="med" len="med"/>
              </a:ln>
            </p:spPr>
          </p:sp>
          <p:sp>
            <p:nvSpPr>
              <p:cNvPr id="85730" name="Line 9338"/>
              <p:cNvSpPr/>
              <p:nvPr/>
            </p:nvSpPr>
            <p:spPr>
              <a:xfrm flipV="1">
                <a:off x="2811" y="1681"/>
                <a:ext cx="0" cy="2"/>
              </a:xfrm>
              <a:prstGeom prst="line">
                <a:avLst/>
              </a:prstGeom>
              <a:ln w="11113" cap="flat" cmpd="sng">
                <a:solidFill>
                  <a:srgbClr val="FF0000"/>
                </a:solidFill>
                <a:prstDash val="solid"/>
                <a:headEnd type="none" w="med" len="med"/>
                <a:tailEnd type="none" w="med" len="med"/>
              </a:ln>
            </p:spPr>
          </p:sp>
          <p:sp>
            <p:nvSpPr>
              <p:cNvPr id="85731" name="Line 9339"/>
              <p:cNvSpPr/>
              <p:nvPr/>
            </p:nvSpPr>
            <p:spPr>
              <a:xfrm>
                <a:off x="2811" y="1681"/>
                <a:ext cx="0" cy="0"/>
              </a:xfrm>
              <a:prstGeom prst="line">
                <a:avLst/>
              </a:prstGeom>
              <a:ln w="11113" cap="flat" cmpd="sng">
                <a:solidFill>
                  <a:srgbClr val="FF0000"/>
                </a:solidFill>
                <a:prstDash val="solid"/>
                <a:headEnd type="none" w="med" len="med"/>
                <a:tailEnd type="none" w="med" len="med"/>
              </a:ln>
            </p:spPr>
          </p:sp>
          <p:sp>
            <p:nvSpPr>
              <p:cNvPr id="85732" name="Line 9340"/>
              <p:cNvSpPr/>
              <p:nvPr/>
            </p:nvSpPr>
            <p:spPr>
              <a:xfrm>
                <a:off x="2811" y="1683"/>
                <a:ext cx="0" cy="2"/>
              </a:xfrm>
              <a:prstGeom prst="line">
                <a:avLst/>
              </a:prstGeom>
              <a:ln w="11113" cap="flat" cmpd="sng">
                <a:solidFill>
                  <a:srgbClr val="FF0000"/>
                </a:solidFill>
                <a:prstDash val="solid"/>
                <a:headEnd type="none" w="med" len="med"/>
                <a:tailEnd type="none" w="med" len="med"/>
              </a:ln>
            </p:spPr>
          </p:sp>
          <p:sp>
            <p:nvSpPr>
              <p:cNvPr id="85733" name="Line 9341"/>
              <p:cNvSpPr/>
              <p:nvPr/>
            </p:nvSpPr>
            <p:spPr>
              <a:xfrm>
                <a:off x="2811" y="1685"/>
                <a:ext cx="0" cy="0"/>
              </a:xfrm>
              <a:prstGeom prst="line">
                <a:avLst/>
              </a:prstGeom>
              <a:ln w="11113" cap="flat" cmpd="sng">
                <a:solidFill>
                  <a:srgbClr val="FF0000"/>
                </a:solidFill>
                <a:prstDash val="solid"/>
                <a:headEnd type="none" w="med" len="med"/>
                <a:tailEnd type="none" w="med" len="med"/>
              </a:ln>
            </p:spPr>
          </p:sp>
          <p:sp>
            <p:nvSpPr>
              <p:cNvPr id="85734" name="Line 9342"/>
              <p:cNvSpPr/>
              <p:nvPr/>
            </p:nvSpPr>
            <p:spPr>
              <a:xfrm flipV="1">
                <a:off x="2829" y="1685"/>
                <a:ext cx="0" cy="2"/>
              </a:xfrm>
              <a:prstGeom prst="line">
                <a:avLst/>
              </a:prstGeom>
              <a:ln w="11113" cap="flat" cmpd="sng">
                <a:solidFill>
                  <a:srgbClr val="FF0000"/>
                </a:solidFill>
                <a:prstDash val="solid"/>
                <a:headEnd type="none" w="med" len="med"/>
                <a:tailEnd type="none" w="med" len="med"/>
              </a:ln>
            </p:spPr>
          </p:sp>
          <p:sp>
            <p:nvSpPr>
              <p:cNvPr id="85735" name="Line 9343"/>
              <p:cNvSpPr/>
              <p:nvPr/>
            </p:nvSpPr>
            <p:spPr>
              <a:xfrm>
                <a:off x="2829" y="1685"/>
                <a:ext cx="0" cy="0"/>
              </a:xfrm>
              <a:prstGeom prst="line">
                <a:avLst/>
              </a:prstGeom>
              <a:ln w="11113" cap="flat" cmpd="sng">
                <a:solidFill>
                  <a:srgbClr val="FF0000"/>
                </a:solidFill>
                <a:prstDash val="solid"/>
                <a:headEnd type="none" w="med" len="med"/>
                <a:tailEnd type="none" w="med" len="med"/>
              </a:ln>
            </p:spPr>
          </p:sp>
          <p:sp>
            <p:nvSpPr>
              <p:cNvPr id="85736" name="Line 9344"/>
              <p:cNvSpPr/>
              <p:nvPr/>
            </p:nvSpPr>
            <p:spPr>
              <a:xfrm>
                <a:off x="2829" y="1687"/>
                <a:ext cx="0" cy="2"/>
              </a:xfrm>
              <a:prstGeom prst="line">
                <a:avLst/>
              </a:prstGeom>
              <a:ln w="11113" cap="flat" cmpd="sng">
                <a:solidFill>
                  <a:srgbClr val="FF0000"/>
                </a:solidFill>
                <a:prstDash val="solid"/>
                <a:headEnd type="none" w="med" len="med"/>
                <a:tailEnd type="none" w="med" len="med"/>
              </a:ln>
            </p:spPr>
          </p:sp>
          <p:sp>
            <p:nvSpPr>
              <p:cNvPr id="85737" name="Line 9345"/>
              <p:cNvSpPr/>
              <p:nvPr/>
            </p:nvSpPr>
            <p:spPr>
              <a:xfrm>
                <a:off x="2829" y="1689"/>
                <a:ext cx="0" cy="0"/>
              </a:xfrm>
              <a:prstGeom prst="line">
                <a:avLst/>
              </a:prstGeom>
              <a:ln w="11113" cap="flat" cmpd="sng">
                <a:solidFill>
                  <a:srgbClr val="FF0000"/>
                </a:solidFill>
                <a:prstDash val="solid"/>
                <a:headEnd type="none" w="med" len="med"/>
                <a:tailEnd type="none" w="med" len="med"/>
              </a:ln>
            </p:spPr>
          </p:sp>
          <p:sp>
            <p:nvSpPr>
              <p:cNvPr id="85738" name="Line 9346"/>
              <p:cNvSpPr/>
              <p:nvPr/>
            </p:nvSpPr>
            <p:spPr>
              <a:xfrm flipV="1">
                <a:off x="2844" y="1691"/>
                <a:ext cx="0" cy="4"/>
              </a:xfrm>
              <a:prstGeom prst="line">
                <a:avLst/>
              </a:prstGeom>
              <a:ln w="11113" cap="flat" cmpd="sng">
                <a:solidFill>
                  <a:srgbClr val="FF0000"/>
                </a:solidFill>
                <a:prstDash val="solid"/>
                <a:headEnd type="none" w="med" len="med"/>
                <a:tailEnd type="none" w="med" len="med"/>
              </a:ln>
            </p:spPr>
          </p:sp>
          <p:sp>
            <p:nvSpPr>
              <p:cNvPr id="85739" name="Line 9347"/>
              <p:cNvSpPr/>
              <p:nvPr/>
            </p:nvSpPr>
            <p:spPr>
              <a:xfrm>
                <a:off x="2844" y="1691"/>
                <a:ext cx="0" cy="0"/>
              </a:xfrm>
              <a:prstGeom prst="line">
                <a:avLst/>
              </a:prstGeom>
              <a:ln w="11113" cap="flat" cmpd="sng">
                <a:solidFill>
                  <a:srgbClr val="FF0000"/>
                </a:solidFill>
                <a:prstDash val="solid"/>
                <a:headEnd type="none" w="med" len="med"/>
                <a:tailEnd type="none" w="med" len="med"/>
              </a:ln>
            </p:spPr>
          </p:sp>
          <p:sp>
            <p:nvSpPr>
              <p:cNvPr id="85740" name="Line 9348"/>
              <p:cNvSpPr/>
              <p:nvPr/>
            </p:nvSpPr>
            <p:spPr>
              <a:xfrm>
                <a:off x="2844" y="1695"/>
                <a:ext cx="0" cy="5"/>
              </a:xfrm>
              <a:prstGeom prst="line">
                <a:avLst/>
              </a:prstGeom>
              <a:ln w="11113" cap="flat" cmpd="sng">
                <a:solidFill>
                  <a:srgbClr val="FF0000"/>
                </a:solidFill>
                <a:prstDash val="solid"/>
                <a:headEnd type="none" w="med" len="med"/>
                <a:tailEnd type="none" w="med" len="med"/>
              </a:ln>
            </p:spPr>
          </p:sp>
          <p:sp>
            <p:nvSpPr>
              <p:cNvPr id="85741" name="Line 9349"/>
              <p:cNvSpPr/>
              <p:nvPr/>
            </p:nvSpPr>
            <p:spPr>
              <a:xfrm>
                <a:off x="2844" y="1700"/>
                <a:ext cx="0" cy="0"/>
              </a:xfrm>
              <a:prstGeom prst="line">
                <a:avLst/>
              </a:prstGeom>
              <a:ln w="11113" cap="flat" cmpd="sng">
                <a:solidFill>
                  <a:srgbClr val="FF0000"/>
                </a:solidFill>
                <a:prstDash val="solid"/>
                <a:headEnd type="none" w="med" len="med"/>
                <a:tailEnd type="none" w="med" len="med"/>
              </a:ln>
            </p:spPr>
          </p:sp>
          <p:sp>
            <p:nvSpPr>
              <p:cNvPr id="85742" name="Line 9350"/>
              <p:cNvSpPr/>
              <p:nvPr/>
            </p:nvSpPr>
            <p:spPr>
              <a:xfrm flipV="1">
                <a:off x="2862" y="1702"/>
                <a:ext cx="0" cy="4"/>
              </a:xfrm>
              <a:prstGeom prst="line">
                <a:avLst/>
              </a:prstGeom>
              <a:ln w="11113" cap="flat" cmpd="sng">
                <a:solidFill>
                  <a:srgbClr val="FF0000"/>
                </a:solidFill>
                <a:prstDash val="solid"/>
                <a:headEnd type="none" w="med" len="med"/>
                <a:tailEnd type="none" w="med" len="med"/>
              </a:ln>
            </p:spPr>
          </p:sp>
          <p:sp>
            <p:nvSpPr>
              <p:cNvPr id="85743" name="Line 9351"/>
              <p:cNvSpPr/>
              <p:nvPr/>
            </p:nvSpPr>
            <p:spPr>
              <a:xfrm>
                <a:off x="2862" y="1702"/>
                <a:ext cx="0" cy="0"/>
              </a:xfrm>
              <a:prstGeom prst="line">
                <a:avLst/>
              </a:prstGeom>
              <a:ln w="11113" cap="flat" cmpd="sng">
                <a:solidFill>
                  <a:srgbClr val="FF0000"/>
                </a:solidFill>
                <a:prstDash val="solid"/>
                <a:headEnd type="none" w="med" len="med"/>
                <a:tailEnd type="none" w="med" len="med"/>
              </a:ln>
            </p:spPr>
          </p:sp>
          <p:sp>
            <p:nvSpPr>
              <p:cNvPr id="85744" name="Line 9352"/>
              <p:cNvSpPr/>
              <p:nvPr/>
            </p:nvSpPr>
            <p:spPr>
              <a:xfrm>
                <a:off x="2862" y="1706"/>
                <a:ext cx="0" cy="4"/>
              </a:xfrm>
              <a:prstGeom prst="line">
                <a:avLst/>
              </a:prstGeom>
              <a:ln w="11113" cap="flat" cmpd="sng">
                <a:solidFill>
                  <a:srgbClr val="FF0000"/>
                </a:solidFill>
                <a:prstDash val="solid"/>
                <a:headEnd type="none" w="med" len="med"/>
                <a:tailEnd type="none" w="med" len="med"/>
              </a:ln>
            </p:spPr>
          </p:sp>
          <p:sp>
            <p:nvSpPr>
              <p:cNvPr id="85745" name="Line 9353"/>
              <p:cNvSpPr/>
              <p:nvPr/>
            </p:nvSpPr>
            <p:spPr>
              <a:xfrm>
                <a:off x="2862" y="1710"/>
                <a:ext cx="0" cy="0"/>
              </a:xfrm>
              <a:prstGeom prst="line">
                <a:avLst/>
              </a:prstGeom>
              <a:ln w="11113" cap="flat" cmpd="sng">
                <a:solidFill>
                  <a:srgbClr val="FF0000"/>
                </a:solidFill>
                <a:prstDash val="solid"/>
                <a:headEnd type="none" w="med" len="med"/>
                <a:tailEnd type="none" w="med" len="med"/>
              </a:ln>
            </p:spPr>
          </p:sp>
          <p:sp>
            <p:nvSpPr>
              <p:cNvPr id="85746" name="Line 9354"/>
              <p:cNvSpPr/>
              <p:nvPr/>
            </p:nvSpPr>
            <p:spPr>
              <a:xfrm flipV="1">
                <a:off x="2879" y="1712"/>
                <a:ext cx="0" cy="2"/>
              </a:xfrm>
              <a:prstGeom prst="line">
                <a:avLst/>
              </a:prstGeom>
              <a:ln w="11113" cap="flat" cmpd="sng">
                <a:solidFill>
                  <a:srgbClr val="FF0000"/>
                </a:solidFill>
                <a:prstDash val="solid"/>
                <a:headEnd type="none" w="med" len="med"/>
                <a:tailEnd type="none" w="med" len="med"/>
              </a:ln>
            </p:spPr>
          </p:sp>
          <p:sp>
            <p:nvSpPr>
              <p:cNvPr id="85747" name="Line 9355"/>
              <p:cNvSpPr/>
              <p:nvPr/>
            </p:nvSpPr>
            <p:spPr>
              <a:xfrm>
                <a:off x="2879" y="1712"/>
                <a:ext cx="0" cy="0"/>
              </a:xfrm>
              <a:prstGeom prst="line">
                <a:avLst/>
              </a:prstGeom>
              <a:ln w="11113" cap="flat" cmpd="sng">
                <a:solidFill>
                  <a:srgbClr val="FF0000"/>
                </a:solidFill>
                <a:prstDash val="solid"/>
                <a:headEnd type="none" w="med" len="med"/>
                <a:tailEnd type="none" w="med" len="med"/>
              </a:ln>
            </p:spPr>
          </p:sp>
          <p:sp>
            <p:nvSpPr>
              <p:cNvPr id="85748" name="Line 9356"/>
              <p:cNvSpPr/>
              <p:nvPr/>
            </p:nvSpPr>
            <p:spPr>
              <a:xfrm>
                <a:off x="2879" y="1714"/>
                <a:ext cx="0" cy="3"/>
              </a:xfrm>
              <a:prstGeom prst="line">
                <a:avLst/>
              </a:prstGeom>
              <a:ln w="11113" cap="flat" cmpd="sng">
                <a:solidFill>
                  <a:srgbClr val="FF0000"/>
                </a:solidFill>
                <a:prstDash val="solid"/>
                <a:headEnd type="none" w="med" len="med"/>
                <a:tailEnd type="none" w="med" len="med"/>
              </a:ln>
            </p:spPr>
          </p:sp>
          <p:sp>
            <p:nvSpPr>
              <p:cNvPr id="85749" name="Line 9357"/>
              <p:cNvSpPr/>
              <p:nvPr/>
            </p:nvSpPr>
            <p:spPr>
              <a:xfrm>
                <a:off x="2879" y="1717"/>
                <a:ext cx="0" cy="0"/>
              </a:xfrm>
              <a:prstGeom prst="line">
                <a:avLst/>
              </a:prstGeom>
              <a:ln w="11113" cap="flat" cmpd="sng">
                <a:solidFill>
                  <a:srgbClr val="FF0000"/>
                </a:solidFill>
                <a:prstDash val="solid"/>
                <a:headEnd type="none" w="med" len="med"/>
                <a:tailEnd type="none" w="med" len="med"/>
              </a:ln>
            </p:spPr>
          </p:sp>
          <p:sp>
            <p:nvSpPr>
              <p:cNvPr id="85750" name="Line 9358"/>
              <p:cNvSpPr/>
              <p:nvPr/>
            </p:nvSpPr>
            <p:spPr>
              <a:xfrm flipV="1">
                <a:off x="2895" y="1718"/>
                <a:ext cx="0" cy="3"/>
              </a:xfrm>
              <a:prstGeom prst="line">
                <a:avLst/>
              </a:prstGeom>
              <a:ln w="11113" cap="flat" cmpd="sng">
                <a:solidFill>
                  <a:srgbClr val="FF0000"/>
                </a:solidFill>
                <a:prstDash val="solid"/>
                <a:headEnd type="none" w="med" len="med"/>
                <a:tailEnd type="none" w="med" len="med"/>
              </a:ln>
            </p:spPr>
          </p:sp>
          <p:sp>
            <p:nvSpPr>
              <p:cNvPr id="85751" name="Line 9359"/>
              <p:cNvSpPr/>
              <p:nvPr/>
            </p:nvSpPr>
            <p:spPr>
              <a:xfrm>
                <a:off x="2895" y="1718"/>
                <a:ext cx="0" cy="0"/>
              </a:xfrm>
              <a:prstGeom prst="line">
                <a:avLst/>
              </a:prstGeom>
              <a:ln w="11113" cap="flat" cmpd="sng">
                <a:solidFill>
                  <a:srgbClr val="FF0000"/>
                </a:solidFill>
                <a:prstDash val="solid"/>
                <a:headEnd type="none" w="med" len="med"/>
                <a:tailEnd type="none" w="med" len="med"/>
              </a:ln>
            </p:spPr>
          </p:sp>
          <p:sp>
            <p:nvSpPr>
              <p:cNvPr id="85752" name="Line 9360"/>
              <p:cNvSpPr/>
              <p:nvPr/>
            </p:nvSpPr>
            <p:spPr>
              <a:xfrm>
                <a:off x="2895" y="1721"/>
                <a:ext cx="0" cy="2"/>
              </a:xfrm>
              <a:prstGeom prst="line">
                <a:avLst/>
              </a:prstGeom>
              <a:ln w="11113" cap="flat" cmpd="sng">
                <a:solidFill>
                  <a:srgbClr val="FF0000"/>
                </a:solidFill>
                <a:prstDash val="solid"/>
                <a:headEnd type="none" w="med" len="med"/>
                <a:tailEnd type="none" w="med" len="med"/>
              </a:ln>
            </p:spPr>
          </p:sp>
          <p:sp>
            <p:nvSpPr>
              <p:cNvPr id="85753" name="Line 9361"/>
              <p:cNvSpPr/>
              <p:nvPr/>
            </p:nvSpPr>
            <p:spPr>
              <a:xfrm>
                <a:off x="2895" y="1723"/>
                <a:ext cx="0" cy="0"/>
              </a:xfrm>
              <a:prstGeom prst="line">
                <a:avLst/>
              </a:prstGeom>
              <a:ln w="11113" cap="flat" cmpd="sng">
                <a:solidFill>
                  <a:srgbClr val="FF0000"/>
                </a:solidFill>
                <a:prstDash val="solid"/>
                <a:headEnd type="none" w="med" len="med"/>
                <a:tailEnd type="none" w="med" len="med"/>
              </a:ln>
            </p:spPr>
          </p:sp>
          <p:sp>
            <p:nvSpPr>
              <p:cNvPr id="85754" name="Line 9362"/>
              <p:cNvSpPr/>
              <p:nvPr/>
            </p:nvSpPr>
            <p:spPr>
              <a:xfrm flipV="1">
                <a:off x="2913" y="1723"/>
                <a:ext cx="0" cy="2"/>
              </a:xfrm>
              <a:prstGeom prst="line">
                <a:avLst/>
              </a:prstGeom>
              <a:ln w="11113" cap="flat" cmpd="sng">
                <a:solidFill>
                  <a:srgbClr val="FF0000"/>
                </a:solidFill>
                <a:prstDash val="solid"/>
                <a:headEnd type="none" w="med" len="med"/>
                <a:tailEnd type="none" w="med" len="med"/>
              </a:ln>
            </p:spPr>
          </p:sp>
          <p:sp>
            <p:nvSpPr>
              <p:cNvPr id="85755" name="Line 9363"/>
              <p:cNvSpPr/>
              <p:nvPr/>
            </p:nvSpPr>
            <p:spPr>
              <a:xfrm>
                <a:off x="2913" y="1723"/>
                <a:ext cx="0" cy="0"/>
              </a:xfrm>
              <a:prstGeom prst="line">
                <a:avLst/>
              </a:prstGeom>
              <a:ln w="11113" cap="flat" cmpd="sng">
                <a:solidFill>
                  <a:srgbClr val="FF0000"/>
                </a:solidFill>
                <a:prstDash val="solid"/>
                <a:headEnd type="none" w="med" len="med"/>
                <a:tailEnd type="none" w="med" len="med"/>
              </a:ln>
            </p:spPr>
          </p:sp>
          <p:sp>
            <p:nvSpPr>
              <p:cNvPr id="85756" name="Line 9364"/>
              <p:cNvSpPr/>
              <p:nvPr/>
            </p:nvSpPr>
            <p:spPr>
              <a:xfrm>
                <a:off x="2913" y="1725"/>
                <a:ext cx="0" cy="2"/>
              </a:xfrm>
              <a:prstGeom prst="line">
                <a:avLst/>
              </a:prstGeom>
              <a:ln w="11113" cap="flat" cmpd="sng">
                <a:solidFill>
                  <a:srgbClr val="FF0000"/>
                </a:solidFill>
                <a:prstDash val="solid"/>
                <a:headEnd type="none" w="med" len="med"/>
                <a:tailEnd type="none" w="med" len="med"/>
              </a:ln>
            </p:spPr>
          </p:sp>
          <p:sp>
            <p:nvSpPr>
              <p:cNvPr id="85757" name="Line 9365"/>
              <p:cNvSpPr/>
              <p:nvPr/>
            </p:nvSpPr>
            <p:spPr>
              <a:xfrm>
                <a:off x="2913" y="1727"/>
                <a:ext cx="0" cy="0"/>
              </a:xfrm>
              <a:prstGeom prst="line">
                <a:avLst/>
              </a:prstGeom>
              <a:ln w="11113" cap="flat" cmpd="sng">
                <a:solidFill>
                  <a:srgbClr val="FF0000"/>
                </a:solidFill>
                <a:prstDash val="solid"/>
                <a:headEnd type="none" w="med" len="med"/>
                <a:tailEnd type="none" w="med" len="med"/>
              </a:ln>
            </p:spPr>
          </p:sp>
          <p:sp>
            <p:nvSpPr>
              <p:cNvPr id="85758" name="Line 9366"/>
              <p:cNvSpPr/>
              <p:nvPr/>
            </p:nvSpPr>
            <p:spPr>
              <a:xfrm flipV="1">
                <a:off x="2930" y="1725"/>
                <a:ext cx="0" cy="2"/>
              </a:xfrm>
              <a:prstGeom prst="line">
                <a:avLst/>
              </a:prstGeom>
              <a:ln w="11113" cap="flat" cmpd="sng">
                <a:solidFill>
                  <a:srgbClr val="FF0000"/>
                </a:solidFill>
                <a:prstDash val="solid"/>
                <a:headEnd type="none" w="med" len="med"/>
                <a:tailEnd type="none" w="med" len="med"/>
              </a:ln>
            </p:spPr>
          </p:sp>
          <p:sp>
            <p:nvSpPr>
              <p:cNvPr id="85759" name="Line 9367"/>
              <p:cNvSpPr/>
              <p:nvPr/>
            </p:nvSpPr>
            <p:spPr>
              <a:xfrm>
                <a:off x="2930" y="1725"/>
                <a:ext cx="0" cy="0"/>
              </a:xfrm>
              <a:prstGeom prst="line">
                <a:avLst/>
              </a:prstGeom>
              <a:ln w="11113" cap="flat" cmpd="sng">
                <a:solidFill>
                  <a:srgbClr val="FF0000"/>
                </a:solidFill>
                <a:prstDash val="solid"/>
                <a:headEnd type="none" w="med" len="med"/>
                <a:tailEnd type="none" w="med" len="med"/>
              </a:ln>
            </p:spPr>
          </p:sp>
          <p:sp>
            <p:nvSpPr>
              <p:cNvPr id="85760" name="Line 9368"/>
              <p:cNvSpPr/>
              <p:nvPr/>
            </p:nvSpPr>
            <p:spPr>
              <a:xfrm>
                <a:off x="2930" y="1727"/>
                <a:ext cx="0" cy="2"/>
              </a:xfrm>
              <a:prstGeom prst="line">
                <a:avLst/>
              </a:prstGeom>
              <a:ln w="11113" cap="flat" cmpd="sng">
                <a:solidFill>
                  <a:srgbClr val="FF0000"/>
                </a:solidFill>
                <a:prstDash val="solid"/>
                <a:headEnd type="none" w="med" len="med"/>
                <a:tailEnd type="none" w="med" len="med"/>
              </a:ln>
            </p:spPr>
          </p:sp>
          <p:sp>
            <p:nvSpPr>
              <p:cNvPr id="85761" name="Line 9369"/>
              <p:cNvSpPr/>
              <p:nvPr/>
            </p:nvSpPr>
            <p:spPr>
              <a:xfrm>
                <a:off x="2930" y="1729"/>
                <a:ext cx="0" cy="0"/>
              </a:xfrm>
              <a:prstGeom prst="line">
                <a:avLst/>
              </a:prstGeom>
              <a:ln w="11113" cap="flat" cmpd="sng">
                <a:solidFill>
                  <a:srgbClr val="FF0000"/>
                </a:solidFill>
                <a:prstDash val="solid"/>
                <a:headEnd type="none" w="med" len="med"/>
                <a:tailEnd type="none" w="med" len="med"/>
              </a:ln>
            </p:spPr>
          </p:sp>
          <p:sp>
            <p:nvSpPr>
              <p:cNvPr id="85762" name="Line 9370"/>
              <p:cNvSpPr/>
              <p:nvPr/>
            </p:nvSpPr>
            <p:spPr>
              <a:xfrm flipV="1">
                <a:off x="2945" y="1736"/>
                <a:ext cx="0" cy="1"/>
              </a:xfrm>
              <a:prstGeom prst="line">
                <a:avLst/>
              </a:prstGeom>
              <a:ln w="11113" cap="flat" cmpd="sng">
                <a:solidFill>
                  <a:srgbClr val="FF0000"/>
                </a:solidFill>
                <a:prstDash val="solid"/>
                <a:headEnd type="none" w="med" len="med"/>
                <a:tailEnd type="none" w="med" len="med"/>
              </a:ln>
            </p:spPr>
          </p:sp>
          <p:sp>
            <p:nvSpPr>
              <p:cNvPr id="85763" name="Line 9371"/>
              <p:cNvSpPr/>
              <p:nvPr/>
            </p:nvSpPr>
            <p:spPr>
              <a:xfrm>
                <a:off x="2945" y="1736"/>
                <a:ext cx="0" cy="0"/>
              </a:xfrm>
              <a:prstGeom prst="line">
                <a:avLst/>
              </a:prstGeom>
              <a:ln w="11113" cap="flat" cmpd="sng">
                <a:solidFill>
                  <a:srgbClr val="FF0000"/>
                </a:solidFill>
                <a:prstDash val="solid"/>
                <a:headEnd type="none" w="med" len="med"/>
                <a:tailEnd type="none" w="med" len="med"/>
              </a:ln>
            </p:spPr>
          </p:sp>
          <p:sp>
            <p:nvSpPr>
              <p:cNvPr id="85764" name="Line 9372"/>
              <p:cNvSpPr/>
              <p:nvPr/>
            </p:nvSpPr>
            <p:spPr>
              <a:xfrm>
                <a:off x="2945" y="1737"/>
                <a:ext cx="0" cy="3"/>
              </a:xfrm>
              <a:prstGeom prst="line">
                <a:avLst/>
              </a:prstGeom>
              <a:ln w="11113" cap="flat" cmpd="sng">
                <a:solidFill>
                  <a:srgbClr val="FF0000"/>
                </a:solidFill>
                <a:prstDash val="solid"/>
                <a:headEnd type="none" w="med" len="med"/>
                <a:tailEnd type="none" w="med" len="med"/>
              </a:ln>
            </p:spPr>
          </p:sp>
          <p:sp>
            <p:nvSpPr>
              <p:cNvPr id="85765" name="Line 9373"/>
              <p:cNvSpPr/>
              <p:nvPr/>
            </p:nvSpPr>
            <p:spPr>
              <a:xfrm>
                <a:off x="2945" y="1740"/>
                <a:ext cx="0" cy="0"/>
              </a:xfrm>
              <a:prstGeom prst="line">
                <a:avLst/>
              </a:prstGeom>
              <a:ln w="11113" cap="flat" cmpd="sng">
                <a:solidFill>
                  <a:srgbClr val="FF0000"/>
                </a:solidFill>
                <a:prstDash val="solid"/>
                <a:headEnd type="none" w="med" len="med"/>
                <a:tailEnd type="none" w="med" len="med"/>
              </a:ln>
            </p:spPr>
          </p:sp>
          <p:sp>
            <p:nvSpPr>
              <p:cNvPr id="85766" name="Line 9374"/>
              <p:cNvSpPr/>
              <p:nvPr/>
            </p:nvSpPr>
            <p:spPr>
              <a:xfrm>
                <a:off x="2963" y="1748"/>
                <a:ext cx="0" cy="0"/>
              </a:xfrm>
              <a:prstGeom prst="line">
                <a:avLst/>
              </a:prstGeom>
              <a:ln w="11113" cap="flat" cmpd="sng">
                <a:solidFill>
                  <a:srgbClr val="FF0000"/>
                </a:solidFill>
                <a:prstDash val="solid"/>
                <a:headEnd type="none" w="med" len="med"/>
                <a:tailEnd type="none" w="med" len="med"/>
              </a:ln>
            </p:spPr>
          </p:sp>
          <p:sp>
            <p:nvSpPr>
              <p:cNvPr id="85767" name="Line 9375"/>
              <p:cNvSpPr/>
              <p:nvPr/>
            </p:nvSpPr>
            <p:spPr>
              <a:xfrm>
                <a:off x="2963" y="1748"/>
                <a:ext cx="0" cy="0"/>
              </a:xfrm>
              <a:prstGeom prst="line">
                <a:avLst/>
              </a:prstGeom>
              <a:ln w="11113" cap="flat" cmpd="sng">
                <a:solidFill>
                  <a:srgbClr val="FF0000"/>
                </a:solidFill>
                <a:prstDash val="solid"/>
                <a:headEnd type="none" w="med" len="med"/>
                <a:tailEnd type="none" w="med" len="med"/>
              </a:ln>
            </p:spPr>
          </p:sp>
          <p:sp>
            <p:nvSpPr>
              <p:cNvPr id="85768" name="Line 9376"/>
              <p:cNvSpPr/>
              <p:nvPr/>
            </p:nvSpPr>
            <p:spPr>
              <a:xfrm>
                <a:off x="2963" y="1748"/>
                <a:ext cx="0" cy="0"/>
              </a:xfrm>
              <a:prstGeom prst="line">
                <a:avLst/>
              </a:prstGeom>
              <a:ln w="11113" cap="flat" cmpd="sng">
                <a:solidFill>
                  <a:srgbClr val="FF0000"/>
                </a:solidFill>
                <a:prstDash val="solid"/>
                <a:headEnd type="none" w="med" len="med"/>
                <a:tailEnd type="none" w="med" len="med"/>
              </a:ln>
            </p:spPr>
          </p:sp>
          <p:sp>
            <p:nvSpPr>
              <p:cNvPr id="85769" name="Line 9377"/>
              <p:cNvSpPr/>
              <p:nvPr/>
            </p:nvSpPr>
            <p:spPr>
              <a:xfrm>
                <a:off x="2963" y="1748"/>
                <a:ext cx="0" cy="0"/>
              </a:xfrm>
              <a:prstGeom prst="line">
                <a:avLst/>
              </a:prstGeom>
              <a:ln w="11113" cap="flat" cmpd="sng">
                <a:solidFill>
                  <a:srgbClr val="FF0000"/>
                </a:solidFill>
                <a:prstDash val="solid"/>
                <a:headEnd type="none" w="med" len="med"/>
                <a:tailEnd type="none" w="med" len="med"/>
              </a:ln>
            </p:spPr>
          </p:sp>
          <p:sp>
            <p:nvSpPr>
              <p:cNvPr id="85770" name="Line 9378"/>
              <p:cNvSpPr/>
              <p:nvPr/>
            </p:nvSpPr>
            <p:spPr>
              <a:xfrm>
                <a:off x="2981" y="1755"/>
                <a:ext cx="0" cy="0"/>
              </a:xfrm>
              <a:prstGeom prst="line">
                <a:avLst/>
              </a:prstGeom>
              <a:ln w="11113" cap="flat" cmpd="sng">
                <a:solidFill>
                  <a:srgbClr val="FF0000"/>
                </a:solidFill>
                <a:prstDash val="solid"/>
                <a:headEnd type="none" w="med" len="med"/>
                <a:tailEnd type="none" w="med" len="med"/>
              </a:ln>
            </p:spPr>
          </p:sp>
          <p:sp>
            <p:nvSpPr>
              <p:cNvPr id="85771" name="Line 9379"/>
              <p:cNvSpPr/>
              <p:nvPr/>
            </p:nvSpPr>
            <p:spPr>
              <a:xfrm>
                <a:off x="2981" y="1755"/>
                <a:ext cx="0" cy="0"/>
              </a:xfrm>
              <a:prstGeom prst="line">
                <a:avLst/>
              </a:prstGeom>
              <a:ln w="11113" cap="flat" cmpd="sng">
                <a:solidFill>
                  <a:srgbClr val="FF0000"/>
                </a:solidFill>
                <a:prstDash val="solid"/>
                <a:headEnd type="none" w="med" len="med"/>
                <a:tailEnd type="none" w="med" len="med"/>
              </a:ln>
            </p:spPr>
          </p:sp>
          <p:sp>
            <p:nvSpPr>
              <p:cNvPr id="85772" name="Line 9380"/>
              <p:cNvSpPr/>
              <p:nvPr/>
            </p:nvSpPr>
            <p:spPr>
              <a:xfrm>
                <a:off x="2981" y="1755"/>
                <a:ext cx="0" cy="0"/>
              </a:xfrm>
              <a:prstGeom prst="line">
                <a:avLst/>
              </a:prstGeom>
              <a:ln w="11113" cap="flat" cmpd="sng">
                <a:solidFill>
                  <a:srgbClr val="FF0000"/>
                </a:solidFill>
                <a:prstDash val="solid"/>
                <a:headEnd type="none" w="med" len="med"/>
                <a:tailEnd type="none" w="med" len="med"/>
              </a:ln>
            </p:spPr>
          </p:sp>
          <p:sp>
            <p:nvSpPr>
              <p:cNvPr id="85773" name="Line 9381"/>
              <p:cNvSpPr/>
              <p:nvPr/>
            </p:nvSpPr>
            <p:spPr>
              <a:xfrm>
                <a:off x="2981" y="1755"/>
                <a:ext cx="0" cy="0"/>
              </a:xfrm>
              <a:prstGeom prst="line">
                <a:avLst/>
              </a:prstGeom>
              <a:ln w="11113" cap="flat" cmpd="sng">
                <a:solidFill>
                  <a:srgbClr val="FF0000"/>
                </a:solidFill>
                <a:prstDash val="solid"/>
                <a:headEnd type="none" w="med" len="med"/>
                <a:tailEnd type="none" w="med" len="med"/>
              </a:ln>
            </p:spPr>
          </p:sp>
          <p:sp>
            <p:nvSpPr>
              <p:cNvPr id="85774" name="Line 9382"/>
              <p:cNvSpPr/>
              <p:nvPr/>
            </p:nvSpPr>
            <p:spPr>
              <a:xfrm>
                <a:off x="2996" y="1759"/>
                <a:ext cx="0" cy="0"/>
              </a:xfrm>
              <a:prstGeom prst="line">
                <a:avLst/>
              </a:prstGeom>
              <a:ln w="11113" cap="flat" cmpd="sng">
                <a:solidFill>
                  <a:srgbClr val="FF0000"/>
                </a:solidFill>
                <a:prstDash val="solid"/>
                <a:headEnd type="none" w="med" len="med"/>
                <a:tailEnd type="none" w="med" len="med"/>
              </a:ln>
            </p:spPr>
          </p:sp>
          <p:sp>
            <p:nvSpPr>
              <p:cNvPr id="85775" name="Line 9383"/>
              <p:cNvSpPr/>
              <p:nvPr/>
            </p:nvSpPr>
            <p:spPr>
              <a:xfrm>
                <a:off x="2996" y="1759"/>
                <a:ext cx="0" cy="0"/>
              </a:xfrm>
              <a:prstGeom prst="line">
                <a:avLst/>
              </a:prstGeom>
              <a:ln w="11113" cap="flat" cmpd="sng">
                <a:solidFill>
                  <a:srgbClr val="FF0000"/>
                </a:solidFill>
                <a:prstDash val="solid"/>
                <a:headEnd type="none" w="med" len="med"/>
                <a:tailEnd type="none" w="med" len="med"/>
              </a:ln>
            </p:spPr>
          </p:sp>
          <p:sp>
            <p:nvSpPr>
              <p:cNvPr id="85776" name="Line 9384"/>
              <p:cNvSpPr/>
              <p:nvPr/>
            </p:nvSpPr>
            <p:spPr>
              <a:xfrm>
                <a:off x="2996" y="1759"/>
                <a:ext cx="0" cy="0"/>
              </a:xfrm>
              <a:prstGeom prst="line">
                <a:avLst/>
              </a:prstGeom>
              <a:ln w="11113" cap="flat" cmpd="sng">
                <a:solidFill>
                  <a:srgbClr val="FF0000"/>
                </a:solidFill>
                <a:prstDash val="solid"/>
                <a:headEnd type="none" w="med" len="med"/>
                <a:tailEnd type="none" w="med" len="med"/>
              </a:ln>
            </p:spPr>
          </p:sp>
          <p:sp>
            <p:nvSpPr>
              <p:cNvPr id="85777" name="Line 9385"/>
              <p:cNvSpPr/>
              <p:nvPr/>
            </p:nvSpPr>
            <p:spPr>
              <a:xfrm>
                <a:off x="2996" y="1759"/>
                <a:ext cx="0" cy="0"/>
              </a:xfrm>
              <a:prstGeom prst="line">
                <a:avLst/>
              </a:prstGeom>
              <a:ln w="11113" cap="flat" cmpd="sng">
                <a:solidFill>
                  <a:srgbClr val="FF0000"/>
                </a:solidFill>
                <a:prstDash val="solid"/>
                <a:headEnd type="none" w="med" len="med"/>
                <a:tailEnd type="none" w="med" len="med"/>
              </a:ln>
            </p:spPr>
          </p:sp>
          <p:sp>
            <p:nvSpPr>
              <p:cNvPr id="85778" name="Line 9386"/>
              <p:cNvSpPr/>
              <p:nvPr/>
            </p:nvSpPr>
            <p:spPr>
              <a:xfrm>
                <a:off x="3013" y="1763"/>
                <a:ext cx="0" cy="0"/>
              </a:xfrm>
              <a:prstGeom prst="line">
                <a:avLst/>
              </a:prstGeom>
              <a:ln w="11113" cap="flat" cmpd="sng">
                <a:solidFill>
                  <a:srgbClr val="FF0000"/>
                </a:solidFill>
                <a:prstDash val="solid"/>
                <a:headEnd type="none" w="med" len="med"/>
                <a:tailEnd type="none" w="med" len="med"/>
              </a:ln>
            </p:spPr>
          </p:sp>
          <p:sp>
            <p:nvSpPr>
              <p:cNvPr id="85779" name="Line 9387"/>
              <p:cNvSpPr/>
              <p:nvPr/>
            </p:nvSpPr>
            <p:spPr>
              <a:xfrm>
                <a:off x="3013" y="1763"/>
                <a:ext cx="0" cy="0"/>
              </a:xfrm>
              <a:prstGeom prst="line">
                <a:avLst/>
              </a:prstGeom>
              <a:ln w="11113" cap="flat" cmpd="sng">
                <a:solidFill>
                  <a:srgbClr val="FF0000"/>
                </a:solidFill>
                <a:prstDash val="solid"/>
                <a:headEnd type="none" w="med" len="med"/>
                <a:tailEnd type="none" w="med" len="med"/>
              </a:ln>
            </p:spPr>
          </p:sp>
          <p:sp>
            <p:nvSpPr>
              <p:cNvPr id="85780" name="Line 9388"/>
              <p:cNvSpPr/>
              <p:nvPr/>
            </p:nvSpPr>
            <p:spPr>
              <a:xfrm>
                <a:off x="3013" y="1763"/>
                <a:ext cx="0" cy="0"/>
              </a:xfrm>
              <a:prstGeom prst="line">
                <a:avLst/>
              </a:prstGeom>
              <a:ln w="11113" cap="flat" cmpd="sng">
                <a:solidFill>
                  <a:srgbClr val="FF0000"/>
                </a:solidFill>
                <a:prstDash val="solid"/>
                <a:headEnd type="none" w="med" len="med"/>
                <a:tailEnd type="none" w="med" len="med"/>
              </a:ln>
            </p:spPr>
          </p:sp>
          <p:sp>
            <p:nvSpPr>
              <p:cNvPr id="85781" name="Line 9389"/>
              <p:cNvSpPr/>
              <p:nvPr/>
            </p:nvSpPr>
            <p:spPr>
              <a:xfrm>
                <a:off x="3013" y="1763"/>
                <a:ext cx="0" cy="0"/>
              </a:xfrm>
              <a:prstGeom prst="line">
                <a:avLst/>
              </a:prstGeom>
              <a:ln w="11113" cap="flat" cmpd="sng">
                <a:solidFill>
                  <a:srgbClr val="FF0000"/>
                </a:solidFill>
                <a:prstDash val="solid"/>
                <a:headEnd type="none" w="med" len="med"/>
                <a:tailEnd type="none" w="med" len="med"/>
              </a:ln>
            </p:spPr>
          </p:sp>
          <p:sp>
            <p:nvSpPr>
              <p:cNvPr id="85782" name="Line 9390"/>
              <p:cNvSpPr/>
              <p:nvPr/>
            </p:nvSpPr>
            <p:spPr>
              <a:xfrm>
                <a:off x="3031" y="1767"/>
                <a:ext cx="0" cy="0"/>
              </a:xfrm>
              <a:prstGeom prst="line">
                <a:avLst/>
              </a:prstGeom>
              <a:ln w="11113" cap="flat" cmpd="sng">
                <a:solidFill>
                  <a:srgbClr val="FF0000"/>
                </a:solidFill>
                <a:prstDash val="solid"/>
                <a:headEnd type="none" w="med" len="med"/>
                <a:tailEnd type="none" w="med" len="med"/>
              </a:ln>
            </p:spPr>
          </p:sp>
          <p:sp>
            <p:nvSpPr>
              <p:cNvPr id="85783" name="Line 9391"/>
              <p:cNvSpPr/>
              <p:nvPr/>
            </p:nvSpPr>
            <p:spPr>
              <a:xfrm>
                <a:off x="3031" y="1767"/>
                <a:ext cx="0" cy="0"/>
              </a:xfrm>
              <a:prstGeom prst="line">
                <a:avLst/>
              </a:prstGeom>
              <a:ln w="11113" cap="flat" cmpd="sng">
                <a:solidFill>
                  <a:srgbClr val="FF0000"/>
                </a:solidFill>
                <a:prstDash val="solid"/>
                <a:headEnd type="none" w="med" len="med"/>
                <a:tailEnd type="none" w="med" len="med"/>
              </a:ln>
            </p:spPr>
          </p:sp>
          <p:sp>
            <p:nvSpPr>
              <p:cNvPr id="85784" name="Line 9392"/>
              <p:cNvSpPr/>
              <p:nvPr/>
            </p:nvSpPr>
            <p:spPr>
              <a:xfrm>
                <a:off x="3031" y="1767"/>
                <a:ext cx="0" cy="0"/>
              </a:xfrm>
              <a:prstGeom prst="line">
                <a:avLst/>
              </a:prstGeom>
              <a:ln w="11113" cap="flat" cmpd="sng">
                <a:solidFill>
                  <a:srgbClr val="FF0000"/>
                </a:solidFill>
                <a:prstDash val="solid"/>
                <a:headEnd type="none" w="med" len="med"/>
                <a:tailEnd type="none" w="med" len="med"/>
              </a:ln>
            </p:spPr>
          </p:sp>
          <p:sp>
            <p:nvSpPr>
              <p:cNvPr id="85785" name="Line 9393"/>
              <p:cNvSpPr/>
              <p:nvPr/>
            </p:nvSpPr>
            <p:spPr>
              <a:xfrm>
                <a:off x="3031" y="1767"/>
                <a:ext cx="0" cy="0"/>
              </a:xfrm>
              <a:prstGeom prst="line">
                <a:avLst/>
              </a:prstGeom>
              <a:ln w="11113" cap="flat" cmpd="sng">
                <a:solidFill>
                  <a:srgbClr val="FF0000"/>
                </a:solidFill>
                <a:prstDash val="solid"/>
                <a:headEnd type="none" w="med" len="med"/>
                <a:tailEnd type="none" w="med" len="med"/>
              </a:ln>
            </p:spPr>
          </p:sp>
          <p:sp>
            <p:nvSpPr>
              <p:cNvPr id="85786" name="Line 9394"/>
              <p:cNvSpPr/>
              <p:nvPr/>
            </p:nvSpPr>
            <p:spPr>
              <a:xfrm flipV="1">
                <a:off x="3046" y="1761"/>
                <a:ext cx="0" cy="2"/>
              </a:xfrm>
              <a:prstGeom prst="line">
                <a:avLst/>
              </a:prstGeom>
              <a:ln w="11113" cap="flat" cmpd="sng">
                <a:solidFill>
                  <a:srgbClr val="FF0000"/>
                </a:solidFill>
                <a:prstDash val="solid"/>
                <a:headEnd type="none" w="med" len="med"/>
                <a:tailEnd type="none" w="med" len="med"/>
              </a:ln>
            </p:spPr>
          </p:sp>
          <p:sp>
            <p:nvSpPr>
              <p:cNvPr id="85787" name="Line 9395"/>
              <p:cNvSpPr/>
              <p:nvPr/>
            </p:nvSpPr>
            <p:spPr>
              <a:xfrm>
                <a:off x="3046" y="1761"/>
                <a:ext cx="0" cy="0"/>
              </a:xfrm>
              <a:prstGeom prst="line">
                <a:avLst/>
              </a:prstGeom>
              <a:ln w="11113" cap="flat" cmpd="sng">
                <a:solidFill>
                  <a:srgbClr val="FF0000"/>
                </a:solidFill>
                <a:prstDash val="solid"/>
                <a:headEnd type="none" w="med" len="med"/>
                <a:tailEnd type="none" w="med" len="med"/>
              </a:ln>
            </p:spPr>
          </p:sp>
          <p:sp>
            <p:nvSpPr>
              <p:cNvPr id="85788" name="Line 9396"/>
              <p:cNvSpPr/>
              <p:nvPr/>
            </p:nvSpPr>
            <p:spPr>
              <a:xfrm>
                <a:off x="3046" y="1763"/>
                <a:ext cx="0" cy="2"/>
              </a:xfrm>
              <a:prstGeom prst="line">
                <a:avLst/>
              </a:prstGeom>
              <a:ln w="11113" cap="flat" cmpd="sng">
                <a:solidFill>
                  <a:srgbClr val="FF0000"/>
                </a:solidFill>
                <a:prstDash val="solid"/>
                <a:headEnd type="none" w="med" len="med"/>
                <a:tailEnd type="none" w="med" len="med"/>
              </a:ln>
            </p:spPr>
          </p:sp>
          <p:sp>
            <p:nvSpPr>
              <p:cNvPr id="85789" name="Line 9397"/>
              <p:cNvSpPr/>
              <p:nvPr/>
            </p:nvSpPr>
            <p:spPr>
              <a:xfrm>
                <a:off x="3046" y="1765"/>
                <a:ext cx="0" cy="0"/>
              </a:xfrm>
              <a:prstGeom prst="line">
                <a:avLst/>
              </a:prstGeom>
              <a:ln w="11113" cap="flat" cmpd="sng">
                <a:solidFill>
                  <a:srgbClr val="FF0000"/>
                </a:solidFill>
                <a:prstDash val="solid"/>
                <a:headEnd type="none" w="med" len="med"/>
                <a:tailEnd type="none" w="med" len="med"/>
              </a:ln>
            </p:spPr>
          </p:sp>
          <p:sp>
            <p:nvSpPr>
              <p:cNvPr id="85790" name="Line 9398"/>
              <p:cNvSpPr/>
              <p:nvPr/>
            </p:nvSpPr>
            <p:spPr>
              <a:xfrm flipV="1">
                <a:off x="3064" y="1763"/>
                <a:ext cx="0" cy="2"/>
              </a:xfrm>
              <a:prstGeom prst="line">
                <a:avLst/>
              </a:prstGeom>
              <a:ln w="11113" cap="flat" cmpd="sng">
                <a:solidFill>
                  <a:srgbClr val="FF0000"/>
                </a:solidFill>
                <a:prstDash val="solid"/>
                <a:headEnd type="none" w="med" len="med"/>
                <a:tailEnd type="none" w="med" len="med"/>
              </a:ln>
            </p:spPr>
          </p:sp>
          <p:sp>
            <p:nvSpPr>
              <p:cNvPr id="85791" name="Line 9399"/>
              <p:cNvSpPr/>
              <p:nvPr/>
            </p:nvSpPr>
            <p:spPr>
              <a:xfrm>
                <a:off x="3064" y="1763"/>
                <a:ext cx="0" cy="0"/>
              </a:xfrm>
              <a:prstGeom prst="line">
                <a:avLst/>
              </a:prstGeom>
              <a:ln w="11113" cap="flat" cmpd="sng">
                <a:solidFill>
                  <a:srgbClr val="FF0000"/>
                </a:solidFill>
                <a:prstDash val="solid"/>
                <a:headEnd type="none" w="med" len="med"/>
                <a:tailEnd type="none" w="med" len="med"/>
              </a:ln>
            </p:spPr>
          </p:sp>
          <p:sp>
            <p:nvSpPr>
              <p:cNvPr id="85792" name="Line 9400"/>
              <p:cNvSpPr/>
              <p:nvPr/>
            </p:nvSpPr>
            <p:spPr>
              <a:xfrm>
                <a:off x="3064" y="1765"/>
                <a:ext cx="0" cy="2"/>
              </a:xfrm>
              <a:prstGeom prst="line">
                <a:avLst/>
              </a:prstGeom>
              <a:ln w="11113" cap="flat" cmpd="sng">
                <a:solidFill>
                  <a:srgbClr val="FF0000"/>
                </a:solidFill>
                <a:prstDash val="solid"/>
                <a:headEnd type="none" w="med" len="med"/>
                <a:tailEnd type="none" w="med" len="med"/>
              </a:ln>
            </p:spPr>
          </p:sp>
          <p:sp>
            <p:nvSpPr>
              <p:cNvPr id="85793" name="Line 9401"/>
              <p:cNvSpPr/>
              <p:nvPr/>
            </p:nvSpPr>
            <p:spPr>
              <a:xfrm>
                <a:off x="3064" y="1767"/>
                <a:ext cx="0" cy="0"/>
              </a:xfrm>
              <a:prstGeom prst="line">
                <a:avLst/>
              </a:prstGeom>
              <a:ln w="11113" cap="flat" cmpd="sng">
                <a:solidFill>
                  <a:srgbClr val="FF0000"/>
                </a:solidFill>
                <a:prstDash val="solid"/>
                <a:headEnd type="none" w="med" len="med"/>
                <a:tailEnd type="none" w="med" len="med"/>
              </a:ln>
            </p:spPr>
          </p:sp>
          <p:sp>
            <p:nvSpPr>
              <p:cNvPr id="85794" name="Line 9402"/>
              <p:cNvSpPr/>
              <p:nvPr/>
            </p:nvSpPr>
            <p:spPr>
              <a:xfrm flipV="1">
                <a:off x="3081" y="1769"/>
                <a:ext cx="0" cy="2"/>
              </a:xfrm>
              <a:prstGeom prst="line">
                <a:avLst/>
              </a:prstGeom>
              <a:ln w="11113" cap="flat" cmpd="sng">
                <a:solidFill>
                  <a:srgbClr val="FF0000"/>
                </a:solidFill>
                <a:prstDash val="solid"/>
                <a:headEnd type="none" w="med" len="med"/>
                <a:tailEnd type="none" w="med" len="med"/>
              </a:ln>
            </p:spPr>
          </p:sp>
          <p:sp>
            <p:nvSpPr>
              <p:cNvPr id="85795" name="Line 9403"/>
              <p:cNvSpPr/>
              <p:nvPr/>
            </p:nvSpPr>
            <p:spPr>
              <a:xfrm>
                <a:off x="3081" y="1769"/>
                <a:ext cx="0" cy="0"/>
              </a:xfrm>
              <a:prstGeom prst="line">
                <a:avLst/>
              </a:prstGeom>
              <a:ln w="11113" cap="flat" cmpd="sng">
                <a:solidFill>
                  <a:srgbClr val="FF0000"/>
                </a:solidFill>
                <a:prstDash val="solid"/>
                <a:headEnd type="none" w="med" len="med"/>
                <a:tailEnd type="none" w="med" len="med"/>
              </a:ln>
            </p:spPr>
          </p:sp>
          <p:sp>
            <p:nvSpPr>
              <p:cNvPr id="85796" name="Line 9404"/>
              <p:cNvSpPr/>
              <p:nvPr/>
            </p:nvSpPr>
            <p:spPr>
              <a:xfrm>
                <a:off x="3081" y="1771"/>
                <a:ext cx="0" cy="3"/>
              </a:xfrm>
              <a:prstGeom prst="line">
                <a:avLst/>
              </a:prstGeom>
              <a:ln w="11113" cap="flat" cmpd="sng">
                <a:solidFill>
                  <a:srgbClr val="FF0000"/>
                </a:solidFill>
                <a:prstDash val="solid"/>
                <a:headEnd type="none" w="med" len="med"/>
                <a:tailEnd type="none" w="med" len="med"/>
              </a:ln>
            </p:spPr>
          </p:sp>
          <p:sp>
            <p:nvSpPr>
              <p:cNvPr id="85797" name="Line 9405"/>
              <p:cNvSpPr/>
              <p:nvPr/>
            </p:nvSpPr>
            <p:spPr>
              <a:xfrm>
                <a:off x="3081" y="1774"/>
                <a:ext cx="0" cy="0"/>
              </a:xfrm>
              <a:prstGeom prst="line">
                <a:avLst/>
              </a:prstGeom>
              <a:ln w="11113" cap="flat" cmpd="sng">
                <a:solidFill>
                  <a:srgbClr val="FF0000"/>
                </a:solidFill>
                <a:prstDash val="solid"/>
                <a:headEnd type="none" w="med" len="med"/>
                <a:tailEnd type="none" w="med" len="med"/>
              </a:ln>
            </p:spPr>
          </p:sp>
          <p:sp>
            <p:nvSpPr>
              <p:cNvPr id="85798" name="Line 9406"/>
              <p:cNvSpPr/>
              <p:nvPr/>
            </p:nvSpPr>
            <p:spPr>
              <a:xfrm flipV="1">
                <a:off x="3097" y="1775"/>
                <a:ext cx="0" cy="3"/>
              </a:xfrm>
              <a:prstGeom prst="line">
                <a:avLst/>
              </a:prstGeom>
              <a:ln w="11113" cap="flat" cmpd="sng">
                <a:solidFill>
                  <a:srgbClr val="FF0000"/>
                </a:solidFill>
                <a:prstDash val="solid"/>
                <a:headEnd type="none" w="med" len="med"/>
                <a:tailEnd type="none" w="med" len="med"/>
              </a:ln>
            </p:spPr>
          </p:sp>
          <p:sp>
            <p:nvSpPr>
              <p:cNvPr id="85799" name="Line 9407"/>
              <p:cNvSpPr/>
              <p:nvPr/>
            </p:nvSpPr>
            <p:spPr>
              <a:xfrm>
                <a:off x="3097" y="1775"/>
                <a:ext cx="0" cy="0"/>
              </a:xfrm>
              <a:prstGeom prst="line">
                <a:avLst/>
              </a:prstGeom>
              <a:ln w="11113" cap="flat" cmpd="sng">
                <a:solidFill>
                  <a:srgbClr val="FF0000"/>
                </a:solidFill>
                <a:prstDash val="solid"/>
                <a:headEnd type="none" w="med" len="med"/>
                <a:tailEnd type="none" w="med" len="med"/>
              </a:ln>
            </p:spPr>
          </p:sp>
          <p:sp>
            <p:nvSpPr>
              <p:cNvPr id="85800" name="Line 9408"/>
              <p:cNvSpPr/>
              <p:nvPr/>
            </p:nvSpPr>
            <p:spPr>
              <a:xfrm>
                <a:off x="3097" y="1778"/>
                <a:ext cx="0" cy="2"/>
              </a:xfrm>
              <a:prstGeom prst="line">
                <a:avLst/>
              </a:prstGeom>
              <a:ln w="11113" cap="flat" cmpd="sng">
                <a:solidFill>
                  <a:srgbClr val="FF0000"/>
                </a:solidFill>
                <a:prstDash val="solid"/>
                <a:headEnd type="none" w="med" len="med"/>
                <a:tailEnd type="none" w="med" len="med"/>
              </a:ln>
            </p:spPr>
          </p:sp>
          <p:sp>
            <p:nvSpPr>
              <p:cNvPr id="85801" name="Line 9409"/>
              <p:cNvSpPr/>
              <p:nvPr/>
            </p:nvSpPr>
            <p:spPr>
              <a:xfrm>
                <a:off x="3097" y="1780"/>
                <a:ext cx="0" cy="0"/>
              </a:xfrm>
              <a:prstGeom prst="line">
                <a:avLst/>
              </a:prstGeom>
              <a:ln w="11113" cap="flat" cmpd="sng">
                <a:solidFill>
                  <a:srgbClr val="FF0000"/>
                </a:solidFill>
                <a:prstDash val="solid"/>
                <a:headEnd type="none" w="med" len="med"/>
                <a:tailEnd type="none" w="med" len="med"/>
              </a:ln>
            </p:spPr>
          </p:sp>
          <p:sp>
            <p:nvSpPr>
              <p:cNvPr id="85802" name="Line 9410"/>
              <p:cNvSpPr/>
              <p:nvPr/>
            </p:nvSpPr>
            <p:spPr>
              <a:xfrm flipV="1">
                <a:off x="3114" y="1778"/>
                <a:ext cx="0" cy="2"/>
              </a:xfrm>
              <a:prstGeom prst="line">
                <a:avLst/>
              </a:prstGeom>
              <a:ln w="11113" cap="flat" cmpd="sng">
                <a:solidFill>
                  <a:srgbClr val="FF0000"/>
                </a:solidFill>
                <a:prstDash val="solid"/>
                <a:headEnd type="none" w="med" len="med"/>
                <a:tailEnd type="none" w="med" len="med"/>
              </a:ln>
            </p:spPr>
          </p:sp>
          <p:sp>
            <p:nvSpPr>
              <p:cNvPr id="85803" name="Line 9411"/>
              <p:cNvSpPr/>
              <p:nvPr/>
            </p:nvSpPr>
            <p:spPr>
              <a:xfrm>
                <a:off x="3114" y="1778"/>
                <a:ext cx="0" cy="0"/>
              </a:xfrm>
              <a:prstGeom prst="line">
                <a:avLst/>
              </a:prstGeom>
              <a:ln w="11113" cap="flat" cmpd="sng">
                <a:solidFill>
                  <a:srgbClr val="FF0000"/>
                </a:solidFill>
                <a:prstDash val="solid"/>
                <a:headEnd type="none" w="med" len="med"/>
                <a:tailEnd type="none" w="med" len="med"/>
              </a:ln>
            </p:spPr>
          </p:sp>
          <p:sp>
            <p:nvSpPr>
              <p:cNvPr id="85804" name="Line 9412"/>
              <p:cNvSpPr/>
              <p:nvPr/>
            </p:nvSpPr>
            <p:spPr>
              <a:xfrm>
                <a:off x="3114" y="1780"/>
                <a:ext cx="0" cy="2"/>
              </a:xfrm>
              <a:prstGeom prst="line">
                <a:avLst/>
              </a:prstGeom>
              <a:ln w="11113" cap="flat" cmpd="sng">
                <a:solidFill>
                  <a:srgbClr val="FF0000"/>
                </a:solidFill>
                <a:prstDash val="solid"/>
                <a:headEnd type="none" w="med" len="med"/>
                <a:tailEnd type="none" w="med" len="med"/>
              </a:ln>
            </p:spPr>
          </p:sp>
          <p:sp>
            <p:nvSpPr>
              <p:cNvPr id="85805" name="Line 9413"/>
              <p:cNvSpPr/>
              <p:nvPr/>
            </p:nvSpPr>
            <p:spPr>
              <a:xfrm>
                <a:off x="3114" y="1782"/>
                <a:ext cx="0" cy="0"/>
              </a:xfrm>
              <a:prstGeom prst="line">
                <a:avLst/>
              </a:prstGeom>
              <a:ln w="11113" cap="flat" cmpd="sng">
                <a:solidFill>
                  <a:srgbClr val="FF0000"/>
                </a:solidFill>
                <a:prstDash val="solid"/>
                <a:headEnd type="none" w="med" len="med"/>
                <a:tailEnd type="none" w="med" len="med"/>
              </a:ln>
            </p:spPr>
          </p:sp>
          <p:sp>
            <p:nvSpPr>
              <p:cNvPr id="85806" name="Line 9414"/>
              <p:cNvSpPr/>
              <p:nvPr/>
            </p:nvSpPr>
            <p:spPr>
              <a:xfrm flipV="1">
                <a:off x="3132" y="1784"/>
                <a:ext cx="0" cy="2"/>
              </a:xfrm>
              <a:prstGeom prst="line">
                <a:avLst/>
              </a:prstGeom>
              <a:ln w="11113" cap="flat" cmpd="sng">
                <a:solidFill>
                  <a:srgbClr val="FF0000"/>
                </a:solidFill>
                <a:prstDash val="solid"/>
                <a:headEnd type="none" w="med" len="med"/>
                <a:tailEnd type="none" w="med" len="med"/>
              </a:ln>
            </p:spPr>
          </p:sp>
          <p:sp>
            <p:nvSpPr>
              <p:cNvPr id="85807" name="Line 9415"/>
              <p:cNvSpPr/>
              <p:nvPr/>
            </p:nvSpPr>
            <p:spPr>
              <a:xfrm>
                <a:off x="3132" y="1784"/>
                <a:ext cx="0" cy="0"/>
              </a:xfrm>
              <a:prstGeom prst="line">
                <a:avLst/>
              </a:prstGeom>
              <a:ln w="11113" cap="flat" cmpd="sng">
                <a:solidFill>
                  <a:srgbClr val="FF0000"/>
                </a:solidFill>
                <a:prstDash val="solid"/>
                <a:headEnd type="none" w="med" len="med"/>
                <a:tailEnd type="none" w="med" len="med"/>
              </a:ln>
            </p:spPr>
          </p:sp>
          <p:sp>
            <p:nvSpPr>
              <p:cNvPr id="85808" name="Line 9416"/>
              <p:cNvSpPr/>
              <p:nvPr/>
            </p:nvSpPr>
            <p:spPr>
              <a:xfrm>
                <a:off x="3132" y="1786"/>
                <a:ext cx="0" cy="2"/>
              </a:xfrm>
              <a:prstGeom prst="line">
                <a:avLst/>
              </a:prstGeom>
              <a:ln w="11113" cap="flat" cmpd="sng">
                <a:solidFill>
                  <a:srgbClr val="FF0000"/>
                </a:solidFill>
                <a:prstDash val="solid"/>
                <a:headEnd type="none" w="med" len="med"/>
                <a:tailEnd type="none" w="med" len="med"/>
              </a:ln>
            </p:spPr>
          </p:sp>
          <p:sp>
            <p:nvSpPr>
              <p:cNvPr id="85809" name="Line 9417"/>
              <p:cNvSpPr/>
              <p:nvPr/>
            </p:nvSpPr>
            <p:spPr>
              <a:xfrm>
                <a:off x="3132" y="1788"/>
                <a:ext cx="0" cy="0"/>
              </a:xfrm>
              <a:prstGeom prst="line">
                <a:avLst/>
              </a:prstGeom>
              <a:ln w="11113" cap="flat" cmpd="sng">
                <a:solidFill>
                  <a:srgbClr val="FF0000"/>
                </a:solidFill>
                <a:prstDash val="solid"/>
                <a:headEnd type="none" w="med" len="med"/>
                <a:tailEnd type="none" w="med" len="med"/>
              </a:ln>
            </p:spPr>
          </p:sp>
          <p:sp>
            <p:nvSpPr>
              <p:cNvPr id="85810" name="Line 9418"/>
              <p:cNvSpPr/>
              <p:nvPr/>
            </p:nvSpPr>
            <p:spPr>
              <a:xfrm flipV="1">
                <a:off x="3148" y="1786"/>
                <a:ext cx="0" cy="2"/>
              </a:xfrm>
              <a:prstGeom prst="line">
                <a:avLst/>
              </a:prstGeom>
              <a:ln w="11113" cap="flat" cmpd="sng">
                <a:solidFill>
                  <a:srgbClr val="FF0000"/>
                </a:solidFill>
                <a:prstDash val="solid"/>
                <a:headEnd type="none" w="med" len="med"/>
                <a:tailEnd type="none" w="med" len="med"/>
              </a:ln>
            </p:spPr>
          </p:sp>
          <p:sp>
            <p:nvSpPr>
              <p:cNvPr id="85811" name="Line 9419"/>
              <p:cNvSpPr/>
              <p:nvPr/>
            </p:nvSpPr>
            <p:spPr>
              <a:xfrm>
                <a:off x="3148" y="1786"/>
                <a:ext cx="0" cy="0"/>
              </a:xfrm>
              <a:prstGeom prst="line">
                <a:avLst/>
              </a:prstGeom>
              <a:ln w="11113" cap="flat" cmpd="sng">
                <a:solidFill>
                  <a:srgbClr val="FF0000"/>
                </a:solidFill>
                <a:prstDash val="solid"/>
                <a:headEnd type="none" w="med" len="med"/>
                <a:tailEnd type="none" w="med" len="med"/>
              </a:ln>
            </p:spPr>
          </p:sp>
          <p:sp>
            <p:nvSpPr>
              <p:cNvPr id="85812" name="Line 9420"/>
              <p:cNvSpPr/>
              <p:nvPr/>
            </p:nvSpPr>
            <p:spPr>
              <a:xfrm>
                <a:off x="3148" y="1788"/>
                <a:ext cx="0" cy="2"/>
              </a:xfrm>
              <a:prstGeom prst="line">
                <a:avLst/>
              </a:prstGeom>
              <a:ln w="11113" cap="flat" cmpd="sng">
                <a:solidFill>
                  <a:srgbClr val="FF0000"/>
                </a:solidFill>
                <a:prstDash val="solid"/>
                <a:headEnd type="none" w="med" len="med"/>
                <a:tailEnd type="none" w="med" len="med"/>
              </a:ln>
            </p:spPr>
          </p:sp>
          <p:sp>
            <p:nvSpPr>
              <p:cNvPr id="85813" name="Line 9421"/>
              <p:cNvSpPr/>
              <p:nvPr/>
            </p:nvSpPr>
            <p:spPr>
              <a:xfrm>
                <a:off x="3148" y="1790"/>
                <a:ext cx="0" cy="0"/>
              </a:xfrm>
              <a:prstGeom prst="line">
                <a:avLst/>
              </a:prstGeom>
              <a:ln w="11113" cap="flat" cmpd="sng">
                <a:solidFill>
                  <a:srgbClr val="FF0000"/>
                </a:solidFill>
                <a:prstDash val="solid"/>
                <a:headEnd type="none" w="med" len="med"/>
                <a:tailEnd type="none" w="med" len="med"/>
              </a:ln>
            </p:spPr>
          </p:sp>
          <p:sp>
            <p:nvSpPr>
              <p:cNvPr id="85814" name="Line 9422"/>
              <p:cNvSpPr/>
              <p:nvPr/>
            </p:nvSpPr>
            <p:spPr>
              <a:xfrm flipV="1">
                <a:off x="3165" y="1793"/>
                <a:ext cx="0" cy="1"/>
              </a:xfrm>
              <a:prstGeom prst="line">
                <a:avLst/>
              </a:prstGeom>
              <a:ln w="11113" cap="flat" cmpd="sng">
                <a:solidFill>
                  <a:srgbClr val="FF0000"/>
                </a:solidFill>
                <a:prstDash val="solid"/>
                <a:headEnd type="none" w="med" len="med"/>
                <a:tailEnd type="none" w="med" len="med"/>
              </a:ln>
            </p:spPr>
          </p:sp>
          <p:sp>
            <p:nvSpPr>
              <p:cNvPr id="85815" name="Line 9423"/>
              <p:cNvSpPr/>
              <p:nvPr/>
            </p:nvSpPr>
            <p:spPr>
              <a:xfrm>
                <a:off x="3165" y="1793"/>
                <a:ext cx="0" cy="0"/>
              </a:xfrm>
              <a:prstGeom prst="line">
                <a:avLst/>
              </a:prstGeom>
              <a:ln w="11113" cap="flat" cmpd="sng">
                <a:solidFill>
                  <a:srgbClr val="FF0000"/>
                </a:solidFill>
                <a:prstDash val="solid"/>
                <a:headEnd type="none" w="med" len="med"/>
                <a:tailEnd type="none" w="med" len="med"/>
              </a:ln>
            </p:spPr>
          </p:sp>
          <p:sp>
            <p:nvSpPr>
              <p:cNvPr id="85816" name="Line 9424"/>
              <p:cNvSpPr/>
              <p:nvPr/>
            </p:nvSpPr>
            <p:spPr>
              <a:xfrm>
                <a:off x="3165" y="1794"/>
                <a:ext cx="0" cy="3"/>
              </a:xfrm>
              <a:prstGeom prst="line">
                <a:avLst/>
              </a:prstGeom>
              <a:ln w="11113" cap="flat" cmpd="sng">
                <a:solidFill>
                  <a:srgbClr val="FF0000"/>
                </a:solidFill>
                <a:prstDash val="solid"/>
                <a:headEnd type="none" w="med" len="med"/>
                <a:tailEnd type="none" w="med" len="med"/>
              </a:ln>
            </p:spPr>
          </p:sp>
          <p:sp>
            <p:nvSpPr>
              <p:cNvPr id="85817" name="Line 9425"/>
              <p:cNvSpPr/>
              <p:nvPr/>
            </p:nvSpPr>
            <p:spPr>
              <a:xfrm>
                <a:off x="3165" y="1797"/>
                <a:ext cx="0" cy="0"/>
              </a:xfrm>
              <a:prstGeom prst="line">
                <a:avLst/>
              </a:prstGeom>
              <a:ln w="11113" cap="flat" cmpd="sng">
                <a:solidFill>
                  <a:srgbClr val="FF0000"/>
                </a:solidFill>
                <a:prstDash val="solid"/>
                <a:headEnd type="none" w="med" len="med"/>
                <a:tailEnd type="none" w="med" len="med"/>
              </a:ln>
            </p:spPr>
          </p:sp>
          <p:sp>
            <p:nvSpPr>
              <p:cNvPr id="85818" name="Line 9426"/>
              <p:cNvSpPr/>
              <p:nvPr/>
            </p:nvSpPr>
            <p:spPr>
              <a:xfrm flipV="1">
                <a:off x="3183" y="1797"/>
                <a:ext cx="0" cy="2"/>
              </a:xfrm>
              <a:prstGeom prst="line">
                <a:avLst/>
              </a:prstGeom>
              <a:ln w="11113" cap="flat" cmpd="sng">
                <a:solidFill>
                  <a:srgbClr val="FF0000"/>
                </a:solidFill>
                <a:prstDash val="solid"/>
                <a:headEnd type="none" w="med" len="med"/>
                <a:tailEnd type="none" w="med" len="med"/>
              </a:ln>
            </p:spPr>
          </p:sp>
          <p:sp>
            <p:nvSpPr>
              <p:cNvPr id="85819" name="Line 9427"/>
              <p:cNvSpPr/>
              <p:nvPr/>
            </p:nvSpPr>
            <p:spPr>
              <a:xfrm>
                <a:off x="3183" y="1797"/>
                <a:ext cx="0" cy="0"/>
              </a:xfrm>
              <a:prstGeom prst="line">
                <a:avLst/>
              </a:prstGeom>
              <a:ln w="11113" cap="flat" cmpd="sng">
                <a:solidFill>
                  <a:srgbClr val="FF0000"/>
                </a:solidFill>
                <a:prstDash val="solid"/>
                <a:headEnd type="none" w="med" len="med"/>
                <a:tailEnd type="none" w="med" len="med"/>
              </a:ln>
            </p:spPr>
          </p:sp>
          <p:sp>
            <p:nvSpPr>
              <p:cNvPr id="85820" name="Line 9428"/>
              <p:cNvSpPr/>
              <p:nvPr/>
            </p:nvSpPr>
            <p:spPr>
              <a:xfrm>
                <a:off x="3183" y="1799"/>
                <a:ext cx="0" cy="2"/>
              </a:xfrm>
              <a:prstGeom prst="line">
                <a:avLst/>
              </a:prstGeom>
              <a:ln w="11113" cap="flat" cmpd="sng">
                <a:solidFill>
                  <a:srgbClr val="FF0000"/>
                </a:solidFill>
                <a:prstDash val="solid"/>
                <a:headEnd type="none" w="med" len="med"/>
                <a:tailEnd type="none" w="med" len="med"/>
              </a:ln>
            </p:spPr>
          </p:sp>
          <p:sp>
            <p:nvSpPr>
              <p:cNvPr id="85821" name="Line 9429"/>
              <p:cNvSpPr/>
              <p:nvPr/>
            </p:nvSpPr>
            <p:spPr>
              <a:xfrm>
                <a:off x="3183" y="1801"/>
                <a:ext cx="0" cy="0"/>
              </a:xfrm>
              <a:prstGeom prst="line">
                <a:avLst/>
              </a:prstGeom>
              <a:ln w="11113" cap="flat" cmpd="sng">
                <a:solidFill>
                  <a:srgbClr val="FF0000"/>
                </a:solidFill>
                <a:prstDash val="solid"/>
                <a:headEnd type="none" w="med" len="med"/>
                <a:tailEnd type="none" w="med" len="med"/>
              </a:ln>
            </p:spPr>
          </p:sp>
          <p:sp>
            <p:nvSpPr>
              <p:cNvPr id="85822" name="Line 9430"/>
              <p:cNvSpPr/>
              <p:nvPr/>
            </p:nvSpPr>
            <p:spPr>
              <a:xfrm flipV="1">
                <a:off x="3198" y="1805"/>
                <a:ext cx="0" cy="2"/>
              </a:xfrm>
              <a:prstGeom prst="line">
                <a:avLst/>
              </a:prstGeom>
              <a:ln w="11113" cap="flat" cmpd="sng">
                <a:solidFill>
                  <a:srgbClr val="FF0000"/>
                </a:solidFill>
                <a:prstDash val="solid"/>
                <a:headEnd type="none" w="med" len="med"/>
                <a:tailEnd type="none" w="med" len="med"/>
              </a:ln>
            </p:spPr>
          </p:sp>
          <p:sp>
            <p:nvSpPr>
              <p:cNvPr id="85823" name="Line 9431"/>
              <p:cNvSpPr/>
              <p:nvPr/>
            </p:nvSpPr>
            <p:spPr>
              <a:xfrm>
                <a:off x="3198" y="1805"/>
                <a:ext cx="0" cy="0"/>
              </a:xfrm>
              <a:prstGeom prst="line">
                <a:avLst/>
              </a:prstGeom>
              <a:ln w="11113" cap="flat" cmpd="sng">
                <a:solidFill>
                  <a:srgbClr val="FF0000"/>
                </a:solidFill>
                <a:prstDash val="solid"/>
                <a:headEnd type="none" w="med" len="med"/>
                <a:tailEnd type="none" w="med" len="med"/>
              </a:ln>
            </p:spPr>
          </p:sp>
          <p:sp>
            <p:nvSpPr>
              <p:cNvPr id="85824" name="Line 9432"/>
              <p:cNvSpPr/>
              <p:nvPr/>
            </p:nvSpPr>
            <p:spPr>
              <a:xfrm>
                <a:off x="3198" y="1807"/>
                <a:ext cx="0" cy="2"/>
              </a:xfrm>
              <a:prstGeom prst="line">
                <a:avLst/>
              </a:prstGeom>
              <a:ln w="11113" cap="flat" cmpd="sng">
                <a:solidFill>
                  <a:srgbClr val="FF0000"/>
                </a:solidFill>
                <a:prstDash val="solid"/>
                <a:headEnd type="none" w="med" len="med"/>
                <a:tailEnd type="none" w="med" len="med"/>
              </a:ln>
            </p:spPr>
          </p:sp>
          <p:sp>
            <p:nvSpPr>
              <p:cNvPr id="85825" name="Line 9433"/>
              <p:cNvSpPr/>
              <p:nvPr/>
            </p:nvSpPr>
            <p:spPr>
              <a:xfrm>
                <a:off x="3198" y="1809"/>
                <a:ext cx="0" cy="0"/>
              </a:xfrm>
              <a:prstGeom prst="line">
                <a:avLst/>
              </a:prstGeom>
              <a:ln w="11113" cap="flat" cmpd="sng">
                <a:solidFill>
                  <a:srgbClr val="FF0000"/>
                </a:solidFill>
                <a:prstDash val="solid"/>
                <a:headEnd type="none" w="med" len="med"/>
                <a:tailEnd type="none" w="med" len="med"/>
              </a:ln>
            </p:spPr>
          </p:sp>
          <p:sp>
            <p:nvSpPr>
              <p:cNvPr id="85826" name="Line 9434"/>
              <p:cNvSpPr/>
              <p:nvPr/>
            </p:nvSpPr>
            <p:spPr>
              <a:xfrm flipV="1">
                <a:off x="3216" y="1812"/>
                <a:ext cx="0" cy="4"/>
              </a:xfrm>
              <a:prstGeom prst="line">
                <a:avLst/>
              </a:prstGeom>
              <a:ln w="11113" cap="flat" cmpd="sng">
                <a:solidFill>
                  <a:srgbClr val="FF0000"/>
                </a:solidFill>
                <a:prstDash val="solid"/>
                <a:headEnd type="none" w="med" len="med"/>
                <a:tailEnd type="none" w="med" len="med"/>
              </a:ln>
            </p:spPr>
          </p:sp>
          <p:sp>
            <p:nvSpPr>
              <p:cNvPr id="85827" name="Line 9435"/>
              <p:cNvSpPr/>
              <p:nvPr/>
            </p:nvSpPr>
            <p:spPr>
              <a:xfrm>
                <a:off x="3216" y="1812"/>
                <a:ext cx="0" cy="0"/>
              </a:xfrm>
              <a:prstGeom prst="line">
                <a:avLst/>
              </a:prstGeom>
              <a:ln w="11113" cap="flat" cmpd="sng">
                <a:solidFill>
                  <a:srgbClr val="FF0000"/>
                </a:solidFill>
                <a:prstDash val="solid"/>
                <a:headEnd type="none" w="med" len="med"/>
                <a:tailEnd type="none" w="med" len="med"/>
              </a:ln>
            </p:spPr>
          </p:sp>
          <p:sp>
            <p:nvSpPr>
              <p:cNvPr id="85828" name="Line 9436"/>
              <p:cNvSpPr/>
              <p:nvPr/>
            </p:nvSpPr>
            <p:spPr>
              <a:xfrm>
                <a:off x="3216" y="1816"/>
                <a:ext cx="0" cy="4"/>
              </a:xfrm>
              <a:prstGeom prst="line">
                <a:avLst/>
              </a:prstGeom>
              <a:ln w="11113" cap="flat" cmpd="sng">
                <a:solidFill>
                  <a:srgbClr val="FF0000"/>
                </a:solidFill>
                <a:prstDash val="solid"/>
                <a:headEnd type="none" w="med" len="med"/>
                <a:tailEnd type="none" w="med" len="med"/>
              </a:ln>
            </p:spPr>
          </p:sp>
          <p:sp>
            <p:nvSpPr>
              <p:cNvPr id="85829" name="Line 9437"/>
              <p:cNvSpPr/>
              <p:nvPr/>
            </p:nvSpPr>
            <p:spPr>
              <a:xfrm>
                <a:off x="3216" y="1820"/>
                <a:ext cx="0" cy="0"/>
              </a:xfrm>
              <a:prstGeom prst="line">
                <a:avLst/>
              </a:prstGeom>
              <a:ln w="11113" cap="flat" cmpd="sng">
                <a:solidFill>
                  <a:srgbClr val="FF0000"/>
                </a:solidFill>
                <a:prstDash val="solid"/>
                <a:headEnd type="none" w="med" len="med"/>
                <a:tailEnd type="none" w="med" len="med"/>
              </a:ln>
            </p:spPr>
          </p:sp>
          <p:sp>
            <p:nvSpPr>
              <p:cNvPr id="85830" name="Line 9438"/>
              <p:cNvSpPr/>
              <p:nvPr/>
            </p:nvSpPr>
            <p:spPr>
              <a:xfrm flipV="1">
                <a:off x="3233" y="1807"/>
                <a:ext cx="0" cy="6"/>
              </a:xfrm>
              <a:prstGeom prst="line">
                <a:avLst/>
              </a:prstGeom>
              <a:ln w="11113" cap="flat" cmpd="sng">
                <a:solidFill>
                  <a:srgbClr val="FF0000"/>
                </a:solidFill>
                <a:prstDash val="solid"/>
                <a:headEnd type="none" w="med" len="med"/>
                <a:tailEnd type="none" w="med" len="med"/>
              </a:ln>
            </p:spPr>
          </p:sp>
          <p:sp>
            <p:nvSpPr>
              <p:cNvPr id="85831" name="Line 9439"/>
              <p:cNvSpPr/>
              <p:nvPr/>
            </p:nvSpPr>
            <p:spPr>
              <a:xfrm>
                <a:off x="3233" y="1807"/>
                <a:ext cx="0" cy="0"/>
              </a:xfrm>
              <a:prstGeom prst="line">
                <a:avLst/>
              </a:prstGeom>
              <a:ln w="11113" cap="flat" cmpd="sng">
                <a:solidFill>
                  <a:srgbClr val="FF0000"/>
                </a:solidFill>
                <a:prstDash val="solid"/>
                <a:headEnd type="none" w="med" len="med"/>
                <a:tailEnd type="none" w="med" len="med"/>
              </a:ln>
            </p:spPr>
          </p:sp>
          <p:sp>
            <p:nvSpPr>
              <p:cNvPr id="85832" name="Line 9440"/>
              <p:cNvSpPr/>
              <p:nvPr/>
            </p:nvSpPr>
            <p:spPr>
              <a:xfrm>
                <a:off x="3233" y="1813"/>
                <a:ext cx="0" cy="7"/>
              </a:xfrm>
              <a:prstGeom prst="line">
                <a:avLst/>
              </a:prstGeom>
              <a:ln w="11113" cap="flat" cmpd="sng">
                <a:solidFill>
                  <a:srgbClr val="FF0000"/>
                </a:solidFill>
                <a:prstDash val="solid"/>
                <a:headEnd type="none" w="med" len="med"/>
                <a:tailEnd type="none" w="med" len="med"/>
              </a:ln>
            </p:spPr>
          </p:sp>
          <p:sp>
            <p:nvSpPr>
              <p:cNvPr id="85833" name="Line 9441"/>
              <p:cNvSpPr/>
              <p:nvPr/>
            </p:nvSpPr>
            <p:spPr>
              <a:xfrm>
                <a:off x="3233" y="1820"/>
                <a:ext cx="0" cy="0"/>
              </a:xfrm>
              <a:prstGeom prst="line">
                <a:avLst/>
              </a:prstGeom>
              <a:ln w="11113" cap="flat" cmpd="sng">
                <a:solidFill>
                  <a:srgbClr val="FF0000"/>
                </a:solidFill>
                <a:prstDash val="solid"/>
                <a:headEnd type="none" w="med" len="med"/>
                <a:tailEnd type="none" w="med" len="med"/>
              </a:ln>
            </p:spPr>
          </p:sp>
          <p:sp>
            <p:nvSpPr>
              <p:cNvPr id="85834" name="Line 9442"/>
              <p:cNvSpPr/>
              <p:nvPr/>
            </p:nvSpPr>
            <p:spPr>
              <a:xfrm flipV="1">
                <a:off x="3248" y="1828"/>
                <a:ext cx="0" cy="7"/>
              </a:xfrm>
              <a:prstGeom prst="line">
                <a:avLst/>
              </a:prstGeom>
              <a:ln w="11113" cap="flat" cmpd="sng">
                <a:solidFill>
                  <a:srgbClr val="FF0000"/>
                </a:solidFill>
                <a:prstDash val="solid"/>
                <a:headEnd type="none" w="med" len="med"/>
                <a:tailEnd type="none" w="med" len="med"/>
              </a:ln>
            </p:spPr>
          </p:sp>
          <p:sp>
            <p:nvSpPr>
              <p:cNvPr id="85835" name="Line 9443"/>
              <p:cNvSpPr/>
              <p:nvPr/>
            </p:nvSpPr>
            <p:spPr>
              <a:xfrm>
                <a:off x="3248" y="1828"/>
                <a:ext cx="0" cy="0"/>
              </a:xfrm>
              <a:prstGeom prst="line">
                <a:avLst/>
              </a:prstGeom>
              <a:ln w="11113" cap="flat" cmpd="sng">
                <a:solidFill>
                  <a:srgbClr val="FF0000"/>
                </a:solidFill>
                <a:prstDash val="solid"/>
                <a:headEnd type="none" w="med" len="med"/>
                <a:tailEnd type="none" w="med" len="med"/>
              </a:ln>
            </p:spPr>
          </p:sp>
          <p:sp>
            <p:nvSpPr>
              <p:cNvPr id="85836" name="Line 9444"/>
              <p:cNvSpPr/>
              <p:nvPr/>
            </p:nvSpPr>
            <p:spPr>
              <a:xfrm>
                <a:off x="3248" y="1835"/>
                <a:ext cx="0" cy="6"/>
              </a:xfrm>
              <a:prstGeom prst="line">
                <a:avLst/>
              </a:prstGeom>
              <a:ln w="11113" cap="flat" cmpd="sng">
                <a:solidFill>
                  <a:srgbClr val="FF0000"/>
                </a:solidFill>
                <a:prstDash val="solid"/>
                <a:headEnd type="none" w="med" len="med"/>
                <a:tailEnd type="none" w="med" len="med"/>
              </a:ln>
            </p:spPr>
          </p:sp>
          <p:sp>
            <p:nvSpPr>
              <p:cNvPr id="85837" name="Line 9445"/>
              <p:cNvSpPr/>
              <p:nvPr/>
            </p:nvSpPr>
            <p:spPr>
              <a:xfrm>
                <a:off x="3248" y="1841"/>
                <a:ext cx="0" cy="0"/>
              </a:xfrm>
              <a:prstGeom prst="line">
                <a:avLst/>
              </a:prstGeom>
              <a:ln w="11113" cap="flat" cmpd="sng">
                <a:solidFill>
                  <a:srgbClr val="FF0000"/>
                </a:solidFill>
                <a:prstDash val="solid"/>
                <a:headEnd type="none" w="med" len="med"/>
                <a:tailEnd type="none" w="med" len="med"/>
              </a:ln>
            </p:spPr>
          </p:sp>
          <p:sp>
            <p:nvSpPr>
              <p:cNvPr id="85838" name="Line 9446"/>
              <p:cNvSpPr/>
              <p:nvPr/>
            </p:nvSpPr>
            <p:spPr>
              <a:xfrm flipV="1">
                <a:off x="3266" y="1883"/>
                <a:ext cx="0" cy="11"/>
              </a:xfrm>
              <a:prstGeom prst="line">
                <a:avLst/>
              </a:prstGeom>
              <a:ln w="11113" cap="flat" cmpd="sng">
                <a:solidFill>
                  <a:srgbClr val="FF0000"/>
                </a:solidFill>
                <a:prstDash val="solid"/>
                <a:headEnd type="none" w="med" len="med"/>
                <a:tailEnd type="none" w="med" len="med"/>
              </a:ln>
            </p:spPr>
          </p:sp>
          <p:sp>
            <p:nvSpPr>
              <p:cNvPr id="85839" name="Line 9447"/>
              <p:cNvSpPr/>
              <p:nvPr/>
            </p:nvSpPr>
            <p:spPr>
              <a:xfrm>
                <a:off x="3266" y="1883"/>
                <a:ext cx="0" cy="0"/>
              </a:xfrm>
              <a:prstGeom prst="line">
                <a:avLst/>
              </a:prstGeom>
              <a:ln w="11113" cap="flat" cmpd="sng">
                <a:solidFill>
                  <a:srgbClr val="FF0000"/>
                </a:solidFill>
                <a:prstDash val="solid"/>
                <a:headEnd type="none" w="med" len="med"/>
                <a:tailEnd type="none" w="med" len="med"/>
              </a:ln>
            </p:spPr>
          </p:sp>
          <p:sp>
            <p:nvSpPr>
              <p:cNvPr id="85840" name="Line 9448"/>
              <p:cNvSpPr/>
              <p:nvPr/>
            </p:nvSpPr>
            <p:spPr>
              <a:xfrm>
                <a:off x="3266" y="1894"/>
                <a:ext cx="0" cy="10"/>
              </a:xfrm>
              <a:prstGeom prst="line">
                <a:avLst/>
              </a:prstGeom>
              <a:ln w="11113" cap="flat" cmpd="sng">
                <a:solidFill>
                  <a:srgbClr val="FF0000"/>
                </a:solidFill>
                <a:prstDash val="solid"/>
                <a:headEnd type="none" w="med" len="med"/>
                <a:tailEnd type="none" w="med" len="med"/>
              </a:ln>
            </p:spPr>
          </p:sp>
          <p:sp>
            <p:nvSpPr>
              <p:cNvPr id="85841" name="Line 9449"/>
              <p:cNvSpPr/>
              <p:nvPr/>
            </p:nvSpPr>
            <p:spPr>
              <a:xfrm>
                <a:off x="3266" y="1904"/>
                <a:ext cx="0" cy="0"/>
              </a:xfrm>
              <a:prstGeom prst="line">
                <a:avLst/>
              </a:prstGeom>
              <a:ln w="11113" cap="flat" cmpd="sng">
                <a:solidFill>
                  <a:srgbClr val="FF0000"/>
                </a:solidFill>
                <a:prstDash val="solid"/>
                <a:headEnd type="none" w="med" len="med"/>
                <a:tailEnd type="none" w="med" len="med"/>
              </a:ln>
            </p:spPr>
          </p:sp>
          <p:sp>
            <p:nvSpPr>
              <p:cNvPr id="85842" name="Line 9450"/>
              <p:cNvSpPr/>
              <p:nvPr/>
            </p:nvSpPr>
            <p:spPr>
              <a:xfrm flipV="1">
                <a:off x="2429" y="1799"/>
                <a:ext cx="0" cy="2"/>
              </a:xfrm>
              <a:prstGeom prst="line">
                <a:avLst/>
              </a:prstGeom>
              <a:ln w="11113" cap="flat" cmpd="sng">
                <a:solidFill>
                  <a:srgbClr val="0000FF"/>
                </a:solidFill>
                <a:prstDash val="solid"/>
                <a:headEnd type="none" w="med" len="med"/>
                <a:tailEnd type="none" w="med" len="med"/>
              </a:ln>
            </p:spPr>
          </p:sp>
          <p:sp>
            <p:nvSpPr>
              <p:cNvPr id="85843" name="Line 9451"/>
              <p:cNvSpPr/>
              <p:nvPr/>
            </p:nvSpPr>
            <p:spPr>
              <a:xfrm>
                <a:off x="2427" y="1799"/>
                <a:ext cx="4" cy="0"/>
              </a:xfrm>
              <a:prstGeom prst="line">
                <a:avLst/>
              </a:prstGeom>
              <a:ln w="11113" cap="flat" cmpd="sng">
                <a:solidFill>
                  <a:srgbClr val="0000FF"/>
                </a:solidFill>
                <a:prstDash val="solid"/>
                <a:headEnd type="none" w="med" len="med"/>
                <a:tailEnd type="none" w="med" len="med"/>
              </a:ln>
            </p:spPr>
          </p:sp>
          <p:sp>
            <p:nvSpPr>
              <p:cNvPr id="85844" name="Line 9452"/>
              <p:cNvSpPr/>
              <p:nvPr/>
            </p:nvSpPr>
            <p:spPr>
              <a:xfrm>
                <a:off x="2429" y="1801"/>
                <a:ext cx="0" cy="2"/>
              </a:xfrm>
              <a:prstGeom prst="line">
                <a:avLst/>
              </a:prstGeom>
              <a:ln w="11113" cap="flat" cmpd="sng">
                <a:solidFill>
                  <a:srgbClr val="0000FF"/>
                </a:solidFill>
                <a:prstDash val="solid"/>
                <a:headEnd type="none" w="med" len="med"/>
                <a:tailEnd type="none" w="med" len="med"/>
              </a:ln>
            </p:spPr>
          </p:sp>
          <p:sp>
            <p:nvSpPr>
              <p:cNvPr id="85845" name="Line 9453"/>
              <p:cNvSpPr/>
              <p:nvPr/>
            </p:nvSpPr>
            <p:spPr>
              <a:xfrm>
                <a:off x="2427" y="1803"/>
                <a:ext cx="4" cy="0"/>
              </a:xfrm>
              <a:prstGeom prst="line">
                <a:avLst/>
              </a:prstGeom>
              <a:ln w="11113" cap="flat" cmpd="sng">
                <a:solidFill>
                  <a:srgbClr val="0000FF"/>
                </a:solidFill>
                <a:prstDash val="solid"/>
                <a:headEnd type="none" w="med" len="med"/>
                <a:tailEnd type="none" w="med" len="med"/>
              </a:ln>
            </p:spPr>
          </p:sp>
          <p:sp>
            <p:nvSpPr>
              <p:cNvPr id="85846" name="Line 9454"/>
              <p:cNvSpPr/>
              <p:nvPr/>
            </p:nvSpPr>
            <p:spPr>
              <a:xfrm flipV="1">
                <a:off x="2447" y="1790"/>
                <a:ext cx="0" cy="3"/>
              </a:xfrm>
              <a:prstGeom prst="line">
                <a:avLst/>
              </a:prstGeom>
              <a:ln w="11113" cap="flat" cmpd="sng">
                <a:solidFill>
                  <a:srgbClr val="0000FF"/>
                </a:solidFill>
                <a:prstDash val="solid"/>
                <a:headEnd type="none" w="med" len="med"/>
                <a:tailEnd type="none" w="med" len="med"/>
              </a:ln>
            </p:spPr>
          </p:sp>
        </p:grpSp>
        <p:grpSp>
          <p:nvGrpSpPr>
            <p:cNvPr id="85044" name="Group 9656"/>
            <p:cNvGrpSpPr/>
            <p:nvPr/>
          </p:nvGrpSpPr>
          <p:grpSpPr>
            <a:xfrm>
              <a:off x="2444" y="1653"/>
              <a:ext cx="835" cy="502"/>
              <a:chOff x="2444" y="1653"/>
              <a:chExt cx="835" cy="502"/>
            </a:xfrm>
          </p:grpSpPr>
          <p:sp>
            <p:nvSpPr>
              <p:cNvPr id="85447" name="Line 9456"/>
              <p:cNvSpPr/>
              <p:nvPr/>
            </p:nvSpPr>
            <p:spPr>
              <a:xfrm>
                <a:off x="2444" y="1790"/>
                <a:ext cx="5" cy="0"/>
              </a:xfrm>
              <a:prstGeom prst="line">
                <a:avLst/>
              </a:prstGeom>
              <a:ln w="11113" cap="flat" cmpd="sng">
                <a:solidFill>
                  <a:srgbClr val="0000FF"/>
                </a:solidFill>
                <a:prstDash val="solid"/>
                <a:headEnd type="none" w="med" len="med"/>
                <a:tailEnd type="none" w="med" len="med"/>
              </a:ln>
            </p:spPr>
          </p:sp>
          <p:sp>
            <p:nvSpPr>
              <p:cNvPr id="85448" name="Line 9457"/>
              <p:cNvSpPr/>
              <p:nvPr/>
            </p:nvSpPr>
            <p:spPr>
              <a:xfrm>
                <a:off x="2447" y="1793"/>
                <a:ext cx="0" cy="1"/>
              </a:xfrm>
              <a:prstGeom prst="line">
                <a:avLst/>
              </a:prstGeom>
              <a:ln w="11113" cap="flat" cmpd="sng">
                <a:solidFill>
                  <a:srgbClr val="0000FF"/>
                </a:solidFill>
                <a:prstDash val="solid"/>
                <a:headEnd type="none" w="med" len="med"/>
                <a:tailEnd type="none" w="med" len="med"/>
              </a:ln>
            </p:spPr>
          </p:sp>
          <p:sp>
            <p:nvSpPr>
              <p:cNvPr id="85449" name="Line 9458"/>
              <p:cNvSpPr/>
              <p:nvPr/>
            </p:nvSpPr>
            <p:spPr>
              <a:xfrm>
                <a:off x="2444" y="1794"/>
                <a:ext cx="5" cy="0"/>
              </a:xfrm>
              <a:prstGeom prst="line">
                <a:avLst/>
              </a:prstGeom>
              <a:ln w="11113" cap="flat" cmpd="sng">
                <a:solidFill>
                  <a:srgbClr val="0000FF"/>
                </a:solidFill>
                <a:prstDash val="solid"/>
                <a:headEnd type="none" w="med" len="med"/>
                <a:tailEnd type="none" w="med" len="med"/>
              </a:ln>
            </p:spPr>
          </p:sp>
          <p:sp>
            <p:nvSpPr>
              <p:cNvPr id="85450" name="Line 9459"/>
              <p:cNvSpPr/>
              <p:nvPr/>
            </p:nvSpPr>
            <p:spPr>
              <a:xfrm>
                <a:off x="2462" y="1786"/>
                <a:ext cx="0" cy="0"/>
              </a:xfrm>
              <a:prstGeom prst="line">
                <a:avLst/>
              </a:prstGeom>
              <a:ln w="11113" cap="flat" cmpd="sng">
                <a:solidFill>
                  <a:srgbClr val="0000FF"/>
                </a:solidFill>
                <a:prstDash val="solid"/>
                <a:headEnd type="none" w="med" len="med"/>
                <a:tailEnd type="none" w="med" len="med"/>
              </a:ln>
            </p:spPr>
          </p:sp>
          <p:sp>
            <p:nvSpPr>
              <p:cNvPr id="85451" name="Line 9460"/>
              <p:cNvSpPr/>
              <p:nvPr/>
            </p:nvSpPr>
            <p:spPr>
              <a:xfrm>
                <a:off x="2460" y="1786"/>
                <a:ext cx="4" cy="0"/>
              </a:xfrm>
              <a:prstGeom prst="line">
                <a:avLst/>
              </a:prstGeom>
              <a:ln w="11113" cap="flat" cmpd="sng">
                <a:solidFill>
                  <a:srgbClr val="0000FF"/>
                </a:solidFill>
                <a:prstDash val="solid"/>
                <a:headEnd type="none" w="med" len="med"/>
                <a:tailEnd type="none" w="med" len="med"/>
              </a:ln>
            </p:spPr>
          </p:sp>
          <p:sp>
            <p:nvSpPr>
              <p:cNvPr id="85452" name="Line 9461"/>
              <p:cNvSpPr/>
              <p:nvPr/>
            </p:nvSpPr>
            <p:spPr>
              <a:xfrm>
                <a:off x="2462" y="1786"/>
                <a:ext cx="0" cy="0"/>
              </a:xfrm>
              <a:prstGeom prst="line">
                <a:avLst/>
              </a:prstGeom>
              <a:ln w="11113" cap="flat" cmpd="sng">
                <a:solidFill>
                  <a:srgbClr val="0000FF"/>
                </a:solidFill>
                <a:prstDash val="solid"/>
                <a:headEnd type="none" w="med" len="med"/>
                <a:tailEnd type="none" w="med" len="med"/>
              </a:ln>
            </p:spPr>
          </p:sp>
          <p:sp>
            <p:nvSpPr>
              <p:cNvPr id="85453" name="Line 9462"/>
              <p:cNvSpPr/>
              <p:nvPr/>
            </p:nvSpPr>
            <p:spPr>
              <a:xfrm>
                <a:off x="2460" y="1786"/>
                <a:ext cx="4" cy="0"/>
              </a:xfrm>
              <a:prstGeom prst="line">
                <a:avLst/>
              </a:prstGeom>
              <a:ln w="11113" cap="flat" cmpd="sng">
                <a:solidFill>
                  <a:srgbClr val="0000FF"/>
                </a:solidFill>
                <a:prstDash val="solid"/>
                <a:headEnd type="none" w="med" len="med"/>
                <a:tailEnd type="none" w="med" len="med"/>
              </a:ln>
            </p:spPr>
          </p:sp>
          <p:sp>
            <p:nvSpPr>
              <p:cNvPr id="85454" name="Line 9463"/>
              <p:cNvSpPr/>
              <p:nvPr/>
            </p:nvSpPr>
            <p:spPr>
              <a:xfrm>
                <a:off x="2479" y="1782"/>
                <a:ext cx="0" cy="0"/>
              </a:xfrm>
              <a:prstGeom prst="line">
                <a:avLst/>
              </a:prstGeom>
              <a:ln w="11113" cap="flat" cmpd="sng">
                <a:solidFill>
                  <a:srgbClr val="0000FF"/>
                </a:solidFill>
                <a:prstDash val="solid"/>
                <a:headEnd type="none" w="med" len="med"/>
                <a:tailEnd type="none" w="med" len="med"/>
              </a:ln>
            </p:spPr>
          </p:sp>
          <p:sp>
            <p:nvSpPr>
              <p:cNvPr id="85455" name="Line 9464"/>
              <p:cNvSpPr/>
              <p:nvPr/>
            </p:nvSpPr>
            <p:spPr>
              <a:xfrm>
                <a:off x="2477" y="1782"/>
                <a:ext cx="5" cy="0"/>
              </a:xfrm>
              <a:prstGeom prst="line">
                <a:avLst/>
              </a:prstGeom>
              <a:ln w="11113" cap="flat" cmpd="sng">
                <a:solidFill>
                  <a:srgbClr val="0000FF"/>
                </a:solidFill>
                <a:prstDash val="solid"/>
                <a:headEnd type="none" w="med" len="med"/>
                <a:tailEnd type="none" w="med" len="med"/>
              </a:ln>
            </p:spPr>
          </p:sp>
          <p:sp>
            <p:nvSpPr>
              <p:cNvPr id="85456" name="Line 9465"/>
              <p:cNvSpPr/>
              <p:nvPr/>
            </p:nvSpPr>
            <p:spPr>
              <a:xfrm>
                <a:off x="2479" y="1782"/>
                <a:ext cx="0" cy="0"/>
              </a:xfrm>
              <a:prstGeom prst="line">
                <a:avLst/>
              </a:prstGeom>
              <a:ln w="11113" cap="flat" cmpd="sng">
                <a:solidFill>
                  <a:srgbClr val="0000FF"/>
                </a:solidFill>
                <a:prstDash val="solid"/>
                <a:headEnd type="none" w="med" len="med"/>
                <a:tailEnd type="none" w="med" len="med"/>
              </a:ln>
            </p:spPr>
          </p:sp>
          <p:sp>
            <p:nvSpPr>
              <p:cNvPr id="85457" name="Line 9466"/>
              <p:cNvSpPr/>
              <p:nvPr/>
            </p:nvSpPr>
            <p:spPr>
              <a:xfrm>
                <a:off x="2477" y="1782"/>
                <a:ext cx="5" cy="0"/>
              </a:xfrm>
              <a:prstGeom prst="line">
                <a:avLst/>
              </a:prstGeom>
              <a:ln w="11113" cap="flat" cmpd="sng">
                <a:solidFill>
                  <a:srgbClr val="0000FF"/>
                </a:solidFill>
                <a:prstDash val="solid"/>
                <a:headEnd type="none" w="med" len="med"/>
                <a:tailEnd type="none" w="med" len="med"/>
              </a:ln>
            </p:spPr>
          </p:sp>
          <p:sp>
            <p:nvSpPr>
              <p:cNvPr id="85458" name="Line 9467"/>
              <p:cNvSpPr/>
              <p:nvPr/>
            </p:nvSpPr>
            <p:spPr>
              <a:xfrm>
                <a:off x="2497" y="1775"/>
                <a:ext cx="0" cy="0"/>
              </a:xfrm>
              <a:prstGeom prst="line">
                <a:avLst/>
              </a:prstGeom>
              <a:ln w="11113" cap="flat" cmpd="sng">
                <a:solidFill>
                  <a:srgbClr val="0000FF"/>
                </a:solidFill>
                <a:prstDash val="solid"/>
                <a:headEnd type="none" w="med" len="med"/>
                <a:tailEnd type="none" w="med" len="med"/>
              </a:ln>
            </p:spPr>
          </p:sp>
          <p:sp>
            <p:nvSpPr>
              <p:cNvPr id="85459" name="Line 9468"/>
              <p:cNvSpPr/>
              <p:nvPr/>
            </p:nvSpPr>
            <p:spPr>
              <a:xfrm>
                <a:off x="2495" y="1775"/>
                <a:ext cx="5" cy="0"/>
              </a:xfrm>
              <a:prstGeom prst="line">
                <a:avLst/>
              </a:prstGeom>
              <a:ln w="11113" cap="flat" cmpd="sng">
                <a:solidFill>
                  <a:srgbClr val="0000FF"/>
                </a:solidFill>
                <a:prstDash val="solid"/>
                <a:headEnd type="none" w="med" len="med"/>
                <a:tailEnd type="none" w="med" len="med"/>
              </a:ln>
            </p:spPr>
          </p:sp>
          <p:sp>
            <p:nvSpPr>
              <p:cNvPr id="85460" name="Line 9469"/>
              <p:cNvSpPr/>
              <p:nvPr/>
            </p:nvSpPr>
            <p:spPr>
              <a:xfrm>
                <a:off x="2497" y="1775"/>
                <a:ext cx="0" cy="0"/>
              </a:xfrm>
              <a:prstGeom prst="line">
                <a:avLst/>
              </a:prstGeom>
              <a:ln w="11113" cap="flat" cmpd="sng">
                <a:solidFill>
                  <a:srgbClr val="0000FF"/>
                </a:solidFill>
                <a:prstDash val="solid"/>
                <a:headEnd type="none" w="med" len="med"/>
                <a:tailEnd type="none" w="med" len="med"/>
              </a:ln>
            </p:spPr>
          </p:sp>
          <p:sp>
            <p:nvSpPr>
              <p:cNvPr id="85461" name="Line 9470"/>
              <p:cNvSpPr/>
              <p:nvPr/>
            </p:nvSpPr>
            <p:spPr>
              <a:xfrm>
                <a:off x="2495" y="1775"/>
                <a:ext cx="5" cy="0"/>
              </a:xfrm>
              <a:prstGeom prst="line">
                <a:avLst/>
              </a:prstGeom>
              <a:ln w="11113" cap="flat" cmpd="sng">
                <a:solidFill>
                  <a:srgbClr val="0000FF"/>
                </a:solidFill>
                <a:prstDash val="solid"/>
                <a:headEnd type="none" w="med" len="med"/>
                <a:tailEnd type="none" w="med" len="med"/>
              </a:ln>
            </p:spPr>
          </p:sp>
          <p:sp>
            <p:nvSpPr>
              <p:cNvPr id="85462" name="Line 9471"/>
              <p:cNvSpPr/>
              <p:nvPr/>
            </p:nvSpPr>
            <p:spPr>
              <a:xfrm>
                <a:off x="2512" y="1769"/>
                <a:ext cx="0" cy="0"/>
              </a:xfrm>
              <a:prstGeom prst="line">
                <a:avLst/>
              </a:prstGeom>
              <a:ln w="11113" cap="flat" cmpd="sng">
                <a:solidFill>
                  <a:srgbClr val="0000FF"/>
                </a:solidFill>
                <a:prstDash val="solid"/>
                <a:headEnd type="none" w="med" len="med"/>
                <a:tailEnd type="none" w="med" len="med"/>
              </a:ln>
            </p:spPr>
          </p:sp>
          <p:sp>
            <p:nvSpPr>
              <p:cNvPr id="85463" name="Line 9472"/>
              <p:cNvSpPr/>
              <p:nvPr/>
            </p:nvSpPr>
            <p:spPr>
              <a:xfrm>
                <a:off x="2511" y="1769"/>
                <a:ext cx="4" cy="0"/>
              </a:xfrm>
              <a:prstGeom prst="line">
                <a:avLst/>
              </a:prstGeom>
              <a:ln w="11113" cap="flat" cmpd="sng">
                <a:solidFill>
                  <a:srgbClr val="0000FF"/>
                </a:solidFill>
                <a:prstDash val="solid"/>
                <a:headEnd type="none" w="med" len="med"/>
                <a:tailEnd type="none" w="med" len="med"/>
              </a:ln>
            </p:spPr>
          </p:sp>
          <p:sp>
            <p:nvSpPr>
              <p:cNvPr id="85464" name="Line 9473"/>
              <p:cNvSpPr/>
              <p:nvPr/>
            </p:nvSpPr>
            <p:spPr>
              <a:xfrm>
                <a:off x="2512" y="1769"/>
                <a:ext cx="0" cy="0"/>
              </a:xfrm>
              <a:prstGeom prst="line">
                <a:avLst/>
              </a:prstGeom>
              <a:ln w="11113" cap="flat" cmpd="sng">
                <a:solidFill>
                  <a:srgbClr val="0000FF"/>
                </a:solidFill>
                <a:prstDash val="solid"/>
                <a:headEnd type="none" w="med" len="med"/>
                <a:tailEnd type="none" w="med" len="med"/>
              </a:ln>
            </p:spPr>
          </p:sp>
          <p:sp>
            <p:nvSpPr>
              <p:cNvPr id="85465" name="Line 9474"/>
              <p:cNvSpPr/>
              <p:nvPr/>
            </p:nvSpPr>
            <p:spPr>
              <a:xfrm>
                <a:off x="2511" y="1769"/>
                <a:ext cx="4" cy="0"/>
              </a:xfrm>
              <a:prstGeom prst="line">
                <a:avLst/>
              </a:prstGeom>
              <a:ln w="11113" cap="flat" cmpd="sng">
                <a:solidFill>
                  <a:srgbClr val="0000FF"/>
                </a:solidFill>
                <a:prstDash val="solid"/>
                <a:headEnd type="none" w="med" len="med"/>
                <a:tailEnd type="none" w="med" len="med"/>
              </a:ln>
            </p:spPr>
          </p:sp>
          <p:sp>
            <p:nvSpPr>
              <p:cNvPr id="85466" name="Line 9475"/>
              <p:cNvSpPr/>
              <p:nvPr/>
            </p:nvSpPr>
            <p:spPr>
              <a:xfrm>
                <a:off x="2530" y="1765"/>
                <a:ext cx="0" cy="0"/>
              </a:xfrm>
              <a:prstGeom prst="line">
                <a:avLst/>
              </a:prstGeom>
              <a:ln w="11113" cap="flat" cmpd="sng">
                <a:solidFill>
                  <a:srgbClr val="0000FF"/>
                </a:solidFill>
                <a:prstDash val="solid"/>
                <a:headEnd type="none" w="med" len="med"/>
                <a:tailEnd type="none" w="med" len="med"/>
              </a:ln>
            </p:spPr>
          </p:sp>
          <p:sp>
            <p:nvSpPr>
              <p:cNvPr id="85467" name="Line 9476"/>
              <p:cNvSpPr/>
              <p:nvPr/>
            </p:nvSpPr>
            <p:spPr>
              <a:xfrm>
                <a:off x="2528" y="1765"/>
                <a:ext cx="4" cy="0"/>
              </a:xfrm>
              <a:prstGeom prst="line">
                <a:avLst/>
              </a:prstGeom>
              <a:ln w="11113" cap="flat" cmpd="sng">
                <a:solidFill>
                  <a:srgbClr val="0000FF"/>
                </a:solidFill>
                <a:prstDash val="solid"/>
                <a:headEnd type="none" w="med" len="med"/>
                <a:tailEnd type="none" w="med" len="med"/>
              </a:ln>
            </p:spPr>
          </p:sp>
          <p:sp>
            <p:nvSpPr>
              <p:cNvPr id="85468" name="Line 9477"/>
              <p:cNvSpPr/>
              <p:nvPr/>
            </p:nvSpPr>
            <p:spPr>
              <a:xfrm>
                <a:off x="2530" y="1765"/>
                <a:ext cx="0" cy="0"/>
              </a:xfrm>
              <a:prstGeom prst="line">
                <a:avLst/>
              </a:prstGeom>
              <a:ln w="11113" cap="flat" cmpd="sng">
                <a:solidFill>
                  <a:srgbClr val="0000FF"/>
                </a:solidFill>
                <a:prstDash val="solid"/>
                <a:headEnd type="none" w="med" len="med"/>
                <a:tailEnd type="none" w="med" len="med"/>
              </a:ln>
            </p:spPr>
          </p:sp>
          <p:sp>
            <p:nvSpPr>
              <p:cNvPr id="85469" name="Line 9478"/>
              <p:cNvSpPr/>
              <p:nvPr/>
            </p:nvSpPr>
            <p:spPr>
              <a:xfrm>
                <a:off x="2528" y="1765"/>
                <a:ext cx="4" cy="0"/>
              </a:xfrm>
              <a:prstGeom prst="line">
                <a:avLst/>
              </a:prstGeom>
              <a:ln w="11113" cap="flat" cmpd="sng">
                <a:solidFill>
                  <a:srgbClr val="0000FF"/>
                </a:solidFill>
                <a:prstDash val="solid"/>
                <a:headEnd type="none" w="med" len="med"/>
                <a:tailEnd type="none" w="med" len="med"/>
              </a:ln>
            </p:spPr>
          </p:sp>
          <p:sp>
            <p:nvSpPr>
              <p:cNvPr id="85470" name="Line 9479"/>
              <p:cNvSpPr/>
              <p:nvPr/>
            </p:nvSpPr>
            <p:spPr>
              <a:xfrm>
                <a:off x="2548" y="1756"/>
                <a:ext cx="0" cy="0"/>
              </a:xfrm>
              <a:prstGeom prst="line">
                <a:avLst/>
              </a:prstGeom>
              <a:ln w="11113" cap="flat" cmpd="sng">
                <a:solidFill>
                  <a:srgbClr val="0000FF"/>
                </a:solidFill>
                <a:prstDash val="solid"/>
                <a:headEnd type="none" w="med" len="med"/>
                <a:tailEnd type="none" w="med" len="med"/>
              </a:ln>
            </p:spPr>
          </p:sp>
          <p:sp>
            <p:nvSpPr>
              <p:cNvPr id="85471" name="Line 9480"/>
              <p:cNvSpPr/>
              <p:nvPr/>
            </p:nvSpPr>
            <p:spPr>
              <a:xfrm>
                <a:off x="2546" y="1756"/>
                <a:ext cx="4" cy="0"/>
              </a:xfrm>
              <a:prstGeom prst="line">
                <a:avLst/>
              </a:prstGeom>
              <a:ln w="11113" cap="flat" cmpd="sng">
                <a:solidFill>
                  <a:srgbClr val="0000FF"/>
                </a:solidFill>
                <a:prstDash val="solid"/>
                <a:headEnd type="none" w="med" len="med"/>
                <a:tailEnd type="none" w="med" len="med"/>
              </a:ln>
            </p:spPr>
          </p:sp>
          <p:sp>
            <p:nvSpPr>
              <p:cNvPr id="85472" name="Line 9481"/>
              <p:cNvSpPr/>
              <p:nvPr/>
            </p:nvSpPr>
            <p:spPr>
              <a:xfrm>
                <a:off x="2548" y="1756"/>
                <a:ext cx="0" cy="0"/>
              </a:xfrm>
              <a:prstGeom prst="line">
                <a:avLst/>
              </a:prstGeom>
              <a:ln w="11113" cap="flat" cmpd="sng">
                <a:solidFill>
                  <a:srgbClr val="0000FF"/>
                </a:solidFill>
                <a:prstDash val="solid"/>
                <a:headEnd type="none" w="med" len="med"/>
                <a:tailEnd type="none" w="med" len="med"/>
              </a:ln>
            </p:spPr>
          </p:sp>
          <p:sp>
            <p:nvSpPr>
              <p:cNvPr id="85473" name="Line 9482"/>
              <p:cNvSpPr/>
              <p:nvPr/>
            </p:nvSpPr>
            <p:spPr>
              <a:xfrm>
                <a:off x="2546" y="1756"/>
                <a:ext cx="4" cy="0"/>
              </a:xfrm>
              <a:prstGeom prst="line">
                <a:avLst/>
              </a:prstGeom>
              <a:ln w="11113" cap="flat" cmpd="sng">
                <a:solidFill>
                  <a:srgbClr val="0000FF"/>
                </a:solidFill>
                <a:prstDash val="solid"/>
                <a:headEnd type="none" w="med" len="med"/>
                <a:tailEnd type="none" w="med" len="med"/>
              </a:ln>
            </p:spPr>
          </p:sp>
          <p:sp>
            <p:nvSpPr>
              <p:cNvPr id="85474" name="Line 9483"/>
              <p:cNvSpPr/>
              <p:nvPr/>
            </p:nvSpPr>
            <p:spPr>
              <a:xfrm>
                <a:off x="2563" y="1744"/>
                <a:ext cx="0" cy="0"/>
              </a:xfrm>
              <a:prstGeom prst="line">
                <a:avLst/>
              </a:prstGeom>
              <a:ln w="11113" cap="flat" cmpd="sng">
                <a:solidFill>
                  <a:srgbClr val="0000FF"/>
                </a:solidFill>
                <a:prstDash val="solid"/>
                <a:headEnd type="none" w="med" len="med"/>
                <a:tailEnd type="none" w="med" len="med"/>
              </a:ln>
            </p:spPr>
          </p:sp>
          <p:sp>
            <p:nvSpPr>
              <p:cNvPr id="85475" name="Line 9484"/>
              <p:cNvSpPr/>
              <p:nvPr/>
            </p:nvSpPr>
            <p:spPr>
              <a:xfrm>
                <a:off x="2561" y="1744"/>
                <a:ext cx="4" cy="0"/>
              </a:xfrm>
              <a:prstGeom prst="line">
                <a:avLst/>
              </a:prstGeom>
              <a:ln w="11113" cap="flat" cmpd="sng">
                <a:solidFill>
                  <a:srgbClr val="0000FF"/>
                </a:solidFill>
                <a:prstDash val="solid"/>
                <a:headEnd type="none" w="med" len="med"/>
                <a:tailEnd type="none" w="med" len="med"/>
              </a:ln>
            </p:spPr>
          </p:sp>
          <p:sp>
            <p:nvSpPr>
              <p:cNvPr id="85476" name="Line 9485"/>
              <p:cNvSpPr/>
              <p:nvPr/>
            </p:nvSpPr>
            <p:spPr>
              <a:xfrm>
                <a:off x="2563" y="1744"/>
                <a:ext cx="0" cy="0"/>
              </a:xfrm>
              <a:prstGeom prst="line">
                <a:avLst/>
              </a:prstGeom>
              <a:ln w="11113" cap="flat" cmpd="sng">
                <a:solidFill>
                  <a:srgbClr val="0000FF"/>
                </a:solidFill>
                <a:prstDash val="solid"/>
                <a:headEnd type="none" w="med" len="med"/>
                <a:tailEnd type="none" w="med" len="med"/>
              </a:ln>
            </p:spPr>
          </p:sp>
          <p:sp>
            <p:nvSpPr>
              <p:cNvPr id="85477" name="Line 9486"/>
              <p:cNvSpPr/>
              <p:nvPr/>
            </p:nvSpPr>
            <p:spPr>
              <a:xfrm>
                <a:off x="2561" y="1744"/>
                <a:ext cx="4" cy="0"/>
              </a:xfrm>
              <a:prstGeom prst="line">
                <a:avLst/>
              </a:prstGeom>
              <a:ln w="11113" cap="flat" cmpd="sng">
                <a:solidFill>
                  <a:srgbClr val="0000FF"/>
                </a:solidFill>
                <a:prstDash val="solid"/>
                <a:headEnd type="none" w="med" len="med"/>
                <a:tailEnd type="none" w="med" len="med"/>
              </a:ln>
            </p:spPr>
          </p:sp>
          <p:sp>
            <p:nvSpPr>
              <p:cNvPr id="85478" name="Line 9487"/>
              <p:cNvSpPr/>
              <p:nvPr/>
            </p:nvSpPr>
            <p:spPr>
              <a:xfrm flipV="1">
                <a:off x="2581" y="1742"/>
                <a:ext cx="0" cy="2"/>
              </a:xfrm>
              <a:prstGeom prst="line">
                <a:avLst/>
              </a:prstGeom>
              <a:ln w="11113" cap="flat" cmpd="sng">
                <a:solidFill>
                  <a:srgbClr val="0000FF"/>
                </a:solidFill>
                <a:prstDash val="solid"/>
                <a:headEnd type="none" w="med" len="med"/>
                <a:tailEnd type="none" w="med" len="med"/>
              </a:ln>
            </p:spPr>
          </p:sp>
          <p:sp>
            <p:nvSpPr>
              <p:cNvPr id="85479" name="Line 9488"/>
              <p:cNvSpPr/>
              <p:nvPr/>
            </p:nvSpPr>
            <p:spPr>
              <a:xfrm>
                <a:off x="2578" y="1742"/>
                <a:ext cx="5" cy="0"/>
              </a:xfrm>
              <a:prstGeom prst="line">
                <a:avLst/>
              </a:prstGeom>
              <a:ln w="11113" cap="flat" cmpd="sng">
                <a:solidFill>
                  <a:srgbClr val="0000FF"/>
                </a:solidFill>
                <a:prstDash val="solid"/>
                <a:headEnd type="none" w="med" len="med"/>
                <a:tailEnd type="none" w="med" len="med"/>
              </a:ln>
            </p:spPr>
          </p:sp>
          <p:sp>
            <p:nvSpPr>
              <p:cNvPr id="85480" name="Line 9489"/>
              <p:cNvSpPr/>
              <p:nvPr/>
            </p:nvSpPr>
            <p:spPr>
              <a:xfrm>
                <a:off x="2581" y="1744"/>
                <a:ext cx="0" cy="2"/>
              </a:xfrm>
              <a:prstGeom prst="line">
                <a:avLst/>
              </a:prstGeom>
              <a:ln w="11113" cap="flat" cmpd="sng">
                <a:solidFill>
                  <a:srgbClr val="0000FF"/>
                </a:solidFill>
                <a:prstDash val="solid"/>
                <a:headEnd type="none" w="med" len="med"/>
                <a:tailEnd type="none" w="med" len="med"/>
              </a:ln>
            </p:spPr>
          </p:sp>
          <p:sp>
            <p:nvSpPr>
              <p:cNvPr id="85481" name="Line 9490"/>
              <p:cNvSpPr/>
              <p:nvPr/>
            </p:nvSpPr>
            <p:spPr>
              <a:xfrm>
                <a:off x="2578" y="1746"/>
                <a:ext cx="5" cy="0"/>
              </a:xfrm>
              <a:prstGeom prst="line">
                <a:avLst/>
              </a:prstGeom>
              <a:ln w="11113" cap="flat" cmpd="sng">
                <a:solidFill>
                  <a:srgbClr val="0000FF"/>
                </a:solidFill>
                <a:prstDash val="solid"/>
                <a:headEnd type="none" w="med" len="med"/>
                <a:tailEnd type="none" w="med" len="med"/>
              </a:ln>
            </p:spPr>
          </p:sp>
          <p:sp>
            <p:nvSpPr>
              <p:cNvPr id="85482" name="Line 9491"/>
              <p:cNvSpPr/>
              <p:nvPr/>
            </p:nvSpPr>
            <p:spPr>
              <a:xfrm>
                <a:off x="2598" y="1721"/>
                <a:ext cx="0" cy="0"/>
              </a:xfrm>
              <a:prstGeom prst="line">
                <a:avLst/>
              </a:prstGeom>
              <a:ln w="11113" cap="flat" cmpd="sng">
                <a:solidFill>
                  <a:srgbClr val="0000FF"/>
                </a:solidFill>
                <a:prstDash val="solid"/>
                <a:headEnd type="none" w="med" len="med"/>
                <a:tailEnd type="none" w="med" len="med"/>
              </a:ln>
            </p:spPr>
          </p:sp>
          <p:sp>
            <p:nvSpPr>
              <p:cNvPr id="85483" name="Line 9492"/>
              <p:cNvSpPr/>
              <p:nvPr/>
            </p:nvSpPr>
            <p:spPr>
              <a:xfrm>
                <a:off x="2596" y="1721"/>
                <a:ext cx="4" cy="0"/>
              </a:xfrm>
              <a:prstGeom prst="line">
                <a:avLst/>
              </a:prstGeom>
              <a:ln w="11113" cap="flat" cmpd="sng">
                <a:solidFill>
                  <a:srgbClr val="0000FF"/>
                </a:solidFill>
                <a:prstDash val="solid"/>
                <a:headEnd type="none" w="med" len="med"/>
                <a:tailEnd type="none" w="med" len="med"/>
              </a:ln>
            </p:spPr>
          </p:sp>
          <p:sp>
            <p:nvSpPr>
              <p:cNvPr id="85484" name="Line 9493"/>
              <p:cNvSpPr/>
              <p:nvPr/>
            </p:nvSpPr>
            <p:spPr>
              <a:xfrm>
                <a:off x="2598" y="1721"/>
                <a:ext cx="0" cy="0"/>
              </a:xfrm>
              <a:prstGeom prst="line">
                <a:avLst/>
              </a:prstGeom>
              <a:ln w="11113" cap="flat" cmpd="sng">
                <a:solidFill>
                  <a:srgbClr val="0000FF"/>
                </a:solidFill>
                <a:prstDash val="solid"/>
                <a:headEnd type="none" w="med" len="med"/>
                <a:tailEnd type="none" w="med" len="med"/>
              </a:ln>
            </p:spPr>
          </p:sp>
          <p:sp>
            <p:nvSpPr>
              <p:cNvPr id="85485" name="Line 9494"/>
              <p:cNvSpPr/>
              <p:nvPr/>
            </p:nvSpPr>
            <p:spPr>
              <a:xfrm>
                <a:off x="2596" y="1721"/>
                <a:ext cx="4" cy="0"/>
              </a:xfrm>
              <a:prstGeom prst="line">
                <a:avLst/>
              </a:prstGeom>
              <a:ln w="11113" cap="flat" cmpd="sng">
                <a:solidFill>
                  <a:srgbClr val="0000FF"/>
                </a:solidFill>
                <a:prstDash val="solid"/>
                <a:headEnd type="none" w="med" len="med"/>
                <a:tailEnd type="none" w="med" len="med"/>
              </a:ln>
            </p:spPr>
          </p:sp>
          <p:sp>
            <p:nvSpPr>
              <p:cNvPr id="85486" name="Line 9495"/>
              <p:cNvSpPr/>
              <p:nvPr/>
            </p:nvSpPr>
            <p:spPr>
              <a:xfrm>
                <a:off x="2614" y="1712"/>
                <a:ext cx="0" cy="0"/>
              </a:xfrm>
              <a:prstGeom prst="line">
                <a:avLst/>
              </a:prstGeom>
              <a:ln w="11113" cap="flat" cmpd="sng">
                <a:solidFill>
                  <a:srgbClr val="0000FF"/>
                </a:solidFill>
                <a:prstDash val="solid"/>
                <a:headEnd type="none" w="med" len="med"/>
                <a:tailEnd type="none" w="med" len="med"/>
              </a:ln>
            </p:spPr>
          </p:sp>
          <p:sp>
            <p:nvSpPr>
              <p:cNvPr id="85487" name="Line 9496"/>
              <p:cNvSpPr/>
              <p:nvPr/>
            </p:nvSpPr>
            <p:spPr>
              <a:xfrm>
                <a:off x="2611" y="1712"/>
                <a:ext cx="5" cy="0"/>
              </a:xfrm>
              <a:prstGeom prst="line">
                <a:avLst/>
              </a:prstGeom>
              <a:ln w="11113" cap="flat" cmpd="sng">
                <a:solidFill>
                  <a:srgbClr val="0000FF"/>
                </a:solidFill>
                <a:prstDash val="solid"/>
                <a:headEnd type="none" w="med" len="med"/>
                <a:tailEnd type="none" w="med" len="med"/>
              </a:ln>
            </p:spPr>
          </p:sp>
          <p:sp>
            <p:nvSpPr>
              <p:cNvPr id="85488" name="Line 9497"/>
              <p:cNvSpPr/>
              <p:nvPr/>
            </p:nvSpPr>
            <p:spPr>
              <a:xfrm>
                <a:off x="2614" y="1712"/>
                <a:ext cx="0" cy="0"/>
              </a:xfrm>
              <a:prstGeom prst="line">
                <a:avLst/>
              </a:prstGeom>
              <a:ln w="11113" cap="flat" cmpd="sng">
                <a:solidFill>
                  <a:srgbClr val="0000FF"/>
                </a:solidFill>
                <a:prstDash val="solid"/>
                <a:headEnd type="none" w="med" len="med"/>
                <a:tailEnd type="none" w="med" len="med"/>
              </a:ln>
            </p:spPr>
          </p:sp>
          <p:sp>
            <p:nvSpPr>
              <p:cNvPr id="85489" name="Line 9498"/>
              <p:cNvSpPr/>
              <p:nvPr/>
            </p:nvSpPr>
            <p:spPr>
              <a:xfrm>
                <a:off x="2611" y="1712"/>
                <a:ext cx="5" cy="0"/>
              </a:xfrm>
              <a:prstGeom prst="line">
                <a:avLst/>
              </a:prstGeom>
              <a:ln w="11113" cap="flat" cmpd="sng">
                <a:solidFill>
                  <a:srgbClr val="0000FF"/>
                </a:solidFill>
                <a:prstDash val="solid"/>
                <a:headEnd type="none" w="med" len="med"/>
                <a:tailEnd type="none" w="med" len="med"/>
              </a:ln>
            </p:spPr>
          </p:sp>
          <p:sp>
            <p:nvSpPr>
              <p:cNvPr id="85490" name="Line 9499"/>
              <p:cNvSpPr/>
              <p:nvPr/>
            </p:nvSpPr>
            <p:spPr>
              <a:xfrm>
                <a:off x="2631" y="1706"/>
                <a:ext cx="0" cy="0"/>
              </a:xfrm>
              <a:prstGeom prst="line">
                <a:avLst/>
              </a:prstGeom>
              <a:ln w="11113" cap="flat" cmpd="sng">
                <a:solidFill>
                  <a:srgbClr val="0000FF"/>
                </a:solidFill>
                <a:prstDash val="solid"/>
                <a:headEnd type="none" w="med" len="med"/>
                <a:tailEnd type="none" w="med" len="med"/>
              </a:ln>
            </p:spPr>
          </p:sp>
          <p:sp>
            <p:nvSpPr>
              <p:cNvPr id="85491" name="Line 9500"/>
              <p:cNvSpPr/>
              <p:nvPr/>
            </p:nvSpPr>
            <p:spPr>
              <a:xfrm>
                <a:off x="2629" y="1706"/>
                <a:ext cx="4" cy="0"/>
              </a:xfrm>
              <a:prstGeom prst="line">
                <a:avLst/>
              </a:prstGeom>
              <a:ln w="11113" cap="flat" cmpd="sng">
                <a:solidFill>
                  <a:srgbClr val="0000FF"/>
                </a:solidFill>
                <a:prstDash val="solid"/>
                <a:headEnd type="none" w="med" len="med"/>
                <a:tailEnd type="none" w="med" len="med"/>
              </a:ln>
            </p:spPr>
          </p:sp>
          <p:sp>
            <p:nvSpPr>
              <p:cNvPr id="85492" name="Line 9501"/>
              <p:cNvSpPr/>
              <p:nvPr/>
            </p:nvSpPr>
            <p:spPr>
              <a:xfrm>
                <a:off x="2631" y="1706"/>
                <a:ext cx="0" cy="0"/>
              </a:xfrm>
              <a:prstGeom prst="line">
                <a:avLst/>
              </a:prstGeom>
              <a:ln w="11113" cap="flat" cmpd="sng">
                <a:solidFill>
                  <a:srgbClr val="0000FF"/>
                </a:solidFill>
                <a:prstDash val="solid"/>
                <a:headEnd type="none" w="med" len="med"/>
                <a:tailEnd type="none" w="med" len="med"/>
              </a:ln>
            </p:spPr>
          </p:sp>
          <p:sp>
            <p:nvSpPr>
              <p:cNvPr id="85493" name="Line 9502"/>
              <p:cNvSpPr/>
              <p:nvPr/>
            </p:nvSpPr>
            <p:spPr>
              <a:xfrm>
                <a:off x="2629" y="1706"/>
                <a:ext cx="4" cy="0"/>
              </a:xfrm>
              <a:prstGeom prst="line">
                <a:avLst/>
              </a:prstGeom>
              <a:ln w="11113" cap="flat" cmpd="sng">
                <a:solidFill>
                  <a:srgbClr val="0000FF"/>
                </a:solidFill>
                <a:prstDash val="solid"/>
                <a:headEnd type="none" w="med" len="med"/>
                <a:tailEnd type="none" w="med" len="med"/>
              </a:ln>
            </p:spPr>
          </p:sp>
          <p:sp>
            <p:nvSpPr>
              <p:cNvPr id="85494" name="Line 9503"/>
              <p:cNvSpPr/>
              <p:nvPr/>
            </p:nvSpPr>
            <p:spPr>
              <a:xfrm flipV="1">
                <a:off x="2649" y="1693"/>
                <a:ext cx="0" cy="2"/>
              </a:xfrm>
              <a:prstGeom prst="line">
                <a:avLst/>
              </a:prstGeom>
              <a:ln w="11113" cap="flat" cmpd="sng">
                <a:solidFill>
                  <a:srgbClr val="0000FF"/>
                </a:solidFill>
                <a:prstDash val="solid"/>
                <a:headEnd type="none" w="med" len="med"/>
                <a:tailEnd type="none" w="med" len="med"/>
              </a:ln>
            </p:spPr>
          </p:sp>
          <p:sp>
            <p:nvSpPr>
              <p:cNvPr id="85495" name="Line 9504"/>
              <p:cNvSpPr/>
              <p:nvPr/>
            </p:nvSpPr>
            <p:spPr>
              <a:xfrm>
                <a:off x="2646" y="1693"/>
                <a:ext cx="5" cy="0"/>
              </a:xfrm>
              <a:prstGeom prst="line">
                <a:avLst/>
              </a:prstGeom>
              <a:ln w="11113" cap="flat" cmpd="sng">
                <a:solidFill>
                  <a:srgbClr val="0000FF"/>
                </a:solidFill>
                <a:prstDash val="solid"/>
                <a:headEnd type="none" w="med" len="med"/>
                <a:tailEnd type="none" w="med" len="med"/>
              </a:ln>
            </p:spPr>
          </p:sp>
          <p:sp>
            <p:nvSpPr>
              <p:cNvPr id="85496" name="Line 9505"/>
              <p:cNvSpPr/>
              <p:nvPr/>
            </p:nvSpPr>
            <p:spPr>
              <a:xfrm>
                <a:off x="2649" y="1695"/>
                <a:ext cx="0" cy="2"/>
              </a:xfrm>
              <a:prstGeom prst="line">
                <a:avLst/>
              </a:prstGeom>
              <a:ln w="11113" cap="flat" cmpd="sng">
                <a:solidFill>
                  <a:srgbClr val="0000FF"/>
                </a:solidFill>
                <a:prstDash val="solid"/>
                <a:headEnd type="none" w="med" len="med"/>
                <a:tailEnd type="none" w="med" len="med"/>
              </a:ln>
            </p:spPr>
          </p:sp>
          <p:sp>
            <p:nvSpPr>
              <p:cNvPr id="85497" name="Line 9506"/>
              <p:cNvSpPr/>
              <p:nvPr/>
            </p:nvSpPr>
            <p:spPr>
              <a:xfrm>
                <a:off x="2646" y="1697"/>
                <a:ext cx="5" cy="0"/>
              </a:xfrm>
              <a:prstGeom prst="line">
                <a:avLst/>
              </a:prstGeom>
              <a:ln w="11113" cap="flat" cmpd="sng">
                <a:solidFill>
                  <a:srgbClr val="0000FF"/>
                </a:solidFill>
                <a:prstDash val="solid"/>
                <a:headEnd type="none" w="med" len="med"/>
                <a:tailEnd type="none" w="med" len="med"/>
              </a:ln>
            </p:spPr>
          </p:sp>
          <p:sp>
            <p:nvSpPr>
              <p:cNvPr id="85498" name="Line 9507"/>
              <p:cNvSpPr/>
              <p:nvPr/>
            </p:nvSpPr>
            <p:spPr>
              <a:xfrm>
                <a:off x="2664" y="1678"/>
                <a:ext cx="0" cy="0"/>
              </a:xfrm>
              <a:prstGeom prst="line">
                <a:avLst/>
              </a:prstGeom>
              <a:ln w="11113" cap="flat" cmpd="sng">
                <a:solidFill>
                  <a:srgbClr val="0000FF"/>
                </a:solidFill>
                <a:prstDash val="solid"/>
                <a:headEnd type="none" w="med" len="med"/>
                <a:tailEnd type="none" w="med" len="med"/>
              </a:ln>
            </p:spPr>
          </p:sp>
          <p:sp>
            <p:nvSpPr>
              <p:cNvPr id="85499" name="Line 9508"/>
              <p:cNvSpPr/>
              <p:nvPr/>
            </p:nvSpPr>
            <p:spPr>
              <a:xfrm>
                <a:off x="2662" y="1678"/>
                <a:ext cx="4" cy="0"/>
              </a:xfrm>
              <a:prstGeom prst="line">
                <a:avLst/>
              </a:prstGeom>
              <a:ln w="11113" cap="flat" cmpd="sng">
                <a:solidFill>
                  <a:srgbClr val="0000FF"/>
                </a:solidFill>
                <a:prstDash val="solid"/>
                <a:headEnd type="none" w="med" len="med"/>
                <a:tailEnd type="none" w="med" len="med"/>
              </a:ln>
            </p:spPr>
          </p:sp>
          <p:sp>
            <p:nvSpPr>
              <p:cNvPr id="85500" name="Line 9509"/>
              <p:cNvSpPr/>
              <p:nvPr/>
            </p:nvSpPr>
            <p:spPr>
              <a:xfrm>
                <a:off x="2664" y="1678"/>
                <a:ext cx="0" cy="0"/>
              </a:xfrm>
              <a:prstGeom prst="line">
                <a:avLst/>
              </a:prstGeom>
              <a:ln w="11113" cap="flat" cmpd="sng">
                <a:solidFill>
                  <a:srgbClr val="0000FF"/>
                </a:solidFill>
                <a:prstDash val="solid"/>
                <a:headEnd type="none" w="med" len="med"/>
                <a:tailEnd type="none" w="med" len="med"/>
              </a:ln>
            </p:spPr>
          </p:sp>
          <p:sp>
            <p:nvSpPr>
              <p:cNvPr id="85501" name="Line 9510"/>
              <p:cNvSpPr/>
              <p:nvPr/>
            </p:nvSpPr>
            <p:spPr>
              <a:xfrm>
                <a:off x="2662" y="1678"/>
                <a:ext cx="4" cy="0"/>
              </a:xfrm>
              <a:prstGeom prst="line">
                <a:avLst/>
              </a:prstGeom>
              <a:ln w="11113" cap="flat" cmpd="sng">
                <a:solidFill>
                  <a:srgbClr val="0000FF"/>
                </a:solidFill>
                <a:prstDash val="solid"/>
                <a:headEnd type="none" w="med" len="med"/>
                <a:tailEnd type="none" w="med" len="med"/>
              </a:ln>
            </p:spPr>
          </p:sp>
          <p:sp>
            <p:nvSpPr>
              <p:cNvPr id="85502" name="Line 9511"/>
              <p:cNvSpPr/>
              <p:nvPr/>
            </p:nvSpPr>
            <p:spPr>
              <a:xfrm flipV="1">
                <a:off x="2682" y="1670"/>
                <a:ext cx="0" cy="2"/>
              </a:xfrm>
              <a:prstGeom prst="line">
                <a:avLst/>
              </a:prstGeom>
              <a:ln w="11113" cap="flat" cmpd="sng">
                <a:solidFill>
                  <a:srgbClr val="0000FF"/>
                </a:solidFill>
                <a:prstDash val="solid"/>
                <a:headEnd type="none" w="med" len="med"/>
                <a:tailEnd type="none" w="med" len="med"/>
              </a:ln>
            </p:spPr>
          </p:sp>
          <p:sp>
            <p:nvSpPr>
              <p:cNvPr id="85503" name="Line 9512"/>
              <p:cNvSpPr/>
              <p:nvPr/>
            </p:nvSpPr>
            <p:spPr>
              <a:xfrm>
                <a:off x="2679" y="1670"/>
                <a:ext cx="5" cy="0"/>
              </a:xfrm>
              <a:prstGeom prst="line">
                <a:avLst/>
              </a:prstGeom>
              <a:ln w="11113" cap="flat" cmpd="sng">
                <a:solidFill>
                  <a:srgbClr val="0000FF"/>
                </a:solidFill>
                <a:prstDash val="solid"/>
                <a:headEnd type="none" w="med" len="med"/>
                <a:tailEnd type="none" w="med" len="med"/>
              </a:ln>
            </p:spPr>
          </p:sp>
          <p:sp>
            <p:nvSpPr>
              <p:cNvPr id="85504" name="Line 9513"/>
              <p:cNvSpPr/>
              <p:nvPr/>
            </p:nvSpPr>
            <p:spPr>
              <a:xfrm>
                <a:off x="2682" y="1672"/>
                <a:ext cx="0" cy="2"/>
              </a:xfrm>
              <a:prstGeom prst="line">
                <a:avLst/>
              </a:prstGeom>
              <a:ln w="11113" cap="flat" cmpd="sng">
                <a:solidFill>
                  <a:srgbClr val="0000FF"/>
                </a:solidFill>
                <a:prstDash val="solid"/>
                <a:headEnd type="none" w="med" len="med"/>
                <a:tailEnd type="none" w="med" len="med"/>
              </a:ln>
            </p:spPr>
          </p:sp>
          <p:sp>
            <p:nvSpPr>
              <p:cNvPr id="85505" name="Line 9514"/>
              <p:cNvSpPr/>
              <p:nvPr/>
            </p:nvSpPr>
            <p:spPr>
              <a:xfrm>
                <a:off x="2679" y="1674"/>
                <a:ext cx="5" cy="0"/>
              </a:xfrm>
              <a:prstGeom prst="line">
                <a:avLst/>
              </a:prstGeom>
              <a:ln w="11113" cap="flat" cmpd="sng">
                <a:solidFill>
                  <a:srgbClr val="0000FF"/>
                </a:solidFill>
                <a:prstDash val="solid"/>
                <a:headEnd type="none" w="med" len="med"/>
                <a:tailEnd type="none" w="med" len="med"/>
              </a:ln>
            </p:spPr>
          </p:sp>
          <p:sp>
            <p:nvSpPr>
              <p:cNvPr id="85506" name="Line 9515"/>
              <p:cNvSpPr/>
              <p:nvPr/>
            </p:nvSpPr>
            <p:spPr>
              <a:xfrm flipV="1">
                <a:off x="2699" y="1662"/>
                <a:ext cx="0" cy="2"/>
              </a:xfrm>
              <a:prstGeom prst="line">
                <a:avLst/>
              </a:prstGeom>
              <a:ln w="11113" cap="flat" cmpd="sng">
                <a:solidFill>
                  <a:srgbClr val="0000FF"/>
                </a:solidFill>
                <a:prstDash val="solid"/>
                <a:headEnd type="none" w="med" len="med"/>
                <a:tailEnd type="none" w="med" len="med"/>
              </a:ln>
            </p:spPr>
          </p:sp>
          <p:sp>
            <p:nvSpPr>
              <p:cNvPr id="85507" name="Line 9516"/>
              <p:cNvSpPr/>
              <p:nvPr/>
            </p:nvSpPr>
            <p:spPr>
              <a:xfrm>
                <a:off x="2697" y="1662"/>
                <a:ext cx="4" cy="0"/>
              </a:xfrm>
              <a:prstGeom prst="line">
                <a:avLst/>
              </a:prstGeom>
              <a:ln w="11113" cap="flat" cmpd="sng">
                <a:solidFill>
                  <a:srgbClr val="0000FF"/>
                </a:solidFill>
                <a:prstDash val="solid"/>
                <a:headEnd type="none" w="med" len="med"/>
                <a:tailEnd type="none" w="med" len="med"/>
              </a:ln>
            </p:spPr>
          </p:sp>
          <p:sp>
            <p:nvSpPr>
              <p:cNvPr id="85508" name="Line 9517"/>
              <p:cNvSpPr/>
              <p:nvPr/>
            </p:nvSpPr>
            <p:spPr>
              <a:xfrm>
                <a:off x="2699" y="1664"/>
                <a:ext cx="0" cy="2"/>
              </a:xfrm>
              <a:prstGeom prst="line">
                <a:avLst/>
              </a:prstGeom>
              <a:ln w="11113" cap="flat" cmpd="sng">
                <a:solidFill>
                  <a:srgbClr val="0000FF"/>
                </a:solidFill>
                <a:prstDash val="solid"/>
                <a:headEnd type="none" w="med" len="med"/>
                <a:tailEnd type="none" w="med" len="med"/>
              </a:ln>
            </p:spPr>
          </p:sp>
          <p:sp>
            <p:nvSpPr>
              <p:cNvPr id="85509" name="Line 9518"/>
              <p:cNvSpPr/>
              <p:nvPr/>
            </p:nvSpPr>
            <p:spPr>
              <a:xfrm>
                <a:off x="2697" y="1666"/>
                <a:ext cx="4" cy="0"/>
              </a:xfrm>
              <a:prstGeom prst="line">
                <a:avLst/>
              </a:prstGeom>
              <a:ln w="11113" cap="flat" cmpd="sng">
                <a:solidFill>
                  <a:srgbClr val="0000FF"/>
                </a:solidFill>
                <a:prstDash val="solid"/>
                <a:headEnd type="none" w="med" len="med"/>
                <a:tailEnd type="none" w="med" len="med"/>
              </a:ln>
            </p:spPr>
          </p:sp>
          <p:sp>
            <p:nvSpPr>
              <p:cNvPr id="85510" name="Line 9519"/>
              <p:cNvSpPr/>
              <p:nvPr/>
            </p:nvSpPr>
            <p:spPr>
              <a:xfrm flipV="1">
                <a:off x="2714" y="1659"/>
                <a:ext cx="0" cy="3"/>
              </a:xfrm>
              <a:prstGeom prst="line">
                <a:avLst/>
              </a:prstGeom>
              <a:ln w="11113" cap="flat" cmpd="sng">
                <a:solidFill>
                  <a:srgbClr val="0000FF"/>
                </a:solidFill>
                <a:prstDash val="solid"/>
                <a:headEnd type="none" w="med" len="med"/>
                <a:tailEnd type="none" w="med" len="med"/>
              </a:ln>
            </p:spPr>
          </p:sp>
          <p:sp>
            <p:nvSpPr>
              <p:cNvPr id="85511" name="Line 9520"/>
              <p:cNvSpPr/>
              <p:nvPr/>
            </p:nvSpPr>
            <p:spPr>
              <a:xfrm>
                <a:off x="2713" y="1659"/>
                <a:ext cx="4" cy="0"/>
              </a:xfrm>
              <a:prstGeom prst="line">
                <a:avLst/>
              </a:prstGeom>
              <a:ln w="11113" cap="flat" cmpd="sng">
                <a:solidFill>
                  <a:srgbClr val="0000FF"/>
                </a:solidFill>
                <a:prstDash val="solid"/>
                <a:headEnd type="none" w="med" len="med"/>
                <a:tailEnd type="none" w="med" len="med"/>
              </a:ln>
            </p:spPr>
          </p:sp>
          <p:sp>
            <p:nvSpPr>
              <p:cNvPr id="85512" name="Line 9521"/>
              <p:cNvSpPr/>
              <p:nvPr/>
            </p:nvSpPr>
            <p:spPr>
              <a:xfrm>
                <a:off x="2714" y="1662"/>
                <a:ext cx="0" cy="2"/>
              </a:xfrm>
              <a:prstGeom prst="line">
                <a:avLst/>
              </a:prstGeom>
              <a:ln w="11113" cap="flat" cmpd="sng">
                <a:solidFill>
                  <a:srgbClr val="0000FF"/>
                </a:solidFill>
                <a:prstDash val="solid"/>
                <a:headEnd type="none" w="med" len="med"/>
                <a:tailEnd type="none" w="med" len="med"/>
              </a:ln>
            </p:spPr>
          </p:sp>
          <p:sp>
            <p:nvSpPr>
              <p:cNvPr id="85513" name="Line 9522"/>
              <p:cNvSpPr/>
              <p:nvPr/>
            </p:nvSpPr>
            <p:spPr>
              <a:xfrm>
                <a:off x="2713" y="1664"/>
                <a:ext cx="4" cy="0"/>
              </a:xfrm>
              <a:prstGeom prst="line">
                <a:avLst/>
              </a:prstGeom>
              <a:ln w="11113" cap="flat" cmpd="sng">
                <a:solidFill>
                  <a:srgbClr val="0000FF"/>
                </a:solidFill>
                <a:prstDash val="solid"/>
                <a:headEnd type="none" w="med" len="med"/>
                <a:tailEnd type="none" w="med" len="med"/>
              </a:ln>
            </p:spPr>
          </p:sp>
          <p:sp>
            <p:nvSpPr>
              <p:cNvPr id="85514" name="Line 9523"/>
              <p:cNvSpPr/>
              <p:nvPr/>
            </p:nvSpPr>
            <p:spPr>
              <a:xfrm flipV="1">
                <a:off x="2732" y="1655"/>
                <a:ext cx="0" cy="2"/>
              </a:xfrm>
              <a:prstGeom prst="line">
                <a:avLst/>
              </a:prstGeom>
              <a:ln w="11113" cap="flat" cmpd="sng">
                <a:solidFill>
                  <a:srgbClr val="0000FF"/>
                </a:solidFill>
                <a:prstDash val="solid"/>
                <a:headEnd type="none" w="med" len="med"/>
                <a:tailEnd type="none" w="med" len="med"/>
              </a:ln>
            </p:spPr>
          </p:sp>
          <p:sp>
            <p:nvSpPr>
              <p:cNvPr id="85515" name="Line 9524"/>
              <p:cNvSpPr/>
              <p:nvPr/>
            </p:nvSpPr>
            <p:spPr>
              <a:xfrm>
                <a:off x="2730" y="1655"/>
                <a:ext cx="5" cy="0"/>
              </a:xfrm>
              <a:prstGeom prst="line">
                <a:avLst/>
              </a:prstGeom>
              <a:ln w="11113" cap="flat" cmpd="sng">
                <a:solidFill>
                  <a:srgbClr val="0000FF"/>
                </a:solidFill>
                <a:prstDash val="solid"/>
                <a:headEnd type="none" w="med" len="med"/>
                <a:tailEnd type="none" w="med" len="med"/>
              </a:ln>
            </p:spPr>
          </p:sp>
          <p:sp>
            <p:nvSpPr>
              <p:cNvPr id="85516" name="Line 9525"/>
              <p:cNvSpPr/>
              <p:nvPr/>
            </p:nvSpPr>
            <p:spPr>
              <a:xfrm>
                <a:off x="2732" y="1657"/>
                <a:ext cx="0" cy="2"/>
              </a:xfrm>
              <a:prstGeom prst="line">
                <a:avLst/>
              </a:prstGeom>
              <a:ln w="11113" cap="flat" cmpd="sng">
                <a:solidFill>
                  <a:srgbClr val="0000FF"/>
                </a:solidFill>
                <a:prstDash val="solid"/>
                <a:headEnd type="none" w="med" len="med"/>
                <a:tailEnd type="none" w="med" len="med"/>
              </a:ln>
            </p:spPr>
          </p:sp>
          <p:sp>
            <p:nvSpPr>
              <p:cNvPr id="85517" name="Line 9526"/>
              <p:cNvSpPr/>
              <p:nvPr/>
            </p:nvSpPr>
            <p:spPr>
              <a:xfrm>
                <a:off x="2730" y="1659"/>
                <a:ext cx="5" cy="0"/>
              </a:xfrm>
              <a:prstGeom prst="line">
                <a:avLst/>
              </a:prstGeom>
              <a:ln w="11113" cap="flat" cmpd="sng">
                <a:solidFill>
                  <a:srgbClr val="0000FF"/>
                </a:solidFill>
                <a:prstDash val="solid"/>
                <a:headEnd type="none" w="med" len="med"/>
                <a:tailEnd type="none" w="med" len="med"/>
              </a:ln>
            </p:spPr>
          </p:sp>
          <p:sp>
            <p:nvSpPr>
              <p:cNvPr id="85518" name="Line 9527"/>
              <p:cNvSpPr/>
              <p:nvPr/>
            </p:nvSpPr>
            <p:spPr>
              <a:xfrm flipV="1">
                <a:off x="2750" y="1657"/>
                <a:ext cx="0" cy="2"/>
              </a:xfrm>
              <a:prstGeom prst="line">
                <a:avLst/>
              </a:prstGeom>
              <a:ln w="11113" cap="flat" cmpd="sng">
                <a:solidFill>
                  <a:srgbClr val="0000FF"/>
                </a:solidFill>
                <a:prstDash val="solid"/>
                <a:headEnd type="none" w="med" len="med"/>
                <a:tailEnd type="none" w="med" len="med"/>
              </a:ln>
            </p:spPr>
          </p:sp>
          <p:sp>
            <p:nvSpPr>
              <p:cNvPr id="85519" name="Line 9528"/>
              <p:cNvSpPr/>
              <p:nvPr/>
            </p:nvSpPr>
            <p:spPr>
              <a:xfrm>
                <a:off x="2748" y="1657"/>
                <a:ext cx="4" cy="0"/>
              </a:xfrm>
              <a:prstGeom prst="line">
                <a:avLst/>
              </a:prstGeom>
              <a:ln w="11113" cap="flat" cmpd="sng">
                <a:solidFill>
                  <a:srgbClr val="0000FF"/>
                </a:solidFill>
                <a:prstDash val="solid"/>
                <a:headEnd type="none" w="med" len="med"/>
                <a:tailEnd type="none" w="med" len="med"/>
              </a:ln>
            </p:spPr>
          </p:sp>
          <p:sp>
            <p:nvSpPr>
              <p:cNvPr id="85520" name="Line 9529"/>
              <p:cNvSpPr/>
              <p:nvPr/>
            </p:nvSpPr>
            <p:spPr>
              <a:xfrm>
                <a:off x="2750" y="1659"/>
                <a:ext cx="0" cy="3"/>
              </a:xfrm>
              <a:prstGeom prst="line">
                <a:avLst/>
              </a:prstGeom>
              <a:ln w="11113" cap="flat" cmpd="sng">
                <a:solidFill>
                  <a:srgbClr val="0000FF"/>
                </a:solidFill>
                <a:prstDash val="solid"/>
                <a:headEnd type="none" w="med" len="med"/>
                <a:tailEnd type="none" w="med" len="med"/>
              </a:ln>
            </p:spPr>
          </p:sp>
          <p:sp>
            <p:nvSpPr>
              <p:cNvPr id="85521" name="Line 9530"/>
              <p:cNvSpPr/>
              <p:nvPr/>
            </p:nvSpPr>
            <p:spPr>
              <a:xfrm>
                <a:off x="2748" y="1662"/>
                <a:ext cx="4" cy="0"/>
              </a:xfrm>
              <a:prstGeom prst="line">
                <a:avLst/>
              </a:prstGeom>
              <a:ln w="11113" cap="flat" cmpd="sng">
                <a:solidFill>
                  <a:srgbClr val="0000FF"/>
                </a:solidFill>
                <a:prstDash val="solid"/>
                <a:headEnd type="none" w="med" len="med"/>
                <a:tailEnd type="none" w="med" len="med"/>
              </a:ln>
            </p:spPr>
          </p:sp>
          <p:sp>
            <p:nvSpPr>
              <p:cNvPr id="85522" name="Line 9531"/>
              <p:cNvSpPr/>
              <p:nvPr/>
            </p:nvSpPr>
            <p:spPr>
              <a:xfrm flipV="1">
                <a:off x="2765" y="1657"/>
                <a:ext cx="0" cy="2"/>
              </a:xfrm>
              <a:prstGeom prst="line">
                <a:avLst/>
              </a:prstGeom>
              <a:ln w="11113" cap="flat" cmpd="sng">
                <a:solidFill>
                  <a:srgbClr val="0000FF"/>
                </a:solidFill>
                <a:prstDash val="solid"/>
                <a:headEnd type="none" w="med" len="med"/>
                <a:tailEnd type="none" w="med" len="med"/>
              </a:ln>
            </p:spPr>
          </p:sp>
          <p:sp>
            <p:nvSpPr>
              <p:cNvPr id="85523" name="Line 9532"/>
              <p:cNvSpPr/>
              <p:nvPr/>
            </p:nvSpPr>
            <p:spPr>
              <a:xfrm>
                <a:off x="2763" y="1657"/>
                <a:ext cx="4" cy="0"/>
              </a:xfrm>
              <a:prstGeom prst="line">
                <a:avLst/>
              </a:prstGeom>
              <a:ln w="11113" cap="flat" cmpd="sng">
                <a:solidFill>
                  <a:srgbClr val="0000FF"/>
                </a:solidFill>
                <a:prstDash val="solid"/>
                <a:headEnd type="none" w="med" len="med"/>
                <a:tailEnd type="none" w="med" len="med"/>
              </a:ln>
            </p:spPr>
          </p:sp>
          <p:sp>
            <p:nvSpPr>
              <p:cNvPr id="85524" name="Line 9533"/>
              <p:cNvSpPr/>
              <p:nvPr/>
            </p:nvSpPr>
            <p:spPr>
              <a:xfrm>
                <a:off x="2765" y="1659"/>
                <a:ext cx="0" cy="3"/>
              </a:xfrm>
              <a:prstGeom prst="line">
                <a:avLst/>
              </a:prstGeom>
              <a:ln w="11113" cap="flat" cmpd="sng">
                <a:solidFill>
                  <a:srgbClr val="0000FF"/>
                </a:solidFill>
                <a:prstDash val="solid"/>
                <a:headEnd type="none" w="med" len="med"/>
                <a:tailEnd type="none" w="med" len="med"/>
              </a:ln>
            </p:spPr>
          </p:sp>
          <p:sp>
            <p:nvSpPr>
              <p:cNvPr id="85525" name="Line 9534"/>
              <p:cNvSpPr/>
              <p:nvPr/>
            </p:nvSpPr>
            <p:spPr>
              <a:xfrm>
                <a:off x="2763" y="1662"/>
                <a:ext cx="4" cy="0"/>
              </a:xfrm>
              <a:prstGeom prst="line">
                <a:avLst/>
              </a:prstGeom>
              <a:ln w="11113" cap="flat" cmpd="sng">
                <a:solidFill>
                  <a:srgbClr val="0000FF"/>
                </a:solidFill>
                <a:prstDash val="solid"/>
                <a:headEnd type="none" w="med" len="med"/>
                <a:tailEnd type="none" w="med" len="med"/>
              </a:ln>
            </p:spPr>
          </p:sp>
          <p:sp>
            <p:nvSpPr>
              <p:cNvPr id="85526" name="Line 9535"/>
              <p:cNvSpPr/>
              <p:nvPr/>
            </p:nvSpPr>
            <p:spPr>
              <a:xfrm flipV="1">
                <a:off x="2783" y="1653"/>
                <a:ext cx="0" cy="2"/>
              </a:xfrm>
              <a:prstGeom prst="line">
                <a:avLst/>
              </a:prstGeom>
              <a:ln w="11113" cap="flat" cmpd="sng">
                <a:solidFill>
                  <a:srgbClr val="0000FF"/>
                </a:solidFill>
                <a:prstDash val="solid"/>
                <a:headEnd type="none" w="med" len="med"/>
                <a:tailEnd type="none" w="med" len="med"/>
              </a:ln>
            </p:spPr>
          </p:sp>
          <p:sp>
            <p:nvSpPr>
              <p:cNvPr id="85527" name="Line 9536"/>
              <p:cNvSpPr/>
              <p:nvPr/>
            </p:nvSpPr>
            <p:spPr>
              <a:xfrm>
                <a:off x="2781" y="1653"/>
                <a:ext cx="4" cy="0"/>
              </a:xfrm>
              <a:prstGeom prst="line">
                <a:avLst/>
              </a:prstGeom>
              <a:ln w="11113" cap="flat" cmpd="sng">
                <a:solidFill>
                  <a:srgbClr val="0000FF"/>
                </a:solidFill>
                <a:prstDash val="solid"/>
                <a:headEnd type="none" w="med" len="med"/>
                <a:tailEnd type="none" w="med" len="med"/>
              </a:ln>
            </p:spPr>
          </p:sp>
          <p:sp>
            <p:nvSpPr>
              <p:cNvPr id="85528" name="Line 9537"/>
              <p:cNvSpPr/>
              <p:nvPr/>
            </p:nvSpPr>
            <p:spPr>
              <a:xfrm>
                <a:off x="2783" y="1655"/>
                <a:ext cx="0" cy="2"/>
              </a:xfrm>
              <a:prstGeom prst="line">
                <a:avLst/>
              </a:prstGeom>
              <a:ln w="11113" cap="flat" cmpd="sng">
                <a:solidFill>
                  <a:srgbClr val="0000FF"/>
                </a:solidFill>
                <a:prstDash val="solid"/>
                <a:headEnd type="none" w="med" len="med"/>
                <a:tailEnd type="none" w="med" len="med"/>
              </a:ln>
            </p:spPr>
          </p:sp>
          <p:sp>
            <p:nvSpPr>
              <p:cNvPr id="85529" name="Line 9538"/>
              <p:cNvSpPr/>
              <p:nvPr/>
            </p:nvSpPr>
            <p:spPr>
              <a:xfrm>
                <a:off x="2781" y="1657"/>
                <a:ext cx="4" cy="0"/>
              </a:xfrm>
              <a:prstGeom prst="line">
                <a:avLst/>
              </a:prstGeom>
              <a:ln w="11113" cap="flat" cmpd="sng">
                <a:solidFill>
                  <a:srgbClr val="0000FF"/>
                </a:solidFill>
                <a:prstDash val="solid"/>
                <a:headEnd type="none" w="med" len="med"/>
                <a:tailEnd type="none" w="med" len="med"/>
              </a:ln>
            </p:spPr>
          </p:sp>
          <p:sp>
            <p:nvSpPr>
              <p:cNvPr id="85530" name="Line 9539"/>
              <p:cNvSpPr/>
              <p:nvPr/>
            </p:nvSpPr>
            <p:spPr>
              <a:xfrm flipV="1">
                <a:off x="2800" y="1657"/>
                <a:ext cx="0" cy="2"/>
              </a:xfrm>
              <a:prstGeom prst="line">
                <a:avLst/>
              </a:prstGeom>
              <a:ln w="11113" cap="flat" cmpd="sng">
                <a:solidFill>
                  <a:srgbClr val="0000FF"/>
                </a:solidFill>
                <a:prstDash val="solid"/>
                <a:headEnd type="none" w="med" len="med"/>
                <a:tailEnd type="none" w="med" len="med"/>
              </a:ln>
            </p:spPr>
          </p:sp>
          <p:sp>
            <p:nvSpPr>
              <p:cNvPr id="85531" name="Line 9540"/>
              <p:cNvSpPr/>
              <p:nvPr/>
            </p:nvSpPr>
            <p:spPr>
              <a:xfrm>
                <a:off x="2798" y="1657"/>
                <a:ext cx="5" cy="0"/>
              </a:xfrm>
              <a:prstGeom prst="line">
                <a:avLst/>
              </a:prstGeom>
              <a:ln w="11113" cap="flat" cmpd="sng">
                <a:solidFill>
                  <a:srgbClr val="0000FF"/>
                </a:solidFill>
                <a:prstDash val="solid"/>
                <a:headEnd type="none" w="med" len="med"/>
                <a:tailEnd type="none" w="med" len="med"/>
              </a:ln>
            </p:spPr>
          </p:sp>
          <p:sp>
            <p:nvSpPr>
              <p:cNvPr id="85532" name="Line 9541"/>
              <p:cNvSpPr/>
              <p:nvPr/>
            </p:nvSpPr>
            <p:spPr>
              <a:xfrm>
                <a:off x="2800" y="1659"/>
                <a:ext cx="0" cy="3"/>
              </a:xfrm>
              <a:prstGeom prst="line">
                <a:avLst/>
              </a:prstGeom>
              <a:ln w="11113" cap="flat" cmpd="sng">
                <a:solidFill>
                  <a:srgbClr val="0000FF"/>
                </a:solidFill>
                <a:prstDash val="solid"/>
                <a:headEnd type="none" w="med" len="med"/>
                <a:tailEnd type="none" w="med" len="med"/>
              </a:ln>
            </p:spPr>
          </p:sp>
          <p:sp>
            <p:nvSpPr>
              <p:cNvPr id="85533" name="Line 9542"/>
              <p:cNvSpPr/>
              <p:nvPr/>
            </p:nvSpPr>
            <p:spPr>
              <a:xfrm>
                <a:off x="2798" y="1662"/>
                <a:ext cx="5" cy="0"/>
              </a:xfrm>
              <a:prstGeom prst="line">
                <a:avLst/>
              </a:prstGeom>
              <a:ln w="11113" cap="flat" cmpd="sng">
                <a:solidFill>
                  <a:srgbClr val="0000FF"/>
                </a:solidFill>
                <a:prstDash val="solid"/>
                <a:headEnd type="none" w="med" len="med"/>
                <a:tailEnd type="none" w="med" len="med"/>
              </a:ln>
            </p:spPr>
          </p:sp>
          <p:sp>
            <p:nvSpPr>
              <p:cNvPr id="85534" name="Line 9543"/>
              <p:cNvSpPr/>
              <p:nvPr/>
            </p:nvSpPr>
            <p:spPr>
              <a:xfrm flipV="1">
                <a:off x="2816" y="1664"/>
                <a:ext cx="0" cy="4"/>
              </a:xfrm>
              <a:prstGeom prst="line">
                <a:avLst/>
              </a:prstGeom>
              <a:ln w="11113" cap="flat" cmpd="sng">
                <a:solidFill>
                  <a:srgbClr val="0000FF"/>
                </a:solidFill>
                <a:prstDash val="solid"/>
                <a:headEnd type="none" w="med" len="med"/>
                <a:tailEnd type="none" w="med" len="med"/>
              </a:ln>
            </p:spPr>
          </p:sp>
          <p:sp>
            <p:nvSpPr>
              <p:cNvPr id="85535" name="Line 9544"/>
              <p:cNvSpPr/>
              <p:nvPr/>
            </p:nvSpPr>
            <p:spPr>
              <a:xfrm>
                <a:off x="2814" y="1664"/>
                <a:ext cx="4" cy="0"/>
              </a:xfrm>
              <a:prstGeom prst="line">
                <a:avLst/>
              </a:prstGeom>
              <a:ln w="11113" cap="flat" cmpd="sng">
                <a:solidFill>
                  <a:srgbClr val="0000FF"/>
                </a:solidFill>
                <a:prstDash val="solid"/>
                <a:headEnd type="none" w="med" len="med"/>
                <a:tailEnd type="none" w="med" len="med"/>
              </a:ln>
            </p:spPr>
          </p:sp>
          <p:sp>
            <p:nvSpPr>
              <p:cNvPr id="85536" name="Line 9545"/>
              <p:cNvSpPr/>
              <p:nvPr/>
            </p:nvSpPr>
            <p:spPr>
              <a:xfrm>
                <a:off x="2816" y="1668"/>
                <a:ext cx="0" cy="4"/>
              </a:xfrm>
              <a:prstGeom prst="line">
                <a:avLst/>
              </a:prstGeom>
              <a:ln w="11113" cap="flat" cmpd="sng">
                <a:solidFill>
                  <a:srgbClr val="0000FF"/>
                </a:solidFill>
                <a:prstDash val="solid"/>
                <a:headEnd type="none" w="med" len="med"/>
                <a:tailEnd type="none" w="med" len="med"/>
              </a:ln>
            </p:spPr>
          </p:sp>
          <p:sp>
            <p:nvSpPr>
              <p:cNvPr id="85537" name="Line 9546"/>
              <p:cNvSpPr/>
              <p:nvPr/>
            </p:nvSpPr>
            <p:spPr>
              <a:xfrm>
                <a:off x="2814" y="1672"/>
                <a:ext cx="4" cy="0"/>
              </a:xfrm>
              <a:prstGeom prst="line">
                <a:avLst/>
              </a:prstGeom>
              <a:ln w="11113" cap="flat" cmpd="sng">
                <a:solidFill>
                  <a:srgbClr val="0000FF"/>
                </a:solidFill>
                <a:prstDash val="solid"/>
                <a:headEnd type="none" w="med" len="med"/>
                <a:tailEnd type="none" w="med" len="med"/>
              </a:ln>
            </p:spPr>
          </p:sp>
          <p:sp>
            <p:nvSpPr>
              <p:cNvPr id="85538" name="Line 9547"/>
              <p:cNvSpPr/>
              <p:nvPr/>
            </p:nvSpPr>
            <p:spPr>
              <a:xfrm flipV="1">
                <a:off x="2833" y="1672"/>
                <a:ext cx="0" cy="4"/>
              </a:xfrm>
              <a:prstGeom prst="line">
                <a:avLst/>
              </a:prstGeom>
              <a:ln w="11113" cap="flat" cmpd="sng">
                <a:solidFill>
                  <a:srgbClr val="0000FF"/>
                </a:solidFill>
                <a:prstDash val="solid"/>
                <a:headEnd type="none" w="med" len="med"/>
                <a:tailEnd type="none" w="med" len="med"/>
              </a:ln>
            </p:spPr>
          </p:sp>
          <p:sp>
            <p:nvSpPr>
              <p:cNvPr id="85539" name="Line 9548"/>
              <p:cNvSpPr/>
              <p:nvPr/>
            </p:nvSpPr>
            <p:spPr>
              <a:xfrm>
                <a:off x="2831" y="1672"/>
                <a:ext cx="4" cy="0"/>
              </a:xfrm>
              <a:prstGeom prst="line">
                <a:avLst/>
              </a:prstGeom>
              <a:ln w="11113" cap="flat" cmpd="sng">
                <a:solidFill>
                  <a:srgbClr val="0000FF"/>
                </a:solidFill>
                <a:prstDash val="solid"/>
                <a:headEnd type="none" w="med" len="med"/>
                <a:tailEnd type="none" w="med" len="med"/>
              </a:ln>
            </p:spPr>
          </p:sp>
          <p:sp>
            <p:nvSpPr>
              <p:cNvPr id="85540" name="Line 9549"/>
              <p:cNvSpPr/>
              <p:nvPr/>
            </p:nvSpPr>
            <p:spPr>
              <a:xfrm>
                <a:off x="2833" y="1676"/>
                <a:ext cx="0" cy="5"/>
              </a:xfrm>
              <a:prstGeom prst="line">
                <a:avLst/>
              </a:prstGeom>
              <a:ln w="11113" cap="flat" cmpd="sng">
                <a:solidFill>
                  <a:srgbClr val="0000FF"/>
                </a:solidFill>
                <a:prstDash val="solid"/>
                <a:headEnd type="none" w="med" len="med"/>
                <a:tailEnd type="none" w="med" len="med"/>
              </a:ln>
            </p:spPr>
          </p:sp>
          <p:sp>
            <p:nvSpPr>
              <p:cNvPr id="85541" name="Line 9550"/>
              <p:cNvSpPr/>
              <p:nvPr/>
            </p:nvSpPr>
            <p:spPr>
              <a:xfrm>
                <a:off x="2831" y="1681"/>
                <a:ext cx="4" cy="0"/>
              </a:xfrm>
              <a:prstGeom prst="line">
                <a:avLst/>
              </a:prstGeom>
              <a:ln w="11113" cap="flat" cmpd="sng">
                <a:solidFill>
                  <a:srgbClr val="0000FF"/>
                </a:solidFill>
                <a:prstDash val="solid"/>
                <a:headEnd type="none" w="med" len="med"/>
                <a:tailEnd type="none" w="med" len="med"/>
              </a:ln>
            </p:spPr>
          </p:sp>
          <p:sp>
            <p:nvSpPr>
              <p:cNvPr id="85542" name="Line 9551"/>
              <p:cNvSpPr/>
              <p:nvPr/>
            </p:nvSpPr>
            <p:spPr>
              <a:xfrm flipV="1">
                <a:off x="2849" y="1678"/>
                <a:ext cx="0" cy="5"/>
              </a:xfrm>
              <a:prstGeom prst="line">
                <a:avLst/>
              </a:prstGeom>
              <a:ln w="11113" cap="flat" cmpd="sng">
                <a:solidFill>
                  <a:srgbClr val="0000FF"/>
                </a:solidFill>
                <a:prstDash val="solid"/>
                <a:headEnd type="none" w="med" len="med"/>
                <a:tailEnd type="none" w="med" len="med"/>
              </a:ln>
            </p:spPr>
          </p:sp>
          <p:sp>
            <p:nvSpPr>
              <p:cNvPr id="85543" name="Line 9552"/>
              <p:cNvSpPr/>
              <p:nvPr/>
            </p:nvSpPr>
            <p:spPr>
              <a:xfrm>
                <a:off x="2846" y="1678"/>
                <a:ext cx="5" cy="0"/>
              </a:xfrm>
              <a:prstGeom prst="line">
                <a:avLst/>
              </a:prstGeom>
              <a:ln w="11113" cap="flat" cmpd="sng">
                <a:solidFill>
                  <a:srgbClr val="0000FF"/>
                </a:solidFill>
                <a:prstDash val="solid"/>
                <a:headEnd type="none" w="med" len="med"/>
                <a:tailEnd type="none" w="med" len="med"/>
              </a:ln>
            </p:spPr>
          </p:sp>
          <p:sp>
            <p:nvSpPr>
              <p:cNvPr id="85544" name="Line 9553"/>
              <p:cNvSpPr/>
              <p:nvPr/>
            </p:nvSpPr>
            <p:spPr>
              <a:xfrm>
                <a:off x="2849" y="1683"/>
                <a:ext cx="0" cy="4"/>
              </a:xfrm>
              <a:prstGeom prst="line">
                <a:avLst/>
              </a:prstGeom>
              <a:ln w="11113" cap="flat" cmpd="sng">
                <a:solidFill>
                  <a:srgbClr val="0000FF"/>
                </a:solidFill>
                <a:prstDash val="solid"/>
                <a:headEnd type="none" w="med" len="med"/>
                <a:tailEnd type="none" w="med" len="med"/>
              </a:ln>
            </p:spPr>
          </p:sp>
          <p:sp>
            <p:nvSpPr>
              <p:cNvPr id="85545" name="Line 9554"/>
              <p:cNvSpPr/>
              <p:nvPr/>
            </p:nvSpPr>
            <p:spPr>
              <a:xfrm>
                <a:off x="2846" y="1687"/>
                <a:ext cx="5" cy="0"/>
              </a:xfrm>
              <a:prstGeom prst="line">
                <a:avLst/>
              </a:prstGeom>
              <a:ln w="11113" cap="flat" cmpd="sng">
                <a:solidFill>
                  <a:srgbClr val="0000FF"/>
                </a:solidFill>
                <a:prstDash val="solid"/>
                <a:headEnd type="none" w="med" len="med"/>
                <a:tailEnd type="none" w="med" len="med"/>
              </a:ln>
            </p:spPr>
          </p:sp>
          <p:sp>
            <p:nvSpPr>
              <p:cNvPr id="85546" name="Line 9555"/>
              <p:cNvSpPr/>
              <p:nvPr/>
            </p:nvSpPr>
            <p:spPr>
              <a:xfrm flipV="1">
                <a:off x="2866" y="1689"/>
                <a:ext cx="0" cy="4"/>
              </a:xfrm>
              <a:prstGeom prst="line">
                <a:avLst/>
              </a:prstGeom>
              <a:ln w="11113" cap="flat" cmpd="sng">
                <a:solidFill>
                  <a:srgbClr val="0000FF"/>
                </a:solidFill>
                <a:prstDash val="solid"/>
                <a:headEnd type="none" w="med" len="med"/>
                <a:tailEnd type="none" w="med" len="med"/>
              </a:ln>
            </p:spPr>
          </p:sp>
          <p:sp>
            <p:nvSpPr>
              <p:cNvPr id="85547" name="Line 9556"/>
              <p:cNvSpPr/>
              <p:nvPr/>
            </p:nvSpPr>
            <p:spPr>
              <a:xfrm>
                <a:off x="2864" y="1689"/>
                <a:ext cx="4" cy="0"/>
              </a:xfrm>
              <a:prstGeom prst="line">
                <a:avLst/>
              </a:prstGeom>
              <a:ln w="11113" cap="flat" cmpd="sng">
                <a:solidFill>
                  <a:srgbClr val="0000FF"/>
                </a:solidFill>
                <a:prstDash val="solid"/>
                <a:headEnd type="none" w="med" len="med"/>
                <a:tailEnd type="none" w="med" len="med"/>
              </a:ln>
            </p:spPr>
          </p:sp>
          <p:sp>
            <p:nvSpPr>
              <p:cNvPr id="85548" name="Line 9557"/>
              <p:cNvSpPr/>
              <p:nvPr/>
            </p:nvSpPr>
            <p:spPr>
              <a:xfrm>
                <a:off x="2866" y="1693"/>
                <a:ext cx="0" cy="4"/>
              </a:xfrm>
              <a:prstGeom prst="line">
                <a:avLst/>
              </a:prstGeom>
              <a:ln w="11113" cap="flat" cmpd="sng">
                <a:solidFill>
                  <a:srgbClr val="0000FF"/>
                </a:solidFill>
                <a:prstDash val="solid"/>
                <a:headEnd type="none" w="med" len="med"/>
                <a:tailEnd type="none" w="med" len="med"/>
              </a:ln>
            </p:spPr>
          </p:sp>
          <p:sp>
            <p:nvSpPr>
              <p:cNvPr id="85549" name="Line 9558"/>
              <p:cNvSpPr/>
              <p:nvPr/>
            </p:nvSpPr>
            <p:spPr>
              <a:xfrm>
                <a:off x="2864" y="1697"/>
                <a:ext cx="4" cy="0"/>
              </a:xfrm>
              <a:prstGeom prst="line">
                <a:avLst/>
              </a:prstGeom>
              <a:ln w="11113" cap="flat" cmpd="sng">
                <a:solidFill>
                  <a:srgbClr val="0000FF"/>
                </a:solidFill>
                <a:prstDash val="solid"/>
                <a:headEnd type="none" w="med" len="med"/>
                <a:tailEnd type="none" w="med" len="med"/>
              </a:ln>
            </p:spPr>
          </p:sp>
          <p:sp>
            <p:nvSpPr>
              <p:cNvPr id="85550" name="Line 9559"/>
              <p:cNvSpPr/>
              <p:nvPr/>
            </p:nvSpPr>
            <p:spPr>
              <a:xfrm flipV="1">
                <a:off x="2884" y="1689"/>
                <a:ext cx="0" cy="4"/>
              </a:xfrm>
              <a:prstGeom prst="line">
                <a:avLst/>
              </a:prstGeom>
              <a:ln w="11113" cap="flat" cmpd="sng">
                <a:solidFill>
                  <a:srgbClr val="0000FF"/>
                </a:solidFill>
                <a:prstDash val="solid"/>
                <a:headEnd type="none" w="med" len="med"/>
                <a:tailEnd type="none" w="med" len="med"/>
              </a:ln>
            </p:spPr>
          </p:sp>
          <p:sp>
            <p:nvSpPr>
              <p:cNvPr id="85551" name="Line 9560"/>
              <p:cNvSpPr/>
              <p:nvPr/>
            </p:nvSpPr>
            <p:spPr>
              <a:xfrm>
                <a:off x="2881" y="1689"/>
                <a:ext cx="5" cy="0"/>
              </a:xfrm>
              <a:prstGeom prst="line">
                <a:avLst/>
              </a:prstGeom>
              <a:ln w="11113" cap="flat" cmpd="sng">
                <a:solidFill>
                  <a:srgbClr val="0000FF"/>
                </a:solidFill>
                <a:prstDash val="solid"/>
                <a:headEnd type="none" w="med" len="med"/>
                <a:tailEnd type="none" w="med" len="med"/>
              </a:ln>
            </p:spPr>
          </p:sp>
          <p:sp>
            <p:nvSpPr>
              <p:cNvPr id="85552" name="Line 9561"/>
              <p:cNvSpPr/>
              <p:nvPr/>
            </p:nvSpPr>
            <p:spPr>
              <a:xfrm>
                <a:off x="2884" y="1693"/>
                <a:ext cx="0" cy="4"/>
              </a:xfrm>
              <a:prstGeom prst="line">
                <a:avLst/>
              </a:prstGeom>
              <a:ln w="11113" cap="flat" cmpd="sng">
                <a:solidFill>
                  <a:srgbClr val="0000FF"/>
                </a:solidFill>
                <a:prstDash val="solid"/>
                <a:headEnd type="none" w="med" len="med"/>
                <a:tailEnd type="none" w="med" len="med"/>
              </a:ln>
            </p:spPr>
          </p:sp>
          <p:sp>
            <p:nvSpPr>
              <p:cNvPr id="85553" name="Line 9562"/>
              <p:cNvSpPr/>
              <p:nvPr/>
            </p:nvSpPr>
            <p:spPr>
              <a:xfrm>
                <a:off x="2881" y="1697"/>
                <a:ext cx="5" cy="0"/>
              </a:xfrm>
              <a:prstGeom prst="line">
                <a:avLst/>
              </a:prstGeom>
              <a:ln w="11113" cap="flat" cmpd="sng">
                <a:solidFill>
                  <a:srgbClr val="0000FF"/>
                </a:solidFill>
                <a:prstDash val="solid"/>
                <a:headEnd type="none" w="med" len="med"/>
                <a:tailEnd type="none" w="med" len="med"/>
              </a:ln>
            </p:spPr>
          </p:sp>
          <p:sp>
            <p:nvSpPr>
              <p:cNvPr id="85554" name="Line 9563"/>
              <p:cNvSpPr/>
              <p:nvPr/>
            </p:nvSpPr>
            <p:spPr>
              <a:xfrm flipV="1">
                <a:off x="2899" y="1704"/>
                <a:ext cx="0" cy="2"/>
              </a:xfrm>
              <a:prstGeom prst="line">
                <a:avLst/>
              </a:prstGeom>
              <a:ln w="11113" cap="flat" cmpd="sng">
                <a:solidFill>
                  <a:srgbClr val="0000FF"/>
                </a:solidFill>
                <a:prstDash val="solid"/>
                <a:headEnd type="none" w="med" len="med"/>
                <a:tailEnd type="none" w="med" len="med"/>
              </a:ln>
            </p:spPr>
          </p:sp>
          <p:sp>
            <p:nvSpPr>
              <p:cNvPr id="85555" name="Line 9564"/>
              <p:cNvSpPr/>
              <p:nvPr/>
            </p:nvSpPr>
            <p:spPr>
              <a:xfrm>
                <a:off x="2897" y="1704"/>
                <a:ext cx="4" cy="0"/>
              </a:xfrm>
              <a:prstGeom prst="line">
                <a:avLst/>
              </a:prstGeom>
              <a:ln w="11113" cap="flat" cmpd="sng">
                <a:solidFill>
                  <a:srgbClr val="0000FF"/>
                </a:solidFill>
                <a:prstDash val="solid"/>
                <a:headEnd type="none" w="med" len="med"/>
                <a:tailEnd type="none" w="med" len="med"/>
              </a:ln>
            </p:spPr>
          </p:sp>
          <p:sp>
            <p:nvSpPr>
              <p:cNvPr id="85556" name="Line 9565"/>
              <p:cNvSpPr/>
              <p:nvPr/>
            </p:nvSpPr>
            <p:spPr>
              <a:xfrm>
                <a:off x="2899" y="1706"/>
                <a:ext cx="0" cy="2"/>
              </a:xfrm>
              <a:prstGeom prst="line">
                <a:avLst/>
              </a:prstGeom>
              <a:ln w="11113" cap="flat" cmpd="sng">
                <a:solidFill>
                  <a:srgbClr val="0000FF"/>
                </a:solidFill>
                <a:prstDash val="solid"/>
                <a:headEnd type="none" w="med" len="med"/>
                <a:tailEnd type="none" w="med" len="med"/>
              </a:ln>
            </p:spPr>
          </p:sp>
          <p:sp>
            <p:nvSpPr>
              <p:cNvPr id="85557" name="Line 9566"/>
              <p:cNvSpPr/>
              <p:nvPr/>
            </p:nvSpPr>
            <p:spPr>
              <a:xfrm>
                <a:off x="2897" y="1708"/>
                <a:ext cx="4" cy="0"/>
              </a:xfrm>
              <a:prstGeom prst="line">
                <a:avLst/>
              </a:prstGeom>
              <a:ln w="11113" cap="flat" cmpd="sng">
                <a:solidFill>
                  <a:srgbClr val="0000FF"/>
                </a:solidFill>
                <a:prstDash val="solid"/>
                <a:headEnd type="none" w="med" len="med"/>
                <a:tailEnd type="none" w="med" len="med"/>
              </a:ln>
            </p:spPr>
          </p:sp>
          <p:sp>
            <p:nvSpPr>
              <p:cNvPr id="85558" name="Line 9567"/>
              <p:cNvSpPr/>
              <p:nvPr/>
            </p:nvSpPr>
            <p:spPr>
              <a:xfrm flipV="1">
                <a:off x="2917" y="1714"/>
                <a:ext cx="0" cy="4"/>
              </a:xfrm>
              <a:prstGeom prst="line">
                <a:avLst/>
              </a:prstGeom>
              <a:ln w="11113" cap="flat" cmpd="sng">
                <a:solidFill>
                  <a:srgbClr val="0000FF"/>
                </a:solidFill>
                <a:prstDash val="solid"/>
                <a:headEnd type="none" w="med" len="med"/>
                <a:tailEnd type="none" w="med" len="med"/>
              </a:ln>
            </p:spPr>
          </p:sp>
          <p:sp>
            <p:nvSpPr>
              <p:cNvPr id="85559" name="Line 9568"/>
              <p:cNvSpPr/>
              <p:nvPr/>
            </p:nvSpPr>
            <p:spPr>
              <a:xfrm>
                <a:off x="2914" y="1714"/>
                <a:ext cx="5" cy="0"/>
              </a:xfrm>
              <a:prstGeom prst="line">
                <a:avLst/>
              </a:prstGeom>
              <a:ln w="11113" cap="flat" cmpd="sng">
                <a:solidFill>
                  <a:srgbClr val="0000FF"/>
                </a:solidFill>
                <a:prstDash val="solid"/>
                <a:headEnd type="none" w="med" len="med"/>
                <a:tailEnd type="none" w="med" len="med"/>
              </a:ln>
            </p:spPr>
          </p:sp>
          <p:sp>
            <p:nvSpPr>
              <p:cNvPr id="85560" name="Line 9569"/>
              <p:cNvSpPr/>
              <p:nvPr/>
            </p:nvSpPr>
            <p:spPr>
              <a:xfrm>
                <a:off x="2917" y="1718"/>
                <a:ext cx="0" cy="5"/>
              </a:xfrm>
              <a:prstGeom prst="line">
                <a:avLst/>
              </a:prstGeom>
              <a:ln w="11113" cap="flat" cmpd="sng">
                <a:solidFill>
                  <a:srgbClr val="0000FF"/>
                </a:solidFill>
                <a:prstDash val="solid"/>
                <a:headEnd type="none" w="med" len="med"/>
                <a:tailEnd type="none" w="med" len="med"/>
              </a:ln>
            </p:spPr>
          </p:sp>
          <p:sp>
            <p:nvSpPr>
              <p:cNvPr id="85561" name="Line 9570"/>
              <p:cNvSpPr/>
              <p:nvPr/>
            </p:nvSpPr>
            <p:spPr>
              <a:xfrm>
                <a:off x="2914" y="1723"/>
                <a:ext cx="5" cy="0"/>
              </a:xfrm>
              <a:prstGeom prst="line">
                <a:avLst/>
              </a:prstGeom>
              <a:ln w="11113" cap="flat" cmpd="sng">
                <a:solidFill>
                  <a:srgbClr val="0000FF"/>
                </a:solidFill>
                <a:prstDash val="solid"/>
                <a:headEnd type="none" w="med" len="med"/>
                <a:tailEnd type="none" w="med" len="med"/>
              </a:ln>
            </p:spPr>
          </p:sp>
          <p:sp>
            <p:nvSpPr>
              <p:cNvPr id="85562" name="Line 9571"/>
              <p:cNvSpPr/>
              <p:nvPr/>
            </p:nvSpPr>
            <p:spPr>
              <a:xfrm flipV="1">
                <a:off x="2934" y="1733"/>
                <a:ext cx="0" cy="4"/>
              </a:xfrm>
              <a:prstGeom prst="line">
                <a:avLst/>
              </a:prstGeom>
              <a:ln w="11113" cap="flat" cmpd="sng">
                <a:solidFill>
                  <a:srgbClr val="0000FF"/>
                </a:solidFill>
                <a:prstDash val="solid"/>
                <a:headEnd type="none" w="med" len="med"/>
                <a:tailEnd type="none" w="med" len="med"/>
              </a:ln>
            </p:spPr>
          </p:sp>
          <p:sp>
            <p:nvSpPr>
              <p:cNvPr id="85563" name="Line 9572"/>
              <p:cNvSpPr/>
              <p:nvPr/>
            </p:nvSpPr>
            <p:spPr>
              <a:xfrm>
                <a:off x="2932" y="1733"/>
                <a:ext cx="4" cy="0"/>
              </a:xfrm>
              <a:prstGeom prst="line">
                <a:avLst/>
              </a:prstGeom>
              <a:ln w="11113" cap="flat" cmpd="sng">
                <a:solidFill>
                  <a:srgbClr val="0000FF"/>
                </a:solidFill>
                <a:prstDash val="solid"/>
                <a:headEnd type="none" w="med" len="med"/>
                <a:tailEnd type="none" w="med" len="med"/>
              </a:ln>
            </p:spPr>
          </p:sp>
          <p:sp>
            <p:nvSpPr>
              <p:cNvPr id="85564" name="Line 9573"/>
              <p:cNvSpPr/>
              <p:nvPr/>
            </p:nvSpPr>
            <p:spPr>
              <a:xfrm>
                <a:off x="2934" y="1737"/>
                <a:ext cx="0" cy="5"/>
              </a:xfrm>
              <a:prstGeom prst="line">
                <a:avLst/>
              </a:prstGeom>
              <a:ln w="11113" cap="flat" cmpd="sng">
                <a:solidFill>
                  <a:srgbClr val="0000FF"/>
                </a:solidFill>
                <a:prstDash val="solid"/>
                <a:headEnd type="none" w="med" len="med"/>
                <a:tailEnd type="none" w="med" len="med"/>
              </a:ln>
            </p:spPr>
          </p:sp>
          <p:sp>
            <p:nvSpPr>
              <p:cNvPr id="85565" name="Line 9574"/>
              <p:cNvSpPr/>
              <p:nvPr/>
            </p:nvSpPr>
            <p:spPr>
              <a:xfrm>
                <a:off x="2932" y="1742"/>
                <a:ext cx="4" cy="0"/>
              </a:xfrm>
              <a:prstGeom prst="line">
                <a:avLst/>
              </a:prstGeom>
              <a:ln w="11113" cap="flat" cmpd="sng">
                <a:solidFill>
                  <a:srgbClr val="0000FF"/>
                </a:solidFill>
                <a:prstDash val="solid"/>
                <a:headEnd type="none" w="med" len="med"/>
                <a:tailEnd type="none" w="med" len="med"/>
              </a:ln>
            </p:spPr>
          </p:sp>
          <p:sp>
            <p:nvSpPr>
              <p:cNvPr id="85566" name="Line 9575"/>
              <p:cNvSpPr/>
              <p:nvPr/>
            </p:nvSpPr>
            <p:spPr>
              <a:xfrm flipV="1">
                <a:off x="2949" y="1746"/>
                <a:ext cx="0" cy="4"/>
              </a:xfrm>
              <a:prstGeom prst="line">
                <a:avLst/>
              </a:prstGeom>
              <a:ln w="11113" cap="flat" cmpd="sng">
                <a:solidFill>
                  <a:srgbClr val="0000FF"/>
                </a:solidFill>
                <a:prstDash val="solid"/>
                <a:headEnd type="none" w="med" len="med"/>
                <a:tailEnd type="none" w="med" len="med"/>
              </a:ln>
            </p:spPr>
          </p:sp>
          <p:sp>
            <p:nvSpPr>
              <p:cNvPr id="85567" name="Line 9576"/>
              <p:cNvSpPr/>
              <p:nvPr/>
            </p:nvSpPr>
            <p:spPr>
              <a:xfrm>
                <a:off x="2948" y="1746"/>
                <a:ext cx="4" cy="0"/>
              </a:xfrm>
              <a:prstGeom prst="line">
                <a:avLst/>
              </a:prstGeom>
              <a:ln w="11113" cap="flat" cmpd="sng">
                <a:solidFill>
                  <a:srgbClr val="0000FF"/>
                </a:solidFill>
                <a:prstDash val="solid"/>
                <a:headEnd type="none" w="med" len="med"/>
                <a:tailEnd type="none" w="med" len="med"/>
              </a:ln>
            </p:spPr>
          </p:sp>
          <p:sp>
            <p:nvSpPr>
              <p:cNvPr id="85568" name="Line 9577"/>
              <p:cNvSpPr/>
              <p:nvPr/>
            </p:nvSpPr>
            <p:spPr>
              <a:xfrm>
                <a:off x="2949" y="1750"/>
                <a:ext cx="0" cy="5"/>
              </a:xfrm>
              <a:prstGeom prst="line">
                <a:avLst/>
              </a:prstGeom>
              <a:ln w="11113" cap="flat" cmpd="sng">
                <a:solidFill>
                  <a:srgbClr val="0000FF"/>
                </a:solidFill>
                <a:prstDash val="solid"/>
                <a:headEnd type="none" w="med" len="med"/>
                <a:tailEnd type="none" w="med" len="med"/>
              </a:ln>
            </p:spPr>
          </p:sp>
          <p:sp>
            <p:nvSpPr>
              <p:cNvPr id="85569" name="Line 9578"/>
              <p:cNvSpPr/>
              <p:nvPr/>
            </p:nvSpPr>
            <p:spPr>
              <a:xfrm>
                <a:off x="2948" y="1755"/>
                <a:ext cx="4" cy="0"/>
              </a:xfrm>
              <a:prstGeom prst="line">
                <a:avLst/>
              </a:prstGeom>
              <a:ln w="11113" cap="flat" cmpd="sng">
                <a:solidFill>
                  <a:srgbClr val="0000FF"/>
                </a:solidFill>
                <a:prstDash val="solid"/>
                <a:headEnd type="none" w="med" len="med"/>
                <a:tailEnd type="none" w="med" len="med"/>
              </a:ln>
            </p:spPr>
          </p:sp>
          <p:sp>
            <p:nvSpPr>
              <p:cNvPr id="85570" name="Line 9579"/>
              <p:cNvSpPr/>
              <p:nvPr/>
            </p:nvSpPr>
            <p:spPr>
              <a:xfrm flipV="1">
                <a:off x="2967" y="1755"/>
                <a:ext cx="0" cy="1"/>
              </a:xfrm>
              <a:prstGeom prst="line">
                <a:avLst/>
              </a:prstGeom>
              <a:ln w="11113" cap="flat" cmpd="sng">
                <a:solidFill>
                  <a:srgbClr val="0000FF"/>
                </a:solidFill>
                <a:prstDash val="solid"/>
                <a:headEnd type="none" w="med" len="med"/>
                <a:tailEnd type="none" w="med" len="med"/>
              </a:ln>
            </p:spPr>
          </p:sp>
          <p:sp>
            <p:nvSpPr>
              <p:cNvPr id="85571" name="Line 9580"/>
              <p:cNvSpPr/>
              <p:nvPr/>
            </p:nvSpPr>
            <p:spPr>
              <a:xfrm>
                <a:off x="2965" y="1755"/>
                <a:ext cx="5" cy="0"/>
              </a:xfrm>
              <a:prstGeom prst="line">
                <a:avLst/>
              </a:prstGeom>
              <a:ln w="11113" cap="flat" cmpd="sng">
                <a:solidFill>
                  <a:srgbClr val="0000FF"/>
                </a:solidFill>
                <a:prstDash val="solid"/>
                <a:headEnd type="none" w="med" len="med"/>
                <a:tailEnd type="none" w="med" len="med"/>
              </a:ln>
            </p:spPr>
          </p:sp>
          <p:sp>
            <p:nvSpPr>
              <p:cNvPr id="85572" name="Line 9581"/>
              <p:cNvSpPr/>
              <p:nvPr/>
            </p:nvSpPr>
            <p:spPr>
              <a:xfrm>
                <a:off x="2967" y="1756"/>
                <a:ext cx="0" cy="3"/>
              </a:xfrm>
              <a:prstGeom prst="line">
                <a:avLst/>
              </a:prstGeom>
              <a:ln w="11113" cap="flat" cmpd="sng">
                <a:solidFill>
                  <a:srgbClr val="0000FF"/>
                </a:solidFill>
                <a:prstDash val="solid"/>
                <a:headEnd type="none" w="med" len="med"/>
                <a:tailEnd type="none" w="med" len="med"/>
              </a:ln>
            </p:spPr>
          </p:sp>
          <p:sp>
            <p:nvSpPr>
              <p:cNvPr id="85573" name="Line 9582"/>
              <p:cNvSpPr/>
              <p:nvPr/>
            </p:nvSpPr>
            <p:spPr>
              <a:xfrm>
                <a:off x="2965" y="1759"/>
                <a:ext cx="5" cy="0"/>
              </a:xfrm>
              <a:prstGeom prst="line">
                <a:avLst/>
              </a:prstGeom>
              <a:ln w="11113" cap="flat" cmpd="sng">
                <a:solidFill>
                  <a:srgbClr val="0000FF"/>
                </a:solidFill>
                <a:prstDash val="solid"/>
                <a:headEnd type="none" w="med" len="med"/>
                <a:tailEnd type="none" w="med" len="med"/>
              </a:ln>
            </p:spPr>
          </p:sp>
          <p:sp>
            <p:nvSpPr>
              <p:cNvPr id="85574" name="Line 9583"/>
              <p:cNvSpPr/>
              <p:nvPr/>
            </p:nvSpPr>
            <p:spPr>
              <a:xfrm flipV="1">
                <a:off x="2985" y="1746"/>
                <a:ext cx="0" cy="2"/>
              </a:xfrm>
              <a:prstGeom prst="line">
                <a:avLst/>
              </a:prstGeom>
              <a:ln w="11113" cap="flat" cmpd="sng">
                <a:solidFill>
                  <a:srgbClr val="0000FF"/>
                </a:solidFill>
                <a:prstDash val="solid"/>
                <a:headEnd type="none" w="med" len="med"/>
                <a:tailEnd type="none" w="med" len="med"/>
              </a:ln>
            </p:spPr>
          </p:sp>
          <p:sp>
            <p:nvSpPr>
              <p:cNvPr id="85575" name="Line 9584"/>
              <p:cNvSpPr/>
              <p:nvPr/>
            </p:nvSpPr>
            <p:spPr>
              <a:xfrm>
                <a:off x="2983" y="1746"/>
                <a:ext cx="4" cy="0"/>
              </a:xfrm>
              <a:prstGeom prst="line">
                <a:avLst/>
              </a:prstGeom>
              <a:ln w="11113" cap="flat" cmpd="sng">
                <a:solidFill>
                  <a:srgbClr val="0000FF"/>
                </a:solidFill>
                <a:prstDash val="solid"/>
                <a:headEnd type="none" w="med" len="med"/>
                <a:tailEnd type="none" w="med" len="med"/>
              </a:ln>
            </p:spPr>
          </p:sp>
          <p:sp>
            <p:nvSpPr>
              <p:cNvPr id="85576" name="Line 9585"/>
              <p:cNvSpPr/>
              <p:nvPr/>
            </p:nvSpPr>
            <p:spPr>
              <a:xfrm>
                <a:off x="2985" y="1748"/>
                <a:ext cx="0" cy="2"/>
              </a:xfrm>
              <a:prstGeom prst="line">
                <a:avLst/>
              </a:prstGeom>
              <a:ln w="11113" cap="flat" cmpd="sng">
                <a:solidFill>
                  <a:srgbClr val="0000FF"/>
                </a:solidFill>
                <a:prstDash val="solid"/>
                <a:headEnd type="none" w="med" len="med"/>
                <a:tailEnd type="none" w="med" len="med"/>
              </a:ln>
            </p:spPr>
          </p:sp>
          <p:sp>
            <p:nvSpPr>
              <p:cNvPr id="85577" name="Line 9586"/>
              <p:cNvSpPr/>
              <p:nvPr/>
            </p:nvSpPr>
            <p:spPr>
              <a:xfrm>
                <a:off x="2983" y="1750"/>
                <a:ext cx="4" cy="0"/>
              </a:xfrm>
              <a:prstGeom prst="line">
                <a:avLst/>
              </a:prstGeom>
              <a:ln w="11113" cap="flat" cmpd="sng">
                <a:solidFill>
                  <a:srgbClr val="0000FF"/>
                </a:solidFill>
                <a:prstDash val="solid"/>
                <a:headEnd type="none" w="med" len="med"/>
                <a:tailEnd type="none" w="med" len="med"/>
              </a:ln>
            </p:spPr>
          </p:sp>
          <p:sp>
            <p:nvSpPr>
              <p:cNvPr id="85578" name="Line 9587"/>
              <p:cNvSpPr/>
              <p:nvPr/>
            </p:nvSpPr>
            <p:spPr>
              <a:xfrm flipV="1">
                <a:off x="3000" y="1752"/>
                <a:ext cx="0" cy="3"/>
              </a:xfrm>
              <a:prstGeom prst="line">
                <a:avLst/>
              </a:prstGeom>
              <a:ln w="11113" cap="flat" cmpd="sng">
                <a:solidFill>
                  <a:srgbClr val="0000FF"/>
                </a:solidFill>
                <a:prstDash val="solid"/>
                <a:headEnd type="none" w="med" len="med"/>
                <a:tailEnd type="none" w="med" len="med"/>
              </a:ln>
            </p:spPr>
          </p:sp>
          <p:sp>
            <p:nvSpPr>
              <p:cNvPr id="85579" name="Line 9588"/>
              <p:cNvSpPr/>
              <p:nvPr/>
            </p:nvSpPr>
            <p:spPr>
              <a:xfrm>
                <a:off x="2998" y="1752"/>
                <a:ext cx="4" cy="0"/>
              </a:xfrm>
              <a:prstGeom prst="line">
                <a:avLst/>
              </a:prstGeom>
              <a:ln w="11113" cap="flat" cmpd="sng">
                <a:solidFill>
                  <a:srgbClr val="0000FF"/>
                </a:solidFill>
                <a:prstDash val="solid"/>
                <a:headEnd type="none" w="med" len="med"/>
                <a:tailEnd type="none" w="med" len="med"/>
              </a:ln>
            </p:spPr>
          </p:sp>
          <p:sp>
            <p:nvSpPr>
              <p:cNvPr id="85580" name="Line 9589"/>
              <p:cNvSpPr/>
              <p:nvPr/>
            </p:nvSpPr>
            <p:spPr>
              <a:xfrm>
                <a:off x="3000" y="1755"/>
                <a:ext cx="0" cy="1"/>
              </a:xfrm>
              <a:prstGeom prst="line">
                <a:avLst/>
              </a:prstGeom>
              <a:ln w="11113" cap="flat" cmpd="sng">
                <a:solidFill>
                  <a:srgbClr val="0000FF"/>
                </a:solidFill>
                <a:prstDash val="solid"/>
                <a:headEnd type="none" w="med" len="med"/>
                <a:tailEnd type="none" w="med" len="med"/>
              </a:ln>
            </p:spPr>
          </p:sp>
          <p:sp>
            <p:nvSpPr>
              <p:cNvPr id="85581" name="Line 9590"/>
              <p:cNvSpPr/>
              <p:nvPr/>
            </p:nvSpPr>
            <p:spPr>
              <a:xfrm>
                <a:off x="2998" y="1756"/>
                <a:ext cx="4" cy="0"/>
              </a:xfrm>
              <a:prstGeom prst="line">
                <a:avLst/>
              </a:prstGeom>
              <a:ln w="11113" cap="flat" cmpd="sng">
                <a:solidFill>
                  <a:srgbClr val="0000FF"/>
                </a:solidFill>
                <a:prstDash val="solid"/>
                <a:headEnd type="none" w="med" len="med"/>
                <a:tailEnd type="none" w="med" len="med"/>
              </a:ln>
            </p:spPr>
          </p:sp>
          <p:sp>
            <p:nvSpPr>
              <p:cNvPr id="85582" name="Line 9591"/>
              <p:cNvSpPr/>
              <p:nvPr/>
            </p:nvSpPr>
            <p:spPr>
              <a:xfrm>
                <a:off x="3018" y="1763"/>
                <a:ext cx="0" cy="0"/>
              </a:xfrm>
              <a:prstGeom prst="line">
                <a:avLst/>
              </a:prstGeom>
              <a:ln w="11113" cap="flat" cmpd="sng">
                <a:solidFill>
                  <a:srgbClr val="0000FF"/>
                </a:solidFill>
                <a:prstDash val="solid"/>
                <a:headEnd type="none" w="med" len="med"/>
                <a:tailEnd type="none" w="med" len="med"/>
              </a:ln>
            </p:spPr>
          </p:sp>
          <p:sp>
            <p:nvSpPr>
              <p:cNvPr id="85583" name="Line 9592"/>
              <p:cNvSpPr/>
              <p:nvPr/>
            </p:nvSpPr>
            <p:spPr>
              <a:xfrm>
                <a:off x="3016" y="1763"/>
                <a:ext cx="4" cy="0"/>
              </a:xfrm>
              <a:prstGeom prst="line">
                <a:avLst/>
              </a:prstGeom>
              <a:ln w="11113" cap="flat" cmpd="sng">
                <a:solidFill>
                  <a:srgbClr val="0000FF"/>
                </a:solidFill>
                <a:prstDash val="solid"/>
                <a:headEnd type="none" w="med" len="med"/>
                <a:tailEnd type="none" w="med" len="med"/>
              </a:ln>
            </p:spPr>
          </p:sp>
          <p:sp>
            <p:nvSpPr>
              <p:cNvPr id="85584" name="Line 9593"/>
              <p:cNvSpPr/>
              <p:nvPr/>
            </p:nvSpPr>
            <p:spPr>
              <a:xfrm>
                <a:off x="3018" y="1763"/>
                <a:ext cx="0" cy="0"/>
              </a:xfrm>
              <a:prstGeom prst="line">
                <a:avLst/>
              </a:prstGeom>
              <a:ln w="11113" cap="flat" cmpd="sng">
                <a:solidFill>
                  <a:srgbClr val="0000FF"/>
                </a:solidFill>
                <a:prstDash val="solid"/>
                <a:headEnd type="none" w="med" len="med"/>
                <a:tailEnd type="none" w="med" len="med"/>
              </a:ln>
            </p:spPr>
          </p:sp>
          <p:sp>
            <p:nvSpPr>
              <p:cNvPr id="85585" name="Line 9594"/>
              <p:cNvSpPr/>
              <p:nvPr/>
            </p:nvSpPr>
            <p:spPr>
              <a:xfrm>
                <a:off x="3016" y="1763"/>
                <a:ext cx="4" cy="0"/>
              </a:xfrm>
              <a:prstGeom prst="line">
                <a:avLst/>
              </a:prstGeom>
              <a:ln w="11113" cap="flat" cmpd="sng">
                <a:solidFill>
                  <a:srgbClr val="0000FF"/>
                </a:solidFill>
                <a:prstDash val="solid"/>
                <a:headEnd type="none" w="med" len="med"/>
                <a:tailEnd type="none" w="med" len="med"/>
              </a:ln>
            </p:spPr>
          </p:sp>
          <p:sp>
            <p:nvSpPr>
              <p:cNvPr id="85586" name="Line 9595"/>
              <p:cNvSpPr/>
              <p:nvPr/>
            </p:nvSpPr>
            <p:spPr>
              <a:xfrm flipV="1">
                <a:off x="3035" y="1763"/>
                <a:ext cx="0" cy="2"/>
              </a:xfrm>
              <a:prstGeom prst="line">
                <a:avLst/>
              </a:prstGeom>
              <a:ln w="11113" cap="flat" cmpd="sng">
                <a:solidFill>
                  <a:srgbClr val="0000FF"/>
                </a:solidFill>
                <a:prstDash val="solid"/>
                <a:headEnd type="none" w="med" len="med"/>
                <a:tailEnd type="none" w="med" len="med"/>
              </a:ln>
            </p:spPr>
          </p:sp>
          <p:sp>
            <p:nvSpPr>
              <p:cNvPr id="85587" name="Line 9596"/>
              <p:cNvSpPr/>
              <p:nvPr/>
            </p:nvSpPr>
            <p:spPr>
              <a:xfrm>
                <a:off x="3033" y="1763"/>
                <a:ext cx="5" cy="0"/>
              </a:xfrm>
              <a:prstGeom prst="line">
                <a:avLst/>
              </a:prstGeom>
              <a:ln w="11113" cap="flat" cmpd="sng">
                <a:solidFill>
                  <a:srgbClr val="0000FF"/>
                </a:solidFill>
                <a:prstDash val="solid"/>
                <a:headEnd type="none" w="med" len="med"/>
                <a:tailEnd type="none" w="med" len="med"/>
              </a:ln>
            </p:spPr>
          </p:sp>
          <p:sp>
            <p:nvSpPr>
              <p:cNvPr id="85588" name="Line 9597"/>
              <p:cNvSpPr/>
              <p:nvPr/>
            </p:nvSpPr>
            <p:spPr>
              <a:xfrm>
                <a:off x="3035" y="1765"/>
                <a:ext cx="0" cy="2"/>
              </a:xfrm>
              <a:prstGeom prst="line">
                <a:avLst/>
              </a:prstGeom>
              <a:ln w="11113" cap="flat" cmpd="sng">
                <a:solidFill>
                  <a:srgbClr val="0000FF"/>
                </a:solidFill>
                <a:prstDash val="solid"/>
                <a:headEnd type="none" w="med" len="med"/>
                <a:tailEnd type="none" w="med" len="med"/>
              </a:ln>
            </p:spPr>
          </p:sp>
          <p:sp>
            <p:nvSpPr>
              <p:cNvPr id="85589" name="Line 9598"/>
              <p:cNvSpPr/>
              <p:nvPr/>
            </p:nvSpPr>
            <p:spPr>
              <a:xfrm>
                <a:off x="3033" y="1767"/>
                <a:ext cx="5" cy="0"/>
              </a:xfrm>
              <a:prstGeom prst="line">
                <a:avLst/>
              </a:prstGeom>
              <a:ln w="11113" cap="flat" cmpd="sng">
                <a:solidFill>
                  <a:srgbClr val="0000FF"/>
                </a:solidFill>
                <a:prstDash val="solid"/>
                <a:headEnd type="none" w="med" len="med"/>
                <a:tailEnd type="none" w="med" len="med"/>
              </a:ln>
            </p:spPr>
          </p:sp>
          <p:sp>
            <p:nvSpPr>
              <p:cNvPr id="85590" name="Line 9599"/>
              <p:cNvSpPr/>
              <p:nvPr/>
            </p:nvSpPr>
            <p:spPr>
              <a:xfrm flipV="1">
                <a:off x="3051" y="1755"/>
                <a:ext cx="0" cy="1"/>
              </a:xfrm>
              <a:prstGeom prst="line">
                <a:avLst/>
              </a:prstGeom>
              <a:ln w="11113" cap="flat" cmpd="sng">
                <a:solidFill>
                  <a:srgbClr val="0000FF"/>
                </a:solidFill>
                <a:prstDash val="solid"/>
                <a:headEnd type="none" w="med" len="med"/>
                <a:tailEnd type="none" w="med" len="med"/>
              </a:ln>
            </p:spPr>
          </p:sp>
          <p:sp>
            <p:nvSpPr>
              <p:cNvPr id="85591" name="Line 9600"/>
              <p:cNvSpPr/>
              <p:nvPr/>
            </p:nvSpPr>
            <p:spPr>
              <a:xfrm>
                <a:off x="3049" y="1755"/>
                <a:ext cx="4" cy="0"/>
              </a:xfrm>
              <a:prstGeom prst="line">
                <a:avLst/>
              </a:prstGeom>
              <a:ln w="11113" cap="flat" cmpd="sng">
                <a:solidFill>
                  <a:srgbClr val="0000FF"/>
                </a:solidFill>
                <a:prstDash val="solid"/>
                <a:headEnd type="none" w="med" len="med"/>
                <a:tailEnd type="none" w="med" len="med"/>
              </a:ln>
            </p:spPr>
          </p:sp>
          <p:sp>
            <p:nvSpPr>
              <p:cNvPr id="85592" name="Line 9601"/>
              <p:cNvSpPr/>
              <p:nvPr/>
            </p:nvSpPr>
            <p:spPr>
              <a:xfrm>
                <a:off x="3051" y="1756"/>
                <a:ext cx="0" cy="3"/>
              </a:xfrm>
              <a:prstGeom prst="line">
                <a:avLst/>
              </a:prstGeom>
              <a:ln w="11113" cap="flat" cmpd="sng">
                <a:solidFill>
                  <a:srgbClr val="0000FF"/>
                </a:solidFill>
                <a:prstDash val="solid"/>
                <a:headEnd type="none" w="med" len="med"/>
                <a:tailEnd type="none" w="med" len="med"/>
              </a:ln>
            </p:spPr>
          </p:sp>
          <p:sp>
            <p:nvSpPr>
              <p:cNvPr id="85593" name="Line 9602"/>
              <p:cNvSpPr/>
              <p:nvPr/>
            </p:nvSpPr>
            <p:spPr>
              <a:xfrm>
                <a:off x="3049" y="1759"/>
                <a:ext cx="4" cy="0"/>
              </a:xfrm>
              <a:prstGeom prst="line">
                <a:avLst/>
              </a:prstGeom>
              <a:ln w="11113" cap="flat" cmpd="sng">
                <a:solidFill>
                  <a:srgbClr val="0000FF"/>
                </a:solidFill>
                <a:prstDash val="solid"/>
                <a:headEnd type="none" w="med" len="med"/>
                <a:tailEnd type="none" w="med" len="med"/>
              </a:ln>
            </p:spPr>
          </p:sp>
          <p:sp>
            <p:nvSpPr>
              <p:cNvPr id="85594" name="Line 9603"/>
              <p:cNvSpPr/>
              <p:nvPr/>
            </p:nvSpPr>
            <p:spPr>
              <a:xfrm flipV="1">
                <a:off x="3068" y="1756"/>
                <a:ext cx="0" cy="3"/>
              </a:xfrm>
              <a:prstGeom prst="line">
                <a:avLst/>
              </a:prstGeom>
              <a:ln w="11113" cap="flat" cmpd="sng">
                <a:solidFill>
                  <a:srgbClr val="0000FF"/>
                </a:solidFill>
                <a:prstDash val="solid"/>
                <a:headEnd type="none" w="med" len="med"/>
                <a:tailEnd type="none" w="med" len="med"/>
              </a:ln>
            </p:spPr>
          </p:sp>
          <p:sp>
            <p:nvSpPr>
              <p:cNvPr id="85595" name="Line 9604"/>
              <p:cNvSpPr/>
              <p:nvPr/>
            </p:nvSpPr>
            <p:spPr>
              <a:xfrm>
                <a:off x="3066" y="1756"/>
                <a:ext cx="4" cy="0"/>
              </a:xfrm>
              <a:prstGeom prst="line">
                <a:avLst/>
              </a:prstGeom>
              <a:ln w="11113" cap="flat" cmpd="sng">
                <a:solidFill>
                  <a:srgbClr val="0000FF"/>
                </a:solidFill>
                <a:prstDash val="solid"/>
                <a:headEnd type="none" w="med" len="med"/>
                <a:tailEnd type="none" w="med" len="med"/>
              </a:ln>
            </p:spPr>
          </p:sp>
          <p:sp>
            <p:nvSpPr>
              <p:cNvPr id="85596" name="Line 9605"/>
              <p:cNvSpPr/>
              <p:nvPr/>
            </p:nvSpPr>
            <p:spPr>
              <a:xfrm>
                <a:off x="3068" y="1759"/>
                <a:ext cx="0" cy="2"/>
              </a:xfrm>
              <a:prstGeom prst="line">
                <a:avLst/>
              </a:prstGeom>
              <a:ln w="11113" cap="flat" cmpd="sng">
                <a:solidFill>
                  <a:srgbClr val="0000FF"/>
                </a:solidFill>
                <a:prstDash val="solid"/>
                <a:headEnd type="none" w="med" len="med"/>
                <a:tailEnd type="none" w="med" len="med"/>
              </a:ln>
            </p:spPr>
          </p:sp>
          <p:sp>
            <p:nvSpPr>
              <p:cNvPr id="85597" name="Line 9606"/>
              <p:cNvSpPr/>
              <p:nvPr/>
            </p:nvSpPr>
            <p:spPr>
              <a:xfrm>
                <a:off x="3066" y="1761"/>
                <a:ext cx="4" cy="0"/>
              </a:xfrm>
              <a:prstGeom prst="line">
                <a:avLst/>
              </a:prstGeom>
              <a:ln w="11113" cap="flat" cmpd="sng">
                <a:solidFill>
                  <a:srgbClr val="0000FF"/>
                </a:solidFill>
                <a:prstDash val="solid"/>
                <a:headEnd type="none" w="med" len="med"/>
                <a:tailEnd type="none" w="med" len="med"/>
              </a:ln>
            </p:spPr>
          </p:sp>
          <p:sp>
            <p:nvSpPr>
              <p:cNvPr id="85598" name="Line 9607"/>
              <p:cNvSpPr/>
              <p:nvPr/>
            </p:nvSpPr>
            <p:spPr>
              <a:xfrm flipV="1">
                <a:off x="3086" y="1759"/>
                <a:ext cx="0" cy="2"/>
              </a:xfrm>
              <a:prstGeom prst="line">
                <a:avLst/>
              </a:prstGeom>
              <a:ln w="11113" cap="flat" cmpd="sng">
                <a:solidFill>
                  <a:srgbClr val="0000FF"/>
                </a:solidFill>
                <a:prstDash val="solid"/>
                <a:headEnd type="none" w="med" len="med"/>
                <a:tailEnd type="none" w="med" len="med"/>
              </a:ln>
            </p:spPr>
          </p:sp>
          <p:sp>
            <p:nvSpPr>
              <p:cNvPr id="85599" name="Line 9608"/>
              <p:cNvSpPr/>
              <p:nvPr/>
            </p:nvSpPr>
            <p:spPr>
              <a:xfrm>
                <a:off x="3084" y="1759"/>
                <a:ext cx="4" cy="0"/>
              </a:xfrm>
              <a:prstGeom prst="line">
                <a:avLst/>
              </a:prstGeom>
              <a:ln w="11113" cap="flat" cmpd="sng">
                <a:solidFill>
                  <a:srgbClr val="0000FF"/>
                </a:solidFill>
                <a:prstDash val="solid"/>
                <a:headEnd type="none" w="med" len="med"/>
                <a:tailEnd type="none" w="med" len="med"/>
              </a:ln>
            </p:spPr>
          </p:sp>
          <p:sp>
            <p:nvSpPr>
              <p:cNvPr id="85600" name="Line 9609"/>
              <p:cNvSpPr/>
              <p:nvPr/>
            </p:nvSpPr>
            <p:spPr>
              <a:xfrm>
                <a:off x="3086" y="1761"/>
                <a:ext cx="0" cy="2"/>
              </a:xfrm>
              <a:prstGeom prst="line">
                <a:avLst/>
              </a:prstGeom>
              <a:ln w="11113" cap="flat" cmpd="sng">
                <a:solidFill>
                  <a:srgbClr val="0000FF"/>
                </a:solidFill>
                <a:prstDash val="solid"/>
                <a:headEnd type="none" w="med" len="med"/>
                <a:tailEnd type="none" w="med" len="med"/>
              </a:ln>
            </p:spPr>
          </p:sp>
          <p:sp>
            <p:nvSpPr>
              <p:cNvPr id="85601" name="Line 9610"/>
              <p:cNvSpPr/>
              <p:nvPr/>
            </p:nvSpPr>
            <p:spPr>
              <a:xfrm>
                <a:off x="3084" y="1763"/>
                <a:ext cx="4" cy="0"/>
              </a:xfrm>
              <a:prstGeom prst="line">
                <a:avLst/>
              </a:prstGeom>
              <a:ln w="11113" cap="flat" cmpd="sng">
                <a:solidFill>
                  <a:srgbClr val="0000FF"/>
                </a:solidFill>
                <a:prstDash val="solid"/>
                <a:headEnd type="none" w="med" len="med"/>
                <a:tailEnd type="none" w="med" len="med"/>
              </a:ln>
            </p:spPr>
          </p:sp>
          <p:sp>
            <p:nvSpPr>
              <p:cNvPr id="85602" name="Line 9611"/>
              <p:cNvSpPr/>
              <p:nvPr/>
            </p:nvSpPr>
            <p:spPr>
              <a:xfrm flipV="1">
                <a:off x="3101" y="1765"/>
                <a:ext cx="0" cy="2"/>
              </a:xfrm>
              <a:prstGeom prst="line">
                <a:avLst/>
              </a:prstGeom>
              <a:ln w="11113" cap="flat" cmpd="sng">
                <a:solidFill>
                  <a:srgbClr val="0000FF"/>
                </a:solidFill>
                <a:prstDash val="solid"/>
                <a:headEnd type="none" w="med" len="med"/>
                <a:tailEnd type="none" w="med" len="med"/>
              </a:ln>
            </p:spPr>
          </p:sp>
          <p:sp>
            <p:nvSpPr>
              <p:cNvPr id="85603" name="Line 9612"/>
              <p:cNvSpPr/>
              <p:nvPr/>
            </p:nvSpPr>
            <p:spPr>
              <a:xfrm>
                <a:off x="3099" y="1765"/>
                <a:ext cx="4" cy="0"/>
              </a:xfrm>
              <a:prstGeom prst="line">
                <a:avLst/>
              </a:prstGeom>
              <a:ln w="11113" cap="flat" cmpd="sng">
                <a:solidFill>
                  <a:srgbClr val="0000FF"/>
                </a:solidFill>
                <a:prstDash val="solid"/>
                <a:headEnd type="none" w="med" len="med"/>
                <a:tailEnd type="none" w="med" len="med"/>
              </a:ln>
            </p:spPr>
          </p:sp>
          <p:sp>
            <p:nvSpPr>
              <p:cNvPr id="85604" name="Line 9613"/>
              <p:cNvSpPr/>
              <p:nvPr/>
            </p:nvSpPr>
            <p:spPr>
              <a:xfrm>
                <a:off x="3101" y="1767"/>
                <a:ext cx="0" cy="2"/>
              </a:xfrm>
              <a:prstGeom prst="line">
                <a:avLst/>
              </a:prstGeom>
              <a:ln w="11113" cap="flat" cmpd="sng">
                <a:solidFill>
                  <a:srgbClr val="0000FF"/>
                </a:solidFill>
                <a:prstDash val="solid"/>
                <a:headEnd type="none" w="med" len="med"/>
                <a:tailEnd type="none" w="med" len="med"/>
              </a:ln>
            </p:spPr>
          </p:sp>
          <p:sp>
            <p:nvSpPr>
              <p:cNvPr id="85605" name="Line 9614"/>
              <p:cNvSpPr/>
              <p:nvPr/>
            </p:nvSpPr>
            <p:spPr>
              <a:xfrm>
                <a:off x="3099" y="1769"/>
                <a:ext cx="4" cy="0"/>
              </a:xfrm>
              <a:prstGeom prst="line">
                <a:avLst/>
              </a:prstGeom>
              <a:ln w="11113" cap="flat" cmpd="sng">
                <a:solidFill>
                  <a:srgbClr val="0000FF"/>
                </a:solidFill>
                <a:prstDash val="solid"/>
                <a:headEnd type="none" w="med" len="med"/>
                <a:tailEnd type="none" w="med" len="med"/>
              </a:ln>
            </p:spPr>
          </p:sp>
          <p:sp>
            <p:nvSpPr>
              <p:cNvPr id="85606" name="Line 9615"/>
              <p:cNvSpPr/>
              <p:nvPr/>
            </p:nvSpPr>
            <p:spPr>
              <a:xfrm flipV="1">
                <a:off x="3119" y="1767"/>
                <a:ext cx="0" cy="2"/>
              </a:xfrm>
              <a:prstGeom prst="line">
                <a:avLst/>
              </a:prstGeom>
              <a:ln w="11113" cap="flat" cmpd="sng">
                <a:solidFill>
                  <a:srgbClr val="0000FF"/>
                </a:solidFill>
                <a:prstDash val="solid"/>
                <a:headEnd type="none" w="med" len="med"/>
                <a:tailEnd type="none" w="med" len="med"/>
              </a:ln>
            </p:spPr>
          </p:sp>
          <p:sp>
            <p:nvSpPr>
              <p:cNvPr id="85607" name="Line 9616"/>
              <p:cNvSpPr/>
              <p:nvPr/>
            </p:nvSpPr>
            <p:spPr>
              <a:xfrm>
                <a:off x="3117" y="1767"/>
                <a:ext cx="4" cy="0"/>
              </a:xfrm>
              <a:prstGeom prst="line">
                <a:avLst/>
              </a:prstGeom>
              <a:ln w="11113" cap="flat" cmpd="sng">
                <a:solidFill>
                  <a:srgbClr val="0000FF"/>
                </a:solidFill>
                <a:prstDash val="solid"/>
                <a:headEnd type="none" w="med" len="med"/>
                <a:tailEnd type="none" w="med" len="med"/>
              </a:ln>
            </p:spPr>
          </p:sp>
          <p:sp>
            <p:nvSpPr>
              <p:cNvPr id="85608" name="Line 9617"/>
              <p:cNvSpPr/>
              <p:nvPr/>
            </p:nvSpPr>
            <p:spPr>
              <a:xfrm>
                <a:off x="3119" y="1769"/>
                <a:ext cx="0" cy="2"/>
              </a:xfrm>
              <a:prstGeom prst="line">
                <a:avLst/>
              </a:prstGeom>
              <a:ln w="11113" cap="flat" cmpd="sng">
                <a:solidFill>
                  <a:srgbClr val="0000FF"/>
                </a:solidFill>
                <a:prstDash val="solid"/>
                <a:headEnd type="none" w="med" len="med"/>
                <a:tailEnd type="none" w="med" len="med"/>
              </a:ln>
            </p:spPr>
          </p:sp>
          <p:sp>
            <p:nvSpPr>
              <p:cNvPr id="85609" name="Line 9618"/>
              <p:cNvSpPr/>
              <p:nvPr/>
            </p:nvSpPr>
            <p:spPr>
              <a:xfrm>
                <a:off x="3117" y="1771"/>
                <a:ext cx="4" cy="0"/>
              </a:xfrm>
              <a:prstGeom prst="line">
                <a:avLst/>
              </a:prstGeom>
              <a:ln w="11113" cap="flat" cmpd="sng">
                <a:solidFill>
                  <a:srgbClr val="0000FF"/>
                </a:solidFill>
                <a:prstDash val="solid"/>
                <a:headEnd type="none" w="med" len="med"/>
                <a:tailEnd type="none" w="med" len="med"/>
              </a:ln>
            </p:spPr>
          </p:sp>
          <p:sp>
            <p:nvSpPr>
              <p:cNvPr id="85610" name="Line 9619"/>
              <p:cNvSpPr/>
              <p:nvPr/>
            </p:nvSpPr>
            <p:spPr>
              <a:xfrm flipV="1">
                <a:off x="3137" y="1769"/>
                <a:ext cx="0" cy="2"/>
              </a:xfrm>
              <a:prstGeom prst="line">
                <a:avLst/>
              </a:prstGeom>
              <a:ln w="11113" cap="flat" cmpd="sng">
                <a:solidFill>
                  <a:srgbClr val="0000FF"/>
                </a:solidFill>
                <a:prstDash val="solid"/>
                <a:headEnd type="none" w="med" len="med"/>
                <a:tailEnd type="none" w="med" len="med"/>
              </a:ln>
            </p:spPr>
          </p:sp>
          <p:sp>
            <p:nvSpPr>
              <p:cNvPr id="85611" name="Line 9620"/>
              <p:cNvSpPr/>
              <p:nvPr/>
            </p:nvSpPr>
            <p:spPr>
              <a:xfrm>
                <a:off x="3134" y="1769"/>
                <a:ext cx="4" cy="0"/>
              </a:xfrm>
              <a:prstGeom prst="line">
                <a:avLst/>
              </a:prstGeom>
              <a:ln w="11113" cap="flat" cmpd="sng">
                <a:solidFill>
                  <a:srgbClr val="0000FF"/>
                </a:solidFill>
                <a:prstDash val="solid"/>
                <a:headEnd type="none" w="med" len="med"/>
                <a:tailEnd type="none" w="med" len="med"/>
              </a:ln>
            </p:spPr>
          </p:sp>
          <p:sp>
            <p:nvSpPr>
              <p:cNvPr id="85612" name="Line 9621"/>
              <p:cNvSpPr/>
              <p:nvPr/>
            </p:nvSpPr>
            <p:spPr>
              <a:xfrm>
                <a:off x="3137" y="1771"/>
                <a:ext cx="0" cy="3"/>
              </a:xfrm>
              <a:prstGeom prst="line">
                <a:avLst/>
              </a:prstGeom>
              <a:ln w="11113" cap="flat" cmpd="sng">
                <a:solidFill>
                  <a:srgbClr val="0000FF"/>
                </a:solidFill>
                <a:prstDash val="solid"/>
                <a:headEnd type="none" w="med" len="med"/>
                <a:tailEnd type="none" w="med" len="med"/>
              </a:ln>
            </p:spPr>
          </p:sp>
          <p:sp>
            <p:nvSpPr>
              <p:cNvPr id="85613" name="Line 9622"/>
              <p:cNvSpPr/>
              <p:nvPr/>
            </p:nvSpPr>
            <p:spPr>
              <a:xfrm>
                <a:off x="3134" y="1774"/>
                <a:ext cx="4" cy="0"/>
              </a:xfrm>
              <a:prstGeom prst="line">
                <a:avLst/>
              </a:prstGeom>
              <a:ln w="11113" cap="flat" cmpd="sng">
                <a:solidFill>
                  <a:srgbClr val="0000FF"/>
                </a:solidFill>
                <a:prstDash val="solid"/>
                <a:headEnd type="none" w="med" len="med"/>
                <a:tailEnd type="none" w="med" len="med"/>
              </a:ln>
            </p:spPr>
          </p:sp>
          <p:sp>
            <p:nvSpPr>
              <p:cNvPr id="85614" name="Line 9623"/>
              <p:cNvSpPr/>
              <p:nvPr/>
            </p:nvSpPr>
            <p:spPr>
              <a:xfrm flipV="1">
                <a:off x="3152" y="1775"/>
                <a:ext cx="0" cy="3"/>
              </a:xfrm>
              <a:prstGeom prst="line">
                <a:avLst/>
              </a:prstGeom>
              <a:ln w="11113" cap="flat" cmpd="sng">
                <a:solidFill>
                  <a:srgbClr val="0000FF"/>
                </a:solidFill>
                <a:prstDash val="solid"/>
                <a:headEnd type="none" w="med" len="med"/>
                <a:tailEnd type="none" w="med" len="med"/>
              </a:ln>
            </p:spPr>
          </p:sp>
          <p:sp>
            <p:nvSpPr>
              <p:cNvPr id="85615" name="Line 9624"/>
              <p:cNvSpPr/>
              <p:nvPr/>
            </p:nvSpPr>
            <p:spPr>
              <a:xfrm>
                <a:off x="3149" y="1775"/>
                <a:ext cx="5" cy="0"/>
              </a:xfrm>
              <a:prstGeom prst="line">
                <a:avLst/>
              </a:prstGeom>
              <a:ln w="11113" cap="flat" cmpd="sng">
                <a:solidFill>
                  <a:srgbClr val="0000FF"/>
                </a:solidFill>
                <a:prstDash val="solid"/>
                <a:headEnd type="none" w="med" len="med"/>
                <a:tailEnd type="none" w="med" len="med"/>
              </a:ln>
            </p:spPr>
          </p:sp>
          <p:sp>
            <p:nvSpPr>
              <p:cNvPr id="85616" name="Line 9625"/>
              <p:cNvSpPr/>
              <p:nvPr/>
            </p:nvSpPr>
            <p:spPr>
              <a:xfrm>
                <a:off x="3152" y="1778"/>
                <a:ext cx="0" cy="2"/>
              </a:xfrm>
              <a:prstGeom prst="line">
                <a:avLst/>
              </a:prstGeom>
              <a:ln w="11113" cap="flat" cmpd="sng">
                <a:solidFill>
                  <a:srgbClr val="0000FF"/>
                </a:solidFill>
                <a:prstDash val="solid"/>
                <a:headEnd type="none" w="med" len="med"/>
                <a:tailEnd type="none" w="med" len="med"/>
              </a:ln>
            </p:spPr>
          </p:sp>
          <p:sp>
            <p:nvSpPr>
              <p:cNvPr id="85617" name="Line 9626"/>
              <p:cNvSpPr/>
              <p:nvPr/>
            </p:nvSpPr>
            <p:spPr>
              <a:xfrm>
                <a:off x="3149" y="1780"/>
                <a:ext cx="5" cy="0"/>
              </a:xfrm>
              <a:prstGeom prst="line">
                <a:avLst/>
              </a:prstGeom>
              <a:ln w="11113" cap="flat" cmpd="sng">
                <a:solidFill>
                  <a:srgbClr val="0000FF"/>
                </a:solidFill>
                <a:prstDash val="solid"/>
                <a:headEnd type="none" w="med" len="med"/>
                <a:tailEnd type="none" w="med" len="med"/>
              </a:ln>
            </p:spPr>
          </p:sp>
          <p:sp>
            <p:nvSpPr>
              <p:cNvPr id="85618" name="Line 9627"/>
              <p:cNvSpPr/>
              <p:nvPr/>
            </p:nvSpPr>
            <p:spPr>
              <a:xfrm flipV="1">
                <a:off x="3169" y="1782"/>
                <a:ext cx="0" cy="2"/>
              </a:xfrm>
              <a:prstGeom prst="line">
                <a:avLst/>
              </a:prstGeom>
              <a:ln w="11113" cap="flat" cmpd="sng">
                <a:solidFill>
                  <a:srgbClr val="0000FF"/>
                </a:solidFill>
                <a:prstDash val="solid"/>
                <a:headEnd type="none" w="med" len="med"/>
                <a:tailEnd type="none" w="med" len="med"/>
              </a:ln>
            </p:spPr>
          </p:sp>
          <p:sp>
            <p:nvSpPr>
              <p:cNvPr id="85619" name="Line 9628"/>
              <p:cNvSpPr/>
              <p:nvPr/>
            </p:nvSpPr>
            <p:spPr>
              <a:xfrm>
                <a:off x="3167" y="1782"/>
                <a:ext cx="5" cy="0"/>
              </a:xfrm>
              <a:prstGeom prst="line">
                <a:avLst/>
              </a:prstGeom>
              <a:ln w="11113" cap="flat" cmpd="sng">
                <a:solidFill>
                  <a:srgbClr val="0000FF"/>
                </a:solidFill>
                <a:prstDash val="solid"/>
                <a:headEnd type="none" w="med" len="med"/>
                <a:tailEnd type="none" w="med" len="med"/>
              </a:ln>
            </p:spPr>
          </p:sp>
          <p:sp>
            <p:nvSpPr>
              <p:cNvPr id="85620" name="Line 9629"/>
              <p:cNvSpPr/>
              <p:nvPr/>
            </p:nvSpPr>
            <p:spPr>
              <a:xfrm>
                <a:off x="3169" y="1784"/>
                <a:ext cx="0" cy="2"/>
              </a:xfrm>
              <a:prstGeom prst="line">
                <a:avLst/>
              </a:prstGeom>
              <a:ln w="11113" cap="flat" cmpd="sng">
                <a:solidFill>
                  <a:srgbClr val="0000FF"/>
                </a:solidFill>
                <a:prstDash val="solid"/>
                <a:headEnd type="none" w="med" len="med"/>
                <a:tailEnd type="none" w="med" len="med"/>
              </a:ln>
            </p:spPr>
          </p:sp>
          <p:sp>
            <p:nvSpPr>
              <p:cNvPr id="85621" name="Line 9630"/>
              <p:cNvSpPr/>
              <p:nvPr/>
            </p:nvSpPr>
            <p:spPr>
              <a:xfrm>
                <a:off x="3167" y="1786"/>
                <a:ext cx="5" cy="0"/>
              </a:xfrm>
              <a:prstGeom prst="line">
                <a:avLst/>
              </a:prstGeom>
              <a:ln w="11113" cap="flat" cmpd="sng">
                <a:solidFill>
                  <a:srgbClr val="0000FF"/>
                </a:solidFill>
                <a:prstDash val="solid"/>
                <a:headEnd type="none" w="med" len="med"/>
                <a:tailEnd type="none" w="med" len="med"/>
              </a:ln>
            </p:spPr>
          </p:sp>
          <p:sp>
            <p:nvSpPr>
              <p:cNvPr id="85622" name="Line 9631"/>
              <p:cNvSpPr/>
              <p:nvPr/>
            </p:nvSpPr>
            <p:spPr>
              <a:xfrm flipV="1">
                <a:off x="3187" y="1790"/>
                <a:ext cx="0" cy="3"/>
              </a:xfrm>
              <a:prstGeom prst="line">
                <a:avLst/>
              </a:prstGeom>
              <a:ln w="11113" cap="flat" cmpd="sng">
                <a:solidFill>
                  <a:srgbClr val="0000FF"/>
                </a:solidFill>
                <a:prstDash val="solid"/>
                <a:headEnd type="none" w="med" len="med"/>
                <a:tailEnd type="none" w="med" len="med"/>
              </a:ln>
            </p:spPr>
          </p:sp>
          <p:sp>
            <p:nvSpPr>
              <p:cNvPr id="85623" name="Line 9632"/>
              <p:cNvSpPr/>
              <p:nvPr/>
            </p:nvSpPr>
            <p:spPr>
              <a:xfrm>
                <a:off x="3184" y="1790"/>
                <a:ext cx="5" cy="0"/>
              </a:xfrm>
              <a:prstGeom prst="line">
                <a:avLst/>
              </a:prstGeom>
              <a:ln w="11113" cap="flat" cmpd="sng">
                <a:solidFill>
                  <a:srgbClr val="0000FF"/>
                </a:solidFill>
                <a:prstDash val="solid"/>
                <a:headEnd type="none" w="med" len="med"/>
                <a:tailEnd type="none" w="med" len="med"/>
              </a:ln>
            </p:spPr>
          </p:sp>
          <p:sp>
            <p:nvSpPr>
              <p:cNvPr id="85624" name="Line 9633"/>
              <p:cNvSpPr/>
              <p:nvPr/>
            </p:nvSpPr>
            <p:spPr>
              <a:xfrm>
                <a:off x="3187" y="1793"/>
                <a:ext cx="0" cy="1"/>
              </a:xfrm>
              <a:prstGeom prst="line">
                <a:avLst/>
              </a:prstGeom>
              <a:ln w="11113" cap="flat" cmpd="sng">
                <a:solidFill>
                  <a:srgbClr val="0000FF"/>
                </a:solidFill>
                <a:prstDash val="solid"/>
                <a:headEnd type="none" w="med" len="med"/>
                <a:tailEnd type="none" w="med" len="med"/>
              </a:ln>
            </p:spPr>
          </p:sp>
          <p:sp>
            <p:nvSpPr>
              <p:cNvPr id="85625" name="Line 9634"/>
              <p:cNvSpPr/>
              <p:nvPr/>
            </p:nvSpPr>
            <p:spPr>
              <a:xfrm>
                <a:off x="3184" y="1794"/>
                <a:ext cx="5" cy="0"/>
              </a:xfrm>
              <a:prstGeom prst="line">
                <a:avLst/>
              </a:prstGeom>
              <a:ln w="11113" cap="flat" cmpd="sng">
                <a:solidFill>
                  <a:srgbClr val="0000FF"/>
                </a:solidFill>
                <a:prstDash val="solid"/>
                <a:headEnd type="none" w="med" len="med"/>
                <a:tailEnd type="none" w="med" len="med"/>
              </a:ln>
            </p:spPr>
          </p:sp>
          <p:sp>
            <p:nvSpPr>
              <p:cNvPr id="85626" name="Line 9635"/>
              <p:cNvSpPr/>
              <p:nvPr/>
            </p:nvSpPr>
            <p:spPr>
              <a:xfrm flipV="1">
                <a:off x="3202" y="1797"/>
                <a:ext cx="0" cy="2"/>
              </a:xfrm>
              <a:prstGeom prst="line">
                <a:avLst/>
              </a:prstGeom>
              <a:ln w="11113" cap="flat" cmpd="sng">
                <a:solidFill>
                  <a:srgbClr val="0000FF"/>
                </a:solidFill>
                <a:prstDash val="solid"/>
                <a:headEnd type="none" w="med" len="med"/>
                <a:tailEnd type="none" w="med" len="med"/>
              </a:ln>
            </p:spPr>
          </p:sp>
          <p:sp>
            <p:nvSpPr>
              <p:cNvPr id="85627" name="Line 9636"/>
              <p:cNvSpPr/>
              <p:nvPr/>
            </p:nvSpPr>
            <p:spPr>
              <a:xfrm>
                <a:off x="3200" y="1797"/>
                <a:ext cx="5" cy="0"/>
              </a:xfrm>
              <a:prstGeom prst="line">
                <a:avLst/>
              </a:prstGeom>
              <a:ln w="11113" cap="flat" cmpd="sng">
                <a:solidFill>
                  <a:srgbClr val="0000FF"/>
                </a:solidFill>
                <a:prstDash val="solid"/>
                <a:headEnd type="none" w="med" len="med"/>
                <a:tailEnd type="none" w="med" len="med"/>
              </a:ln>
            </p:spPr>
          </p:sp>
          <p:sp>
            <p:nvSpPr>
              <p:cNvPr id="85628" name="Line 9637"/>
              <p:cNvSpPr/>
              <p:nvPr/>
            </p:nvSpPr>
            <p:spPr>
              <a:xfrm>
                <a:off x="3202" y="1799"/>
                <a:ext cx="0" cy="2"/>
              </a:xfrm>
              <a:prstGeom prst="line">
                <a:avLst/>
              </a:prstGeom>
              <a:ln w="11113" cap="flat" cmpd="sng">
                <a:solidFill>
                  <a:srgbClr val="0000FF"/>
                </a:solidFill>
                <a:prstDash val="solid"/>
                <a:headEnd type="none" w="med" len="med"/>
                <a:tailEnd type="none" w="med" len="med"/>
              </a:ln>
            </p:spPr>
          </p:sp>
          <p:sp>
            <p:nvSpPr>
              <p:cNvPr id="85629" name="Line 9638"/>
              <p:cNvSpPr/>
              <p:nvPr/>
            </p:nvSpPr>
            <p:spPr>
              <a:xfrm>
                <a:off x="3200" y="1801"/>
                <a:ext cx="5" cy="0"/>
              </a:xfrm>
              <a:prstGeom prst="line">
                <a:avLst/>
              </a:prstGeom>
              <a:ln w="11113" cap="flat" cmpd="sng">
                <a:solidFill>
                  <a:srgbClr val="0000FF"/>
                </a:solidFill>
                <a:prstDash val="solid"/>
                <a:headEnd type="none" w="med" len="med"/>
                <a:tailEnd type="none" w="med" len="med"/>
              </a:ln>
            </p:spPr>
          </p:sp>
          <p:sp>
            <p:nvSpPr>
              <p:cNvPr id="85630" name="Line 9639"/>
              <p:cNvSpPr/>
              <p:nvPr/>
            </p:nvSpPr>
            <p:spPr>
              <a:xfrm flipV="1">
                <a:off x="3220" y="1803"/>
                <a:ext cx="0" cy="4"/>
              </a:xfrm>
              <a:prstGeom prst="line">
                <a:avLst/>
              </a:prstGeom>
              <a:ln w="11113" cap="flat" cmpd="sng">
                <a:solidFill>
                  <a:srgbClr val="0000FF"/>
                </a:solidFill>
                <a:prstDash val="solid"/>
                <a:headEnd type="none" w="med" len="med"/>
                <a:tailEnd type="none" w="med" len="med"/>
              </a:ln>
            </p:spPr>
          </p:sp>
          <p:sp>
            <p:nvSpPr>
              <p:cNvPr id="85631" name="Line 9640"/>
              <p:cNvSpPr/>
              <p:nvPr/>
            </p:nvSpPr>
            <p:spPr>
              <a:xfrm>
                <a:off x="3218" y="1803"/>
                <a:ext cx="4" cy="0"/>
              </a:xfrm>
              <a:prstGeom prst="line">
                <a:avLst/>
              </a:prstGeom>
              <a:ln w="11113" cap="flat" cmpd="sng">
                <a:solidFill>
                  <a:srgbClr val="0000FF"/>
                </a:solidFill>
                <a:prstDash val="solid"/>
                <a:headEnd type="none" w="med" len="med"/>
                <a:tailEnd type="none" w="med" len="med"/>
              </a:ln>
            </p:spPr>
          </p:sp>
          <p:sp>
            <p:nvSpPr>
              <p:cNvPr id="85632" name="Line 9641"/>
              <p:cNvSpPr/>
              <p:nvPr/>
            </p:nvSpPr>
            <p:spPr>
              <a:xfrm>
                <a:off x="3220" y="1807"/>
                <a:ext cx="0" cy="5"/>
              </a:xfrm>
              <a:prstGeom prst="line">
                <a:avLst/>
              </a:prstGeom>
              <a:ln w="11113" cap="flat" cmpd="sng">
                <a:solidFill>
                  <a:srgbClr val="0000FF"/>
                </a:solidFill>
                <a:prstDash val="solid"/>
                <a:headEnd type="none" w="med" len="med"/>
                <a:tailEnd type="none" w="med" len="med"/>
              </a:ln>
            </p:spPr>
          </p:sp>
          <p:sp>
            <p:nvSpPr>
              <p:cNvPr id="85633" name="Line 9642"/>
              <p:cNvSpPr/>
              <p:nvPr/>
            </p:nvSpPr>
            <p:spPr>
              <a:xfrm>
                <a:off x="3218" y="1812"/>
                <a:ext cx="4" cy="0"/>
              </a:xfrm>
              <a:prstGeom prst="line">
                <a:avLst/>
              </a:prstGeom>
              <a:ln w="11113" cap="flat" cmpd="sng">
                <a:solidFill>
                  <a:srgbClr val="0000FF"/>
                </a:solidFill>
                <a:prstDash val="solid"/>
                <a:headEnd type="none" w="med" len="med"/>
                <a:tailEnd type="none" w="med" len="med"/>
              </a:ln>
            </p:spPr>
          </p:sp>
          <p:sp>
            <p:nvSpPr>
              <p:cNvPr id="85634" name="Line 9643"/>
              <p:cNvSpPr/>
              <p:nvPr/>
            </p:nvSpPr>
            <p:spPr>
              <a:xfrm flipV="1">
                <a:off x="3237" y="1816"/>
                <a:ext cx="0" cy="8"/>
              </a:xfrm>
              <a:prstGeom prst="line">
                <a:avLst/>
              </a:prstGeom>
              <a:ln w="11113" cap="flat" cmpd="sng">
                <a:solidFill>
                  <a:srgbClr val="0000FF"/>
                </a:solidFill>
                <a:prstDash val="solid"/>
                <a:headEnd type="none" w="med" len="med"/>
                <a:tailEnd type="none" w="med" len="med"/>
              </a:ln>
            </p:spPr>
          </p:sp>
          <p:sp>
            <p:nvSpPr>
              <p:cNvPr id="85635" name="Line 9644"/>
              <p:cNvSpPr/>
              <p:nvPr/>
            </p:nvSpPr>
            <p:spPr>
              <a:xfrm>
                <a:off x="3235" y="1816"/>
                <a:ext cx="5" cy="0"/>
              </a:xfrm>
              <a:prstGeom prst="line">
                <a:avLst/>
              </a:prstGeom>
              <a:ln w="11113" cap="flat" cmpd="sng">
                <a:solidFill>
                  <a:srgbClr val="0000FF"/>
                </a:solidFill>
                <a:prstDash val="solid"/>
                <a:headEnd type="none" w="med" len="med"/>
                <a:tailEnd type="none" w="med" len="med"/>
              </a:ln>
            </p:spPr>
          </p:sp>
          <p:sp>
            <p:nvSpPr>
              <p:cNvPr id="85636" name="Line 9645"/>
              <p:cNvSpPr/>
              <p:nvPr/>
            </p:nvSpPr>
            <p:spPr>
              <a:xfrm>
                <a:off x="3237" y="1824"/>
                <a:ext cx="0" cy="8"/>
              </a:xfrm>
              <a:prstGeom prst="line">
                <a:avLst/>
              </a:prstGeom>
              <a:ln w="11113" cap="flat" cmpd="sng">
                <a:solidFill>
                  <a:srgbClr val="0000FF"/>
                </a:solidFill>
                <a:prstDash val="solid"/>
                <a:headEnd type="none" w="med" len="med"/>
                <a:tailEnd type="none" w="med" len="med"/>
              </a:ln>
            </p:spPr>
          </p:sp>
          <p:sp>
            <p:nvSpPr>
              <p:cNvPr id="85637" name="Line 9646"/>
              <p:cNvSpPr/>
              <p:nvPr/>
            </p:nvSpPr>
            <p:spPr>
              <a:xfrm>
                <a:off x="3235" y="1832"/>
                <a:ext cx="5" cy="0"/>
              </a:xfrm>
              <a:prstGeom prst="line">
                <a:avLst/>
              </a:prstGeom>
              <a:ln w="11113" cap="flat" cmpd="sng">
                <a:solidFill>
                  <a:srgbClr val="0000FF"/>
                </a:solidFill>
                <a:prstDash val="solid"/>
                <a:headEnd type="none" w="med" len="med"/>
                <a:tailEnd type="none" w="med" len="med"/>
              </a:ln>
            </p:spPr>
          </p:sp>
          <p:sp>
            <p:nvSpPr>
              <p:cNvPr id="85638" name="Line 9647"/>
              <p:cNvSpPr/>
              <p:nvPr/>
            </p:nvSpPr>
            <p:spPr>
              <a:xfrm flipV="1">
                <a:off x="3253" y="1818"/>
                <a:ext cx="0" cy="6"/>
              </a:xfrm>
              <a:prstGeom prst="line">
                <a:avLst/>
              </a:prstGeom>
              <a:ln w="11113" cap="flat" cmpd="sng">
                <a:solidFill>
                  <a:srgbClr val="0000FF"/>
                </a:solidFill>
                <a:prstDash val="solid"/>
                <a:headEnd type="none" w="med" len="med"/>
                <a:tailEnd type="none" w="med" len="med"/>
              </a:ln>
            </p:spPr>
          </p:sp>
          <p:sp>
            <p:nvSpPr>
              <p:cNvPr id="85639" name="Line 9648"/>
              <p:cNvSpPr/>
              <p:nvPr/>
            </p:nvSpPr>
            <p:spPr>
              <a:xfrm>
                <a:off x="3251" y="1818"/>
                <a:ext cx="4" cy="0"/>
              </a:xfrm>
              <a:prstGeom prst="line">
                <a:avLst/>
              </a:prstGeom>
              <a:ln w="11113" cap="flat" cmpd="sng">
                <a:solidFill>
                  <a:srgbClr val="0000FF"/>
                </a:solidFill>
                <a:prstDash val="solid"/>
                <a:headEnd type="none" w="med" len="med"/>
                <a:tailEnd type="none" w="med" len="med"/>
              </a:ln>
            </p:spPr>
          </p:sp>
          <p:sp>
            <p:nvSpPr>
              <p:cNvPr id="85640" name="Line 9649"/>
              <p:cNvSpPr/>
              <p:nvPr/>
            </p:nvSpPr>
            <p:spPr>
              <a:xfrm>
                <a:off x="3253" y="1824"/>
                <a:ext cx="0" cy="7"/>
              </a:xfrm>
              <a:prstGeom prst="line">
                <a:avLst/>
              </a:prstGeom>
              <a:ln w="11113" cap="flat" cmpd="sng">
                <a:solidFill>
                  <a:srgbClr val="0000FF"/>
                </a:solidFill>
                <a:prstDash val="solid"/>
                <a:headEnd type="none" w="med" len="med"/>
                <a:tailEnd type="none" w="med" len="med"/>
              </a:ln>
            </p:spPr>
          </p:sp>
          <p:sp>
            <p:nvSpPr>
              <p:cNvPr id="85641" name="Line 9650"/>
              <p:cNvSpPr/>
              <p:nvPr/>
            </p:nvSpPr>
            <p:spPr>
              <a:xfrm>
                <a:off x="3251" y="1831"/>
                <a:ext cx="4" cy="0"/>
              </a:xfrm>
              <a:prstGeom prst="line">
                <a:avLst/>
              </a:prstGeom>
              <a:ln w="11113" cap="flat" cmpd="sng">
                <a:solidFill>
                  <a:srgbClr val="0000FF"/>
                </a:solidFill>
                <a:prstDash val="solid"/>
                <a:headEnd type="none" w="med" len="med"/>
                <a:tailEnd type="none" w="med" len="med"/>
              </a:ln>
            </p:spPr>
          </p:sp>
          <p:sp>
            <p:nvSpPr>
              <p:cNvPr id="85642" name="Line 9651"/>
              <p:cNvSpPr/>
              <p:nvPr/>
            </p:nvSpPr>
            <p:spPr>
              <a:xfrm flipV="1">
                <a:off x="3270" y="1832"/>
                <a:ext cx="0" cy="9"/>
              </a:xfrm>
              <a:prstGeom prst="line">
                <a:avLst/>
              </a:prstGeom>
              <a:ln w="11113" cap="flat" cmpd="sng">
                <a:solidFill>
                  <a:srgbClr val="0000FF"/>
                </a:solidFill>
                <a:prstDash val="solid"/>
                <a:headEnd type="none" w="med" len="med"/>
                <a:tailEnd type="none" w="med" len="med"/>
              </a:ln>
            </p:spPr>
          </p:sp>
          <p:sp>
            <p:nvSpPr>
              <p:cNvPr id="85643" name="Line 9652"/>
              <p:cNvSpPr/>
              <p:nvPr/>
            </p:nvSpPr>
            <p:spPr>
              <a:xfrm>
                <a:off x="3268" y="1832"/>
                <a:ext cx="5" cy="0"/>
              </a:xfrm>
              <a:prstGeom prst="line">
                <a:avLst/>
              </a:prstGeom>
              <a:ln w="11113" cap="flat" cmpd="sng">
                <a:solidFill>
                  <a:srgbClr val="0000FF"/>
                </a:solidFill>
                <a:prstDash val="solid"/>
                <a:headEnd type="none" w="med" len="med"/>
                <a:tailEnd type="none" w="med" len="med"/>
              </a:ln>
            </p:spPr>
          </p:sp>
          <p:sp>
            <p:nvSpPr>
              <p:cNvPr id="85644" name="Line 9653"/>
              <p:cNvSpPr/>
              <p:nvPr/>
            </p:nvSpPr>
            <p:spPr>
              <a:xfrm>
                <a:off x="3270" y="1841"/>
                <a:ext cx="0" cy="9"/>
              </a:xfrm>
              <a:prstGeom prst="line">
                <a:avLst/>
              </a:prstGeom>
              <a:ln w="11113" cap="flat" cmpd="sng">
                <a:solidFill>
                  <a:srgbClr val="0000FF"/>
                </a:solidFill>
                <a:prstDash val="solid"/>
                <a:headEnd type="none" w="med" len="med"/>
                <a:tailEnd type="none" w="med" len="med"/>
              </a:ln>
            </p:spPr>
          </p:sp>
          <p:sp>
            <p:nvSpPr>
              <p:cNvPr id="85645" name="Line 9654"/>
              <p:cNvSpPr/>
              <p:nvPr/>
            </p:nvSpPr>
            <p:spPr>
              <a:xfrm>
                <a:off x="3268" y="1850"/>
                <a:ext cx="5" cy="0"/>
              </a:xfrm>
              <a:prstGeom prst="line">
                <a:avLst/>
              </a:prstGeom>
              <a:ln w="11113" cap="flat" cmpd="sng">
                <a:solidFill>
                  <a:srgbClr val="0000FF"/>
                </a:solidFill>
                <a:prstDash val="solid"/>
                <a:headEnd type="none" w="med" len="med"/>
                <a:tailEnd type="none" w="med" len="med"/>
              </a:ln>
            </p:spPr>
          </p:sp>
          <p:sp>
            <p:nvSpPr>
              <p:cNvPr id="85646" name="Oval 9655"/>
              <p:cNvSpPr/>
              <p:nvPr/>
            </p:nvSpPr>
            <p:spPr>
              <a:xfrm>
                <a:off x="3266" y="214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grpSp>
        <p:grpSp>
          <p:nvGrpSpPr>
            <p:cNvPr id="85045" name="Group 9857"/>
            <p:cNvGrpSpPr/>
            <p:nvPr/>
          </p:nvGrpSpPr>
          <p:grpSpPr>
            <a:xfrm>
              <a:off x="2425" y="2111"/>
              <a:ext cx="854" cy="260"/>
              <a:chOff x="2425" y="2111"/>
              <a:chExt cx="854" cy="260"/>
            </a:xfrm>
          </p:grpSpPr>
          <p:sp>
            <p:nvSpPr>
              <p:cNvPr id="85247" name="Oval 9657"/>
              <p:cNvSpPr/>
              <p:nvPr/>
            </p:nvSpPr>
            <p:spPr>
              <a:xfrm>
                <a:off x="3248" y="217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48" name="Oval 9658"/>
              <p:cNvSpPr/>
              <p:nvPr/>
            </p:nvSpPr>
            <p:spPr>
              <a:xfrm>
                <a:off x="3233" y="2115"/>
                <a:ext cx="13" cy="13"/>
              </a:xfrm>
              <a:prstGeom prst="ellipse">
                <a:avLst/>
              </a:prstGeom>
              <a:solidFill>
                <a:srgbClr val="80008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49" name="Oval 9659"/>
              <p:cNvSpPr/>
              <p:nvPr/>
            </p:nvSpPr>
            <p:spPr>
              <a:xfrm>
                <a:off x="3216" y="215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0" name="Oval 9660"/>
              <p:cNvSpPr/>
              <p:nvPr/>
            </p:nvSpPr>
            <p:spPr>
              <a:xfrm>
                <a:off x="3198" y="217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1" name="Oval 9661"/>
              <p:cNvSpPr/>
              <p:nvPr/>
            </p:nvSpPr>
            <p:spPr>
              <a:xfrm>
                <a:off x="3183" y="2168"/>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2" name="Oval 9662"/>
              <p:cNvSpPr/>
              <p:nvPr/>
            </p:nvSpPr>
            <p:spPr>
              <a:xfrm>
                <a:off x="3165" y="216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3" name="Oval 9663"/>
              <p:cNvSpPr/>
              <p:nvPr/>
            </p:nvSpPr>
            <p:spPr>
              <a:xfrm>
                <a:off x="3148" y="2174"/>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4" name="Oval 9664"/>
              <p:cNvSpPr/>
              <p:nvPr/>
            </p:nvSpPr>
            <p:spPr>
              <a:xfrm>
                <a:off x="3132" y="217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5" name="Oval 9665"/>
              <p:cNvSpPr/>
              <p:nvPr/>
            </p:nvSpPr>
            <p:spPr>
              <a:xfrm>
                <a:off x="3114" y="217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6" name="Oval 9666"/>
              <p:cNvSpPr/>
              <p:nvPr/>
            </p:nvSpPr>
            <p:spPr>
              <a:xfrm>
                <a:off x="3097" y="217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7" name="Oval 9667"/>
              <p:cNvSpPr/>
              <p:nvPr/>
            </p:nvSpPr>
            <p:spPr>
              <a:xfrm>
                <a:off x="3081" y="216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8" name="Oval 9668"/>
              <p:cNvSpPr/>
              <p:nvPr/>
            </p:nvSpPr>
            <p:spPr>
              <a:xfrm>
                <a:off x="3064" y="217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59" name="Oval 9669"/>
              <p:cNvSpPr/>
              <p:nvPr/>
            </p:nvSpPr>
            <p:spPr>
              <a:xfrm>
                <a:off x="3046" y="2174"/>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0" name="Oval 9670"/>
              <p:cNvSpPr/>
              <p:nvPr/>
            </p:nvSpPr>
            <p:spPr>
              <a:xfrm>
                <a:off x="3031" y="217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1" name="Oval 9671"/>
              <p:cNvSpPr/>
              <p:nvPr/>
            </p:nvSpPr>
            <p:spPr>
              <a:xfrm>
                <a:off x="3013" y="217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2" name="Oval 9672"/>
              <p:cNvSpPr/>
              <p:nvPr/>
            </p:nvSpPr>
            <p:spPr>
              <a:xfrm>
                <a:off x="2996" y="216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3" name="Oval 9673"/>
              <p:cNvSpPr/>
              <p:nvPr/>
            </p:nvSpPr>
            <p:spPr>
              <a:xfrm>
                <a:off x="2981" y="2155"/>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4" name="Oval 9674"/>
              <p:cNvSpPr/>
              <p:nvPr/>
            </p:nvSpPr>
            <p:spPr>
              <a:xfrm>
                <a:off x="2963" y="215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5" name="Oval 9675"/>
              <p:cNvSpPr/>
              <p:nvPr/>
            </p:nvSpPr>
            <p:spPr>
              <a:xfrm>
                <a:off x="2945" y="2139"/>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6" name="Oval 9676"/>
              <p:cNvSpPr/>
              <p:nvPr/>
            </p:nvSpPr>
            <p:spPr>
              <a:xfrm>
                <a:off x="2930" y="2128"/>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7" name="Oval 9677"/>
              <p:cNvSpPr/>
              <p:nvPr/>
            </p:nvSpPr>
            <p:spPr>
              <a:xfrm>
                <a:off x="2913" y="2153"/>
                <a:ext cx="12"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8" name="Oval 9678"/>
              <p:cNvSpPr/>
              <p:nvPr/>
            </p:nvSpPr>
            <p:spPr>
              <a:xfrm>
                <a:off x="2895" y="215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69" name="Oval 9679"/>
              <p:cNvSpPr/>
              <p:nvPr/>
            </p:nvSpPr>
            <p:spPr>
              <a:xfrm>
                <a:off x="2879" y="216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0" name="Oval 9680"/>
              <p:cNvSpPr/>
              <p:nvPr/>
            </p:nvSpPr>
            <p:spPr>
              <a:xfrm>
                <a:off x="2862" y="216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1" name="Oval 9681"/>
              <p:cNvSpPr/>
              <p:nvPr/>
            </p:nvSpPr>
            <p:spPr>
              <a:xfrm>
                <a:off x="2844" y="2170"/>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2" name="Oval 9682"/>
              <p:cNvSpPr/>
              <p:nvPr/>
            </p:nvSpPr>
            <p:spPr>
              <a:xfrm>
                <a:off x="2829" y="219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3" name="Oval 9683"/>
              <p:cNvSpPr/>
              <p:nvPr/>
            </p:nvSpPr>
            <p:spPr>
              <a:xfrm>
                <a:off x="2811" y="2202"/>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4" name="Oval 9684"/>
              <p:cNvSpPr/>
              <p:nvPr/>
            </p:nvSpPr>
            <p:spPr>
              <a:xfrm>
                <a:off x="2796" y="2221"/>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5" name="Oval 9685"/>
              <p:cNvSpPr/>
              <p:nvPr/>
            </p:nvSpPr>
            <p:spPr>
              <a:xfrm>
                <a:off x="2778" y="2248"/>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6" name="Oval 9686"/>
              <p:cNvSpPr/>
              <p:nvPr/>
            </p:nvSpPr>
            <p:spPr>
              <a:xfrm>
                <a:off x="2761" y="227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7" name="Oval 9687"/>
              <p:cNvSpPr/>
              <p:nvPr/>
            </p:nvSpPr>
            <p:spPr>
              <a:xfrm>
                <a:off x="2746" y="2293"/>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8" name="Oval 9688"/>
              <p:cNvSpPr/>
              <p:nvPr/>
            </p:nvSpPr>
            <p:spPr>
              <a:xfrm>
                <a:off x="2728" y="2309"/>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79" name="Oval 9689"/>
              <p:cNvSpPr/>
              <p:nvPr/>
            </p:nvSpPr>
            <p:spPr>
              <a:xfrm>
                <a:off x="2710" y="2324"/>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0" name="Oval 9690"/>
              <p:cNvSpPr/>
              <p:nvPr/>
            </p:nvSpPr>
            <p:spPr>
              <a:xfrm>
                <a:off x="2695" y="2335"/>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1" name="Oval 9691"/>
              <p:cNvSpPr/>
              <p:nvPr/>
            </p:nvSpPr>
            <p:spPr>
              <a:xfrm>
                <a:off x="2677" y="234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2" name="Oval 9692"/>
              <p:cNvSpPr/>
              <p:nvPr/>
            </p:nvSpPr>
            <p:spPr>
              <a:xfrm>
                <a:off x="2660" y="235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3" name="Oval 9693"/>
              <p:cNvSpPr/>
              <p:nvPr/>
            </p:nvSpPr>
            <p:spPr>
              <a:xfrm>
                <a:off x="2644" y="235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4" name="Oval 9694"/>
              <p:cNvSpPr/>
              <p:nvPr/>
            </p:nvSpPr>
            <p:spPr>
              <a:xfrm>
                <a:off x="2627" y="2346"/>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5" name="Oval 9695"/>
              <p:cNvSpPr/>
              <p:nvPr/>
            </p:nvSpPr>
            <p:spPr>
              <a:xfrm>
                <a:off x="2609" y="234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6" name="Oval 9696"/>
              <p:cNvSpPr/>
              <p:nvPr/>
            </p:nvSpPr>
            <p:spPr>
              <a:xfrm>
                <a:off x="2594" y="232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7" name="Oval 9697"/>
              <p:cNvSpPr/>
              <p:nvPr/>
            </p:nvSpPr>
            <p:spPr>
              <a:xfrm>
                <a:off x="2576" y="2328"/>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8" name="Oval 9698"/>
              <p:cNvSpPr/>
              <p:nvPr/>
            </p:nvSpPr>
            <p:spPr>
              <a:xfrm>
                <a:off x="2559" y="2286"/>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89" name="Oval 9699"/>
              <p:cNvSpPr/>
              <p:nvPr/>
            </p:nvSpPr>
            <p:spPr>
              <a:xfrm>
                <a:off x="2543" y="227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0" name="Oval 9700"/>
              <p:cNvSpPr/>
              <p:nvPr/>
            </p:nvSpPr>
            <p:spPr>
              <a:xfrm>
                <a:off x="2525" y="2271"/>
                <a:ext cx="14"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1" name="Oval 9701"/>
              <p:cNvSpPr/>
              <p:nvPr/>
            </p:nvSpPr>
            <p:spPr>
              <a:xfrm>
                <a:off x="2508" y="2271"/>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2" name="Oval 9702"/>
              <p:cNvSpPr/>
              <p:nvPr/>
            </p:nvSpPr>
            <p:spPr>
              <a:xfrm>
                <a:off x="2493" y="2274"/>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3" name="Oval 9703"/>
              <p:cNvSpPr/>
              <p:nvPr/>
            </p:nvSpPr>
            <p:spPr>
              <a:xfrm>
                <a:off x="2475" y="2274"/>
                <a:ext cx="14"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4" name="Oval 9704"/>
              <p:cNvSpPr/>
              <p:nvPr/>
            </p:nvSpPr>
            <p:spPr>
              <a:xfrm>
                <a:off x="2458" y="2270"/>
                <a:ext cx="13" cy="12"/>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5" name="Oval 9705"/>
              <p:cNvSpPr/>
              <p:nvPr/>
            </p:nvSpPr>
            <p:spPr>
              <a:xfrm>
                <a:off x="2442" y="2263"/>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6" name="Oval 9706"/>
              <p:cNvSpPr/>
              <p:nvPr/>
            </p:nvSpPr>
            <p:spPr>
              <a:xfrm>
                <a:off x="2425" y="2252"/>
                <a:ext cx="13" cy="13"/>
              </a:xfrm>
              <a:prstGeom prst="ellipse">
                <a:avLst/>
              </a:prstGeom>
              <a:solidFill>
                <a:srgbClr val="FF0000"/>
              </a:solidFill>
              <a:ln w="11113" cap="flat" cmpd="sng">
                <a:solidFill>
                  <a:srgbClr val="FF00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7" name="Oval 9707"/>
              <p:cNvSpPr/>
              <p:nvPr/>
            </p:nvSpPr>
            <p:spPr>
              <a:xfrm>
                <a:off x="3266" y="2153"/>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8" name="Oval 9708"/>
              <p:cNvSpPr/>
              <p:nvPr/>
            </p:nvSpPr>
            <p:spPr>
              <a:xfrm>
                <a:off x="3248" y="215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299" name="Oval 9709"/>
              <p:cNvSpPr/>
              <p:nvPr/>
            </p:nvSpPr>
            <p:spPr>
              <a:xfrm>
                <a:off x="3233" y="216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0" name="Oval 9710"/>
              <p:cNvSpPr/>
              <p:nvPr/>
            </p:nvSpPr>
            <p:spPr>
              <a:xfrm>
                <a:off x="3216" y="2164"/>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1" name="Oval 9711"/>
              <p:cNvSpPr/>
              <p:nvPr/>
            </p:nvSpPr>
            <p:spPr>
              <a:xfrm>
                <a:off x="3198" y="215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2" name="Oval 9712"/>
              <p:cNvSpPr/>
              <p:nvPr/>
            </p:nvSpPr>
            <p:spPr>
              <a:xfrm>
                <a:off x="3183" y="2172"/>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3" name="Oval 9713"/>
              <p:cNvSpPr/>
              <p:nvPr/>
            </p:nvSpPr>
            <p:spPr>
              <a:xfrm>
                <a:off x="3165" y="217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4" name="Oval 9714"/>
              <p:cNvSpPr/>
              <p:nvPr/>
            </p:nvSpPr>
            <p:spPr>
              <a:xfrm>
                <a:off x="3148" y="2172"/>
                <a:ext cx="12"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5" name="Oval 9715"/>
              <p:cNvSpPr/>
              <p:nvPr/>
            </p:nvSpPr>
            <p:spPr>
              <a:xfrm>
                <a:off x="3132" y="217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6" name="Oval 9716"/>
              <p:cNvSpPr/>
              <p:nvPr/>
            </p:nvSpPr>
            <p:spPr>
              <a:xfrm>
                <a:off x="3114" y="21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7" name="Oval 9717"/>
              <p:cNvSpPr/>
              <p:nvPr/>
            </p:nvSpPr>
            <p:spPr>
              <a:xfrm>
                <a:off x="3097" y="218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8" name="Oval 9718"/>
              <p:cNvSpPr/>
              <p:nvPr/>
            </p:nvSpPr>
            <p:spPr>
              <a:xfrm>
                <a:off x="3081" y="218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09" name="Oval 9719"/>
              <p:cNvSpPr/>
              <p:nvPr/>
            </p:nvSpPr>
            <p:spPr>
              <a:xfrm>
                <a:off x="3064" y="21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0" name="Oval 9720"/>
              <p:cNvSpPr/>
              <p:nvPr/>
            </p:nvSpPr>
            <p:spPr>
              <a:xfrm>
                <a:off x="3046" y="21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1" name="Oval 9721"/>
              <p:cNvSpPr/>
              <p:nvPr/>
            </p:nvSpPr>
            <p:spPr>
              <a:xfrm>
                <a:off x="3031" y="218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2" name="Oval 9722"/>
              <p:cNvSpPr/>
              <p:nvPr/>
            </p:nvSpPr>
            <p:spPr>
              <a:xfrm>
                <a:off x="3013" y="218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3" name="Oval 9723"/>
              <p:cNvSpPr/>
              <p:nvPr/>
            </p:nvSpPr>
            <p:spPr>
              <a:xfrm>
                <a:off x="2996" y="2183"/>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4" name="Oval 9724"/>
              <p:cNvSpPr/>
              <p:nvPr/>
            </p:nvSpPr>
            <p:spPr>
              <a:xfrm>
                <a:off x="2981" y="218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5" name="Oval 9725"/>
              <p:cNvSpPr/>
              <p:nvPr/>
            </p:nvSpPr>
            <p:spPr>
              <a:xfrm>
                <a:off x="2963" y="2176"/>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6" name="Oval 9726"/>
              <p:cNvSpPr/>
              <p:nvPr/>
            </p:nvSpPr>
            <p:spPr>
              <a:xfrm>
                <a:off x="2945" y="215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7" name="Oval 9727"/>
              <p:cNvSpPr/>
              <p:nvPr/>
            </p:nvSpPr>
            <p:spPr>
              <a:xfrm>
                <a:off x="2930" y="2128"/>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8" name="Oval 9728"/>
              <p:cNvSpPr/>
              <p:nvPr/>
            </p:nvSpPr>
            <p:spPr>
              <a:xfrm>
                <a:off x="2913" y="2120"/>
                <a:ext cx="12"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19" name="Oval 9729"/>
              <p:cNvSpPr/>
              <p:nvPr/>
            </p:nvSpPr>
            <p:spPr>
              <a:xfrm>
                <a:off x="2895" y="211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0" name="Oval 9730"/>
              <p:cNvSpPr/>
              <p:nvPr/>
            </p:nvSpPr>
            <p:spPr>
              <a:xfrm>
                <a:off x="2879" y="211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1" name="Oval 9731"/>
              <p:cNvSpPr/>
              <p:nvPr/>
            </p:nvSpPr>
            <p:spPr>
              <a:xfrm>
                <a:off x="2862" y="2117"/>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2" name="Oval 9732"/>
              <p:cNvSpPr/>
              <p:nvPr/>
            </p:nvSpPr>
            <p:spPr>
              <a:xfrm>
                <a:off x="2844" y="213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3" name="Oval 9733"/>
              <p:cNvSpPr/>
              <p:nvPr/>
            </p:nvSpPr>
            <p:spPr>
              <a:xfrm>
                <a:off x="2829" y="213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4" name="Oval 9734"/>
              <p:cNvSpPr/>
              <p:nvPr/>
            </p:nvSpPr>
            <p:spPr>
              <a:xfrm>
                <a:off x="2811" y="215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5" name="Oval 9735"/>
              <p:cNvSpPr/>
              <p:nvPr/>
            </p:nvSpPr>
            <p:spPr>
              <a:xfrm>
                <a:off x="2796" y="218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6" name="Oval 9736"/>
              <p:cNvSpPr/>
              <p:nvPr/>
            </p:nvSpPr>
            <p:spPr>
              <a:xfrm>
                <a:off x="2778" y="220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7" name="Oval 9737"/>
              <p:cNvSpPr/>
              <p:nvPr/>
            </p:nvSpPr>
            <p:spPr>
              <a:xfrm>
                <a:off x="2761" y="222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8" name="Oval 9738"/>
              <p:cNvSpPr/>
              <p:nvPr/>
            </p:nvSpPr>
            <p:spPr>
              <a:xfrm>
                <a:off x="2746" y="224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29" name="Oval 9739"/>
              <p:cNvSpPr/>
              <p:nvPr/>
            </p:nvSpPr>
            <p:spPr>
              <a:xfrm>
                <a:off x="2728" y="2265"/>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0" name="Oval 9740"/>
              <p:cNvSpPr/>
              <p:nvPr/>
            </p:nvSpPr>
            <p:spPr>
              <a:xfrm>
                <a:off x="2710" y="2284"/>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1" name="Oval 9741"/>
              <p:cNvSpPr/>
              <p:nvPr/>
            </p:nvSpPr>
            <p:spPr>
              <a:xfrm>
                <a:off x="2695" y="2301"/>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2" name="Oval 9742"/>
              <p:cNvSpPr/>
              <p:nvPr/>
            </p:nvSpPr>
            <p:spPr>
              <a:xfrm>
                <a:off x="2677" y="23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3" name="Oval 9743"/>
              <p:cNvSpPr/>
              <p:nvPr/>
            </p:nvSpPr>
            <p:spPr>
              <a:xfrm>
                <a:off x="2660" y="2327"/>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4" name="Oval 9744"/>
              <p:cNvSpPr/>
              <p:nvPr/>
            </p:nvSpPr>
            <p:spPr>
              <a:xfrm>
                <a:off x="2644" y="233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5" name="Oval 9745"/>
              <p:cNvSpPr/>
              <p:nvPr/>
            </p:nvSpPr>
            <p:spPr>
              <a:xfrm>
                <a:off x="2627" y="2331"/>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6" name="Oval 9746"/>
              <p:cNvSpPr/>
              <p:nvPr/>
            </p:nvSpPr>
            <p:spPr>
              <a:xfrm>
                <a:off x="2609" y="2350"/>
                <a:ext cx="13" cy="12"/>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7" name="Oval 9747"/>
              <p:cNvSpPr/>
              <p:nvPr/>
            </p:nvSpPr>
            <p:spPr>
              <a:xfrm>
                <a:off x="2594" y="235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8" name="Oval 9748"/>
              <p:cNvSpPr/>
              <p:nvPr/>
            </p:nvSpPr>
            <p:spPr>
              <a:xfrm>
                <a:off x="2576" y="2301"/>
                <a:ext cx="13" cy="13"/>
              </a:xfrm>
              <a:prstGeom prst="ellipse">
                <a:avLst/>
              </a:prstGeom>
              <a:solidFill>
                <a:srgbClr val="FFFF00"/>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39" name="Oval 9749"/>
              <p:cNvSpPr/>
              <p:nvPr/>
            </p:nvSpPr>
            <p:spPr>
              <a:xfrm>
                <a:off x="2559" y="2352"/>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0" name="Oval 9750"/>
              <p:cNvSpPr/>
              <p:nvPr/>
            </p:nvSpPr>
            <p:spPr>
              <a:xfrm>
                <a:off x="2543" y="2339"/>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1" name="Oval 9751"/>
              <p:cNvSpPr/>
              <p:nvPr/>
            </p:nvSpPr>
            <p:spPr>
              <a:xfrm>
                <a:off x="2525" y="2328"/>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2" name="Oval 9752"/>
              <p:cNvSpPr/>
              <p:nvPr/>
            </p:nvSpPr>
            <p:spPr>
              <a:xfrm>
                <a:off x="2508" y="2318"/>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3" name="Oval 9753"/>
              <p:cNvSpPr/>
              <p:nvPr/>
            </p:nvSpPr>
            <p:spPr>
              <a:xfrm>
                <a:off x="2493" y="2314"/>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4" name="Oval 9754"/>
              <p:cNvSpPr/>
              <p:nvPr/>
            </p:nvSpPr>
            <p:spPr>
              <a:xfrm>
                <a:off x="2475" y="2305"/>
                <a:ext cx="14"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5" name="Oval 9755"/>
              <p:cNvSpPr/>
              <p:nvPr/>
            </p:nvSpPr>
            <p:spPr>
              <a:xfrm>
                <a:off x="2458" y="2299"/>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6" name="Oval 9756"/>
              <p:cNvSpPr/>
              <p:nvPr/>
            </p:nvSpPr>
            <p:spPr>
              <a:xfrm>
                <a:off x="2442" y="229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7" name="Oval 9757"/>
              <p:cNvSpPr/>
              <p:nvPr/>
            </p:nvSpPr>
            <p:spPr>
              <a:xfrm>
                <a:off x="2425" y="2280"/>
                <a:ext cx="13" cy="13"/>
              </a:xfrm>
              <a:prstGeom prst="ellipse">
                <a:avLst/>
              </a:prstGeom>
              <a:solidFill>
                <a:srgbClr val="0000FF"/>
              </a:solidFill>
              <a:ln w="11113" cap="flat" cmpd="sng">
                <a:solidFill>
                  <a:srgbClr val="0000FF"/>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zh-CN" altLang="en-US" sz="1800" dirty="0">
                  <a:latin typeface="Arial" panose="020B0604020202020204" pitchFamily="34" charset="0"/>
                </a:endParaRPr>
              </a:p>
            </p:txBody>
          </p:sp>
          <p:sp>
            <p:nvSpPr>
              <p:cNvPr id="85348" name="Line 9758"/>
              <p:cNvSpPr/>
              <p:nvPr/>
            </p:nvSpPr>
            <p:spPr>
              <a:xfrm flipV="1">
                <a:off x="2433" y="2246"/>
                <a:ext cx="0" cy="13"/>
              </a:xfrm>
              <a:prstGeom prst="line">
                <a:avLst/>
              </a:prstGeom>
              <a:ln w="11113" cap="flat" cmpd="sng">
                <a:solidFill>
                  <a:srgbClr val="FF0000"/>
                </a:solidFill>
                <a:prstDash val="solid"/>
                <a:headEnd type="none" w="med" len="med"/>
                <a:tailEnd type="none" w="med" len="med"/>
              </a:ln>
            </p:spPr>
          </p:sp>
          <p:sp>
            <p:nvSpPr>
              <p:cNvPr id="85349" name="Line 9759"/>
              <p:cNvSpPr/>
              <p:nvPr/>
            </p:nvSpPr>
            <p:spPr>
              <a:xfrm>
                <a:off x="2431" y="2246"/>
                <a:ext cx="5" cy="0"/>
              </a:xfrm>
              <a:prstGeom prst="line">
                <a:avLst/>
              </a:prstGeom>
              <a:ln w="11113" cap="flat" cmpd="sng">
                <a:solidFill>
                  <a:srgbClr val="FF0000"/>
                </a:solidFill>
                <a:prstDash val="solid"/>
                <a:headEnd type="none" w="med" len="med"/>
                <a:tailEnd type="none" w="med" len="med"/>
              </a:ln>
            </p:spPr>
          </p:sp>
          <p:sp>
            <p:nvSpPr>
              <p:cNvPr id="85350" name="Line 9760"/>
              <p:cNvSpPr/>
              <p:nvPr/>
            </p:nvSpPr>
            <p:spPr>
              <a:xfrm>
                <a:off x="2433" y="2259"/>
                <a:ext cx="0" cy="12"/>
              </a:xfrm>
              <a:prstGeom prst="line">
                <a:avLst/>
              </a:prstGeom>
              <a:ln w="11113" cap="flat" cmpd="sng">
                <a:solidFill>
                  <a:srgbClr val="FF0000"/>
                </a:solidFill>
                <a:prstDash val="solid"/>
                <a:headEnd type="none" w="med" len="med"/>
                <a:tailEnd type="none" w="med" len="med"/>
              </a:ln>
            </p:spPr>
          </p:sp>
          <p:sp>
            <p:nvSpPr>
              <p:cNvPr id="85351" name="Line 9761"/>
              <p:cNvSpPr/>
              <p:nvPr/>
            </p:nvSpPr>
            <p:spPr>
              <a:xfrm>
                <a:off x="2431" y="2271"/>
                <a:ext cx="5" cy="0"/>
              </a:xfrm>
              <a:prstGeom prst="line">
                <a:avLst/>
              </a:prstGeom>
              <a:ln w="11113" cap="flat" cmpd="sng">
                <a:solidFill>
                  <a:srgbClr val="FF0000"/>
                </a:solidFill>
                <a:prstDash val="solid"/>
                <a:headEnd type="none" w="med" len="med"/>
                <a:tailEnd type="none" w="med" len="med"/>
              </a:ln>
            </p:spPr>
          </p:sp>
          <p:sp>
            <p:nvSpPr>
              <p:cNvPr id="85352" name="Line 9762"/>
              <p:cNvSpPr/>
              <p:nvPr/>
            </p:nvSpPr>
            <p:spPr>
              <a:xfrm flipV="1">
                <a:off x="2451" y="2263"/>
                <a:ext cx="0" cy="7"/>
              </a:xfrm>
              <a:prstGeom prst="line">
                <a:avLst/>
              </a:prstGeom>
              <a:ln w="11113" cap="flat" cmpd="sng">
                <a:solidFill>
                  <a:srgbClr val="FF0000"/>
                </a:solidFill>
                <a:prstDash val="solid"/>
                <a:headEnd type="none" w="med" len="med"/>
                <a:tailEnd type="none" w="med" len="med"/>
              </a:ln>
            </p:spPr>
          </p:sp>
          <p:sp>
            <p:nvSpPr>
              <p:cNvPr id="85353" name="Line 9763"/>
              <p:cNvSpPr/>
              <p:nvPr/>
            </p:nvSpPr>
            <p:spPr>
              <a:xfrm>
                <a:off x="2449" y="2263"/>
                <a:ext cx="4" cy="0"/>
              </a:xfrm>
              <a:prstGeom prst="line">
                <a:avLst/>
              </a:prstGeom>
              <a:ln w="11113" cap="flat" cmpd="sng">
                <a:solidFill>
                  <a:srgbClr val="FF0000"/>
                </a:solidFill>
                <a:prstDash val="solid"/>
                <a:headEnd type="none" w="med" len="med"/>
                <a:tailEnd type="none" w="med" len="med"/>
              </a:ln>
            </p:spPr>
          </p:sp>
          <p:sp>
            <p:nvSpPr>
              <p:cNvPr id="85354" name="Line 9764"/>
              <p:cNvSpPr/>
              <p:nvPr/>
            </p:nvSpPr>
            <p:spPr>
              <a:xfrm>
                <a:off x="2451" y="2270"/>
                <a:ext cx="0" cy="6"/>
              </a:xfrm>
              <a:prstGeom prst="line">
                <a:avLst/>
              </a:prstGeom>
              <a:ln w="11113" cap="flat" cmpd="sng">
                <a:solidFill>
                  <a:srgbClr val="FF0000"/>
                </a:solidFill>
                <a:prstDash val="solid"/>
                <a:headEnd type="none" w="med" len="med"/>
                <a:tailEnd type="none" w="med" len="med"/>
              </a:ln>
            </p:spPr>
          </p:sp>
          <p:sp>
            <p:nvSpPr>
              <p:cNvPr id="85355" name="Line 9765"/>
              <p:cNvSpPr/>
              <p:nvPr/>
            </p:nvSpPr>
            <p:spPr>
              <a:xfrm>
                <a:off x="2449" y="2276"/>
                <a:ext cx="4" cy="0"/>
              </a:xfrm>
              <a:prstGeom prst="line">
                <a:avLst/>
              </a:prstGeom>
              <a:ln w="11113" cap="flat" cmpd="sng">
                <a:solidFill>
                  <a:srgbClr val="FF0000"/>
                </a:solidFill>
                <a:prstDash val="solid"/>
                <a:headEnd type="none" w="med" len="med"/>
                <a:tailEnd type="none" w="med" len="med"/>
              </a:ln>
            </p:spPr>
          </p:sp>
          <p:sp>
            <p:nvSpPr>
              <p:cNvPr id="85356" name="Line 9766"/>
              <p:cNvSpPr/>
              <p:nvPr/>
            </p:nvSpPr>
            <p:spPr>
              <a:xfrm flipV="1">
                <a:off x="2466" y="2271"/>
                <a:ext cx="0" cy="5"/>
              </a:xfrm>
              <a:prstGeom prst="line">
                <a:avLst/>
              </a:prstGeom>
              <a:ln w="11113" cap="flat" cmpd="sng">
                <a:solidFill>
                  <a:srgbClr val="FF0000"/>
                </a:solidFill>
                <a:prstDash val="solid"/>
                <a:headEnd type="none" w="med" len="med"/>
                <a:tailEnd type="none" w="med" len="med"/>
              </a:ln>
            </p:spPr>
          </p:sp>
          <p:sp>
            <p:nvSpPr>
              <p:cNvPr id="85357" name="Line 9767"/>
              <p:cNvSpPr/>
              <p:nvPr/>
            </p:nvSpPr>
            <p:spPr>
              <a:xfrm>
                <a:off x="2464" y="2271"/>
                <a:ext cx="4" cy="0"/>
              </a:xfrm>
              <a:prstGeom prst="line">
                <a:avLst/>
              </a:prstGeom>
              <a:ln w="11113" cap="flat" cmpd="sng">
                <a:solidFill>
                  <a:srgbClr val="FF0000"/>
                </a:solidFill>
                <a:prstDash val="solid"/>
                <a:headEnd type="none" w="med" len="med"/>
                <a:tailEnd type="none" w="med" len="med"/>
              </a:ln>
            </p:spPr>
          </p:sp>
          <p:sp>
            <p:nvSpPr>
              <p:cNvPr id="85358" name="Line 9768"/>
              <p:cNvSpPr/>
              <p:nvPr/>
            </p:nvSpPr>
            <p:spPr>
              <a:xfrm>
                <a:off x="2466" y="2276"/>
                <a:ext cx="0" cy="4"/>
              </a:xfrm>
              <a:prstGeom prst="line">
                <a:avLst/>
              </a:prstGeom>
              <a:ln w="11113" cap="flat" cmpd="sng">
                <a:solidFill>
                  <a:srgbClr val="FF0000"/>
                </a:solidFill>
                <a:prstDash val="solid"/>
                <a:headEnd type="none" w="med" len="med"/>
                <a:tailEnd type="none" w="med" len="med"/>
              </a:ln>
            </p:spPr>
          </p:sp>
          <p:sp>
            <p:nvSpPr>
              <p:cNvPr id="85359" name="Line 9769"/>
              <p:cNvSpPr/>
              <p:nvPr/>
            </p:nvSpPr>
            <p:spPr>
              <a:xfrm>
                <a:off x="2464" y="2280"/>
                <a:ext cx="4" cy="0"/>
              </a:xfrm>
              <a:prstGeom prst="line">
                <a:avLst/>
              </a:prstGeom>
              <a:ln w="11113" cap="flat" cmpd="sng">
                <a:solidFill>
                  <a:srgbClr val="FF0000"/>
                </a:solidFill>
                <a:prstDash val="solid"/>
                <a:headEnd type="none" w="med" len="med"/>
                <a:tailEnd type="none" w="med" len="med"/>
              </a:ln>
            </p:spPr>
          </p:sp>
          <p:sp>
            <p:nvSpPr>
              <p:cNvPr id="85360" name="Line 9770"/>
              <p:cNvSpPr/>
              <p:nvPr/>
            </p:nvSpPr>
            <p:spPr>
              <a:xfrm flipV="1">
                <a:off x="2484" y="2278"/>
                <a:ext cx="0" cy="2"/>
              </a:xfrm>
              <a:prstGeom prst="line">
                <a:avLst/>
              </a:prstGeom>
              <a:ln w="11113" cap="flat" cmpd="sng">
                <a:solidFill>
                  <a:srgbClr val="FF0000"/>
                </a:solidFill>
                <a:prstDash val="solid"/>
                <a:headEnd type="none" w="med" len="med"/>
                <a:tailEnd type="none" w="med" len="med"/>
              </a:ln>
            </p:spPr>
          </p:sp>
          <p:sp>
            <p:nvSpPr>
              <p:cNvPr id="85361" name="Line 9771"/>
              <p:cNvSpPr/>
              <p:nvPr/>
            </p:nvSpPr>
            <p:spPr>
              <a:xfrm>
                <a:off x="2482" y="2278"/>
                <a:ext cx="4" cy="0"/>
              </a:xfrm>
              <a:prstGeom prst="line">
                <a:avLst/>
              </a:prstGeom>
              <a:ln w="11113" cap="flat" cmpd="sng">
                <a:solidFill>
                  <a:srgbClr val="FF0000"/>
                </a:solidFill>
                <a:prstDash val="solid"/>
                <a:headEnd type="none" w="med" len="med"/>
                <a:tailEnd type="none" w="med" len="med"/>
              </a:ln>
            </p:spPr>
          </p:sp>
          <p:sp>
            <p:nvSpPr>
              <p:cNvPr id="85362" name="Line 9772"/>
              <p:cNvSpPr/>
              <p:nvPr/>
            </p:nvSpPr>
            <p:spPr>
              <a:xfrm>
                <a:off x="2484" y="2280"/>
                <a:ext cx="0" cy="2"/>
              </a:xfrm>
              <a:prstGeom prst="line">
                <a:avLst/>
              </a:prstGeom>
              <a:ln w="11113" cap="flat" cmpd="sng">
                <a:solidFill>
                  <a:srgbClr val="FF0000"/>
                </a:solidFill>
                <a:prstDash val="solid"/>
                <a:headEnd type="none" w="med" len="med"/>
                <a:tailEnd type="none" w="med" len="med"/>
              </a:ln>
            </p:spPr>
          </p:sp>
          <p:sp>
            <p:nvSpPr>
              <p:cNvPr id="85363" name="Line 9773"/>
              <p:cNvSpPr/>
              <p:nvPr/>
            </p:nvSpPr>
            <p:spPr>
              <a:xfrm>
                <a:off x="2482" y="2282"/>
                <a:ext cx="4" cy="0"/>
              </a:xfrm>
              <a:prstGeom prst="line">
                <a:avLst/>
              </a:prstGeom>
              <a:ln w="11113" cap="flat" cmpd="sng">
                <a:solidFill>
                  <a:srgbClr val="FF0000"/>
                </a:solidFill>
                <a:prstDash val="solid"/>
                <a:headEnd type="none" w="med" len="med"/>
                <a:tailEnd type="none" w="med" len="med"/>
              </a:ln>
            </p:spPr>
          </p:sp>
          <p:sp>
            <p:nvSpPr>
              <p:cNvPr id="85364" name="Line 9774"/>
              <p:cNvSpPr/>
              <p:nvPr/>
            </p:nvSpPr>
            <p:spPr>
              <a:xfrm flipV="1">
                <a:off x="2501" y="2276"/>
                <a:ext cx="0" cy="4"/>
              </a:xfrm>
              <a:prstGeom prst="line">
                <a:avLst/>
              </a:prstGeom>
              <a:ln w="11113" cap="flat" cmpd="sng">
                <a:solidFill>
                  <a:srgbClr val="FF0000"/>
                </a:solidFill>
                <a:prstDash val="solid"/>
                <a:headEnd type="none" w="med" len="med"/>
                <a:tailEnd type="none" w="med" len="med"/>
              </a:ln>
            </p:spPr>
          </p:sp>
          <p:sp>
            <p:nvSpPr>
              <p:cNvPr id="85365" name="Line 9775"/>
              <p:cNvSpPr/>
              <p:nvPr/>
            </p:nvSpPr>
            <p:spPr>
              <a:xfrm>
                <a:off x="2500" y="2276"/>
                <a:ext cx="4" cy="0"/>
              </a:xfrm>
              <a:prstGeom prst="line">
                <a:avLst/>
              </a:prstGeom>
              <a:ln w="11113" cap="flat" cmpd="sng">
                <a:solidFill>
                  <a:srgbClr val="FF0000"/>
                </a:solidFill>
                <a:prstDash val="solid"/>
                <a:headEnd type="none" w="med" len="med"/>
                <a:tailEnd type="none" w="med" len="med"/>
              </a:ln>
            </p:spPr>
          </p:sp>
          <p:sp>
            <p:nvSpPr>
              <p:cNvPr id="85366" name="Line 9776"/>
              <p:cNvSpPr/>
              <p:nvPr/>
            </p:nvSpPr>
            <p:spPr>
              <a:xfrm>
                <a:off x="2501" y="2280"/>
                <a:ext cx="0" cy="4"/>
              </a:xfrm>
              <a:prstGeom prst="line">
                <a:avLst/>
              </a:prstGeom>
              <a:ln w="11113" cap="flat" cmpd="sng">
                <a:solidFill>
                  <a:srgbClr val="FF0000"/>
                </a:solidFill>
                <a:prstDash val="solid"/>
                <a:headEnd type="none" w="med" len="med"/>
                <a:tailEnd type="none" w="med" len="med"/>
              </a:ln>
            </p:spPr>
          </p:sp>
          <p:sp>
            <p:nvSpPr>
              <p:cNvPr id="85367" name="Line 9777"/>
              <p:cNvSpPr/>
              <p:nvPr/>
            </p:nvSpPr>
            <p:spPr>
              <a:xfrm>
                <a:off x="2500" y="2284"/>
                <a:ext cx="4" cy="0"/>
              </a:xfrm>
              <a:prstGeom prst="line">
                <a:avLst/>
              </a:prstGeom>
              <a:ln w="11113" cap="flat" cmpd="sng">
                <a:solidFill>
                  <a:srgbClr val="FF0000"/>
                </a:solidFill>
                <a:prstDash val="solid"/>
                <a:headEnd type="none" w="med" len="med"/>
                <a:tailEnd type="none" w="med" len="med"/>
              </a:ln>
            </p:spPr>
          </p:sp>
          <p:sp>
            <p:nvSpPr>
              <p:cNvPr id="85368" name="Line 9778"/>
              <p:cNvSpPr/>
              <p:nvPr/>
            </p:nvSpPr>
            <p:spPr>
              <a:xfrm flipV="1">
                <a:off x="2517" y="2276"/>
                <a:ext cx="0" cy="2"/>
              </a:xfrm>
              <a:prstGeom prst="line">
                <a:avLst/>
              </a:prstGeom>
              <a:ln w="11113" cap="flat" cmpd="sng">
                <a:solidFill>
                  <a:srgbClr val="FF0000"/>
                </a:solidFill>
                <a:prstDash val="solid"/>
                <a:headEnd type="none" w="med" len="med"/>
                <a:tailEnd type="none" w="med" len="med"/>
              </a:ln>
            </p:spPr>
          </p:sp>
          <p:sp>
            <p:nvSpPr>
              <p:cNvPr id="85369" name="Line 9779"/>
              <p:cNvSpPr/>
              <p:nvPr/>
            </p:nvSpPr>
            <p:spPr>
              <a:xfrm>
                <a:off x="2515" y="2276"/>
                <a:ext cx="4" cy="0"/>
              </a:xfrm>
              <a:prstGeom prst="line">
                <a:avLst/>
              </a:prstGeom>
              <a:ln w="11113" cap="flat" cmpd="sng">
                <a:solidFill>
                  <a:srgbClr val="FF0000"/>
                </a:solidFill>
                <a:prstDash val="solid"/>
                <a:headEnd type="none" w="med" len="med"/>
                <a:tailEnd type="none" w="med" len="med"/>
              </a:ln>
            </p:spPr>
          </p:sp>
          <p:sp>
            <p:nvSpPr>
              <p:cNvPr id="85370" name="Line 9780"/>
              <p:cNvSpPr/>
              <p:nvPr/>
            </p:nvSpPr>
            <p:spPr>
              <a:xfrm>
                <a:off x="2517" y="2278"/>
                <a:ext cx="0" cy="2"/>
              </a:xfrm>
              <a:prstGeom prst="line">
                <a:avLst/>
              </a:prstGeom>
              <a:ln w="11113" cap="flat" cmpd="sng">
                <a:solidFill>
                  <a:srgbClr val="FF0000"/>
                </a:solidFill>
                <a:prstDash val="solid"/>
                <a:headEnd type="none" w="med" len="med"/>
                <a:tailEnd type="none" w="med" len="med"/>
              </a:ln>
            </p:spPr>
          </p:sp>
          <p:sp>
            <p:nvSpPr>
              <p:cNvPr id="85371" name="Line 9781"/>
              <p:cNvSpPr/>
              <p:nvPr/>
            </p:nvSpPr>
            <p:spPr>
              <a:xfrm>
                <a:off x="2515" y="2280"/>
                <a:ext cx="4" cy="0"/>
              </a:xfrm>
              <a:prstGeom prst="line">
                <a:avLst/>
              </a:prstGeom>
              <a:ln w="11113" cap="flat" cmpd="sng">
                <a:solidFill>
                  <a:srgbClr val="FF0000"/>
                </a:solidFill>
                <a:prstDash val="solid"/>
                <a:headEnd type="none" w="med" len="med"/>
                <a:tailEnd type="none" w="med" len="med"/>
              </a:ln>
            </p:spPr>
          </p:sp>
          <p:sp>
            <p:nvSpPr>
              <p:cNvPr id="85372" name="Line 9782"/>
              <p:cNvSpPr/>
              <p:nvPr/>
            </p:nvSpPr>
            <p:spPr>
              <a:xfrm flipV="1">
                <a:off x="2535" y="2276"/>
                <a:ext cx="0" cy="2"/>
              </a:xfrm>
              <a:prstGeom prst="line">
                <a:avLst/>
              </a:prstGeom>
              <a:ln w="11113" cap="flat" cmpd="sng">
                <a:solidFill>
                  <a:srgbClr val="FF0000"/>
                </a:solidFill>
                <a:prstDash val="solid"/>
                <a:headEnd type="none" w="med" len="med"/>
                <a:tailEnd type="none" w="med" len="med"/>
              </a:ln>
            </p:spPr>
          </p:sp>
          <p:sp>
            <p:nvSpPr>
              <p:cNvPr id="85373" name="Line 9783"/>
              <p:cNvSpPr/>
              <p:nvPr/>
            </p:nvSpPr>
            <p:spPr>
              <a:xfrm>
                <a:off x="2532" y="2276"/>
                <a:ext cx="4" cy="0"/>
              </a:xfrm>
              <a:prstGeom prst="line">
                <a:avLst/>
              </a:prstGeom>
              <a:ln w="11113" cap="flat" cmpd="sng">
                <a:solidFill>
                  <a:srgbClr val="FF0000"/>
                </a:solidFill>
                <a:prstDash val="solid"/>
                <a:headEnd type="none" w="med" len="med"/>
                <a:tailEnd type="none" w="med" len="med"/>
              </a:ln>
            </p:spPr>
          </p:sp>
          <p:sp>
            <p:nvSpPr>
              <p:cNvPr id="85374" name="Line 9784"/>
              <p:cNvSpPr/>
              <p:nvPr/>
            </p:nvSpPr>
            <p:spPr>
              <a:xfrm>
                <a:off x="2535" y="2278"/>
                <a:ext cx="0" cy="2"/>
              </a:xfrm>
              <a:prstGeom prst="line">
                <a:avLst/>
              </a:prstGeom>
              <a:ln w="11113" cap="flat" cmpd="sng">
                <a:solidFill>
                  <a:srgbClr val="FF0000"/>
                </a:solidFill>
                <a:prstDash val="solid"/>
                <a:headEnd type="none" w="med" len="med"/>
                <a:tailEnd type="none" w="med" len="med"/>
              </a:ln>
            </p:spPr>
          </p:sp>
          <p:sp>
            <p:nvSpPr>
              <p:cNvPr id="85375" name="Line 9785"/>
              <p:cNvSpPr/>
              <p:nvPr/>
            </p:nvSpPr>
            <p:spPr>
              <a:xfrm>
                <a:off x="2532" y="2280"/>
                <a:ext cx="4" cy="0"/>
              </a:xfrm>
              <a:prstGeom prst="line">
                <a:avLst/>
              </a:prstGeom>
              <a:ln w="11113" cap="flat" cmpd="sng">
                <a:solidFill>
                  <a:srgbClr val="FF0000"/>
                </a:solidFill>
                <a:prstDash val="solid"/>
                <a:headEnd type="none" w="med" len="med"/>
                <a:tailEnd type="none" w="med" len="med"/>
              </a:ln>
            </p:spPr>
          </p:sp>
          <p:sp>
            <p:nvSpPr>
              <p:cNvPr id="85376" name="Line 9786"/>
              <p:cNvSpPr/>
              <p:nvPr/>
            </p:nvSpPr>
            <p:spPr>
              <a:xfrm flipV="1">
                <a:off x="2552" y="2276"/>
                <a:ext cx="0" cy="4"/>
              </a:xfrm>
              <a:prstGeom prst="line">
                <a:avLst/>
              </a:prstGeom>
              <a:ln w="11113" cap="flat" cmpd="sng">
                <a:solidFill>
                  <a:srgbClr val="FF0000"/>
                </a:solidFill>
                <a:prstDash val="solid"/>
                <a:headEnd type="none" w="med" len="med"/>
                <a:tailEnd type="none" w="med" len="med"/>
              </a:ln>
            </p:spPr>
          </p:sp>
          <p:sp>
            <p:nvSpPr>
              <p:cNvPr id="85377" name="Line 9787"/>
              <p:cNvSpPr/>
              <p:nvPr/>
            </p:nvSpPr>
            <p:spPr>
              <a:xfrm>
                <a:off x="2550" y="2276"/>
                <a:ext cx="4" cy="0"/>
              </a:xfrm>
              <a:prstGeom prst="line">
                <a:avLst/>
              </a:prstGeom>
              <a:ln w="11113" cap="flat" cmpd="sng">
                <a:solidFill>
                  <a:srgbClr val="FF0000"/>
                </a:solidFill>
                <a:prstDash val="solid"/>
                <a:headEnd type="none" w="med" len="med"/>
                <a:tailEnd type="none" w="med" len="med"/>
              </a:ln>
            </p:spPr>
          </p:sp>
          <p:sp>
            <p:nvSpPr>
              <p:cNvPr id="85378" name="Line 9788"/>
              <p:cNvSpPr/>
              <p:nvPr/>
            </p:nvSpPr>
            <p:spPr>
              <a:xfrm>
                <a:off x="2552" y="2280"/>
                <a:ext cx="0" cy="4"/>
              </a:xfrm>
              <a:prstGeom prst="line">
                <a:avLst/>
              </a:prstGeom>
              <a:ln w="11113" cap="flat" cmpd="sng">
                <a:solidFill>
                  <a:srgbClr val="FF0000"/>
                </a:solidFill>
                <a:prstDash val="solid"/>
                <a:headEnd type="none" w="med" len="med"/>
                <a:tailEnd type="none" w="med" len="med"/>
              </a:ln>
            </p:spPr>
          </p:sp>
          <p:sp>
            <p:nvSpPr>
              <p:cNvPr id="85379" name="Line 9789"/>
              <p:cNvSpPr/>
              <p:nvPr/>
            </p:nvSpPr>
            <p:spPr>
              <a:xfrm>
                <a:off x="2550" y="2284"/>
                <a:ext cx="4" cy="0"/>
              </a:xfrm>
              <a:prstGeom prst="line">
                <a:avLst/>
              </a:prstGeom>
              <a:ln w="11113" cap="flat" cmpd="sng">
                <a:solidFill>
                  <a:srgbClr val="FF0000"/>
                </a:solidFill>
                <a:prstDash val="solid"/>
                <a:headEnd type="none" w="med" len="med"/>
                <a:tailEnd type="none" w="med" len="med"/>
              </a:ln>
            </p:spPr>
          </p:sp>
          <p:sp>
            <p:nvSpPr>
              <p:cNvPr id="85380" name="Line 9790"/>
              <p:cNvSpPr/>
              <p:nvPr/>
            </p:nvSpPr>
            <p:spPr>
              <a:xfrm flipV="1">
                <a:off x="2568" y="2290"/>
                <a:ext cx="0" cy="3"/>
              </a:xfrm>
              <a:prstGeom prst="line">
                <a:avLst/>
              </a:prstGeom>
              <a:ln w="11113" cap="flat" cmpd="sng">
                <a:solidFill>
                  <a:srgbClr val="FF0000"/>
                </a:solidFill>
                <a:prstDash val="solid"/>
                <a:headEnd type="none" w="med" len="med"/>
                <a:tailEnd type="none" w="med" len="med"/>
              </a:ln>
            </p:spPr>
          </p:sp>
          <p:sp>
            <p:nvSpPr>
              <p:cNvPr id="85381" name="Line 9791"/>
              <p:cNvSpPr/>
              <p:nvPr/>
            </p:nvSpPr>
            <p:spPr>
              <a:xfrm>
                <a:off x="2565" y="2290"/>
                <a:ext cx="5" cy="0"/>
              </a:xfrm>
              <a:prstGeom prst="line">
                <a:avLst/>
              </a:prstGeom>
              <a:ln w="11113" cap="flat" cmpd="sng">
                <a:solidFill>
                  <a:srgbClr val="FF0000"/>
                </a:solidFill>
                <a:prstDash val="solid"/>
                <a:headEnd type="none" w="med" len="med"/>
                <a:tailEnd type="none" w="med" len="med"/>
              </a:ln>
            </p:spPr>
          </p:sp>
          <p:sp>
            <p:nvSpPr>
              <p:cNvPr id="85382" name="Line 9792"/>
              <p:cNvSpPr/>
              <p:nvPr/>
            </p:nvSpPr>
            <p:spPr>
              <a:xfrm>
                <a:off x="2568" y="2293"/>
                <a:ext cx="0" cy="2"/>
              </a:xfrm>
              <a:prstGeom prst="line">
                <a:avLst/>
              </a:prstGeom>
              <a:ln w="11113" cap="flat" cmpd="sng">
                <a:solidFill>
                  <a:srgbClr val="FF0000"/>
                </a:solidFill>
                <a:prstDash val="solid"/>
                <a:headEnd type="none" w="med" len="med"/>
                <a:tailEnd type="none" w="med" len="med"/>
              </a:ln>
            </p:spPr>
          </p:sp>
          <p:sp>
            <p:nvSpPr>
              <p:cNvPr id="85383" name="Line 9793"/>
              <p:cNvSpPr/>
              <p:nvPr/>
            </p:nvSpPr>
            <p:spPr>
              <a:xfrm>
                <a:off x="2565" y="2295"/>
                <a:ext cx="5" cy="0"/>
              </a:xfrm>
              <a:prstGeom prst="line">
                <a:avLst/>
              </a:prstGeom>
              <a:ln w="11113" cap="flat" cmpd="sng">
                <a:solidFill>
                  <a:srgbClr val="FF0000"/>
                </a:solidFill>
                <a:prstDash val="solid"/>
                <a:headEnd type="none" w="med" len="med"/>
                <a:tailEnd type="none" w="med" len="med"/>
              </a:ln>
            </p:spPr>
          </p:sp>
          <p:sp>
            <p:nvSpPr>
              <p:cNvPr id="85384" name="Line 9794"/>
              <p:cNvSpPr/>
              <p:nvPr/>
            </p:nvSpPr>
            <p:spPr>
              <a:xfrm flipV="1">
                <a:off x="2585" y="2327"/>
                <a:ext cx="0" cy="8"/>
              </a:xfrm>
              <a:prstGeom prst="line">
                <a:avLst/>
              </a:prstGeom>
              <a:ln w="11113" cap="flat" cmpd="sng">
                <a:solidFill>
                  <a:srgbClr val="FF0000"/>
                </a:solidFill>
                <a:prstDash val="solid"/>
                <a:headEnd type="none" w="med" len="med"/>
                <a:tailEnd type="none" w="med" len="med"/>
              </a:ln>
            </p:spPr>
          </p:sp>
          <p:sp>
            <p:nvSpPr>
              <p:cNvPr id="85385" name="Line 9795"/>
              <p:cNvSpPr/>
              <p:nvPr/>
            </p:nvSpPr>
            <p:spPr>
              <a:xfrm>
                <a:off x="2583" y="2327"/>
                <a:ext cx="4" cy="0"/>
              </a:xfrm>
              <a:prstGeom prst="line">
                <a:avLst/>
              </a:prstGeom>
              <a:ln w="11113" cap="flat" cmpd="sng">
                <a:solidFill>
                  <a:srgbClr val="FF0000"/>
                </a:solidFill>
                <a:prstDash val="solid"/>
                <a:headEnd type="none" w="med" len="med"/>
                <a:tailEnd type="none" w="med" len="med"/>
              </a:ln>
            </p:spPr>
          </p:sp>
          <p:sp>
            <p:nvSpPr>
              <p:cNvPr id="85386" name="Line 9796"/>
              <p:cNvSpPr/>
              <p:nvPr/>
            </p:nvSpPr>
            <p:spPr>
              <a:xfrm>
                <a:off x="2585" y="2335"/>
                <a:ext cx="0" cy="8"/>
              </a:xfrm>
              <a:prstGeom prst="line">
                <a:avLst/>
              </a:prstGeom>
              <a:ln w="11113" cap="flat" cmpd="sng">
                <a:solidFill>
                  <a:srgbClr val="FF0000"/>
                </a:solidFill>
                <a:prstDash val="solid"/>
                <a:headEnd type="none" w="med" len="med"/>
                <a:tailEnd type="none" w="med" len="med"/>
              </a:ln>
            </p:spPr>
          </p:sp>
          <p:sp>
            <p:nvSpPr>
              <p:cNvPr id="85387" name="Line 9797"/>
              <p:cNvSpPr/>
              <p:nvPr/>
            </p:nvSpPr>
            <p:spPr>
              <a:xfrm>
                <a:off x="2583" y="2343"/>
                <a:ext cx="4" cy="0"/>
              </a:xfrm>
              <a:prstGeom prst="line">
                <a:avLst/>
              </a:prstGeom>
              <a:ln w="11113" cap="flat" cmpd="sng">
                <a:solidFill>
                  <a:srgbClr val="FF0000"/>
                </a:solidFill>
                <a:prstDash val="solid"/>
                <a:headEnd type="none" w="med" len="med"/>
                <a:tailEnd type="none" w="med" len="med"/>
              </a:ln>
            </p:spPr>
          </p:sp>
          <p:sp>
            <p:nvSpPr>
              <p:cNvPr id="85388" name="Line 9798"/>
              <p:cNvSpPr/>
              <p:nvPr/>
            </p:nvSpPr>
            <p:spPr>
              <a:xfrm flipV="1">
                <a:off x="2603" y="2331"/>
                <a:ext cx="0" cy="4"/>
              </a:xfrm>
              <a:prstGeom prst="line">
                <a:avLst/>
              </a:prstGeom>
              <a:ln w="11113" cap="flat" cmpd="sng">
                <a:solidFill>
                  <a:srgbClr val="FF0000"/>
                </a:solidFill>
                <a:prstDash val="solid"/>
                <a:headEnd type="none" w="med" len="med"/>
                <a:tailEnd type="none" w="med" len="med"/>
              </a:ln>
            </p:spPr>
          </p:sp>
          <p:sp>
            <p:nvSpPr>
              <p:cNvPr id="85389" name="Line 9799"/>
              <p:cNvSpPr/>
              <p:nvPr/>
            </p:nvSpPr>
            <p:spPr>
              <a:xfrm>
                <a:off x="2600" y="2331"/>
                <a:ext cx="5" cy="0"/>
              </a:xfrm>
              <a:prstGeom prst="line">
                <a:avLst/>
              </a:prstGeom>
              <a:ln w="11113" cap="flat" cmpd="sng">
                <a:solidFill>
                  <a:srgbClr val="FF0000"/>
                </a:solidFill>
                <a:prstDash val="solid"/>
                <a:headEnd type="none" w="med" len="med"/>
                <a:tailEnd type="none" w="med" len="med"/>
              </a:ln>
            </p:spPr>
          </p:sp>
          <p:sp>
            <p:nvSpPr>
              <p:cNvPr id="85390" name="Line 9800"/>
              <p:cNvSpPr/>
              <p:nvPr/>
            </p:nvSpPr>
            <p:spPr>
              <a:xfrm>
                <a:off x="2603" y="2335"/>
                <a:ext cx="0" cy="4"/>
              </a:xfrm>
              <a:prstGeom prst="line">
                <a:avLst/>
              </a:prstGeom>
              <a:ln w="11113" cap="flat" cmpd="sng">
                <a:solidFill>
                  <a:srgbClr val="FF0000"/>
                </a:solidFill>
                <a:prstDash val="solid"/>
                <a:headEnd type="none" w="med" len="med"/>
                <a:tailEnd type="none" w="med" len="med"/>
              </a:ln>
            </p:spPr>
          </p:sp>
          <p:sp>
            <p:nvSpPr>
              <p:cNvPr id="85391" name="Line 9801"/>
              <p:cNvSpPr/>
              <p:nvPr/>
            </p:nvSpPr>
            <p:spPr>
              <a:xfrm>
                <a:off x="2600" y="2339"/>
                <a:ext cx="5" cy="0"/>
              </a:xfrm>
              <a:prstGeom prst="line">
                <a:avLst/>
              </a:prstGeom>
              <a:ln w="11113" cap="flat" cmpd="sng">
                <a:solidFill>
                  <a:srgbClr val="FF0000"/>
                </a:solidFill>
                <a:prstDash val="solid"/>
                <a:headEnd type="none" w="med" len="med"/>
                <a:tailEnd type="none" w="med" len="med"/>
              </a:ln>
            </p:spPr>
          </p:sp>
          <p:sp>
            <p:nvSpPr>
              <p:cNvPr id="85392" name="Line 9802"/>
              <p:cNvSpPr/>
              <p:nvPr/>
            </p:nvSpPr>
            <p:spPr>
              <a:xfrm flipV="1">
                <a:off x="2618" y="2343"/>
                <a:ext cx="0" cy="7"/>
              </a:xfrm>
              <a:prstGeom prst="line">
                <a:avLst/>
              </a:prstGeom>
              <a:ln w="11113" cap="flat" cmpd="sng">
                <a:solidFill>
                  <a:srgbClr val="FF0000"/>
                </a:solidFill>
                <a:prstDash val="solid"/>
                <a:headEnd type="none" w="med" len="med"/>
                <a:tailEnd type="none" w="med" len="med"/>
              </a:ln>
            </p:spPr>
          </p:sp>
          <p:sp>
            <p:nvSpPr>
              <p:cNvPr id="85393" name="Line 9803"/>
              <p:cNvSpPr/>
              <p:nvPr/>
            </p:nvSpPr>
            <p:spPr>
              <a:xfrm>
                <a:off x="2616" y="2343"/>
                <a:ext cx="4" cy="0"/>
              </a:xfrm>
              <a:prstGeom prst="line">
                <a:avLst/>
              </a:prstGeom>
              <a:ln w="11113" cap="flat" cmpd="sng">
                <a:solidFill>
                  <a:srgbClr val="FF0000"/>
                </a:solidFill>
                <a:prstDash val="solid"/>
                <a:headEnd type="none" w="med" len="med"/>
                <a:tailEnd type="none" w="med" len="med"/>
              </a:ln>
            </p:spPr>
          </p:sp>
          <p:sp>
            <p:nvSpPr>
              <p:cNvPr id="85394" name="Line 9804"/>
              <p:cNvSpPr/>
              <p:nvPr/>
            </p:nvSpPr>
            <p:spPr>
              <a:xfrm>
                <a:off x="2618" y="2350"/>
                <a:ext cx="0" cy="6"/>
              </a:xfrm>
              <a:prstGeom prst="line">
                <a:avLst/>
              </a:prstGeom>
              <a:ln w="11113" cap="flat" cmpd="sng">
                <a:solidFill>
                  <a:srgbClr val="FF0000"/>
                </a:solidFill>
                <a:prstDash val="solid"/>
                <a:headEnd type="none" w="med" len="med"/>
                <a:tailEnd type="none" w="med" len="med"/>
              </a:ln>
            </p:spPr>
          </p:sp>
          <p:sp>
            <p:nvSpPr>
              <p:cNvPr id="85395" name="Line 9805"/>
              <p:cNvSpPr/>
              <p:nvPr/>
            </p:nvSpPr>
            <p:spPr>
              <a:xfrm>
                <a:off x="2616" y="2356"/>
                <a:ext cx="4" cy="0"/>
              </a:xfrm>
              <a:prstGeom prst="line">
                <a:avLst/>
              </a:prstGeom>
              <a:ln w="11113" cap="flat" cmpd="sng">
                <a:solidFill>
                  <a:srgbClr val="FF0000"/>
                </a:solidFill>
                <a:prstDash val="solid"/>
                <a:headEnd type="none" w="med" len="med"/>
                <a:tailEnd type="none" w="med" len="med"/>
              </a:ln>
            </p:spPr>
          </p:sp>
          <p:sp>
            <p:nvSpPr>
              <p:cNvPr id="85396" name="Line 9806"/>
              <p:cNvSpPr/>
              <p:nvPr/>
            </p:nvSpPr>
            <p:spPr>
              <a:xfrm flipV="1">
                <a:off x="2636" y="2346"/>
                <a:ext cx="0" cy="6"/>
              </a:xfrm>
              <a:prstGeom prst="line">
                <a:avLst/>
              </a:prstGeom>
              <a:ln w="11113" cap="flat" cmpd="sng">
                <a:solidFill>
                  <a:srgbClr val="FF0000"/>
                </a:solidFill>
                <a:prstDash val="solid"/>
                <a:headEnd type="none" w="med" len="med"/>
                <a:tailEnd type="none" w="med" len="med"/>
              </a:ln>
            </p:spPr>
          </p:sp>
          <p:sp>
            <p:nvSpPr>
              <p:cNvPr id="85397" name="Line 9807"/>
              <p:cNvSpPr/>
              <p:nvPr/>
            </p:nvSpPr>
            <p:spPr>
              <a:xfrm>
                <a:off x="2633" y="2346"/>
                <a:ext cx="5" cy="0"/>
              </a:xfrm>
              <a:prstGeom prst="line">
                <a:avLst/>
              </a:prstGeom>
              <a:ln w="11113" cap="flat" cmpd="sng">
                <a:solidFill>
                  <a:srgbClr val="FF0000"/>
                </a:solidFill>
                <a:prstDash val="solid"/>
                <a:headEnd type="none" w="med" len="med"/>
                <a:tailEnd type="none" w="med" len="med"/>
              </a:ln>
            </p:spPr>
          </p:sp>
          <p:sp>
            <p:nvSpPr>
              <p:cNvPr id="85398" name="Line 9808"/>
              <p:cNvSpPr/>
              <p:nvPr/>
            </p:nvSpPr>
            <p:spPr>
              <a:xfrm>
                <a:off x="2636" y="2352"/>
                <a:ext cx="0" cy="6"/>
              </a:xfrm>
              <a:prstGeom prst="line">
                <a:avLst/>
              </a:prstGeom>
              <a:ln w="11113" cap="flat" cmpd="sng">
                <a:solidFill>
                  <a:srgbClr val="FF0000"/>
                </a:solidFill>
                <a:prstDash val="solid"/>
                <a:headEnd type="none" w="med" len="med"/>
                <a:tailEnd type="none" w="med" len="med"/>
              </a:ln>
            </p:spPr>
          </p:sp>
          <p:sp>
            <p:nvSpPr>
              <p:cNvPr id="85399" name="Line 9809"/>
              <p:cNvSpPr/>
              <p:nvPr/>
            </p:nvSpPr>
            <p:spPr>
              <a:xfrm>
                <a:off x="2633" y="2358"/>
                <a:ext cx="5" cy="0"/>
              </a:xfrm>
              <a:prstGeom prst="line">
                <a:avLst/>
              </a:prstGeom>
              <a:ln w="11113" cap="flat" cmpd="sng">
                <a:solidFill>
                  <a:srgbClr val="FF0000"/>
                </a:solidFill>
                <a:prstDash val="solid"/>
                <a:headEnd type="none" w="med" len="med"/>
                <a:tailEnd type="none" w="med" len="med"/>
              </a:ln>
            </p:spPr>
          </p:sp>
          <p:sp>
            <p:nvSpPr>
              <p:cNvPr id="85400" name="Line 9810"/>
              <p:cNvSpPr/>
              <p:nvPr/>
            </p:nvSpPr>
            <p:spPr>
              <a:xfrm flipV="1">
                <a:off x="2653" y="2347"/>
                <a:ext cx="0" cy="11"/>
              </a:xfrm>
              <a:prstGeom prst="line">
                <a:avLst/>
              </a:prstGeom>
              <a:ln w="11113" cap="flat" cmpd="sng">
                <a:solidFill>
                  <a:srgbClr val="FF0000"/>
                </a:solidFill>
                <a:prstDash val="solid"/>
                <a:headEnd type="none" w="med" len="med"/>
                <a:tailEnd type="none" w="med" len="med"/>
              </a:ln>
            </p:spPr>
          </p:sp>
          <p:sp>
            <p:nvSpPr>
              <p:cNvPr id="85401" name="Line 9811"/>
              <p:cNvSpPr/>
              <p:nvPr/>
            </p:nvSpPr>
            <p:spPr>
              <a:xfrm>
                <a:off x="2651" y="2347"/>
                <a:ext cx="4" cy="0"/>
              </a:xfrm>
              <a:prstGeom prst="line">
                <a:avLst/>
              </a:prstGeom>
              <a:ln w="11113" cap="flat" cmpd="sng">
                <a:solidFill>
                  <a:srgbClr val="FF0000"/>
                </a:solidFill>
                <a:prstDash val="solid"/>
                <a:headEnd type="none" w="med" len="med"/>
                <a:tailEnd type="none" w="med" len="med"/>
              </a:ln>
            </p:spPr>
          </p:sp>
          <p:sp>
            <p:nvSpPr>
              <p:cNvPr id="85402" name="Line 9812"/>
              <p:cNvSpPr/>
              <p:nvPr/>
            </p:nvSpPr>
            <p:spPr>
              <a:xfrm>
                <a:off x="2653" y="2358"/>
                <a:ext cx="0" cy="11"/>
              </a:xfrm>
              <a:prstGeom prst="line">
                <a:avLst/>
              </a:prstGeom>
              <a:ln w="11113" cap="flat" cmpd="sng">
                <a:solidFill>
                  <a:srgbClr val="FF0000"/>
                </a:solidFill>
                <a:prstDash val="solid"/>
                <a:headEnd type="none" w="med" len="med"/>
                <a:tailEnd type="none" w="med" len="med"/>
              </a:ln>
            </p:spPr>
          </p:sp>
          <p:sp>
            <p:nvSpPr>
              <p:cNvPr id="85403" name="Line 9813"/>
              <p:cNvSpPr/>
              <p:nvPr/>
            </p:nvSpPr>
            <p:spPr>
              <a:xfrm>
                <a:off x="2651" y="2369"/>
                <a:ext cx="4" cy="0"/>
              </a:xfrm>
              <a:prstGeom prst="line">
                <a:avLst/>
              </a:prstGeom>
              <a:ln w="11113" cap="flat" cmpd="sng">
                <a:solidFill>
                  <a:srgbClr val="FF0000"/>
                </a:solidFill>
                <a:prstDash val="solid"/>
                <a:headEnd type="none" w="med" len="med"/>
                <a:tailEnd type="none" w="med" len="med"/>
              </a:ln>
            </p:spPr>
          </p:sp>
          <p:sp>
            <p:nvSpPr>
              <p:cNvPr id="85404" name="Line 9814"/>
              <p:cNvSpPr/>
              <p:nvPr/>
            </p:nvSpPr>
            <p:spPr>
              <a:xfrm flipV="1">
                <a:off x="2668" y="2347"/>
                <a:ext cx="0" cy="9"/>
              </a:xfrm>
              <a:prstGeom prst="line">
                <a:avLst/>
              </a:prstGeom>
              <a:ln w="11113" cap="flat" cmpd="sng">
                <a:solidFill>
                  <a:srgbClr val="FF0000"/>
                </a:solidFill>
                <a:prstDash val="solid"/>
                <a:headEnd type="none" w="med" len="med"/>
                <a:tailEnd type="none" w="med" len="med"/>
              </a:ln>
            </p:spPr>
          </p:sp>
          <p:sp>
            <p:nvSpPr>
              <p:cNvPr id="85405" name="Line 9815"/>
              <p:cNvSpPr/>
              <p:nvPr/>
            </p:nvSpPr>
            <p:spPr>
              <a:xfrm>
                <a:off x="2666" y="2347"/>
                <a:ext cx="5" cy="0"/>
              </a:xfrm>
              <a:prstGeom prst="line">
                <a:avLst/>
              </a:prstGeom>
              <a:ln w="11113" cap="flat" cmpd="sng">
                <a:solidFill>
                  <a:srgbClr val="FF0000"/>
                </a:solidFill>
                <a:prstDash val="solid"/>
                <a:headEnd type="none" w="med" len="med"/>
                <a:tailEnd type="none" w="med" len="med"/>
              </a:ln>
            </p:spPr>
          </p:sp>
          <p:sp>
            <p:nvSpPr>
              <p:cNvPr id="85406" name="Line 9816"/>
              <p:cNvSpPr/>
              <p:nvPr/>
            </p:nvSpPr>
            <p:spPr>
              <a:xfrm>
                <a:off x="2668" y="2356"/>
                <a:ext cx="0" cy="9"/>
              </a:xfrm>
              <a:prstGeom prst="line">
                <a:avLst/>
              </a:prstGeom>
              <a:ln w="11113" cap="flat" cmpd="sng">
                <a:solidFill>
                  <a:srgbClr val="FF0000"/>
                </a:solidFill>
                <a:prstDash val="solid"/>
                <a:headEnd type="none" w="med" len="med"/>
                <a:tailEnd type="none" w="med" len="med"/>
              </a:ln>
            </p:spPr>
          </p:sp>
          <p:sp>
            <p:nvSpPr>
              <p:cNvPr id="85407" name="Line 9817"/>
              <p:cNvSpPr/>
              <p:nvPr/>
            </p:nvSpPr>
            <p:spPr>
              <a:xfrm>
                <a:off x="2666" y="2365"/>
                <a:ext cx="5" cy="0"/>
              </a:xfrm>
              <a:prstGeom prst="line">
                <a:avLst/>
              </a:prstGeom>
              <a:ln w="11113" cap="flat" cmpd="sng">
                <a:solidFill>
                  <a:srgbClr val="FF0000"/>
                </a:solidFill>
                <a:prstDash val="solid"/>
                <a:headEnd type="none" w="med" len="med"/>
                <a:tailEnd type="none" w="med" len="med"/>
              </a:ln>
            </p:spPr>
          </p:sp>
          <p:sp>
            <p:nvSpPr>
              <p:cNvPr id="85408" name="Line 9818"/>
              <p:cNvSpPr/>
              <p:nvPr/>
            </p:nvSpPr>
            <p:spPr>
              <a:xfrm flipV="1">
                <a:off x="2686" y="2343"/>
                <a:ext cx="0" cy="9"/>
              </a:xfrm>
              <a:prstGeom prst="line">
                <a:avLst/>
              </a:prstGeom>
              <a:ln w="11113" cap="flat" cmpd="sng">
                <a:solidFill>
                  <a:srgbClr val="FF0000"/>
                </a:solidFill>
                <a:prstDash val="solid"/>
                <a:headEnd type="none" w="med" len="med"/>
                <a:tailEnd type="none" w="med" len="med"/>
              </a:ln>
            </p:spPr>
          </p:sp>
          <p:sp>
            <p:nvSpPr>
              <p:cNvPr id="85409" name="Line 9819"/>
              <p:cNvSpPr/>
              <p:nvPr/>
            </p:nvSpPr>
            <p:spPr>
              <a:xfrm>
                <a:off x="2684" y="2343"/>
                <a:ext cx="5" cy="0"/>
              </a:xfrm>
              <a:prstGeom prst="line">
                <a:avLst/>
              </a:prstGeom>
              <a:ln w="11113" cap="flat" cmpd="sng">
                <a:solidFill>
                  <a:srgbClr val="FF0000"/>
                </a:solidFill>
                <a:prstDash val="solid"/>
                <a:headEnd type="none" w="med" len="med"/>
                <a:tailEnd type="none" w="med" len="med"/>
              </a:ln>
            </p:spPr>
          </p:sp>
          <p:sp>
            <p:nvSpPr>
              <p:cNvPr id="85410" name="Line 9820"/>
              <p:cNvSpPr/>
              <p:nvPr/>
            </p:nvSpPr>
            <p:spPr>
              <a:xfrm>
                <a:off x="2686" y="2352"/>
                <a:ext cx="0" cy="8"/>
              </a:xfrm>
              <a:prstGeom prst="line">
                <a:avLst/>
              </a:prstGeom>
              <a:ln w="11113" cap="flat" cmpd="sng">
                <a:solidFill>
                  <a:srgbClr val="FF0000"/>
                </a:solidFill>
                <a:prstDash val="solid"/>
                <a:headEnd type="none" w="med" len="med"/>
                <a:tailEnd type="none" w="med" len="med"/>
              </a:ln>
            </p:spPr>
          </p:sp>
          <p:sp>
            <p:nvSpPr>
              <p:cNvPr id="85411" name="Line 9821"/>
              <p:cNvSpPr/>
              <p:nvPr/>
            </p:nvSpPr>
            <p:spPr>
              <a:xfrm>
                <a:off x="2684" y="2360"/>
                <a:ext cx="5" cy="0"/>
              </a:xfrm>
              <a:prstGeom prst="line">
                <a:avLst/>
              </a:prstGeom>
              <a:ln w="11113" cap="flat" cmpd="sng">
                <a:solidFill>
                  <a:srgbClr val="FF0000"/>
                </a:solidFill>
                <a:prstDash val="solid"/>
                <a:headEnd type="none" w="med" len="med"/>
                <a:tailEnd type="none" w="med" len="med"/>
              </a:ln>
            </p:spPr>
          </p:sp>
          <p:sp>
            <p:nvSpPr>
              <p:cNvPr id="85412" name="Line 9822"/>
              <p:cNvSpPr/>
              <p:nvPr/>
            </p:nvSpPr>
            <p:spPr>
              <a:xfrm flipV="1">
                <a:off x="2703" y="2335"/>
                <a:ext cx="0" cy="6"/>
              </a:xfrm>
              <a:prstGeom prst="line">
                <a:avLst/>
              </a:prstGeom>
              <a:ln w="11113" cap="flat" cmpd="sng">
                <a:solidFill>
                  <a:srgbClr val="FF0000"/>
                </a:solidFill>
                <a:prstDash val="solid"/>
                <a:headEnd type="none" w="med" len="med"/>
                <a:tailEnd type="none" w="med" len="med"/>
              </a:ln>
            </p:spPr>
          </p:sp>
          <p:sp>
            <p:nvSpPr>
              <p:cNvPr id="85413" name="Line 9823"/>
              <p:cNvSpPr/>
              <p:nvPr/>
            </p:nvSpPr>
            <p:spPr>
              <a:xfrm>
                <a:off x="2701" y="2335"/>
                <a:ext cx="5" cy="0"/>
              </a:xfrm>
              <a:prstGeom prst="line">
                <a:avLst/>
              </a:prstGeom>
              <a:ln w="11113" cap="flat" cmpd="sng">
                <a:solidFill>
                  <a:srgbClr val="FF0000"/>
                </a:solidFill>
                <a:prstDash val="solid"/>
                <a:headEnd type="none" w="med" len="med"/>
                <a:tailEnd type="none" w="med" len="med"/>
              </a:ln>
            </p:spPr>
          </p:sp>
          <p:sp>
            <p:nvSpPr>
              <p:cNvPr id="85414" name="Line 9824"/>
              <p:cNvSpPr/>
              <p:nvPr/>
            </p:nvSpPr>
            <p:spPr>
              <a:xfrm>
                <a:off x="2703" y="2341"/>
                <a:ext cx="0" cy="6"/>
              </a:xfrm>
              <a:prstGeom prst="line">
                <a:avLst/>
              </a:prstGeom>
              <a:ln w="11113" cap="flat" cmpd="sng">
                <a:solidFill>
                  <a:srgbClr val="FF0000"/>
                </a:solidFill>
                <a:prstDash val="solid"/>
                <a:headEnd type="none" w="med" len="med"/>
                <a:tailEnd type="none" w="med" len="med"/>
              </a:ln>
            </p:spPr>
          </p:sp>
          <p:sp>
            <p:nvSpPr>
              <p:cNvPr id="85415" name="Line 9825"/>
              <p:cNvSpPr/>
              <p:nvPr/>
            </p:nvSpPr>
            <p:spPr>
              <a:xfrm>
                <a:off x="2701" y="2347"/>
                <a:ext cx="5" cy="0"/>
              </a:xfrm>
              <a:prstGeom prst="line">
                <a:avLst/>
              </a:prstGeom>
              <a:ln w="11113" cap="flat" cmpd="sng">
                <a:solidFill>
                  <a:srgbClr val="FF0000"/>
                </a:solidFill>
                <a:prstDash val="solid"/>
                <a:headEnd type="none" w="med" len="med"/>
                <a:tailEnd type="none" w="med" len="med"/>
              </a:ln>
            </p:spPr>
          </p:sp>
          <p:sp>
            <p:nvSpPr>
              <p:cNvPr id="85416" name="Line 9826"/>
              <p:cNvSpPr/>
              <p:nvPr/>
            </p:nvSpPr>
            <p:spPr>
              <a:xfrm flipV="1">
                <a:off x="2719" y="2320"/>
                <a:ext cx="0" cy="11"/>
              </a:xfrm>
              <a:prstGeom prst="line">
                <a:avLst/>
              </a:prstGeom>
              <a:ln w="11113" cap="flat" cmpd="sng">
                <a:solidFill>
                  <a:srgbClr val="FF0000"/>
                </a:solidFill>
                <a:prstDash val="solid"/>
                <a:headEnd type="none" w="med" len="med"/>
                <a:tailEnd type="none" w="med" len="med"/>
              </a:ln>
            </p:spPr>
          </p:sp>
          <p:sp>
            <p:nvSpPr>
              <p:cNvPr id="85417" name="Line 9827"/>
              <p:cNvSpPr/>
              <p:nvPr/>
            </p:nvSpPr>
            <p:spPr>
              <a:xfrm>
                <a:off x="2717" y="2320"/>
                <a:ext cx="4" cy="0"/>
              </a:xfrm>
              <a:prstGeom prst="line">
                <a:avLst/>
              </a:prstGeom>
              <a:ln w="11113" cap="flat" cmpd="sng">
                <a:solidFill>
                  <a:srgbClr val="FF0000"/>
                </a:solidFill>
                <a:prstDash val="solid"/>
                <a:headEnd type="none" w="med" len="med"/>
                <a:tailEnd type="none" w="med" len="med"/>
              </a:ln>
            </p:spPr>
          </p:sp>
          <p:sp>
            <p:nvSpPr>
              <p:cNvPr id="85418" name="Line 9828"/>
              <p:cNvSpPr/>
              <p:nvPr/>
            </p:nvSpPr>
            <p:spPr>
              <a:xfrm>
                <a:off x="2719" y="2331"/>
                <a:ext cx="0" cy="10"/>
              </a:xfrm>
              <a:prstGeom prst="line">
                <a:avLst/>
              </a:prstGeom>
              <a:ln w="11113" cap="flat" cmpd="sng">
                <a:solidFill>
                  <a:srgbClr val="FF0000"/>
                </a:solidFill>
                <a:prstDash val="solid"/>
                <a:headEnd type="none" w="med" len="med"/>
                <a:tailEnd type="none" w="med" len="med"/>
              </a:ln>
            </p:spPr>
          </p:sp>
          <p:sp>
            <p:nvSpPr>
              <p:cNvPr id="85419" name="Line 9829"/>
              <p:cNvSpPr/>
              <p:nvPr/>
            </p:nvSpPr>
            <p:spPr>
              <a:xfrm>
                <a:off x="2717" y="2341"/>
                <a:ext cx="4" cy="0"/>
              </a:xfrm>
              <a:prstGeom prst="line">
                <a:avLst/>
              </a:prstGeom>
              <a:ln w="11113" cap="flat" cmpd="sng">
                <a:solidFill>
                  <a:srgbClr val="FF0000"/>
                </a:solidFill>
                <a:prstDash val="solid"/>
                <a:headEnd type="none" w="med" len="med"/>
                <a:tailEnd type="none" w="med" len="med"/>
              </a:ln>
            </p:spPr>
          </p:sp>
          <p:sp>
            <p:nvSpPr>
              <p:cNvPr id="85420" name="Line 9830"/>
              <p:cNvSpPr/>
              <p:nvPr/>
            </p:nvSpPr>
            <p:spPr>
              <a:xfrm flipV="1">
                <a:off x="2736" y="2305"/>
                <a:ext cx="0" cy="11"/>
              </a:xfrm>
              <a:prstGeom prst="line">
                <a:avLst/>
              </a:prstGeom>
              <a:ln w="11113" cap="flat" cmpd="sng">
                <a:solidFill>
                  <a:srgbClr val="FF0000"/>
                </a:solidFill>
                <a:prstDash val="solid"/>
                <a:headEnd type="none" w="med" len="med"/>
                <a:tailEnd type="none" w="med" len="med"/>
              </a:ln>
            </p:spPr>
          </p:sp>
          <p:sp>
            <p:nvSpPr>
              <p:cNvPr id="85421" name="Line 9831"/>
              <p:cNvSpPr/>
              <p:nvPr/>
            </p:nvSpPr>
            <p:spPr>
              <a:xfrm>
                <a:off x="2735" y="2305"/>
                <a:ext cx="4" cy="0"/>
              </a:xfrm>
              <a:prstGeom prst="line">
                <a:avLst/>
              </a:prstGeom>
              <a:ln w="11113" cap="flat" cmpd="sng">
                <a:solidFill>
                  <a:srgbClr val="FF0000"/>
                </a:solidFill>
                <a:prstDash val="solid"/>
                <a:headEnd type="none" w="med" len="med"/>
                <a:tailEnd type="none" w="med" len="med"/>
              </a:ln>
            </p:spPr>
          </p:sp>
          <p:sp>
            <p:nvSpPr>
              <p:cNvPr id="85422" name="Line 9832"/>
              <p:cNvSpPr/>
              <p:nvPr/>
            </p:nvSpPr>
            <p:spPr>
              <a:xfrm>
                <a:off x="2736" y="2316"/>
                <a:ext cx="0" cy="11"/>
              </a:xfrm>
              <a:prstGeom prst="line">
                <a:avLst/>
              </a:prstGeom>
              <a:ln w="11113" cap="flat" cmpd="sng">
                <a:solidFill>
                  <a:srgbClr val="FF0000"/>
                </a:solidFill>
                <a:prstDash val="solid"/>
                <a:headEnd type="none" w="med" len="med"/>
                <a:tailEnd type="none" w="med" len="med"/>
              </a:ln>
            </p:spPr>
          </p:sp>
          <p:sp>
            <p:nvSpPr>
              <p:cNvPr id="85423" name="Line 9833"/>
              <p:cNvSpPr/>
              <p:nvPr/>
            </p:nvSpPr>
            <p:spPr>
              <a:xfrm>
                <a:off x="2735" y="2327"/>
                <a:ext cx="4" cy="0"/>
              </a:xfrm>
              <a:prstGeom prst="line">
                <a:avLst/>
              </a:prstGeom>
              <a:ln w="11113" cap="flat" cmpd="sng">
                <a:solidFill>
                  <a:srgbClr val="FF0000"/>
                </a:solidFill>
                <a:prstDash val="solid"/>
                <a:headEnd type="none" w="med" len="med"/>
                <a:tailEnd type="none" w="med" len="med"/>
              </a:ln>
            </p:spPr>
          </p:sp>
          <p:sp>
            <p:nvSpPr>
              <p:cNvPr id="85424" name="Line 9834"/>
              <p:cNvSpPr/>
              <p:nvPr/>
            </p:nvSpPr>
            <p:spPr>
              <a:xfrm flipV="1">
                <a:off x="2754" y="2286"/>
                <a:ext cx="0" cy="13"/>
              </a:xfrm>
              <a:prstGeom prst="line">
                <a:avLst/>
              </a:prstGeom>
              <a:ln w="11113" cap="flat" cmpd="sng">
                <a:solidFill>
                  <a:srgbClr val="FF0000"/>
                </a:solidFill>
                <a:prstDash val="solid"/>
                <a:headEnd type="none" w="med" len="med"/>
                <a:tailEnd type="none" w="med" len="med"/>
              </a:ln>
            </p:spPr>
          </p:sp>
          <p:sp>
            <p:nvSpPr>
              <p:cNvPr id="85425" name="Line 9835"/>
              <p:cNvSpPr/>
              <p:nvPr/>
            </p:nvSpPr>
            <p:spPr>
              <a:xfrm>
                <a:off x="2752" y="2286"/>
                <a:ext cx="4" cy="0"/>
              </a:xfrm>
              <a:prstGeom prst="line">
                <a:avLst/>
              </a:prstGeom>
              <a:ln w="11113" cap="flat" cmpd="sng">
                <a:solidFill>
                  <a:srgbClr val="FF0000"/>
                </a:solidFill>
                <a:prstDash val="solid"/>
                <a:headEnd type="none" w="med" len="med"/>
                <a:tailEnd type="none" w="med" len="med"/>
              </a:ln>
            </p:spPr>
          </p:sp>
          <p:sp>
            <p:nvSpPr>
              <p:cNvPr id="85426" name="Line 9836"/>
              <p:cNvSpPr/>
              <p:nvPr/>
            </p:nvSpPr>
            <p:spPr>
              <a:xfrm>
                <a:off x="2754" y="2299"/>
                <a:ext cx="0" cy="13"/>
              </a:xfrm>
              <a:prstGeom prst="line">
                <a:avLst/>
              </a:prstGeom>
              <a:ln w="11113" cap="flat" cmpd="sng">
                <a:solidFill>
                  <a:srgbClr val="FF0000"/>
                </a:solidFill>
                <a:prstDash val="solid"/>
                <a:headEnd type="none" w="med" len="med"/>
                <a:tailEnd type="none" w="med" len="med"/>
              </a:ln>
            </p:spPr>
          </p:sp>
          <p:sp>
            <p:nvSpPr>
              <p:cNvPr id="85427" name="Line 9837"/>
              <p:cNvSpPr/>
              <p:nvPr/>
            </p:nvSpPr>
            <p:spPr>
              <a:xfrm>
                <a:off x="2752" y="2312"/>
                <a:ext cx="4" cy="0"/>
              </a:xfrm>
              <a:prstGeom prst="line">
                <a:avLst/>
              </a:prstGeom>
              <a:ln w="11113" cap="flat" cmpd="sng">
                <a:solidFill>
                  <a:srgbClr val="FF0000"/>
                </a:solidFill>
                <a:prstDash val="solid"/>
                <a:headEnd type="none" w="med" len="med"/>
                <a:tailEnd type="none" w="med" len="med"/>
              </a:ln>
            </p:spPr>
          </p:sp>
          <p:sp>
            <p:nvSpPr>
              <p:cNvPr id="85428" name="Line 9838"/>
              <p:cNvSpPr/>
              <p:nvPr/>
            </p:nvSpPr>
            <p:spPr>
              <a:xfrm flipV="1">
                <a:off x="2770" y="2265"/>
                <a:ext cx="0" cy="15"/>
              </a:xfrm>
              <a:prstGeom prst="line">
                <a:avLst/>
              </a:prstGeom>
              <a:ln w="11113" cap="flat" cmpd="sng">
                <a:solidFill>
                  <a:srgbClr val="FF0000"/>
                </a:solidFill>
                <a:prstDash val="solid"/>
                <a:headEnd type="none" w="med" len="med"/>
                <a:tailEnd type="none" w="med" len="med"/>
              </a:ln>
            </p:spPr>
          </p:sp>
          <p:sp>
            <p:nvSpPr>
              <p:cNvPr id="85429" name="Line 9839"/>
              <p:cNvSpPr/>
              <p:nvPr/>
            </p:nvSpPr>
            <p:spPr>
              <a:xfrm>
                <a:off x="2767" y="2265"/>
                <a:ext cx="4" cy="0"/>
              </a:xfrm>
              <a:prstGeom prst="line">
                <a:avLst/>
              </a:prstGeom>
              <a:ln w="11113" cap="flat" cmpd="sng">
                <a:solidFill>
                  <a:srgbClr val="FF0000"/>
                </a:solidFill>
                <a:prstDash val="solid"/>
                <a:headEnd type="none" w="med" len="med"/>
                <a:tailEnd type="none" w="med" len="med"/>
              </a:ln>
            </p:spPr>
          </p:sp>
          <p:sp>
            <p:nvSpPr>
              <p:cNvPr id="85430" name="Line 9840"/>
              <p:cNvSpPr/>
              <p:nvPr/>
            </p:nvSpPr>
            <p:spPr>
              <a:xfrm>
                <a:off x="2770" y="2280"/>
                <a:ext cx="0" cy="15"/>
              </a:xfrm>
              <a:prstGeom prst="line">
                <a:avLst/>
              </a:prstGeom>
              <a:ln w="11113" cap="flat" cmpd="sng">
                <a:solidFill>
                  <a:srgbClr val="FF0000"/>
                </a:solidFill>
                <a:prstDash val="solid"/>
                <a:headEnd type="none" w="med" len="med"/>
                <a:tailEnd type="none" w="med" len="med"/>
              </a:ln>
            </p:spPr>
          </p:sp>
          <p:sp>
            <p:nvSpPr>
              <p:cNvPr id="85431" name="Line 9841"/>
              <p:cNvSpPr/>
              <p:nvPr/>
            </p:nvSpPr>
            <p:spPr>
              <a:xfrm>
                <a:off x="2767" y="2295"/>
                <a:ext cx="4" cy="0"/>
              </a:xfrm>
              <a:prstGeom prst="line">
                <a:avLst/>
              </a:prstGeom>
              <a:ln w="11113" cap="flat" cmpd="sng">
                <a:solidFill>
                  <a:srgbClr val="FF0000"/>
                </a:solidFill>
                <a:prstDash val="solid"/>
                <a:headEnd type="none" w="med" len="med"/>
                <a:tailEnd type="none" w="med" len="med"/>
              </a:ln>
            </p:spPr>
          </p:sp>
          <p:sp>
            <p:nvSpPr>
              <p:cNvPr id="85432" name="Line 9842"/>
              <p:cNvSpPr/>
              <p:nvPr/>
            </p:nvSpPr>
            <p:spPr>
              <a:xfrm flipV="1">
                <a:off x="2787" y="2242"/>
                <a:ext cx="0" cy="13"/>
              </a:xfrm>
              <a:prstGeom prst="line">
                <a:avLst/>
              </a:prstGeom>
              <a:ln w="11113" cap="flat" cmpd="sng">
                <a:solidFill>
                  <a:srgbClr val="FF0000"/>
                </a:solidFill>
                <a:prstDash val="solid"/>
                <a:headEnd type="none" w="med" len="med"/>
                <a:tailEnd type="none" w="med" len="med"/>
              </a:ln>
            </p:spPr>
          </p:sp>
          <p:sp>
            <p:nvSpPr>
              <p:cNvPr id="85433" name="Line 9843"/>
              <p:cNvSpPr/>
              <p:nvPr/>
            </p:nvSpPr>
            <p:spPr>
              <a:xfrm>
                <a:off x="2785" y="2242"/>
                <a:ext cx="4" cy="0"/>
              </a:xfrm>
              <a:prstGeom prst="line">
                <a:avLst/>
              </a:prstGeom>
              <a:ln w="11113" cap="flat" cmpd="sng">
                <a:solidFill>
                  <a:srgbClr val="FF0000"/>
                </a:solidFill>
                <a:prstDash val="solid"/>
                <a:headEnd type="none" w="med" len="med"/>
                <a:tailEnd type="none" w="med" len="med"/>
              </a:ln>
            </p:spPr>
          </p:sp>
          <p:sp>
            <p:nvSpPr>
              <p:cNvPr id="85434" name="Line 9844"/>
              <p:cNvSpPr/>
              <p:nvPr/>
            </p:nvSpPr>
            <p:spPr>
              <a:xfrm>
                <a:off x="2787" y="2255"/>
                <a:ext cx="0" cy="12"/>
              </a:xfrm>
              <a:prstGeom prst="line">
                <a:avLst/>
              </a:prstGeom>
              <a:ln w="11113" cap="flat" cmpd="sng">
                <a:solidFill>
                  <a:srgbClr val="FF0000"/>
                </a:solidFill>
                <a:prstDash val="solid"/>
                <a:headEnd type="none" w="med" len="med"/>
                <a:tailEnd type="none" w="med" len="med"/>
              </a:ln>
            </p:spPr>
          </p:sp>
          <p:sp>
            <p:nvSpPr>
              <p:cNvPr id="85435" name="Line 9845"/>
              <p:cNvSpPr/>
              <p:nvPr/>
            </p:nvSpPr>
            <p:spPr>
              <a:xfrm>
                <a:off x="2785" y="2267"/>
                <a:ext cx="4" cy="0"/>
              </a:xfrm>
              <a:prstGeom prst="line">
                <a:avLst/>
              </a:prstGeom>
              <a:ln w="11113" cap="flat" cmpd="sng">
                <a:solidFill>
                  <a:srgbClr val="FF0000"/>
                </a:solidFill>
                <a:prstDash val="solid"/>
                <a:headEnd type="none" w="med" len="med"/>
                <a:tailEnd type="none" w="med" len="med"/>
              </a:ln>
            </p:spPr>
          </p:sp>
          <p:sp>
            <p:nvSpPr>
              <p:cNvPr id="85436" name="Line 9846"/>
              <p:cNvSpPr/>
              <p:nvPr/>
            </p:nvSpPr>
            <p:spPr>
              <a:xfrm flipV="1">
                <a:off x="2805" y="2212"/>
                <a:ext cx="0" cy="15"/>
              </a:xfrm>
              <a:prstGeom prst="line">
                <a:avLst/>
              </a:prstGeom>
              <a:ln w="11113" cap="flat" cmpd="sng">
                <a:solidFill>
                  <a:srgbClr val="FF0000"/>
                </a:solidFill>
                <a:prstDash val="solid"/>
                <a:headEnd type="none" w="med" len="med"/>
                <a:tailEnd type="none" w="med" len="med"/>
              </a:ln>
            </p:spPr>
          </p:sp>
          <p:sp>
            <p:nvSpPr>
              <p:cNvPr id="85437" name="Line 9847"/>
              <p:cNvSpPr/>
              <p:nvPr/>
            </p:nvSpPr>
            <p:spPr>
              <a:xfrm>
                <a:off x="2803" y="2212"/>
                <a:ext cx="4" cy="0"/>
              </a:xfrm>
              <a:prstGeom prst="line">
                <a:avLst/>
              </a:prstGeom>
              <a:ln w="11113" cap="flat" cmpd="sng">
                <a:solidFill>
                  <a:srgbClr val="FF0000"/>
                </a:solidFill>
                <a:prstDash val="solid"/>
                <a:headEnd type="none" w="med" len="med"/>
                <a:tailEnd type="none" w="med" len="med"/>
              </a:ln>
            </p:spPr>
          </p:sp>
          <p:sp>
            <p:nvSpPr>
              <p:cNvPr id="85438" name="Line 9848"/>
              <p:cNvSpPr/>
              <p:nvPr/>
            </p:nvSpPr>
            <p:spPr>
              <a:xfrm>
                <a:off x="2805" y="2227"/>
                <a:ext cx="0" cy="15"/>
              </a:xfrm>
              <a:prstGeom prst="line">
                <a:avLst/>
              </a:prstGeom>
              <a:ln w="11113" cap="flat" cmpd="sng">
                <a:solidFill>
                  <a:srgbClr val="FF0000"/>
                </a:solidFill>
                <a:prstDash val="solid"/>
                <a:headEnd type="none" w="med" len="med"/>
                <a:tailEnd type="none" w="med" len="med"/>
              </a:ln>
            </p:spPr>
          </p:sp>
          <p:sp>
            <p:nvSpPr>
              <p:cNvPr id="85439" name="Line 9849"/>
              <p:cNvSpPr/>
              <p:nvPr/>
            </p:nvSpPr>
            <p:spPr>
              <a:xfrm>
                <a:off x="2803" y="2242"/>
                <a:ext cx="4" cy="0"/>
              </a:xfrm>
              <a:prstGeom prst="line">
                <a:avLst/>
              </a:prstGeom>
              <a:ln w="11113" cap="flat" cmpd="sng">
                <a:solidFill>
                  <a:srgbClr val="FF0000"/>
                </a:solidFill>
                <a:prstDash val="solid"/>
                <a:headEnd type="none" w="med" len="med"/>
                <a:tailEnd type="none" w="med" len="med"/>
              </a:ln>
            </p:spPr>
          </p:sp>
          <p:sp>
            <p:nvSpPr>
              <p:cNvPr id="85440" name="Line 9850"/>
              <p:cNvSpPr/>
              <p:nvPr/>
            </p:nvSpPr>
            <p:spPr>
              <a:xfrm flipV="1">
                <a:off x="2820" y="2193"/>
                <a:ext cx="0" cy="15"/>
              </a:xfrm>
              <a:prstGeom prst="line">
                <a:avLst/>
              </a:prstGeom>
              <a:ln w="11113" cap="flat" cmpd="sng">
                <a:solidFill>
                  <a:srgbClr val="FF0000"/>
                </a:solidFill>
                <a:prstDash val="solid"/>
                <a:headEnd type="none" w="med" len="med"/>
                <a:tailEnd type="none" w="med" len="med"/>
              </a:ln>
            </p:spPr>
          </p:sp>
          <p:sp>
            <p:nvSpPr>
              <p:cNvPr id="85441" name="Line 9851"/>
              <p:cNvSpPr/>
              <p:nvPr/>
            </p:nvSpPr>
            <p:spPr>
              <a:xfrm>
                <a:off x="2818" y="2193"/>
                <a:ext cx="4" cy="0"/>
              </a:xfrm>
              <a:prstGeom prst="line">
                <a:avLst/>
              </a:prstGeom>
              <a:ln w="11113" cap="flat" cmpd="sng">
                <a:solidFill>
                  <a:srgbClr val="FF0000"/>
                </a:solidFill>
                <a:prstDash val="solid"/>
                <a:headEnd type="none" w="med" len="med"/>
                <a:tailEnd type="none" w="med" len="med"/>
              </a:ln>
            </p:spPr>
          </p:sp>
          <p:sp>
            <p:nvSpPr>
              <p:cNvPr id="85442" name="Line 9852"/>
              <p:cNvSpPr/>
              <p:nvPr/>
            </p:nvSpPr>
            <p:spPr>
              <a:xfrm>
                <a:off x="2820" y="2208"/>
                <a:ext cx="0" cy="15"/>
              </a:xfrm>
              <a:prstGeom prst="line">
                <a:avLst/>
              </a:prstGeom>
              <a:ln w="11113" cap="flat" cmpd="sng">
                <a:solidFill>
                  <a:srgbClr val="FF0000"/>
                </a:solidFill>
                <a:prstDash val="solid"/>
                <a:headEnd type="none" w="med" len="med"/>
                <a:tailEnd type="none" w="med" len="med"/>
              </a:ln>
            </p:spPr>
          </p:sp>
          <p:sp>
            <p:nvSpPr>
              <p:cNvPr id="85443" name="Line 9853"/>
              <p:cNvSpPr/>
              <p:nvPr/>
            </p:nvSpPr>
            <p:spPr>
              <a:xfrm>
                <a:off x="2818" y="2223"/>
                <a:ext cx="4" cy="0"/>
              </a:xfrm>
              <a:prstGeom prst="line">
                <a:avLst/>
              </a:prstGeom>
              <a:ln w="11113" cap="flat" cmpd="sng">
                <a:solidFill>
                  <a:srgbClr val="FF0000"/>
                </a:solidFill>
                <a:prstDash val="solid"/>
                <a:headEnd type="none" w="med" len="med"/>
                <a:tailEnd type="none" w="med" len="med"/>
              </a:ln>
            </p:spPr>
          </p:sp>
          <p:sp>
            <p:nvSpPr>
              <p:cNvPr id="85444" name="Line 9854"/>
              <p:cNvSpPr/>
              <p:nvPr/>
            </p:nvSpPr>
            <p:spPr>
              <a:xfrm flipV="1">
                <a:off x="2838" y="2181"/>
                <a:ext cx="0" cy="17"/>
              </a:xfrm>
              <a:prstGeom prst="line">
                <a:avLst/>
              </a:prstGeom>
              <a:ln w="11113" cap="flat" cmpd="sng">
                <a:solidFill>
                  <a:srgbClr val="FF0000"/>
                </a:solidFill>
                <a:prstDash val="solid"/>
                <a:headEnd type="none" w="med" len="med"/>
                <a:tailEnd type="none" w="med" len="med"/>
              </a:ln>
            </p:spPr>
          </p:sp>
          <p:sp>
            <p:nvSpPr>
              <p:cNvPr id="85445" name="Line 9855"/>
              <p:cNvSpPr/>
              <p:nvPr/>
            </p:nvSpPr>
            <p:spPr>
              <a:xfrm>
                <a:off x="2835" y="2181"/>
                <a:ext cx="5" cy="0"/>
              </a:xfrm>
              <a:prstGeom prst="line">
                <a:avLst/>
              </a:prstGeom>
              <a:ln w="11113" cap="flat" cmpd="sng">
                <a:solidFill>
                  <a:srgbClr val="FF0000"/>
                </a:solidFill>
                <a:prstDash val="solid"/>
                <a:headEnd type="none" w="med" len="med"/>
                <a:tailEnd type="none" w="med" len="med"/>
              </a:ln>
            </p:spPr>
          </p:sp>
          <p:sp>
            <p:nvSpPr>
              <p:cNvPr id="85446" name="Line 9856"/>
              <p:cNvSpPr/>
              <p:nvPr/>
            </p:nvSpPr>
            <p:spPr>
              <a:xfrm>
                <a:off x="2838" y="2198"/>
                <a:ext cx="0" cy="16"/>
              </a:xfrm>
              <a:prstGeom prst="line">
                <a:avLst/>
              </a:prstGeom>
              <a:ln w="11113" cap="flat" cmpd="sng">
                <a:solidFill>
                  <a:srgbClr val="FF0000"/>
                </a:solidFill>
                <a:prstDash val="solid"/>
                <a:headEnd type="none" w="med" len="med"/>
                <a:tailEnd type="none" w="med" len="med"/>
              </a:ln>
            </p:spPr>
          </p:sp>
        </p:grpSp>
        <p:grpSp>
          <p:nvGrpSpPr>
            <p:cNvPr id="85046" name="Group 10058"/>
            <p:cNvGrpSpPr/>
            <p:nvPr/>
          </p:nvGrpSpPr>
          <p:grpSpPr>
            <a:xfrm>
              <a:off x="2436" y="2083"/>
              <a:ext cx="841" cy="283"/>
              <a:chOff x="2436" y="2083"/>
              <a:chExt cx="841" cy="283"/>
            </a:xfrm>
          </p:grpSpPr>
          <p:sp>
            <p:nvSpPr>
              <p:cNvPr id="85047" name="Line 9858"/>
              <p:cNvSpPr/>
              <p:nvPr/>
            </p:nvSpPr>
            <p:spPr>
              <a:xfrm>
                <a:off x="2835" y="2214"/>
                <a:ext cx="5" cy="0"/>
              </a:xfrm>
              <a:prstGeom prst="line">
                <a:avLst/>
              </a:prstGeom>
              <a:ln w="11113" cap="flat" cmpd="sng">
                <a:solidFill>
                  <a:srgbClr val="FF0000"/>
                </a:solidFill>
                <a:prstDash val="solid"/>
                <a:headEnd type="none" w="med" len="med"/>
                <a:tailEnd type="none" w="med" len="med"/>
              </a:ln>
            </p:spPr>
          </p:sp>
          <p:sp>
            <p:nvSpPr>
              <p:cNvPr id="85048" name="Line 9859"/>
              <p:cNvSpPr/>
              <p:nvPr/>
            </p:nvSpPr>
            <p:spPr>
              <a:xfrm flipV="1">
                <a:off x="2853" y="2158"/>
                <a:ext cx="0" cy="18"/>
              </a:xfrm>
              <a:prstGeom prst="line">
                <a:avLst/>
              </a:prstGeom>
              <a:ln w="11113" cap="flat" cmpd="sng">
                <a:solidFill>
                  <a:srgbClr val="FF0000"/>
                </a:solidFill>
                <a:prstDash val="solid"/>
                <a:headEnd type="none" w="med" len="med"/>
                <a:tailEnd type="none" w="med" len="med"/>
              </a:ln>
            </p:spPr>
          </p:sp>
          <p:sp>
            <p:nvSpPr>
              <p:cNvPr id="85049" name="Line 9860"/>
              <p:cNvSpPr/>
              <p:nvPr/>
            </p:nvSpPr>
            <p:spPr>
              <a:xfrm>
                <a:off x="2851" y="2158"/>
                <a:ext cx="4" cy="0"/>
              </a:xfrm>
              <a:prstGeom prst="line">
                <a:avLst/>
              </a:prstGeom>
              <a:ln w="11113" cap="flat" cmpd="sng">
                <a:solidFill>
                  <a:srgbClr val="FF0000"/>
                </a:solidFill>
                <a:prstDash val="solid"/>
                <a:headEnd type="none" w="med" len="med"/>
                <a:tailEnd type="none" w="med" len="med"/>
              </a:ln>
            </p:spPr>
          </p:sp>
          <p:sp>
            <p:nvSpPr>
              <p:cNvPr id="85050" name="Line 9861"/>
              <p:cNvSpPr/>
              <p:nvPr/>
            </p:nvSpPr>
            <p:spPr>
              <a:xfrm>
                <a:off x="2853" y="2176"/>
                <a:ext cx="0" cy="19"/>
              </a:xfrm>
              <a:prstGeom prst="line">
                <a:avLst/>
              </a:prstGeom>
              <a:ln w="11113" cap="flat" cmpd="sng">
                <a:solidFill>
                  <a:srgbClr val="FF0000"/>
                </a:solidFill>
                <a:prstDash val="solid"/>
                <a:headEnd type="none" w="med" len="med"/>
                <a:tailEnd type="none" w="med" len="med"/>
              </a:ln>
            </p:spPr>
          </p:sp>
          <p:sp>
            <p:nvSpPr>
              <p:cNvPr id="85051" name="Line 9862"/>
              <p:cNvSpPr/>
              <p:nvPr/>
            </p:nvSpPr>
            <p:spPr>
              <a:xfrm>
                <a:off x="2851" y="2195"/>
                <a:ext cx="4" cy="0"/>
              </a:xfrm>
              <a:prstGeom prst="line">
                <a:avLst/>
              </a:prstGeom>
              <a:ln w="11113" cap="flat" cmpd="sng">
                <a:solidFill>
                  <a:srgbClr val="FF0000"/>
                </a:solidFill>
                <a:prstDash val="solid"/>
                <a:headEnd type="none" w="med" len="med"/>
                <a:tailEnd type="none" w="med" len="med"/>
              </a:ln>
            </p:spPr>
          </p:sp>
          <p:sp>
            <p:nvSpPr>
              <p:cNvPr id="85052" name="Line 9863"/>
              <p:cNvSpPr/>
              <p:nvPr/>
            </p:nvSpPr>
            <p:spPr>
              <a:xfrm flipV="1">
                <a:off x="2871" y="2153"/>
                <a:ext cx="0" cy="19"/>
              </a:xfrm>
              <a:prstGeom prst="line">
                <a:avLst/>
              </a:prstGeom>
              <a:ln w="11113" cap="flat" cmpd="sng">
                <a:solidFill>
                  <a:srgbClr val="FF0000"/>
                </a:solidFill>
                <a:prstDash val="solid"/>
                <a:headEnd type="none" w="med" len="med"/>
                <a:tailEnd type="none" w="med" len="med"/>
              </a:ln>
            </p:spPr>
          </p:sp>
          <p:sp>
            <p:nvSpPr>
              <p:cNvPr id="85053" name="Line 9864"/>
              <p:cNvSpPr/>
              <p:nvPr/>
            </p:nvSpPr>
            <p:spPr>
              <a:xfrm>
                <a:off x="2868" y="2153"/>
                <a:ext cx="5" cy="0"/>
              </a:xfrm>
              <a:prstGeom prst="line">
                <a:avLst/>
              </a:prstGeom>
              <a:ln w="11113" cap="flat" cmpd="sng">
                <a:solidFill>
                  <a:srgbClr val="FF0000"/>
                </a:solidFill>
                <a:prstDash val="solid"/>
                <a:headEnd type="none" w="med" len="med"/>
                <a:tailEnd type="none" w="med" len="med"/>
              </a:ln>
            </p:spPr>
          </p:sp>
          <p:sp>
            <p:nvSpPr>
              <p:cNvPr id="85054" name="Line 9865"/>
              <p:cNvSpPr/>
              <p:nvPr/>
            </p:nvSpPr>
            <p:spPr>
              <a:xfrm>
                <a:off x="2871" y="2172"/>
                <a:ext cx="0" cy="19"/>
              </a:xfrm>
              <a:prstGeom prst="line">
                <a:avLst/>
              </a:prstGeom>
              <a:ln w="11113" cap="flat" cmpd="sng">
                <a:solidFill>
                  <a:srgbClr val="FF0000"/>
                </a:solidFill>
                <a:prstDash val="solid"/>
                <a:headEnd type="none" w="med" len="med"/>
                <a:tailEnd type="none" w="med" len="med"/>
              </a:ln>
            </p:spPr>
          </p:sp>
          <p:sp>
            <p:nvSpPr>
              <p:cNvPr id="85055" name="Line 9866"/>
              <p:cNvSpPr/>
              <p:nvPr/>
            </p:nvSpPr>
            <p:spPr>
              <a:xfrm>
                <a:off x="2868" y="2191"/>
                <a:ext cx="5" cy="0"/>
              </a:xfrm>
              <a:prstGeom prst="line">
                <a:avLst/>
              </a:prstGeom>
              <a:ln w="11113" cap="flat" cmpd="sng">
                <a:solidFill>
                  <a:srgbClr val="FF0000"/>
                </a:solidFill>
                <a:prstDash val="solid"/>
                <a:headEnd type="none" w="med" len="med"/>
                <a:tailEnd type="none" w="med" len="med"/>
              </a:ln>
            </p:spPr>
          </p:sp>
          <p:sp>
            <p:nvSpPr>
              <p:cNvPr id="85056" name="Line 9867"/>
              <p:cNvSpPr/>
              <p:nvPr/>
            </p:nvSpPr>
            <p:spPr>
              <a:xfrm flipV="1">
                <a:off x="2888" y="2153"/>
                <a:ext cx="0" cy="15"/>
              </a:xfrm>
              <a:prstGeom prst="line">
                <a:avLst/>
              </a:prstGeom>
              <a:ln w="11113" cap="flat" cmpd="sng">
                <a:solidFill>
                  <a:srgbClr val="FF0000"/>
                </a:solidFill>
                <a:prstDash val="solid"/>
                <a:headEnd type="none" w="med" len="med"/>
                <a:tailEnd type="none" w="med" len="med"/>
              </a:ln>
            </p:spPr>
          </p:sp>
          <p:sp>
            <p:nvSpPr>
              <p:cNvPr id="85057" name="Line 9868"/>
              <p:cNvSpPr/>
              <p:nvPr/>
            </p:nvSpPr>
            <p:spPr>
              <a:xfrm>
                <a:off x="2886" y="2153"/>
                <a:ext cx="4" cy="0"/>
              </a:xfrm>
              <a:prstGeom prst="line">
                <a:avLst/>
              </a:prstGeom>
              <a:ln w="11113" cap="flat" cmpd="sng">
                <a:solidFill>
                  <a:srgbClr val="FF0000"/>
                </a:solidFill>
                <a:prstDash val="solid"/>
                <a:headEnd type="none" w="med" len="med"/>
                <a:tailEnd type="none" w="med" len="med"/>
              </a:ln>
            </p:spPr>
          </p:sp>
          <p:sp>
            <p:nvSpPr>
              <p:cNvPr id="85058" name="Line 9869"/>
              <p:cNvSpPr/>
              <p:nvPr/>
            </p:nvSpPr>
            <p:spPr>
              <a:xfrm>
                <a:off x="2888" y="2168"/>
                <a:ext cx="0" cy="15"/>
              </a:xfrm>
              <a:prstGeom prst="line">
                <a:avLst/>
              </a:prstGeom>
              <a:ln w="11113" cap="flat" cmpd="sng">
                <a:solidFill>
                  <a:srgbClr val="FF0000"/>
                </a:solidFill>
                <a:prstDash val="solid"/>
                <a:headEnd type="none" w="med" len="med"/>
                <a:tailEnd type="none" w="med" len="med"/>
              </a:ln>
            </p:spPr>
          </p:sp>
          <p:sp>
            <p:nvSpPr>
              <p:cNvPr id="85059" name="Line 9870"/>
              <p:cNvSpPr/>
              <p:nvPr/>
            </p:nvSpPr>
            <p:spPr>
              <a:xfrm>
                <a:off x="2886" y="2183"/>
                <a:ext cx="4" cy="0"/>
              </a:xfrm>
              <a:prstGeom prst="line">
                <a:avLst/>
              </a:prstGeom>
              <a:ln w="11113" cap="flat" cmpd="sng">
                <a:solidFill>
                  <a:srgbClr val="FF0000"/>
                </a:solidFill>
                <a:prstDash val="solid"/>
                <a:headEnd type="none" w="med" len="med"/>
                <a:tailEnd type="none" w="med" len="med"/>
              </a:ln>
            </p:spPr>
          </p:sp>
          <p:sp>
            <p:nvSpPr>
              <p:cNvPr id="85060" name="Line 9871"/>
              <p:cNvSpPr/>
              <p:nvPr/>
            </p:nvSpPr>
            <p:spPr>
              <a:xfrm flipV="1">
                <a:off x="2903" y="2147"/>
                <a:ext cx="0" cy="12"/>
              </a:xfrm>
              <a:prstGeom prst="line">
                <a:avLst/>
              </a:prstGeom>
              <a:ln w="11113" cap="flat" cmpd="sng">
                <a:solidFill>
                  <a:srgbClr val="FF0000"/>
                </a:solidFill>
                <a:prstDash val="solid"/>
                <a:headEnd type="none" w="med" len="med"/>
                <a:tailEnd type="none" w="med" len="med"/>
              </a:ln>
            </p:spPr>
          </p:sp>
          <p:sp>
            <p:nvSpPr>
              <p:cNvPr id="85061" name="Line 9872"/>
              <p:cNvSpPr/>
              <p:nvPr/>
            </p:nvSpPr>
            <p:spPr>
              <a:xfrm>
                <a:off x="2901" y="2147"/>
                <a:ext cx="5" cy="0"/>
              </a:xfrm>
              <a:prstGeom prst="line">
                <a:avLst/>
              </a:prstGeom>
              <a:ln w="11113" cap="flat" cmpd="sng">
                <a:solidFill>
                  <a:srgbClr val="FF0000"/>
                </a:solidFill>
                <a:prstDash val="solid"/>
                <a:headEnd type="none" w="med" len="med"/>
                <a:tailEnd type="none" w="med" len="med"/>
              </a:ln>
            </p:spPr>
          </p:sp>
          <p:sp>
            <p:nvSpPr>
              <p:cNvPr id="85062" name="Line 9873"/>
              <p:cNvSpPr/>
              <p:nvPr/>
            </p:nvSpPr>
            <p:spPr>
              <a:xfrm>
                <a:off x="2903" y="2159"/>
                <a:ext cx="0" cy="13"/>
              </a:xfrm>
              <a:prstGeom prst="line">
                <a:avLst/>
              </a:prstGeom>
              <a:ln w="11113" cap="flat" cmpd="sng">
                <a:solidFill>
                  <a:srgbClr val="FF0000"/>
                </a:solidFill>
                <a:prstDash val="solid"/>
                <a:headEnd type="none" w="med" len="med"/>
                <a:tailEnd type="none" w="med" len="med"/>
              </a:ln>
            </p:spPr>
          </p:sp>
          <p:sp>
            <p:nvSpPr>
              <p:cNvPr id="85063" name="Line 9874"/>
              <p:cNvSpPr/>
              <p:nvPr/>
            </p:nvSpPr>
            <p:spPr>
              <a:xfrm>
                <a:off x="2901" y="2172"/>
                <a:ext cx="5" cy="0"/>
              </a:xfrm>
              <a:prstGeom prst="line">
                <a:avLst/>
              </a:prstGeom>
              <a:ln w="11113" cap="flat" cmpd="sng">
                <a:solidFill>
                  <a:srgbClr val="FF0000"/>
                </a:solidFill>
                <a:prstDash val="solid"/>
                <a:headEnd type="none" w="med" len="med"/>
                <a:tailEnd type="none" w="med" len="med"/>
              </a:ln>
            </p:spPr>
          </p:sp>
          <p:sp>
            <p:nvSpPr>
              <p:cNvPr id="85064" name="Line 9875"/>
              <p:cNvSpPr/>
              <p:nvPr/>
            </p:nvSpPr>
            <p:spPr>
              <a:xfrm flipV="1">
                <a:off x="2921" y="2147"/>
                <a:ext cx="0" cy="12"/>
              </a:xfrm>
              <a:prstGeom prst="line">
                <a:avLst/>
              </a:prstGeom>
              <a:ln w="11113" cap="flat" cmpd="sng">
                <a:solidFill>
                  <a:srgbClr val="FF0000"/>
                </a:solidFill>
                <a:prstDash val="solid"/>
                <a:headEnd type="none" w="med" len="med"/>
                <a:tailEnd type="none" w="med" len="med"/>
              </a:ln>
            </p:spPr>
          </p:sp>
          <p:sp>
            <p:nvSpPr>
              <p:cNvPr id="85065" name="Line 9876"/>
              <p:cNvSpPr/>
              <p:nvPr/>
            </p:nvSpPr>
            <p:spPr>
              <a:xfrm>
                <a:off x="2919" y="2147"/>
                <a:ext cx="5" cy="0"/>
              </a:xfrm>
              <a:prstGeom prst="line">
                <a:avLst/>
              </a:prstGeom>
              <a:ln w="11113" cap="flat" cmpd="sng">
                <a:solidFill>
                  <a:srgbClr val="FF0000"/>
                </a:solidFill>
                <a:prstDash val="solid"/>
                <a:headEnd type="none" w="med" len="med"/>
                <a:tailEnd type="none" w="med" len="med"/>
              </a:ln>
            </p:spPr>
          </p:sp>
          <p:sp>
            <p:nvSpPr>
              <p:cNvPr id="85066" name="Line 9877"/>
              <p:cNvSpPr/>
              <p:nvPr/>
            </p:nvSpPr>
            <p:spPr>
              <a:xfrm>
                <a:off x="2921" y="2159"/>
                <a:ext cx="0" cy="13"/>
              </a:xfrm>
              <a:prstGeom prst="line">
                <a:avLst/>
              </a:prstGeom>
              <a:ln w="11113" cap="flat" cmpd="sng">
                <a:solidFill>
                  <a:srgbClr val="FF0000"/>
                </a:solidFill>
                <a:prstDash val="solid"/>
                <a:headEnd type="none" w="med" len="med"/>
                <a:tailEnd type="none" w="med" len="med"/>
              </a:ln>
            </p:spPr>
          </p:sp>
          <p:sp>
            <p:nvSpPr>
              <p:cNvPr id="85067" name="Line 9878"/>
              <p:cNvSpPr/>
              <p:nvPr/>
            </p:nvSpPr>
            <p:spPr>
              <a:xfrm>
                <a:off x="2919" y="2172"/>
                <a:ext cx="5" cy="0"/>
              </a:xfrm>
              <a:prstGeom prst="line">
                <a:avLst/>
              </a:prstGeom>
              <a:ln w="11113" cap="flat" cmpd="sng">
                <a:solidFill>
                  <a:srgbClr val="FF0000"/>
                </a:solidFill>
                <a:prstDash val="solid"/>
                <a:headEnd type="none" w="med" len="med"/>
                <a:tailEnd type="none" w="med" len="med"/>
              </a:ln>
            </p:spPr>
          </p:sp>
          <p:sp>
            <p:nvSpPr>
              <p:cNvPr id="85068" name="Line 9879"/>
              <p:cNvSpPr/>
              <p:nvPr/>
            </p:nvSpPr>
            <p:spPr>
              <a:xfrm flipV="1">
                <a:off x="2939" y="2124"/>
                <a:ext cx="0" cy="10"/>
              </a:xfrm>
              <a:prstGeom prst="line">
                <a:avLst/>
              </a:prstGeom>
              <a:ln w="11113" cap="flat" cmpd="sng">
                <a:solidFill>
                  <a:srgbClr val="FF0000"/>
                </a:solidFill>
                <a:prstDash val="solid"/>
                <a:headEnd type="none" w="med" len="med"/>
                <a:tailEnd type="none" w="med" len="med"/>
              </a:ln>
            </p:spPr>
          </p:sp>
          <p:sp>
            <p:nvSpPr>
              <p:cNvPr id="85069" name="Line 9880"/>
              <p:cNvSpPr/>
              <p:nvPr/>
            </p:nvSpPr>
            <p:spPr>
              <a:xfrm>
                <a:off x="2936" y="2124"/>
                <a:ext cx="5" cy="0"/>
              </a:xfrm>
              <a:prstGeom prst="line">
                <a:avLst/>
              </a:prstGeom>
              <a:ln w="11113" cap="flat" cmpd="sng">
                <a:solidFill>
                  <a:srgbClr val="FF0000"/>
                </a:solidFill>
                <a:prstDash val="solid"/>
                <a:headEnd type="none" w="med" len="med"/>
                <a:tailEnd type="none" w="med" len="med"/>
              </a:ln>
            </p:spPr>
          </p:sp>
          <p:sp>
            <p:nvSpPr>
              <p:cNvPr id="85070" name="Line 9881"/>
              <p:cNvSpPr/>
              <p:nvPr/>
            </p:nvSpPr>
            <p:spPr>
              <a:xfrm>
                <a:off x="2939" y="2134"/>
                <a:ext cx="0" cy="11"/>
              </a:xfrm>
              <a:prstGeom prst="line">
                <a:avLst/>
              </a:prstGeom>
              <a:ln w="11113" cap="flat" cmpd="sng">
                <a:solidFill>
                  <a:srgbClr val="FF0000"/>
                </a:solidFill>
                <a:prstDash val="solid"/>
                <a:headEnd type="none" w="med" len="med"/>
                <a:tailEnd type="none" w="med" len="med"/>
              </a:ln>
            </p:spPr>
          </p:sp>
          <p:sp>
            <p:nvSpPr>
              <p:cNvPr id="85071" name="Line 9882"/>
              <p:cNvSpPr/>
              <p:nvPr/>
            </p:nvSpPr>
            <p:spPr>
              <a:xfrm>
                <a:off x="2936" y="2145"/>
                <a:ext cx="5" cy="0"/>
              </a:xfrm>
              <a:prstGeom prst="line">
                <a:avLst/>
              </a:prstGeom>
              <a:ln w="11113" cap="flat" cmpd="sng">
                <a:solidFill>
                  <a:srgbClr val="FF0000"/>
                </a:solidFill>
                <a:prstDash val="solid"/>
                <a:headEnd type="none" w="med" len="med"/>
                <a:tailEnd type="none" w="med" len="med"/>
              </a:ln>
            </p:spPr>
          </p:sp>
          <p:sp>
            <p:nvSpPr>
              <p:cNvPr id="85072" name="Line 9883"/>
              <p:cNvSpPr/>
              <p:nvPr/>
            </p:nvSpPr>
            <p:spPr>
              <a:xfrm flipV="1">
                <a:off x="2954" y="2134"/>
                <a:ext cx="0" cy="11"/>
              </a:xfrm>
              <a:prstGeom prst="line">
                <a:avLst/>
              </a:prstGeom>
              <a:ln w="11113" cap="flat" cmpd="sng">
                <a:solidFill>
                  <a:srgbClr val="FF0000"/>
                </a:solidFill>
                <a:prstDash val="solid"/>
                <a:headEnd type="none" w="med" len="med"/>
                <a:tailEnd type="none" w="med" len="med"/>
              </a:ln>
            </p:spPr>
          </p:sp>
          <p:sp>
            <p:nvSpPr>
              <p:cNvPr id="85073" name="Line 9884"/>
              <p:cNvSpPr/>
              <p:nvPr/>
            </p:nvSpPr>
            <p:spPr>
              <a:xfrm>
                <a:off x="2952" y="2134"/>
                <a:ext cx="4" cy="0"/>
              </a:xfrm>
              <a:prstGeom prst="line">
                <a:avLst/>
              </a:prstGeom>
              <a:ln w="11113" cap="flat" cmpd="sng">
                <a:solidFill>
                  <a:srgbClr val="FF0000"/>
                </a:solidFill>
                <a:prstDash val="solid"/>
                <a:headEnd type="none" w="med" len="med"/>
                <a:tailEnd type="none" w="med" len="med"/>
              </a:ln>
            </p:spPr>
          </p:sp>
          <p:sp>
            <p:nvSpPr>
              <p:cNvPr id="85074" name="Line 9885"/>
              <p:cNvSpPr/>
              <p:nvPr/>
            </p:nvSpPr>
            <p:spPr>
              <a:xfrm>
                <a:off x="2954" y="2145"/>
                <a:ext cx="0" cy="10"/>
              </a:xfrm>
              <a:prstGeom prst="line">
                <a:avLst/>
              </a:prstGeom>
              <a:ln w="11113" cap="flat" cmpd="sng">
                <a:solidFill>
                  <a:srgbClr val="FF0000"/>
                </a:solidFill>
                <a:prstDash val="solid"/>
                <a:headEnd type="none" w="med" len="med"/>
                <a:tailEnd type="none" w="med" len="med"/>
              </a:ln>
            </p:spPr>
          </p:sp>
          <p:sp>
            <p:nvSpPr>
              <p:cNvPr id="85075" name="Line 9886"/>
              <p:cNvSpPr/>
              <p:nvPr/>
            </p:nvSpPr>
            <p:spPr>
              <a:xfrm>
                <a:off x="2952" y="2155"/>
                <a:ext cx="4" cy="0"/>
              </a:xfrm>
              <a:prstGeom prst="line">
                <a:avLst/>
              </a:prstGeom>
              <a:ln w="11113" cap="flat" cmpd="sng">
                <a:solidFill>
                  <a:srgbClr val="FF0000"/>
                </a:solidFill>
                <a:prstDash val="solid"/>
                <a:headEnd type="none" w="med" len="med"/>
                <a:tailEnd type="none" w="med" len="med"/>
              </a:ln>
            </p:spPr>
          </p:sp>
          <p:sp>
            <p:nvSpPr>
              <p:cNvPr id="85076" name="Line 9887"/>
              <p:cNvSpPr/>
              <p:nvPr/>
            </p:nvSpPr>
            <p:spPr>
              <a:xfrm flipV="1">
                <a:off x="2972" y="2155"/>
                <a:ext cx="0" cy="4"/>
              </a:xfrm>
              <a:prstGeom prst="line">
                <a:avLst/>
              </a:prstGeom>
              <a:ln w="11113" cap="flat" cmpd="sng">
                <a:solidFill>
                  <a:srgbClr val="FF0000"/>
                </a:solidFill>
                <a:prstDash val="solid"/>
                <a:headEnd type="none" w="med" len="med"/>
                <a:tailEnd type="none" w="med" len="med"/>
              </a:ln>
            </p:spPr>
          </p:sp>
          <p:sp>
            <p:nvSpPr>
              <p:cNvPr id="85077" name="Line 9888"/>
              <p:cNvSpPr/>
              <p:nvPr/>
            </p:nvSpPr>
            <p:spPr>
              <a:xfrm>
                <a:off x="2970" y="2155"/>
                <a:ext cx="4" cy="0"/>
              </a:xfrm>
              <a:prstGeom prst="line">
                <a:avLst/>
              </a:prstGeom>
              <a:ln w="11113" cap="flat" cmpd="sng">
                <a:solidFill>
                  <a:srgbClr val="FF0000"/>
                </a:solidFill>
                <a:prstDash val="solid"/>
                <a:headEnd type="none" w="med" len="med"/>
                <a:tailEnd type="none" w="med" len="med"/>
              </a:ln>
            </p:spPr>
          </p:sp>
          <p:sp>
            <p:nvSpPr>
              <p:cNvPr id="85078" name="Line 9889"/>
              <p:cNvSpPr/>
              <p:nvPr/>
            </p:nvSpPr>
            <p:spPr>
              <a:xfrm>
                <a:off x="2972" y="2159"/>
                <a:ext cx="0" cy="5"/>
              </a:xfrm>
              <a:prstGeom prst="line">
                <a:avLst/>
              </a:prstGeom>
              <a:ln w="11113" cap="flat" cmpd="sng">
                <a:solidFill>
                  <a:srgbClr val="FF0000"/>
                </a:solidFill>
                <a:prstDash val="solid"/>
                <a:headEnd type="none" w="med" len="med"/>
                <a:tailEnd type="none" w="med" len="med"/>
              </a:ln>
            </p:spPr>
          </p:sp>
          <p:sp>
            <p:nvSpPr>
              <p:cNvPr id="85079" name="Line 9890"/>
              <p:cNvSpPr/>
              <p:nvPr/>
            </p:nvSpPr>
            <p:spPr>
              <a:xfrm>
                <a:off x="2970" y="2164"/>
                <a:ext cx="4" cy="0"/>
              </a:xfrm>
              <a:prstGeom prst="line">
                <a:avLst/>
              </a:prstGeom>
              <a:ln w="11113" cap="flat" cmpd="sng">
                <a:solidFill>
                  <a:srgbClr val="FF0000"/>
                </a:solidFill>
                <a:prstDash val="solid"/>
                <a:headEnd type="none" w="med" len="med"/>
                <a:tailEnd type="none" w="med" len="med"/>
              </a:ln>
            </p:spPr>
          </p:sp>
          <p:sp>
            <p:nvSpPr>
              <p:cNvPr id="85080" name="Line 9891"/>
              <p:cNvSpPr/>
              <p:nvPr/>
            </p:nvSpPr>
            <p:spPr>
              <a:xfrm flipV="1">
                <a:off x="2989" y="2158"/>
                <a:ext cx="0" cy="4"/>
              </a:xfrm>
              <a:prstGeom prst="line">
                <a:avLst/>
              </a:prstGeom>
              <a:ln w="11113" cap="flat" cmpd="sng">
                <a:solidFill>
                  <a:srgbClr val="FF0000"/>
                </a:solidFill>
                <a:prstDash val="solid"/>
                <a:headEnd type="none" w="med" len="med"/>
                <a:tailEnd type="none" w="med" len="med"/>
              </a:ln>
            </p:spPr>
          </p:sp>
          <p:sp>
            <p:nvSpPr>
              <p:cNvPr id="85081" name="Line 9892"/>
              <p:cNvSpPr/>
              <p:nvPr/>
            </p:nvSpPr>
            <p:spPr>
              <a:xfrm>
                <a:off x="2987" y="2158"/>
                <a:ext cx="5" cy="0"/>
              </a:xfrm>
              <a:prstGeom prst="line">
                <a:avLst/>
              </a:prstGeom>
              <a:ln w="11113" cap="flat" cmpd="sng">
                <a:solidFill>
                  <a:srgbClr val="FF0000"/>
                </a:solidFill>
                <a:prstDash val="solid"/>
                <a:headEnd type="none" w="med" len="med"/>
                <a:tailEnd type="none" w="med" len="med"/>
              </a:ln>
            </p:spPr>
          </p:sp>
          <p:sp>
            <p:nvSpPr>
              <p:cNvPr id="85082" name="Line 9893"/>
              <p:cNvSpPr/>
              <p:nvPr/>
            </p:nvSpPr>
            <p:spPr>
              <a:xfrm>
                <a:off x="2989" y="2162"/>
                <a:ext cx="0" cy="4"/>
              </a:xfrm>
              <a:prstGeom prst="line">
                <a:avLst/>
              </a:prstGeom>
              <a:ln w="11113" cap="flat" cmpd="sng">
                <a:solidFill>
                  <a:srgbClr val="FF0000"/>
                </a:solidFill>
                <a:prstDash val="solid"/>
                <a:headEnd type="none" w="med" len="med"/>
                <a:tailEnd type="none" w="med" len="med"/>
              </a:ln>
            </p:spPr>
          </p:sp>
          <p:sp>
            <p:nvSpPr>
              <p:cNvPr id="85083" name="Line 9894"/>
              <p:cNvSpPr/>
              <p:nvPr/>
            </p:nvSpPr>
            <p:spPr>
              <a:xfrm>
                <a:off x="2987" y="2166"/>
                <a:ext cx="5" cy="0"/>
              </a:xfrm>
              <a:prstGeom prst="line">
                <a:avLst/>
              </a:prstGeom>
              <a:ln w="11113" cap="flat" cmpd="sng">
                <a:solidFill>
                  <a:srgbClr val="FF0000"/>
                </a:solidFill>
                <a:prstDash val="solid"/>
                <a:headEnd type="none" w="med" len="med"/>
                <a:tailEnd type="none" w="med" len="med"/>
              </a:ln>
            </p:spPr>
          </p:sp>
          <p:sp>
            <p:nvSpPr>
              <p:cNvPr id="85084" name="Line 9895"/>
              <p:cNvSpPr/>
              <p:nvPr/>
            </p:nvSpPr>
            <p:spPr>
              <a:xfrm flipV="1">
                <a:off x="3005" y="2170"/>
                <a:ext cx="0" cy="4"/>
              </a:xfrm>
              <a:prstGeom prst="line">
                <a:avLst/>
              </a:prstGeom>
              <a:ln w="11113" cap="flat" cmpd="sng">
                <a:solidFill>
                  <a:srgbClr val="FF0000"/>
                </a:solidFill>
                <a:prstDash val="solid"/>
                <a:headEnd type="none" w="med" len="med"/>
                <a:tailEnd type="none" w="med" len="med"/>
              </a:ln>
            </p:spPr>
          </p:sp>
          <p:sp>
            <p:nvSpPr>
              <p:cNvPr id="85085" name="Line 9896"/>
              <p:cNvSpPr/>
              <p:nvPr/>
            </p:nvSpPr>
            <p:spPr>
              <a:xfrm>
                <a:off x="3002" y="2170"/>
                <a:ext cx="5" cy="0"/>
              </a:xfrm>
              <a:prstGeom prst="line">
                <a:avLst/>
              </a:prstGeom>
              <a:ln w="11113" cap="flat" cmpd="sng">
                <a:solidFill>
                  <a:srgbClr val="FF0000"/>
                </a:solidFill>
                <a:prstDash val="solid"/>
                <a:headEnd type="none" w="med" len="med"/>
                <a:tailEnd type="none" w="med" len="med"/>
              </a:ln>
            </p:spPr>
          </p:sp>
          <p:sp>
            <p:nvSpPr>
              <p:cNvPr id="85086" name="Line 9897"/>
              <p:cNvSpPr/>
              <p:nvPr/>
            </p:nvSpPr>
            <p:spPr>
              <a:xfrm>
                <a:off x="3005" y="2174"/>
                <a:ext cx="0" cy="4"/>
              </a:xfrm>
              <a:prstGeom prst="line">
                <a:avLst/>
              </a:prstGeom>
              <a:ln w="11113" cap="flat" cmpd="sng">
                <a:solidFill>
                  <a:srgbClr val="FF0000"/>
                </a:solidFill>
                <a:prstDash val="solid"/>
                <a:headEnd type="none" w="med" len="med"/>
                <a:tailEnd type="none" w="med" len="med"/>
              </a:ln>
            </p:spPr>
          </p:sp>
          <p:sp>
            <p:nvSpPr>
              <p:cNvPr id="85087" name="Line 9898"/>
              <p:cNvSpPr/>
              <p:nvPr/>
            </p:nvSpPr>
            <p:spPr>
              <a:xfrm>
                <a:off x="3002" y="2178"/>
                <a:ext cx="5" cy="0"/>
              </a:xfrm>
              <a:prstGeom prst="line">
                <a:avLst/>
              </a:prstGeom>
              <a:ln w="11113" cap="flat" cmpd="sng">
                <a:solidFill>
                  <a:srgbClr val="FF0000"/>
                </a:solidFill>
                <a:prstDash val="solid"/>
                <a:headEnd type="none" w="med" len="med"/>
                <a:tailEnd type="none" w="med" len="med"/>
              </a:ln>
            </p:spPr>
          </p:sp>
          <p:sp>
            <p:nvSpPr>
              <p:cNvPr id="85088" name="Line 9899"/>
              <p:cNvSpPr/>
              <p:nvPr/>
            </p:nvSpPr>
            <p:spPr>
              <a:xfrm flipV="1">
                <a:off x="3022" y="2181"/>
                <a:ext cx="0" cy="4"/>
              </a:xfrm>
              <a:prstGeom prst="line">
                <a:avLst/>
              </a:prstGeom>
              <a:ln w="11113" cap="flat" cmpd="sng">
                <a:solidFill>
                  <a:srgbClr val="FF0000"/>
                </a:solidFill>
                <a:prstDash val="solid"/>
                <a:headEnd type="none" w="med" len="med"/>
                <a:tailEnd type="none" w="med" len="med"/>
              </a:ln>
            </p:spPr>
          </p:sp>
          <p:sp>
            <p:nvSpPr>
              <p:cNvPr id="85089" name="Line 9900"/>
              <p:cNvSpPr/>
              <p:nvPr/>
            </p:nvSpPr>
            <p:spPr>
              <a:xfrm>
                <a:off x="3020" y="2181"/>
                <a:ext cx="4" cy="0"/>
              </a:xfrm>
              <a:prstGeom prst="line">
                <a:avLst/>
              </a:prstGeom>
              <a:ln w="11113" cap="flat" cmpd="sng">
                <a:solidFill>
                  <a:srgbClr val="FF0000"/>
                </a:solidFill>
                <a:prstDash val="solid"/>
                <a:headEnd type="none" w="med" len="med"/>
                <a:tailEnd type="none" w="med" len="med"/>
              </a:ln>
            </p:spPr>
          </p:sp>
          <p:sp>
            <p:nvSpPr>
              <p:cNvPr id="85090" name="Line 9901"/>
              <p:cNvSpPr/>
              <p:nvPr/>
            </p:nvSpPr>
            <p:spPr>
              <a:xfrm>
                <a:off x="3022" y="2185"/>
                <a:ext cx="0" cy="4"/>
              </a:xfrm>
              <a:prstGeom prst="line">
                <a:avLst/>
              </a:prstGeom>
              <a:ln w="11113" cap="flat" cmpd="sng">
                <a:solidFill>
                  <a:srgbClr val="FF0000"/>
                </a:solidFill>
                <a:prstDash val="solid"/>
                <a:headEnd type="none" w="med" len="med"/>
                <a:tailEnd type="none" w="med" len="med"/>
              </a:ln>
            </p:spPr>
          </p:sp>
          <p:sp>
            <p:nvSpPr>
              <p:cNvPr id="85091" name="Line 9902"/>
              <p:cNvSpPr/>
              <p:nvPr/>
            </p:nvSpPr>
            <p:spPr>
              <a:xfrm>
                <a:off x="3020" y="2189"/>
                <a:ext cx="4" cy="0"/>
              </a:xfrm>
              <a:prstGeom prst="line">
                <a:avLst/>
              </a:prstGeom>
              <a:ln w="11113" cap="flat" cmpd="sng">
                <a:solidFill>
                  <a:srgbClr val="FF0000"/>
                </a:solidFill>
                <a:prstDash val="solid"/>
                <a:headEnd type="none" w="med" len="med"/>
                <a:tailEnd type="none" w="med" len="med"/>
              </a:ln>
            </p:spPr>
          </p:sp>
          <p:sp>
            <p:nvSpPr>
              <p:cNvPr id="85092" name="Line 9903"/>
              <p:cNvSpPr/>
              <p:nvPr/>
            </p:nvSpPr>
            <p:spPr>
              <a:xfrm flipV="1">
                <a:off x="3040" y="2178"/>
                <a:ext cx="0" cy="5"/>
              </a:xfrm>
              <a:prstGeom prst="line">
                <a:avLst/>
              </a:prstGeom>
              <a:ln w="11113" cap="flat" cmpd="sng">
                <a:solidFill>
                  <a:srgbClr val="FF0000"/>
                </a:solidFill>
                <a:prstDash val="solid"/>
                <a:headEnd type="none" w="med" len="med"/>
                <a:tailEnd type="none" w="med" len="med"/>
              </a:ln>
            </p:spPr>
          </p:sp>
          <p:sp>
            <p:nvSpPr>
              <p:cNvPr id="85093" name="Line 9904"/>
              <p:cNvSpPr/>
              <p:nvPr/>
            </p:nvSpPr>
            <p:spPr>
              <a:xfrm>
                <a:off x="3038" y="2178"/>
                <a:ext cx="4" cy="0"/>
              </a:xfrm>
              <a:prstGeom prst="line">
                <a:avLst/>
              </a:prstGeom>
              <a:ln w="11113" cap="flat" cmpd="sng">
                <a:solidFill>
                  <a:srgbClr val="FF0000"/>
                </a:solidFill>
                <a:prstDash val="solid"/>
                <a:headEnd type="none" w="med" len="med"/>
                <a:tailEnd type="none" w="med" len="med"/>
              </a:ln>
            </p:spPr>
          </p:sp>
          <p:sp>
            <p:nvSpPr>
              <p:cNvPr id="85094" name="Line 9905"/>
              <p:cNvSpPr/>
              <p:nvPr/>
            </p:nvSpPr>
            <p:spPr>
              <a:xfrm>
                <a:off x="3040" y="2183"/>
                <a:ext cx="0" cy="4"/>
              </a:xfrm>
              <a:prstGeom prst="line">
                <a:avLst/>
              </a:prstGeom>
              <a:ln w="11113" cap="flat" cmpd="sng">
                <a:solidFill>
                  <a:srgbClr val="FF0000"/>
                </a:solidFill>
                <a:prstDash val="solid"/>
                <a:headEnd type="none" w="med" len="med"/>
                <a:tailEnd type="none" w="med" len="med"/>
              </a:ln>
            </p:spPr>
          </p:sp>
          <p:sp>
            <p:nvSpPr>
              <p:cNvPr id="85095" name="Line 9906"/>
              <p:cNvSpPr/>
              <p:nvPr/>
            </p:nvSpPr>
            <p:spPr>
              <a:xfrm>
                <a:off x="3038" y="2187"/>
                <a:ext cx="4" cy="0"/>
              </a:xfrm>
              <a:prstGeom prst="line">
                <a:avLst/>
              </a:prstGeom>
              <a:ln w="11113" cap="flat" cmpd="sng">
                <a:solidFill>
                  <a:srgbClr val="FF0000"/>
                </a:solidFill>
                <a:prstDash val="solid"/>
                <a:headEnd type="none" w="med" len="med"/>
                <a:tailEnd type="none" w="med" len="med"/>
              </a:ln>
            </p:spPr>
          </p:sp>
          <p:sp>
            <p:nvSpPr>
              <p:cNvPr id="85096" name="Line 9907"/>
              <p:cNvSpPr/>
              <p:nvPr/>
            </p:nvSpPr>
            <p:spPr>
              <a:xfrm flipV="1">
                <a:off x="3055" y="2168"/>
                <a:ext cx="0" cy="13"/>
              </a:xfrm>
              <a:prstGeom prst="line">
                <a:avLst/>
              </a:prstGeom>
              <a:ln w="11113" cap="flat" cmpd="sng">
                <a:solidFill>
                  <a:srgbClr val="FF0000"/>
                </a:solidFill>
                <a:prstDash val="solid"/>
                <a:headEnd type="none" w="med" len="med"/>
                <a:tailEnd type="none" w="med" len="med"/>
              </a:ln>
            </p:spPr>
          </p:sp>
          <p:sp>
            <p:nvSpPr>
              <p:cNvPr id="85097" name="Line 9908"/>
              <p:cNvSpPr/>
              <p:nvPr/>
            </p:nvSpPr>
            <p:spPr>
              <a:xfrm>
                <a:off x="3053" y="2168"/>
                <a:ext cx="4" cy="0"/>
              </a:xfrm>
              <a:prstGeom prst="line">
                <a:avLst/>
              </a:prstGeom>
              <a:ln w="11113" cap="flat" cmpd="sng">
                <a:solidFill>
                  <a:srgbClr val="FF0000"/>
                </a:solidFill>
                <a:prstDash val="solid"/>
                <a:headEnd type="none" w="med" len="med"/>
                <a:tailEnd type="none" w="med" len="med"/>
              </a:ln>
            </p:spPr>
          </p:sp>
          <p:sp>
            <p:nvSpPr>
              <p:cNvPr id="85098" name="Line 9909"/>
              <p:cNvSpPr/>
              <p:nvPr/>
            </p:nvSpPr>
            <p:spPr>
              <a:xfrm>
                <a:off x="3055" y="2181"/>
                <a:ext cx="0" cy="12"/>
              </a:xfrm>
              <a:prstGeom prst="line">
                <a:avLst/>
              </a:prstGeom>
              <a:ln w="11113" cap="flat" cmpd="sng">
                <a:solidFill>
                  <a:srgbClr val="FF0000"/>
                </a:solidFill>
                <a:prstDash val="solid"/>
                <a:headEnd type="none" w="med" len="med"/>
                <a:tailEnd type="none" w="med" len="med"/>
              </a:ln>
            </p:spPr>
          </p:sp>
          <p:sp>
            <p:nvSpPr>
              <p:cNvPr id="85099" name="Line 9910"/>
              <p:cNvSpPr/>
              <p:nvPr/>
            </p:nvSpPr>
            <p:spPr>
              <a:xfrm>
                <a:off x="3053" y="2193"/>
                <a:ext cx="4" cy="0"/>
              </a:xfrm>
              <a:prstGeom prst="line">
                <a:avLst/>
              </a:prstGeom>
              <a:ln w="11113" cap="flat" cmpd="sng">
                <a:solidFill>
                  <a:srgbClr val="FF0000"/>
                </a:solidFill>
                <a:prstDash val="solid"/>
                <a:headEnd type="none" w="med" len="med"/>
                <a:tailEnd type="none" w="med" len="med"/>
              </a:ln>
            </p:spPr>
          </p:sp>
          <p:sp>
            <p:nvSpPr>
              <p:cNvPr id="85100" name="Line 9911"/>
              <p:cNvSpPr/>
              <p:nvPr/>
            </p:nvSpPr>
            <p:spPr>
              <a:xfrm flipV="1">
                <a:off x="3073" y="2170"/>
                <a:ext cx="0" cy="11"/>
              </a:xfrm>
              <a:prstGeom prst="line">
                <a:avLst/>
              </a:prstGeom>
              <a:ln w="11113" cap="flat" cmpd="sng">
                <a:solidFill>
                  <a:srgbClr val="FF0000"/>
                </a:solidFill>
                <a:prstDash val="solid"/>
                <a:headEnd type="none" w="med" len="med"/>
                <a:tailEnd type="none" w="med" len="med"/>
              </a:ln>
            </p:spPr>
          </p:sp>
          <p:sp>
            <p:nvSpPr>
              <p:cNvPr id="85101" name="Line 9912"/>
              <p:cNvSpPr/>
              <p:nvPr/>
            </p:nvSpPr>
            <p:spPr>
              <a:xfrm>
                <a:off x="3070" y="2170"/>
                <a:ext cx="5" cy="0"/>
              </a:xfrm>
              <a:prstGeom prst="line">
                <a:avLst/>
              </a:prstGeom>
              <a:ln w="11113" cap="flat" cmpd="sng">
                <a:solidFill>
                  <a:srgbClr val="FF0000"/>
                </a:solidFill>
                <a:prstDash val="solid"/>
                <a:headEnd type="none" w="med" len="med"/>
                <a:tailEnd type="none" w="med" len="med"/>
              </a:ln>
            </p:spPr>
          </p:sp>
          <p:sp>
            <p:nvSpPr>
              <p:cNvPr id="85102" name="Line 9913"/>
              <p:cNvSpPr/>
              <p:nvPr/>
            </p:nvSpPr>
            <p:spPr>
              <a:xfrm>
                <a:off x="3073" y="2181"/>
                <a:ext cx="0" cy="10"/>
              </a:xfrm>
              <a:prstGeom prst="line">
                <a:avLst/>
              </a:prstGeom>
              <a:ln w="11113" cap="flat" cmpd="sng">
                <a:solidFill>
                  <a:srgbClr val="FF0000"/>
                </a:solidFill>
                <a:prstDash val="solid"/>
                <a:headEnd type="none" w="med" len="med"/>
                <a:tailEnd type="none" w="med" len="med"/>
              </a:ln>
            </p:spPr>
          </p:sp>
          <p:sp>
            <p:nvSpPr>
              <p:cNvPr id="85103" name="Line 9914"/>
              <p:cNvSpPr/>
              <p:nvPr/>
            </p:nvSpPr>
            <p:spPr>
              <a:xfrm>
                <a:off x="3070" y="2191"/>
                <a:ext cx="5" cy="0"/>
              </a:xfrm>
              <a:prstGeom prst="line">
                <a:avLst/>
              </a:prstGeom>
              <a:ln w="11113" cap="flat" cmpd="sng">
                <a:solidFill>
                  <a:srgbClr val="FF0000"/>
                </a:solidFill>
                <a:prstDash val="solid"/>
                <a:headEnd type="none" w="med" len="med"/>
                <a:tailEnd type="none" w="med" len="med"/>
              </a:ln>
            </p:spPr>
          </p:sp>
          <p:sp>
            <p:nvSpPr>
              <p:cNvPr id="85104" name="Line 9915"/>
              <p:cNvSpPr/>
              <p:nvPr/>
            </p:nvSpPr>
            <p:spPr>
              <a:xfrm flipV="1">
                <a:off x="3090" y="2164"/>
                <a:ext cx="0" cy="10"/>
              </a:xfrm>
              <a:prstGeom prst="line">
                <a:avLst/>
              </a:prstGeom>
              <a:ln w="11113" cap="flat" cmpd="sng">
                <a:solidFill>
                  <a:srgbClr val="FF0000"/>
                </a:solidFill>
                <a:prstDash val="solid"/>
                <a:headEnd type="none" w="med" len="med"/>
                <a:tailEnd type="none" w="med" len="med"/>
              </a:ln>
            </p:spPr>
          </p:sp>
          <p:sp>
            <p:nvSpPr>
              <p:cNvPr id="85105" name="Line 9916"/>
              <p:cNvSpPr/>
              <p:nvPr/>
            </p:nvSpPr>
            <p:spPr>
              <a:xfrm>
                <a:off x="3088" y="2164"/>
                <a:ext cx="4" cy="0"/>
              </a:xfrm>
              <a:prstGeom prst="line">
                <a:avLst/>
              </a:prstGeom>
              <a:ln w="11113" cap="flat" cmpd="sng">
                <a:solidFill>
                  <a:srgbClr val="FF0000"/>
                </a:solidFill>
                <a:prstDash val="solid"/>
                <a:headEnd type="none" w="med" len="med"/>
                <a:tailEnd type="none" w="med" len="med"/>
              </a:ln>
            </p:spPr>
          </p:sp>
          <p:sp>
            <p:nvSpPr>
              <p:cNvPr id="85106" name="Line 9917"/>
              <p:cNvSpPr/>
              <p:nvPr/>
            </p:nvSpPr>
            <p:spPr>
              <a:xfrm>
                <a:off x="3090" y="2174"/>
                <a:ext cx="0" cy="11"/>
              </a:xfrm>
              <a:prstGeom prst="line">
                <a:avLst/>
              </a:prstGeom>
              <a:ln w="11113" cap="flat" cmpd="sng">
                <a:solidFill>
                  <a:srgbClr val="FF0000"/>
                </a:solidFill>
                <a:prstDash val="solid"/>
                <a:headEnd type="none" w="med" len="med"/>
                <a:tailEnd type="none" w="med" len="med"/>
              </a:ln>
            </p:spPr>
          </p:sp>
          <p:sp>
            <p:nvSpPr>
              <p:cNvPr id="85107" name="Line 9918"/>
              <p:cNvSpPr/>
              <p:nvPr/>
            </p:nvSpPr>
            <p:spPr>
              <a:xfrm>
                <a:off x="3088" y="2185"/>
                <a:ext cx="4" cy="0"/>
              </a:xfrm>
              <a:prstGeom prst="line">
                <a:avLst/>
              </a:prstGeom>
              <a:ln w="11113" cap="flat" cmpd="sng">
                <a:solidFill>
                  <a:srgbClr val="FF0000"/>
                </a:solidFill>
                <a:prstDash val="solid"/>
                <a:headEnd type="none" w="med" len="med"/>
                <a:tailEnd type="none" w="med" len="med"/>
              </a:ln>
            </p:spPr>
          </p:sp>
          <p:sp>
            <p:nvSpPr>
              <p:cNvPr id="85108" name="Line 9919"/>
              <p:cNvSpPr/>
              <p:nvPr/>
            </p:nvSpPr>
            <p:spPr>
              <a:xfrm flipV="1">
                <a:off x="3106" y="2174"/>
                <a:ext cx="0" cy="9"/>
              </a:xfrm>
              <a:prstGeom prst="line">
                <a:avLst/>
              </a:prstGeom>
              <a:ln w="11113" cap="flat" cmpd="sng">
                <a:solidFill>
                  <a:srgbClr val="FF0000"/>
                </a:solidFill>
                <a:prstDash val="solid"/>
                <a:headEnd type="none" w="med" len="med"/>
                <a:tailEnd type="none" w="med" len="med"/>
              </a:ln>
            </p:spPr>
          </p:sp>
          <p:sp>
            <p:nvSpPr>
              <p:cNvPr id="85109" name="Line 9920"/>
              <p:cNvSpPr/>
              <p:nvPr/>
            </p:nvSpPr>
            <p:spPr>
              <a:xfrm>
                <a:off x="3103" y="2174"/>
                <a:ext cx="5" cy="0"/>
              </a:xfrm>
              <a:prstGeom prst="line">
                <a:avLst/>
              </a:prstGeom>
              <a:ln w="11113" cap="flat" cmpd="sng">
                <a:solidFill>
                  <a:srgbClr val="FF0000"/>
                </a:solidFill>
                <a:prstDash val="solid"/>
                <a:headEnd type="none" w="med" len="med"/>
                <a:tailEnd type="none" w="med" len="med"/>
              </a:ln>
            </p:spPr>
          </p:sp>
          <p:sp>
            <p:nvSpPr>
              <p:cNvPr id="85110" name="Line 9921"/>
              <p:cNvSpPr/>
              <p:nvPr/>
            </p:nvSpPr>
            <p:spPr>
              <a:xfrm>
                <a:off x="3106" y="2183"/>
                <a:ext cx="0" cy="8"/>
              </a:xfrm>
              <a:prstGeom prst="line">
                <a:avLst/>
              </a:prstGeom>
              <a:ln w="11113" cap="flat" cmpd="sng">
                <a:solidFill>
                  <a:srgbClr val="FF0000"/>
                </a:solidFill>
                <a:prstDash val="solid"/>
                <a:headEnd type="none" w="med" len="med"/>
                <a:tailEnd type="none" w="med" len="med"/>
              </a:ln>
            </p:spPr>
          </p:sp>
          <p:sp>
            <p:nvSpPr>
              <p:cNvPr id="85111" name="Line 9922"/>
              <p:cNvSpPr/>
              <p:nvPr/>
            </p:nvSpPr>
            <p:spPr>
              <a:xfrm>
                <a:off x="3103" y="2191"/>
                <a:ext cx="5" cy="0"/>
              </a:xfrm>
              <a:prstGeom prst="line">
                <a:avLst/>
              </a:prstGeom>
              <a:ln w="11113" cap="flat" cmpd="sng">
                <a:solidFill>
                  <a:srgbClr val="FF0000"/>
                </a:solidFill>
                <a:prstDash val="solid"/>
                <a:headEnd type="none" w="med" len="med"/>
                <a:tailEnd type="none" w="med" len="med"/>
              </a:ln>
            </p:spPr>
          </p:sp>
          <p:sp>
            <p:nvSpPr>
              <p:cNvPr id="85112" name="Line 9923"/>
              <p:cNvSpPr/>
              <p:nvPr/>
            </p:nvSpPr>
            <p:spPr>
              <a:xfrm flipV="1">
                <a:off x="3123" y="2170"/>
                <a:ext cx="0" cy="6"/>
              </a:xfrm>
              <a:prstGeom prst="line">
                <a:avLst/>
              </a:prstGeom>
              <a:ln w="11113" cap="flat" cmpd="sng">
                <a:solidFill>
                  <a:srgbClr val="FF0000"/>
                </a:solidFill>
                <a:prstDash val="solid"/>
                <a:headEnd type="none" w="med" len="med"/>
                <a:tailEnd type="none" w="med" len="med"/>
              </a:ln>
            </p:spPr>
          </p:sp>
          <p:sp>
            <p:nvSpPr>
              <p:cNvPr id="85113" name="Line 9924"/>
              <p:cNvSpPr/>
              <p:nvPr/>
            </p:nvSpPr>
            <p:spPr>
              <a:xfrm>
                <a:off x="3121" y="2170"/>
                <a:ext cx="4" cy="0"/>
              </a:xfrm>
              <a:prstGeom prst="line">
                <a:avLst/>
              </a:prstGeom>
              <a:ln w="11113" cap="flat" cmpd="sng">
                <a:solidFill>
                  <a:srgbClr val="FF0000"/>
                </a:solidFill>
                <a:prstDash val="solid"/>
                <a:headEnd type="none" w="med" len="med"/>
                <a:tailEnd type="none" w="med" len="med"/>
              </a:ln>
            </p:spPr>
          </p:sp>
          <p:sp>
            <p:nvSpPr>
              <p:cNvPr id="85114" name="Line 9925"/>
              <p:cNvSpPr/>
              <p:nvPr/>
            </p:nvSpPr>
            <p:spPr>
              <a:xfrm>
                <a:off x="3123" y="2176"/>
                <a:ext cx="0" cy="7"/>
              </a:xfrm>
              <a:prstGeom prst="line">
                <a:avLst/>
              </a:prstGeom>
              <a:ln w="11113" cap="flat" cmpd="sng">
                <a:solidFill>
                  <a:srgbClr val="FF0000"/>
                </a:solidFill>
                <a:prstDash val="solid"/>
                <a:headEnd type="none" w="med" len="med"/>
                <a:tailEnd type="none" w="med" len="med"/>
              </a:ln>
            </p:spPr>
          </p:sp>
          <p:sp>
            <p:nvSpPr>
              <p:cNvPr id="85115" name="Line 9926"/>
              <p:cNvSpPr/>
              <p:nvPr/>
            </p:nvSpPr>
            <p:spPr>
              <a:xfrm>
                <a:off x="3121" y="2183"/>
                <a:ext cx="4" cy="0"/>
              </a:xfrm>
              <a:prstGeom prst="line">
                <a:avLst/>
              </a:prstGeom>
              <a:ln w="11113" cap="flat" cmpd="sng">
                <a:solidFill>
                  <a:srgbClr val="FF0000"/>
                </a:solidFill>
                <a:prstDash val="solid"/>
                <a:headEnd type="none" w="med" len="med"/>
                <a:tailEnd type="none" w="med" len="med"/>
              </a:ln>
            </p:spPr>
          </p:sp>
          <p:sp>
            <p:nvSpPr>
              <p:cNvPr id="85116" name="Line 9927"/>
              <p:cNvSpPr/>
              <p:nvPr/>
            </p:nvSpPr>
            <p:spPr>
              <a:xfrm flipV="1">
                <a:off x="3141" y="2172"/>
                <a:ext cx="0" cy="9"/>
              </a:xfrm>
              <a:prstGeom prst="line">
                <a:avLst/>
              </a:prstGeom>
              <a:ln w="11113" cap="flat" cmpd="sng">
                <a:solidFill>
                  <a:srgbClr val="FF0000"/>
                </a:solidFill>
                <a:prstDash val="solid"/>
                <a:headEnd type="none" w="med" len="med"/>
                <a:tailEnd type="none" w="med" len="med"/>
              </a:ln>
            </p:spPr>
          </p:sp>
          <p:sp>
            <p:nvSpPr>
              <p:cNvPr id="85117" name="Line 9928"/>
              <p:cNvSpPr/>
              <p:nvPr/>
            </p:nvSpPr>
            <p:spPr>
              <a:xfrm>
                <a:off x="3138" y="2172"/>
                <a:ext cx="5" cy="0"/>
              </a:xfrm>
              <a:prstGeom prst="line">
                <a:avLst/>
              </a:prstGeom>
              <a:ln w="11113" cap="flat" cmpd="sng">
                <a:solidFill>
                  <a:srgbClr val="FF0000"/>
                </a:solidFill>
                <a:prstDash val="solid"/>
                <a:headEnd type="none" w="med" len="med"/>
                <a:tailEnd type="none" w="med" len="med"/>
              </a:ln>
            </p:spPr>
          </p:sp>
          <p:sp>
            <p:nvSpPr>
              <p:cNvPr id="85118" name="Line 9929"/>
              <p:cNvSpPr/>
              <p:nvPr/>
            </p:nvSpPr>
            <p:spPr>
              <a:xfrm>
                <a:off x="3141" y="2181"/>
                <a:ext cx="0" cy="8"/>
              </a:xfrm>
              <a:prstGeom prst="line">
                <a:avLst/>
              </a:prstGeom>
              <a:ln w="11113" cap="flat" cmpd="sng">
                <a:solidFill>
                  <a:srgbClr val="FF0000"/>
                </a:solidFill>
                <a:prstDash val="solid"/>
                <a:headEnd type="none" w="med" len="med"/>
                <a:tailEnd type="none" w="med" len="med"/>
              </a:ln>
            </p:spPr>
          </p:sp>
          <p:sp>
            <p:nvSpPr>
              <p:cNvPr id="85119" name="Line 9930"/>
              <p:cNvSpPr/>
              <p:nvPr/>
            </p:nvSpPr>
            <p:spPr>
              <a:xfrm>
                <a:off x="3138" y="2189"/>
                <a:ext cx="5" cy="0"/>
              </a:xfrm>
              <a:prstGeom prst="line">
                <a:avLst/>
              </a:prstGeom>
              <a:ln w="11113" cap="flat" cmpd="sng">
                <a:solidFill>
                  <a:srgbClr val="FF0000"/>
                </a:solidFill>
                <a:prstDash val="solid"/>
                <a:headEnd type="none" w="med" len="med"/>
                <a:tailEnd type="none" w="med" len="med"/>
              </a:ln>
            </p:spPr>
          </p:sp>
          <p:sp>
            <p:nvSpPr>
              <p:cNvPr id="85120" name="Line 9931"/>
              <p:cNvSpPr/>
              <p:nvPr/>
            </p:nvSpPr>
            <p:spPr>
              <a:xfrm flipV="1">
                <a:off x="3156" y="2170"/>
                <a:ext cx="0" cy="11"/>
              </a:xfrm>
              <a:prstGeom prst="line">
                <a:avLst/>
              </a:prstGeom>
              <a:ln w="11113" cap="flat" cmpd="sng">
                <a:solidFill>
                  <a:srgbClr val="FF0000"/>
                </a:solidFill>
                <a:prstDash val="solid"/>
                <a:headEnd type="none" w="med" len="med"/>
                <a:tailEnd type="none" w="med" len="med"/>
              </a:ln>
            </p:spPr>
          </p:sp>
          <p:sp>
            <p:nvSpPr>
              <p:cNvPr id="85121" name="Line 9932"/>
              <p:cNvSpPr/>
              <p:nvPr/>
            </p:nvSpPr>
            <p:spPr>
              <a:xfrm>
                <a:off x="3154" y="2170"/>
                <a:ext cx="5" cy="0"/>
              </a:xfrm>
              <a:prstGeom prst="line">
                <a:avLst/>
              </a:prstGeom>
              <a:ln w="11113" cap="flat" cmpd="sng">
                <a:solidFill>
                  <a:srgbClr val="FF0000"/>
                </a:solidFill>
                <a:prstDash val="solid"/>
                <a:headEnd type="none" w="med" len="med"/>
                <a:tailEnd type="none" w="med" len="med"/>
              </a:ln>
            </p:spPr>
          </p:sp>
          <p:sp>
            <p:nvSpPr>
              <p:cNvPr id="85122" name="Line 9933"/>
              <p:cNvSpPr/>
              <p:nvPr/>
            </p:nvSpPr>
            <p:spPr>
              <a:xfrm>
                <a:off x="3156" y="2181"/>
                <a:ext cx="0" cy="10"/>
              </a:xfrm>
              <a:prstGeom prst="line">
                <a:avLst/>
              </a:prstGeom>
              <a:ln w="11113" cap="flat" cmpd="sng">
                <a:solidFill>
                  <a:srgbClr val="FF0000"/>
                </a:solidFill>
                <a:prstDash val="solid"/>
                <a:headEnd type="none" w="med" len="med"/>
                <a:tailEnd type="none" w="med" len="med"/>
              </a:ln>
            </p:spPr>
          </p:sp>
          <p:sp>
            <p:nvSpPr>
              <p:cNvPr id="85123" name="Line 9934"/>
              <p:cNvSpPr/>
              <p:nvPr/>
            </p:nvSpPr>
            <p:spPr>
              <a:xfrm>
                <a:off x="3154" y="2191"/>
                <a:ext cx="5" cy="0"/>
              </a:xfrm>
              <a:prstGeom prst="line">
                <a:avLst/>
              </a:prstGeom>
              <a:ln w="11113" cap="flat" cmpd="sng">
                <a:solidFill>
                  <a:srgbClr val="FF0000"/>
                </a:solidFill>
                <a:prstDash val="solid"/>
                <a:headEnd type="none" w="med" len="med"/>
                <a:tailEnd type="none" w="med" len="med"/>
              </a:ln>
            </p:spPr>
          </p:sp>
          <p:sp>
            <p:nvSpPr>
              <p:cNvPr id="85124" name="Line 9935"/>
              <p:cNvSpPr/>
              <p:nvPr/>
            </p:nvSpPr>
            <p:spPr>
              <a:xfrm flipV="1">
                <a:off x="3174" y="2159"/>
                <a:ext cx="0" cy="13"/>
              </a:xfrm>
              <a:prstGeom prst="line">
                <a:avLst/>
              </a:prstGeom>
              <a:ln w="11113" cap="flat" cmpd="sng">
                <a:solidFill>
                  <a:srgbClr val="FF0000"/>
                </a:solidFill>
                <a:prstDash val="solid"/>
                <a:headEnd type="none" w="med" len="med"/>
                <a:tailEnd type="none" w="med" len="med"/>
              </a:ln>
            </p:spPr>
          </p:sp>
          <p:sp>
            <p:nvSpPr>
              <p:cNvPr id="85125" name="Line 9936"/>
              <p:cNvSpPr/>
              <p:nvPr/>
            </p:nvSpPr>
            <p:spPr>
              <a:xfrm>
                <a:off x="3172" y="2159"/>
                <a:ext cx="4" cy="0"/>
              </a:xfrm>
              <a:prstGeom prst="line">
                <a:avLst/>
              </a:prstGeom>
              <a:ln w="11113" cap="flat" cmpd="sng">
                <a:solidFill>
                  <a:srgbClr val="FF0000"/>
                </a:solidFill>
                <a:prstDash val="solid"/>
                <a:headEnd type="none" w="med" len="med"/>
                <a:tailEnd type="none" w="med" len="med"/>
              </a:ln>
            </p:spPr>
          </p:sp>
          <p:sp>
            <p:nvSpPr>
              <p:cNvPr id="85126" name="Line 9937"/>
              <p:cNvSpPr/>
              <p:nvPr/>
            </p:nvSpPr>
            <p:spPr>
              <a:xfrm>
                <a:off x="3174" y="2172"/>
                <a:ext cx="0" cy="13"/>
              </a:xfrm>
              <a:prstGeom prst="line">
                <a:avLst/>
              </a:prstGeom>
              <a:ln w="11113" cap="flat" cmpd="sng">
                <a:solidFill>
                  <a:srgbClr val="FF0000"/>
                </a:solidFill>
                <a:prstDash val="solid"/>
                <a:headEnd type="none" w="med" len="med"/>
                <a:tailEnd type="none" w="med" len="med"/>
              </a:ln>
            </p:spPr>
          </p:sp>
          <p:sp>
            <p:nvSpPr>
              <p:cNvPr id="85127" name="Line 9938"/>
              <p:cNvSpPr/>
              <p:nvPr/>
            </p:nvSpPr>
            <p:spPr>
              <a:xfrm>
                <a:off x="3172" y="2185"/>
                <a:ext cx="4" cy="0"/>
              </a:xfrm>
              <a:prstGeom prst="line">
                <a:avLst/>
              </a:prstGeom>
              <a:ln w="11113" cap="flat" cmpd="sng">
                <a:solidFill>
                  <a:srgbClr val="FF0000"/>
                </a:solidFill>
                <a:prstDash val="solid"/>
                <a:headEnd type="none" w="med" len="med"/>
                <a:tailEnd type="none" w="med" len="med"/>
              </a:ln>
            </p:spPr>
          </p:sp>
          <p:sp>
            <p:nvSpPr>
              <p:cNvPr id="85128" name="Line 9939"/>
              <p:cNvSpPr/>
              <p:nvPr/>
            </p:nvSpPr>
            <p:spPr>
              <a:xfrm flipV="1">
                <a:off x="3191" y="2164"/>
                <a:ext cx="0" cy="10"/>
              </a:xfrm>
              <a:prstGeom prst="line">
                <a:avLst/>
              </a:prstGeom>
              <a:ln w="11113" cap="flat" cmpd="sng">
                <a:solidFill>
                  <a:srgbClr val="FF0000"/>
                </a:solidFill>
                <a:prstDash val="solid"/>
                <a:headEnd type="none" w="med" len="med"/>
                <a:tailEnd type="none" w="med" len="med"/>
              </a:ln>
            </p:spPr>
          </p:sp>
          <p:sp>
            <p:nvSpPr>
              <p:cNvPr id="85129" name="Line 9940"/>
              <p:cNvSpPr/>
              <p:nvPr/>
            </p:nvSpPr>
            <p:spPr>
              <a:xfrm>
                <a:off x="3189" y="2164"/>
                <a:ext cx="5" cy="0"/>
              </a:xfrm>
              <a:prstGeom prst="line">
                <a:avLst/>
              </a:prstGeom>
              <a:ln w="11113" cap="flat" cmpd="sng">
                <a:solidFill>
                  <a:srgbClr val="FF0000"/>
                </a:solidFill>
                <a:prstDash val="solid"/>
                <a:headEnd type="none" w="med" len="med"/>
                <a:tailEnd type="none" w="med" len="med"/>
              </a:ln>
            </p:spPr>
          </p:sp>
          <p:sp>
            <p:nvSpPr>
              <p:cNvPr id="85130" name="Line 9941"/>
              <p:cNvSpPr/>
              <p:nvPr/>
            </p:nvSpPr>
            <p:spPr>
              <a:xfrm>
                <a:off x="3191" y="2174"/>
                <a:ext cx="0" cy="11"/>
              </a:xfrm>
              <a:prstGeom prst="line">
                <a:avLst/>
              </a:prstGeom>
              <a:ln w="11113" cap="flat" cmpd="sng">
                <a:solidFill>
                  <a:srgbClr val="FF0000"/>
                </a:solidFill>
                <a:prstDash val="solid"/>
                <a:headEnd type="none" w="med" len="med"/>
                <a:tailEnd type="none" w="med" len="med"/>
              </a:ln>
            </p:spPr>
          </p:sp>
          <p:sp>
            <p:nvSpPr>
              <p:cNvPr id="85131" name="Line 9942"/>
              <p:cNvSpPr/>
              <p:nvPr/>
            </p:nvSpPr>
            <p:spPr>
              <a:xfrm>
                <a:off x="3189" y="2185"/>
                <a:ext cx="5" cy="0"/>
              </a:xfrm>
              <a:prstGeom prst="line">
                <a:avLst/>
              </a:prstGeom>
              <a:ln w="11113" cap="flat" cmpd="sng">
                <a:solidFill>
                  <a:srgbClr val="FF0000"/>
                </a:solidFill>
                <a:prstDash val="solid"/>
                <a:headEnd type="none" w="med" len="med"/>
                <a:tailEnd type="none" w="med" len="med"/>
              </a:ln>
            </p:spPr>
          </p:sp>
          <p:sp>
            <p:nvSpPr>
              <p:cNvPr id="85132" name="Line 9943"/>
              <p:cNvSpPr/>
              <p:nvPr/>
            </p:nvSpPr>
            <p:spPr>
              <a:xfrm flipV="1">
                <a:off x="3207" y="2159"/>
                <a:ext cx="0" cy="17"/>
              </a:xfrm>
              <a:prstGeom prst="line">
                <a:avLst/>
              </a:prstGeom>
              <a:ln w="11113" cap="flat" cmpd="sng">
                <a:solidFill>
                  <a:srgbClr val="FF0000"/>
                </a:solidFill>
                <a:prstDash val="solid"/>
                <a:headEnd type="none" w="med" len="med"/>
                <a:tailEnd type="none" w="med" len="med"/>
              </a:ln>
            </p:spPr>
          </p:sp>
          <p:sp>
            <p:nvSpPr>
              <p:cNvPr id="85133" name="Line 9944"/>
              <p:cNvSpPr/>
              <p:nvPr/>
            </p:nvSpPr>
            <p:spPr>
              <a:xfrm>
                <a:off x="3205" y="2159"/>
                <a:ext cx="4" cy="0"/>
              </a:xfrm>
              <a:prstGeom prst="line">
                <a:avLst/>
              </a:prstGeom>
              <a:ln w="11113" cap="flat" cmpd="sng">
                <a:solidFill>
                  <a:srgbClr val="FF0000"/>
                </a:solidFill>
                <a:prstDash val="solid"/>
                <a:headEnd type="none" w="med" len="med"/>
                <a:tailEnd type="none" w="med" len="med"/>
              </a:ln>
            </p:spPr>
          </p:sp>
          <p:sp>
            <p:nvSpPr>
              <p:cNvPr id="85134" name="Line 9945"/>
              <p:cNvSpPr/>
              <p:nvPr/>
            </p:nvSpPr>
            <p:spPr>
              <a:xfrm>
                <a:off x="3207" y="2176"/>
                <a:ext cx="0" cy="17"/>
              </a:xfrm>
              <a:prstGeom prst="line">
                <a:avLst/>
              </a:prstGeom>
              <a:ln w="11113" cap="flat" cmpd="sng">
                <a:solidFill>
                  <a:srgbClr val="FF0000"/>
                </a:solidFill>
                <a:prstDash val="solid"/>
                <a:headEnd type="none" w="med" len="med"/>
                <a:tailEnd type="none" w="med" len="med"/>
              </a:ln>
            </p:spPr>
          </p:sp>
          <p:sp>
            <p:nvSpPr>
              <p:cNvPr id="85135" name="Line 9946"/>
              <p:cNvSpPr/>
              <p:nvPr/>
            </p:nvSpPr>
            <p:spPr>
              <a:xfrm>
                <a:off x="3205" y="2193"/>
                <a:ext cx="4" cy="0"/>
              </a:xfrm>
              <a:prstGeom prst="line">
                <a:avLst/>
              </a:prstGeom>
              <a:ln w="11113" cap="flat" cmpd="sng">
                <a:solidFill>
                  <a:srgbClr val="FF0000"/>
                </a:solidFill>
                <a:prstDash val="solid"/>
                <a:headEnd type="none" w="med" len="med"/>
                <a:tailEnd type="none" w="med" len="med"/>
              </a:ln>
            </p:spPr>
          </p:sp>
          <p:sp>
            <p:nvSpPr>
              <p:cNvPr id="85136" name="Line 9947"/>
              <p:cNvSpPr/>
              <p:nvPr/>
            </p:nvSpPr>
            <p:spPr>
              <a:xfrm flipV="1">
                <a:off x="3224" y="2139"/>
                <a:ext cx="0" cy="20"/>
              </a:xfrm>
              <a:prstGeom prst="line">
                <a:avLst/>
              </a:prstGeom>
              <a:ln w="11113" cap="flat" cmpd="sng">
                <a:solidFill>
                  <a:srgbClr val="FF0000"/>
                </a:solidFill>
                <a:prstDash val="solid"/>
                <a:headEnd type="none" w="med" len="med"/>
                <a:tailEnd type="none" w="med" len="med"/>
              </a:ln>
            </p:spPr>
          </p:sp>
          <p:sp>
            <p:nvSpPr>
              <p:cNvPr id="85137" name="Line 9948"/>
              <p:cNvSpPr/>
              <p:nvPr/>
            </p:nvSpPr>
            <p:spPr>
              <a:xfrm>
                <a:off x="3222" y="2139"/>
                <a:ext cx="5" cy="0"/>
              </a:xfrm>
              <a:prstGeom prst="line">
                <a:avLst/>
              </a:prstGeom>
              <a:ln w="11113" cap="flat" cmpd="sng">
                <a:solidFill>
                  <a:srgbClr val="FF0000"/>
                </a:solidFill>
                <a:prstDash val="solid"/>
                <a:headEnd type="none" w="med" len="med"/>
                <a:tailEnd type="none" w="med" len="med"/>
              </a:ln>
            </p:spPr>
          </p:sp>
          <p:sp>
            <p:nvSpPr>
              <p:cNvPr id="85138" name="Line 9949"/>
              <p:cNvSpPr/>
              <p:nvPr/>
            </p:nvSpPr>
            <p:spPr>
              <a:xfrm>
                <a:off x="3224" y="2159"/>
                <a:ext cx="0" cy="22"/>
              </a:xfrm>
              <a:prstGeom prst="line">
                <a:avLst/>
              </a:prstGeom>
              <a:ln w="11113" cap="flat" cmpd="sng">
                <a:solidFill>
                  <a:srgbClr val="FF0000"/>
                </a:solidFill>
                <a:prstDash val="solid"/>
                <a:headEnd type="none" w="med" len="med"/>
                <a:tailEnd type="none" w="med" len="med"/>
              </a:ln>
            </p:spPr>
          </p:sp>
          <p:sp>
            <p:nvSpPr>
              <p:cNvPr id="85139" name="Line 9950"/>
              <p:cNvSpPr/>
              <p:nvPr/>
            </p:nvSpPr>
            <p:spPr>
              <a:xfrm>
                <a:off x="3222" y="2181"/>
                <a:ext cx="5" cy="0"/>
              </a:xfrm>
              <a:prstGeom prst="line">
                <a:avLst/>
              </a:prstGeom>
              <a:ln w="11113" cap="flat" cmpd="sng">
                <a:solidFill>
                  <a:srgbClr val="FF0000"/>
                </a:solidFill>
                <a:prstDash val="solid"/>
                <a:headEnd type="none" w="med" len="med"/>
                <a:tailEnd type="none" w="med" len="med"/>
              </a:ln>
            </p:spPr>
          </p:sp>
          <p:sp>
            <p:nvSpPr>
              <p:cNvPr id="85140" name="Line 9951"/>
              <p:cNvSpPr/>
              <p:nvPr/>
            </p:nvSpPr>
            <p:spPr>
              <a:xfrm flipV="1">
                <a:off x="3242" y="2083"/>
                <a:ext cx="0" cy="38"/>
              </a:xfrm>
              <a:prstGeom prst="line">
                <a:avLst/>
              </a:prstGeom>
              <a:ln w="11113" cap="flat" cmpd="sng">
                <a:solidFill>
                  <a:srgbClr val="FF0000"/>
                </a:solidFill>
                <a:prstDash val="solid"/>
                <a:headEnd type="none" w="med" len="med"/>
                <a:tailEnd type="none" w="med" len="med"/>
              </a:ln>
            </p:spPr>
          </p:sp>
          <p:sp>
            <p:nvSpPr>
              <p:cNvPr id="85141" name="Line 9952"/>
              <p:cNvSpPr/>
              <p:nvPr/>
            </p:nvSpPr>
            <p:spPr>
              <a:xfrm>
                <a:off x="3240" y="2083"/>
                <a:ext cx="4" cy="0"/>
              </a:xfrm>
              <a:prstGeom prst="line">
                <a:avLst/>
              </a:prstGeom>
              <a:ln w="11113" cap="flat" cmpd="sng">
                <a:solidFill>
                  <a:srgbClr val="FF0000"/>
                </a:solidFill>
                <a:prstDash val="solid"/>
                <a:headEnd type="none" w="med" len="med"/>
                <a:tailEnd type="none" w="med" len="med"/>
              </a:ln>
            </p:spPr>
          </p:sp>
          <p:sp>
            <p:nvSpPr>
              <p:cNvPr id="85142" name="Line 9953"/>
              <p:cNvSpPr/>
              <p:nvPr/>
            </p:nvSpPr>
            <p:spPr>
              <a:xfrm>
                <a:off x="3242" y="2121"/>
                <a:ext cx="0" cy="38"/>
              </a:xfrm>
              <a:prstGeom prst="line">
                <a:avLst/>
              </a:prstGeom>
              <a:ln w="11113" cap="flat" cmpd="sng">
                <a:solidFill>
                  <a:srgbClr val="FF0000"/>
                </a:solidFill>
                <a:prstDash val="solid"/>
                <a:headEnd type="none" w="med" len="med"/>
                <a:tailEnd type="none" w="med" len="med"/>
              </a:ln>
            </p:spPr>
          </p:sp>
          <p:sp>
            <p:nvSpPr>
              <p:cNvPr id="85143" name="Line 9954"/>
              <p:cNvSpPr/>
              <p:nvPr/>
            </p:nvSpPr>
            <p:spPr>
              <a:xfrm>
                <a:off x="3240" y="2159"/>
                <a:ext cx="4" cy="0"/>
              </a:xfrm>
              <a:prstGeom prst="line">
                <a:avLst/>
              </a:prstGeom>
              <a:ln w="11113" cap="flat" cmpd="sng">
                <a:solidFill>
                  <a:srgbClr val="FF0000"/>
                </a:solidFill>
                <a:prstDash val="solid"/>
                <a:headEnd type="none" w="med" len="med"/>
                <a:tailEnd type="none" w="med" len="med"/>
              </a:ln>
            </p:spPr>
          </p:sp>
          <p:sp>
            <p:nvSpPr>
              <p:cNvPr id="85144" name="Line 9955"/>
              <p:cNvSpPr/>
              <p:nvPr/>
            </p:nvSpPr>
            <p:spPr>
              <a:xfrm flipV="1">
                <a:off x="3257" y="2149"/>
                <a:ext cx="0" cy="36"/>
              </a:xfrm>
              <a:prstGeom prst="line">
                <a:avLst/>
              </a:prstGeom>
              <a:ln w="11113" cap="flat" cmpd="sng">
                <a:solidFill>
                  <a:srgbClr val="FF0000"/>
                </a:solidFill>
                <a:prstDash val="solid"/>
                <a:headEnd type="none" w="med" len="med"/>
                <a:tailEnd type="none" w="med" len="med"/>
              </a:ln>
            </p:spPr>
          </p:sp>
          <p:sp>
            <p:nvSpPr>
              <p:cNvPr id="85145" name="Line 9956"/>
              <p:cNvSpPr/>
              <p:nvPr/>
            </p:nvSpPr>
            <p:spPr>
              <a:xfrm>
                <a:off x="3255" y="2149"/>
                <a:ext cx="4" cy="0"/>
              </a:xfrm>
              <a:prstGeom prst="line">
                <a:avLst/>
              </a:prstGeom>
              <a:ln w="11113" cap="flat" cmpd="sng">
                <a:solidFill>
                  <a:srgbClr val="FF0000"/>
                </a:solidFill>
                <a:prstDash val="solid"/>
                <a:headEnd type="none" w="med" len="med"/>
                <a:tailEnd type="none" w="med" len="med"/>
              </a:ln>
            </p:spPr>
          </p:sp>
          <p:sp>
            <p:nvSpPr>
              <p:cNvPr id="85146" name="Line 9957"/>
              <p:cNvSpPr/>
              <p:nvPr/>
            </p:nvSpPr>
            <p:spPr>
              <a:xfrm>
                <a:off x="3257" y="2185"/>
                <a:ext cx="0" cy="36"/>
              </a:xfrm>
              <a:prstGeom prst="line">
                <a:avLst/>
              </a:prstGeom>
              <a:ln w="11113" cap="flat" cmpd="sng">
                <a:solidFill>
                  <a:srgbClr val="FF0000"/>
                </a:solidFill>
                <a:prstDash val="solid"/>
                <a:headEnd type="none" w="med" len="med"/>
                <a:tailEnd type="none" w="med" len="med"/>
              </a:ln>
            </p:spPr>
          </p:sp>
          <p:sp>
            <p:nvSpPr>
              <p:cNvPr id="85147" name="Line 9958"/>
              <p:cNvSpPr/>
              <p:nvPr/>
            </p:nvSpPr>
            <p:spPr>
              <a:xfrm>
                <a:off x="3255" y="2221"/>
                <a:ext cx="4" cy="0"/>
              </a:xfrm>
              <a:prstGeom prst="line">
                <a:avLst/>
              </a:prstGeom>
              <a:ln w="11113" cap="flat" cmpd="sng">
                <a:solidFill>
                  <a:srgbClr val="FF0000"/>
                </a:solidFill>
                <a:prstDash val="solid"/>
                <a:headEnd type="none" w="med" len="med"/>
                <a:tailEnd type="none" w="med" len="med"/>
              </a:ln>
            </p:spPr>
          </p:sp>
          <p:sp>
            <p:nvSpPr>
              <p:cNvPr id="85148" name="Line 9959"/>
              <p:cNvSpPr/>
              <p:nvPr/>
            </p:nvSpPr>
            <p:spPr>
              <a:xfrm flipV="1">
                <a:off x="3275" y="2083"/>
                <a:ext cx="0" cy="66"/>
              </a:xfrm>
              <a:prstGeom prst="line">
                <a:avLst/>
              </a:prstGeom>
              <a:ln w="11113" cap="flat" cmpd="sng">
                <a:solidFill>
                  <a:srgbClr val="FF0000"/>
                </a:solidFill>
                <a:prstDash val="solid"/>
                <a:headEnd type="none" w="med" len="med"/>
                <a:tailEnd type="none" w="med" len="med"/>
              </a:ln>
            </p:spPr>
          </p:sp>
          <p:sp>
            <p:nvSpPr>
              <p:cNvPr id="85149" name="Line 9960"/>
              <p:cNvSpPr/>
              <p:nvPr/>
            </p:nvSpPr>
            <p:spPr>
              <a:xfrm>
                <a:off x="3273" y="2083"/>
                <a:ext cx="4" cy="0"/>
              </a:xfrm>
              <a:prstGeom prst="line">
                <a:avLst/>
              </a:prstGeom>
              <a:ln w="11113" cap="flat" cmpd="sng">
                <a:solidFill>
                  <a:srgbClr val="FF0000"/>
                </a:solidFill>
                <a:prstDash val="solid"/>
                <a:headEnd type="none" w="med" len="med"/>
                <a:tailEnd type="none" w="med" len="med"/>
              </a:ln>
            </p:spPr>
          </p:sp>
          <p:sp>
            <p:nvSpPr>
              <p:cNvPr id="85150" name="Line 9961"/>
              <p:cNvSpPr/>
              <p:nvPr/>
            </p:nvSpPr>
            <p:spPr>
              <a:xfrm>
                <a:off x="3275" y="2149"/>
                <a:ext cx="0" cy="65"/>
              </a:xfrm>
              <a:prstGeom prst="line">
                <a:avLst/>
              </a:prstGeom>
              <a:ln w="11113" cap="flat" cmpd="sng">
                <a:solidFill>
                  <a:srgbClr val="FF0000"/>
                </a:solidFill>
                <a:prstDash val="solid"/>
                <a:headEnd type="none" w="med" len="med"/>
                <a:tailEnd type="none" w="med" len="med"/>
              </a:ln>
            </p:spPr>
          </p:sp>
          <p:sp>
            <p:nvSpPr>
              <p:cNvPr id="85151" name="Line 9962"/>
              <p:cNvSpPr/>
              <p:nvPr/>
            </p:nvSpPr>
            <p:spPr>
              <a:xfrm>
                <a:off x="3273" y="2214"/>
                <a:ext cx="4" cy="0"/>
              </a:xfrm>
              <a:prstGeom prst="line">
                <a:avLst/>
              </a:prstGeom>
              <a:ln w="11113" cap="flat" cmpd="sng">
                <a:solidFill>
                  <a:srgbClr val="FF0000"/>
                </a:solidFill>
                <a:prstDash val="solid"/>
                <a:headEnd type="none" w="med" len="med"/>
                <a:tailEnd type="none" w="med" len="med"/>
              </a:ln>
            </p:spPr>
          </p:sp>
          <p:sp>
            <p:nvSpPr>
              <p:cNvPr id="85152" name="Line 9963"/>
              <p:cNvSpPr/>
              <p:nvPr/>
            </p:nvSpPr>
            <p:spPr>
              <a:xfrm flipV="1">
                <a:off x="2438" y="2278"/>
                <a:ext cx="0" cy="8"/>
              </a:xfrm>
              <a:prstGeom prst="line">
                <a:avLst/>
              </a:prstGeom>
              <a:ln w="11113" cap="flat" cmpd="sng">
                <a:solidFill>
                  <a:srgbClr val="0000FF"/>
                </a:solidFill>
                <a:prstDash val="solid"/>
                <a:headEnd type="none" w="med" len="med"/>
                <a:tailEnd type="none" w="med" len="med"/>
              </a:ln>
            </p:spPr>
          </p:sp>
          <p:sp>
            <p:nvSpPr>
              <p:cNvPr id="85153" name="Line 9964"/>
              <p:cNvSpPr/>
              <p:nvPr/>
            </p:nvSpPr>
            <p:spPr>
              <a:xfrm>
                <a:off x="2436" y="2278"/>
                <a:ext cx="4" cy="0"/>
              </a:xfrm>
              <a:prstGeom prst="line">
                <a:avLst/>
              </a:prstGeom>
              <a:ln w="11113" cap="flat" cmpd="sng">
                <a:solidFill>
                  <a:srgbClr val="0000FF"/>
                </a:solidFill>
                <a:prstDash val="solid"/>
                <a:headEnd type="none" w="med" len="med"/>
                <a:tailEnd type="none" w="med" len="med"/>
              </a:ln>
            </p:spPr>
          </p:sp>
          <p:sp>
            <p:nvSpPr>
              <p:cNvPr id="85154" name="Line 9965"/>
              <p:cNvSpPr/>
              <p:nvPr/>
            </p:nvSpPr>
            <p:spPr>
              <a:xfrm>
                <a:off x="2438" y="2286"/>
                <a:ext cx="0" cy="9"/>
              </a:xfrm>
              <a:prstGeom prst="line">
                <a:avLst/>
              </a:prstGeom>
              <a:ln w="11113" cap="flat" cmpd="sng">
                <a:solidFill>
                  <a:srgbClr val="0000FF"/>
                </a:solidFill>
                <a:prstDash val="solid"/>
                <a:headEnd type="none" w="med" len="med"/>
                <a:tailEnd type="none" w="med" len="med"/>
              </a:ln>
            </p:spPr>
          </p:sp>
          <p:sp>
            <p:nvSpPr>
              <p:cNvPr id="85155" name="Line 9966"/>
              <p:cNvSpPr/>
              <p:nvPr/>
            </p:nvSpPr>
            <p:spPr>
              <a:xfrm>
                <a:off x="2436" y="2295"/>
                <a:ext cx="4" cy="0"/>
              </a:xfrm>
              <a:prstGeom prst="line">
                <a:avLst/>
              </a:prstGeom>
              <a:ln w="11113" cap="flat" cmpd="sng">
                <a:solidFill>
                  <a:srgbClr val="0000FF"/>
                </a:solidFill>
                <a:prstDash val="solid"/>
                <a:headEnd type="none" w="med" len="med"/>
                <a:tailEnd type="none" w="med" len="med"/>
              </a:ln>
            </p:spPr>
          </p:sp>
          <p:sp>
            <p:nvSpPr>
              <p:cNvPr id="85156" name="Line 9967"/>
              <p:cNvSpPr/>
              <p:nvPr/>
            </p:nvSpPr>
            <p:spPr>
              <a:xfrm flipV="1">
                <a:off x="2455" y="2293"/>
                <a:ext cx="0" cy="4"/>
              </a:xfrm>
              <a:prstGeom prst="line">
                <a:avLst/>
              </a:prstGeom>
              <a:ln w="11113" cap="flat" cmpd="sng">
                <a:solidFill>
                  <a:srgbClr val="0000FF"/>
                </a:solidFill>
                <a:prstDash val="solid"/>
                <a:headEnd type="none" w="med" len="med"/>
                <a:tailEnd type="none" w="med" len="med"/>
              </a:ln>
            </p:spPr>
          </p:sp>
          <p:sp>
            <p:nvSpPr>
              <p:cNvPr id="85157" name="Line 9968"/>
              <p:cNvSpPr/>
              <p:nvPr/>
            </p:nvSpPr>
            <p:spPr>
              <a:xfrm>
                <a:off x="2453" y="2293"/>
                <a:ext cx="5" cy="0"/>
              </a:xfrm>
              <a:prstGeom prst="line">
                <a:avLst/>
              </a:prstGeom>
              <a:ln w="11113" cap="flat" cmpd="sng">
                <a:solidFill>
                  <a:srgbClr val="0000FF"/>
                </a:solidFill>
                <a:prstDash val="solid"/>
                <a:headEnd type="none" w="med" len="med"/>
                <a:tailEnd type="none" w="med" len="med"/>
              </a:ln>
            </p:spPr>
          </p:sp>
          <p:sp>
            <p:nvSpPr>
              <p:cNvPr id="85158" name="Line 9969"/>
              <p:cNvSpPr/>
              <p:nvPr/>
            </p:nvSpPr>
            <p:spPr>
              <a:xfrm>
                <a:off x="2455" y="2297"/>
                <a:ext cx="0" cy="4"/>
              </a:xfrm>
              <a:prstGeom prst="line">
                <a:avLst/>
              </a:prstGeom>
              <a:ln w="11113" cap="flat" cmpd="sng">
                <a:solidFill>
                  <a:srgbClr val="0000FF"/>
                </a:solidFill>
                <a:prstDash val="solid"/>
                <a:headEnd type="none" w="med" len="med"/>
                <a:tailEnd type="none" w="med" len="med"/>
              </a:ln>
            </p:spPr>
          </p:sp>
          <p:sp>
            <p:nvSpPr>
              <p:cNvPr id="85159" name="Line 9970"/>
              <p:cNvSpPr/>
              <p:nvPr/>
            </p:nvSpPr>
            <p:spPr>
              <a:xfrm>
                <a:off x="2453" y="2301"/>
                <a:ext cx="5" cy="0"/>
              </a:xfrm>
              <a:prstGeom prst="line">
                <a:avLst/>
              </a:prstGeom>
              <a:ln w="11113" cap="flat" cmpd="sng">
                <a:solidFill>
                  <a:srgbClr val="0000FF"/>
                </a:solidFill>
                <a:prstDash val="solid"/>
                <a:headEnd type="none" w="med" len="med"/>
                <a:tailEnd type="none" w="med" len="med"/>
              </a:ln>
            </p:spPr>
          </p:sp>
          <p:sp>
            <p:nvSpPr>
              <p:cNvPr id="85160" name="Line 9971"/>
              <p:cNvSpPr/>
              <p:nvPr/>
            </p:nvSpPr>
            <p:spPr>
              <a:xfrm flipV="1">
                <a:off x="2471" y="2303"/>
                <a:ext cx="0" cy="2"/>
              </a:xfrm>
              <a:prstGeom prst="line">
                <a:avLst/>
              </a:prstGeom>
              <a:ln w="11113" cap="flat" cmpd="sng">
                <a:solidFill>
                  <a:srgbClr val="0000FF"/>
                </a:solidFill>
                <a:prstDash val="solid"/>
                <a:headEnd type="none" w="med" len="med"/>
                <a:tailEnd type="none" w="med" len="med"/>
              </a:ln>
            </p:spPr>
          </p:sp>
          <p:sp>
            <p:nvSpPr>
              <p:cNvPr id="85161" name="Line 9972"/>
              <p:cNvSpPr/>
              <p:nvPr/>
            </p:nvSpPr>
            <p:spPr>
              <a:xfrm>
                <a:off x="2468" y="2303"/>
                <a:ext cx="5" cy="0"/>
              </a:xfrm>
              <a:prstGeom prst="line">
                <a:avLst/>
              </a:prstGeom>
              <a:ln w="11113" cap="flat" cmpd="sng">
                <a:solidFill>
                  <a:srgbClr val="0000FF"/>
                </a:solidFill>
                <a:prstDash val="solid"/>
                <a:headEnd type="none" w="med" len="med"/>
                <a:tailEnd type="none" w="med" len="med"/>
              </a:ln>
            </p:spPr>
          </p:sp>
          <p:sp>
            <p:nvSpPr>
              <p:cNvPr id="85162" name="Line 9973"/>
              <p:cNvSpPr/>
              <p:nvPr/>
            </p:nvSpPr>
            <p:spPr>
              <a:xfrm>
                <a:off x="2471" y="2305"/>
                <a:ext cx="0" cy="3"/>
              </a:xfrm>
              <a:prstGeom prst="line">
                <a:avLst/>
              </a:prstGeom>
              <a:ln w="11113" cap="flat" cmpd="sng">
                <a:solidFill>
                  <a:srgbClr val="0000FF"/>
                </a:solidFill>
                <a:prstDash val="solid"/>
                <a:headEnd type="none" w="med" len="med"/>
                <a:tailEnd type="none" w="med" len="med"/>
              </a:ln>
            </p:spPr>
          </p:sp>
          <p:sp>
            <p:nvSpPr>
              <p:cNvPr id="85163" name="Line 9974"/>
              <p:cNvSpPr/>
              <p:nvPr/>
            </p:nvSpPr>
            <p:spPr>
              <a:xfrm>
                <a:off x="2468" y="2308"/>
                <a:ext cx="5" cy="0"/>
              </a:xfrm>
              <a:prstGeom prst="line">
                <a:avLst/>
              </a:prstGeom>
              <a:ln w="11113" cap="flat" cmpd="sng">
                <a:solidFill>
                  <a:srgbClr val="0000FF"/>
                </a:solidFill>
                <a:prstDash val="solid"/>
                <a:headEnd type="none" w="med" len="med"/>
                <a:tailEnd type="none" w="med" len="med"/>
              </a:ln>
            </p:spPr>
          </p:sp>
          <p:sp>
            <p:nvSpPr>
              <p:cNvPr id="85164" name="Line 9975"/>
              <p:cNvSpPr/>
              <p:nvPr/>
            </p:nvSpPr>
            <p:spPr>
              <a:xfrm flipV="1">
                <a:off x="2489" y="2309"/>
                <a:ext cx="0" cy="3"/>
              </a:xfrm>
              <a:prstGeom prst="line">
                <a:avLst/>
              </a:prstGeom>
              <a:ln w="11113" cap="flat" cmpd="sng">
                <a:solidFill>
                  <a:srgbClr val="0000FF"/>
                </a:solidFill>
                <a:prstDash val="solid"/>
                <a:headEnd type="none" w="med" len="med"/>
                <a:tailEnd type="none" w="med" len="med"/>
              </a:ln>
            </p:spPr>
          </p:sp>
          <p:sp>
            <p:nvSpPr>
              <p:cNvPr id="85165" name="Line 9976"/>
              <p:cNvSpPr/>
              <p:nvPr/>
            </p:nvSpPr>
            <p:spPr>
              <a:xfrm>
                <a:off x="2486" y="2309"/>
                <a:ext cx="4" cy="0"/>
              </a:xfrm>
              <a:prstGeom prst="line">
                <a:avLst/>
              </a:prstGeom>
              <a:ln w="11113" cap="flat" cmpd="sng">
                <a:solidFill>
                  <a:srgbClr val="0000FF"/>
                </a:solidFill>
                <a:prstDash val="solid"/>
                <a:headEnd type="none" w="med" len="med"/>
                <a:tailEnd type="none" w="med" len="med"/>
              </a:ln>
            </p:spPr>
          </p:sp>
          <p:sp>
            <p:nvSpPr>
              <p:cNvPr id="85166" name="Line 9977"/>
              <p:cNvSpPr/>
              <p:nvPr/>
            </p:nvSpPr>
            <p:spPr>
              <a:xfrm>
                <a:off x="2489" y="2312"/>
                <a:ext cx="0" cy="2"/>
              </a:xfrm>
              <a:prstGeom prst="line">
                <a:avLst/>
              </a:prstGeom>
              <a:ln w="11113" cap="flat" cmpd="sng">
                <a:solidFill>
                  <a:srgbClr val="0000FF"/>
                </a:solidFill>
                <a:prstDash val="solid"/>
                <a:headEnd type="none" w="med" len="med"/>
                <a:tailEnd type="none" w="med" len="med"/>
              </a:ln>
            </p:spPr>
          </p:sp>
          <p:sp>
            <p:nvSpPr>
              <p:cNvPr id="85167" name="Line 9978"/>
              <p:cNvSpPr/>
              <p:nvPr/>
            </p:nvSpPr>
            <p:spPr>
              <a:xfrm>
                <a:off x="2486" y="2314"/>
                <a:ext cx="4" cy="0"/>
              </a:xfrm>
              <a:prstGeom prst="line">
                <a:avLst/>
              </a:prstGeom>
              <a:ln w="11113" cap="flat" cmpd="sng">
                <a:solidFill>
                  <a:srgbClr val="0000FF"/>
                </a:solidFill>
                <a:prstDash val="solid"/>
                <a:headEnd type="none" w="med" len="med"/>
                <a:tailEnd type="none" w="med" len="med"/>
              </a:ln>
            </p:spPr>
          </p:sp>
          <p:sp>
            <p:nvSpPr>
              <p:cNvPr id="85168" name="Line 9979"/>
              <p:cNvSpPr/>
              <p:nvPr/>
            </p:nvSpPr>
            <p:spPr>
              <a:xfrm flipV="1">
                <a:off x="2506" y="2316"/>
                <a:ext cx="0" cy="4"/>
              </a:xfrm>
              <a:prstGeom prst="line">
                <a:avLst/>
              </a:prstGeom>
              <a:ln w="11113" cap="flat" cmpd="sng">
                <a:solidFill>
                  <a:srgbClr val="0000FF"/>
                </a:solidFill>
                <a:prstDash val="solid"/>
                <a:headEnd type="none" w="med" len="med"/>
                <a:tailEnd type="none" w="med" len="med"/>
              </a:ln>
            </p:spPr>
          </p:sp>
          <p:sp>
            <p:nvSpPr>
              <p:cNvPr id="85169" name="Line 9980"/>
              <p:cNvSpPr/>
              <p:nvPr/>
            </p:nvSpPr>
            <p:spPr>
              <a:xfrm>
                <a:off x="2504" y="2316"/>
                <a:ext cx="4" cy="0"/>
              </a:xfrm>
              <a:prstGeom prst="line">
                <a:avLst/>
              </a:prstGeom>
              <a:ln w="11113" cap="flat" cmpd="sng">
                <a:solidFill>
                  <a:srgbClr val="0000FF"/>
                </a:solidFill>
                <a:prstDash val="solid"/>
                <a:headEnd type="none" w="med" len="med"/>
                <a:tailEnd type="none" w="med" len="med"/>
              </a:ln>
            </p:spPr>
          </p:sp>
          <p:sp>
            <p:nvSpPr>
              <p:cNvPr id="85170" name="Line 9981"/>
              <p:cNvSpPr/>
              <p:nvPr/>
            </p:nvSpPr>
            <p:spPr>
              <a:xfrm>
                <a:off x="2506" y="2320"/>
                <a:ext cx="0" cy="4"/>
              </a:xfrm>
              <a:prstGeom prst="line">
                <a:avLst/>
              </a:prstGeom>
              <a:ln w="11113" cap="flat" cmpd="sng">
                <a:solidFill>
                  <a:srgbClr val="0000FF"/>
                </a:solidFill>
                <a:prstDash val="solid"/>
                <a:headEnd type="none" w="med" len="med"/>
                <a:tailEnd type="none" w="med" len="med"/>
              </a:ln>
            </p:spPr>
          </p:sp>
          <p:sp>
            <p:nvSpPr>
              <p:cNvPr id="85171" name="Line 9982"/>
              <p:cNvSpPr/>
              <p:nvPr/>
            </p:nvSpPr>
            <p:spPr>
              <a:xfrm>
                <a:off x="2504" y="2324"/>
                <a:ext cx="4" cy="0"/>
              </a:xfrm>
              <a:prstGeom prst="line">
                <a:avLst/>
              </a:prstGeom>
              <a:ln w="11113" cap="flat" cmpd="sng">
                <a:solidFill>
                  <a:srgbClr val="0000FF"/>
                </a:solidFill>
                <a:prstDash val="solid"/>
                <a:headEnd type="none" w="med" len="med"/>
                <a:tailEnd type="none" w="med" len="med"/>
              </a:ln>
            </p:spPr>
          </p:sp>
          <p:sp>
            <p:nvSpPr>
              <p:cNvPr id="85172" name="Line 9983"/>
              <p:cNvSpPr/>
              <p:nvPr/>
            </p:nvSpPr>
            <p:spPr>
              <a:xfrm flipV="1">
                <a:off x="2521" y="2322"/>
                <a:ext cx="0" cy="2"/>
              </a:xfrm>
              <a:prstGeom prst="line">
                <a:avLst/>
              </a:prstGeom>
              <a:ln w="11113" cap="flat" cmpd="sng">
                <a:solidFill>
                  <a:srgbClr val="0000FF"/>
                </a:solidFill>
                <a:prstDash val="solid"/>
                <a:headEnd type="none" w="med" len="med"/>
                <a:tailEnd type="none" w="med" len="med"/>
              </a:ln>
            </p:spPr>
          </p:sp>
          <p:sp>
            <p:nvSpPr>
              <p:cNvPr id="85173" name="Line 9984"/>
              <p:cNvSpPr/>
              <p:nvPr/>
            </p:nvSpPr>
            <p:spPr>
              <a:xfrm>
                <a:off x="2519" y="2322"/>
                <a:ext cx="5" cy="0"/>
              </a:xfrm>
              <a:prstGeom prst="line">
                <a:avLst/>
              </a:prstGeom>
              <a:ln w="11113" cap="flat" cmpd="sng">
                <a:solidFill>
                  <a:srgbClr val="0000FF"/>
                </a:solidFill>
                <a:prstDash val="solid"/>
                <a:headEnd type="none" w="med" len="med"/>
                <a:tailEnd type="none" w="med" len="med"/>
              </a:ln>
            </p:spPr>
          </p:sp>
          <p:sp>
            <p:nvSpPr>
              <p:cNvPr id="85174" name="Line 9985"/>
              <p:cNvSpPr/>
              <p:nvPr/>
            </p:nvSpPr>
            <p:spPr>
              <a:xfrm>
                <a:off x="2521" y="2324"/>
                <a:ext cx="0" cy="3"/>
              </a:xfrm>
              <a:prstGeom prst="line">
                <a:avLst/>
              </a:prstGeom>
              <a:ln w="11113" cap="flat" cmpd="sng">
                <a:solidFill>
                  <a:srgbClr val="0000FF"/>
                </a:solidFill>
                <a:prstDash val="solid"/>
                <a:headEnd type="none" w="med" len="med"/>
                <a:tailEnd type="none" w="med" len="med"/>
              </a:ln>
            </p:spPr>
          </p:sp>
          <p:sp>
            <p:nvSpPr>
              <p:cNvPr id="85175" name="Line 9986"/>
              <p:cNvSpPr/>
              <p:nvPr/>
            </p:nvSpPr>
            <p:spPr>
              <a:xfrm>
                <a:off x="2519" y="2327"/>
                <a:ext cx="5" cy="0"/>
              </a:xfrm>
              <a:prstGeom prst="line">
                <a:avLst/>
              </a:prstGeom>
              <a:ln w="11113" cap="flat" cmpd="sng">
                <a:solidFill>
                  <a:srgbClr val="0000FF"/>
                </a:solidFill>
                <a:prstDash val="solid"/>
                <a:headEnd type="none" w="med" len="med"/>
                <a:tailEnd type="none" w="med" len="med"/>
              </a:ln>
            </p:spPr>
          </p:sp>
          <p:sp>
            <p:nvSpPr>
              <p:cNvPr id="85176" name="Line 9987"/>
              <p:cNvSpPr/>
              <p:nvPr/>
            </p:nvSpPr>
            <p:spPr>
              <a:xfrm flipV="1">
                <a:off x="2539" y="2333"/>
                <a:ext cx="0" cy="2"/>
              </a:xfrm>
              <a:prstGeom prst="line">
                <a:avLst/>
              </a:prstGeom>
              <a:ln w="11113" cap="flat" cmpd="sng">
                <a:solidFill>
                  <a:srgbClr val="0000FF"/>
                </a:solidFill>
                <a:prstDash val="solid"/>
                <a:headEnd type="none" w="med" len="med"/>
                <a:tailEnd type="none" w="med" len="med"/>
              </a:ln>
            </p:spPr>
          </p:sp>
          <p:sp>
            <p:nvSpPr>
              <p:cNvPr id="85177" name="Line 9988"/>
              <p:cNvSpPr/>
              <p:nvPr/>
            </p:nvSpPr>
            <p:spPr>
              <a:xfrm>
                <a:off x="2536" y="2333"/>
                <a:ext cx="5" cy="0"/>
              </a:xfrm>
              <a:prstGeom prst="line">
                <a:avLst/>
              </a:prstGeom>
              <a:ln w="11113" cap="flat" cmpd="sng">
                <a:solidFill>
                  <a:srgbClr val="0000FF"/>
                </a:solidFill>
                <a:prstDash val="solid"/>
                <a:headEnd type="none" w="med" len="med"/>
                <a:tailEnd type="none" w="med" len="med"/>
              </a:ln>
            </p:spPr>
          </p:sp>
          <p:sp>
            <p:nvSpPr>
              <p:cNvPr id="85178" name="Line 9989"/>
              <p:cNvSpPr/>
              <p:nvPr/>
            </p:nvSpPr>
            <p:spPr>
              <a:xfrm>
                <a:off x="2539" y="2335"/>
                <a:ext cx="0" cy="2"/>
              </a:xfrm>
              <a:prstGeom prst="line">
                <a:avLst/>
              </a:prstGeom>
              <a:ln w="11113" cap="flat" cmpd="sng">
                <a:solidFill>
                  <a:srgbClr val="0000FF"/>
                </a:solidFill>
                <a:prstDash val="solid"/>
                <a:headEnd type="none" w="med" len="med"/>
                <a:tailEnd type="none" w="med" len="med"/>
              </a:ln>
            </p:spPr>
          </p:sp>
          <p:sp>
            <p:nvSpPr>
              <p:cNvPr id="85179" name="Line 9990"/>
              <p:cNvSpPr/>
              <p:nvPr/>
            </p:nvSpPr>
            <p:spPr>
              <a:xfrm>
                <a:off x="2536" y="2337"/>
                <a:ext cx="5" cy="0"/>
              </a:xfrm>
              <a:prstGeom prst="line">
                <a:avLst/>
              </a:prstGeom>
              <a:ln w="11113" cap="flat" cmpd="sng">
                <a:solidFill>
                  <a:srgbClr val="0000FF"/>
                </a:solidFill>
                <a:prstDash val="solid"/>
                <a:headEnd type="none" w="med" len="med"/>
                <a:tailEnd type="none" w="med" len="med"/>
              </a:ln>
            </p:spPr>
          </p:sp>
          <p:sp>
            <p:nvSpPr>
              <p:cNvPr id="85180" name="Line 9991"/>
              <p:cNvSpPr/>
              <p:nvPr/>
            </p:nvSpPr>
            <p:spPr>
              <a:xfrm flipV="1">
                <a:off x="2557" y="2343"/>
                <a:ext cx="0" cy="3"/>
              </a:xfrm>
              <a:prstGeom prst="line">
                <a:avLst/>
              </a:prstGeom>
              <a:ln w="11113" cap="flat" cmpd="sng">
                <a:solidFill>
                  <a:srgbClr val="0000FF"/>
                </a:solidFill>
                <a:prstDash val="solid"/>
                <a:headEnd type="none" w="med" len="med"/>
                <a:tailEnd type="none" w="med" len="med"/>
              </a:ln>
            </p:spPr>
          </p:sp>
          <p:sp>
            <p:nvSpPr>
              <p:cNvPr id="85181" name="Line 9992"/>
              <p:cNvSpPr/>
              <p:nvPr/>
            </p:nvSpPr>
            <p:spPr>
              <a:xfrm>
                <a:off x="2554" y="2343"/>
                <a:ext cx="5" cy="0"/>
              </a:xfrm>
              <a:prstGeom prst="line">
                <a:avLst/>
              </a:prstGeom>
              <a:ln w="11113" cap="flat" cmpd="sng">
                <a:solidFill>
                  <a:srgbClr val="0000FF"/>
                </a:solidFill>
                <a:prstDash val="solid"/>
                <a:headEnd type="none" w="med" len="med"/>
                <a:tailEnd type="none" w="med" len="med"/>
              </a:ln>
            </p:spPr>
          </p:sp>
          <p:sp>
            <p:nvSpPr>
              <p:cNvPr id="85182" name="Line 9993"/>
              <p:cNvSpPr/>
              <p:nvPr/>
            </p:nvSpPr>
            <p:spPr>
              <a:xfrm>
                <a:off x="2557" y="2346"/>
                <a:ext cx="0" cy="1"/>
              </a:xfrm>
              <a:prstGeom prst="line">
                <a:avLst/>
              </a:prstGeom>
              <a:ln w="11113" cap="flat" cmpd="sng">
                <a:solidFill>
                  <a:srgbClr val="0000FF"/>
                </a:solidFill>
                <a:prstDash val="solid"/>
                <a:headEnd type="none" w="med" len="med"/>
                <a:tailEnd type="none" w="med" len="med"/>
              </a:ln>
            </p:spPr>
          </p:sp>
          <p:sp>
            <p:nvSpPr>
              <p:cNvPr id="85183" name="Line 9994"/>
              <p:cNvSpPr/>
              <p:nvPr/>
            </p:nvSpPr>
            <p:spPr>
              <a:xfrm>
                <a:off x="2554" y="2347"/>
                <a:ext cx="5" cy="0"/>
              </a:xfrm>
              <a:prstGeom prst="line">
                <a:avLst/>
              </a:prstGeom>
              <a:ln w="11113" cap="flat" cmpd="sng">
                <a:solidFill>
                  <a:srgbClr val="0000FF"/>
                </a:solidFill>
                <a:prstDash val="solid"/>
                <a:headEnd type="none" w="med" len="med"/>
                <a:tailEnd type="none" w="med" len="med"/>
              </a:ln>
            </p:spPr>
          </p:sp>
          <p:sp>
            <p:nvSpPr>
              <p:cNvPr id="85184" name="Line 9995"/>
              <p:cNvSpPr/>
              <p:nvPr/>
            </p:nvSpPr>
            <p:spPr>
              <a:xfrm flipV="1">
                <a:off x="2572" y="2356"/>
                <a:ext cx="0" cy="2"/>
              </a:xfrm>
              <a:prstGeom prst="line">
                <a:avLst/>
              </a:prstGeom>
              <a:ln w="11113" cap="flat" cmpd="sng">
                <a:solidFill>
                  <a:srgbClr val="0000FF"/>
                </a:solidFill>
                <a:prstDash val="solid"/>
                <a:headEnd type="none" w="med" len="med"/>
                <a:tailEnd type="none" w="med" len="med"/>
              </a:ln>
            </p:spPr>
          </p:sp>
          <p:sp>
            <p:nvSpPr>
              <p:cNvPr id="85185" name="Line 9996"/>
              <p:cNvSpPr/>
              <p:nvPr/>
            </p:nvSpPr>
            <p:spPr>
              <a:xfrm>
                <a:off x="2570" y="2356"/>
                <a:ext cx="4" cy="0"/>
              </a:xfrm>
              <a:prstGeom prst="line">
                <a:avLst/>
              </a:prstGeom>
              <a:ln w="11113" cap="flat" cmpd="sng">
                <a:solidFill>
                  <a:srgbClr val="0000FF"/>
                </a:solidFill>
                <a:prstDash val="solid"/>
                <a:headEnd type="none" w="med" len="med"/>
                <a:tailEnd type="none" w="med" len="med"/>
              </a:ln>
            </p:spPr>
          </p:sp>
          <p:sp>
            <p:nvSpPr>
              <p:cNvPr id="85186" name="Line 9997"/>
              <p:cNvSpPr/>
              <p:nvPr/>
            </p:nvSpPr>
            <p:spPr>
              <a:xfrm>
                <a:off x="2572" y="2358"/>
                <a:ext cx="0" cy="2"/>
              </a:xfrm>
              <a:prstGeom prst="line">
                <a:avLst/>
              </a:prstGeom>
              <a:ln w="11113" cap="flat" cmpd="sng">
                <a:solidFill>
                  <a:srgbClr val="0000FF"/>
                </a:solidFill>
                <a:prstDash val="solid"/>
                <a:headEnd type="none" w="med" len="med"/>
                <a:tailEnd type="none" w="med" len="med"/>
              </a:ln>
            </p:spPr>
          </p:sp>
          <p:sp>
            <p:nvSpPr>
              <p:cNvPr id="85187" name="Line 9998"/>
              <p:cNvSpPr/>
              <p:nvPr/>
            </p:nvSpPr>
            <p:spPr>
              <a:xfrm>
                <a:off x="2570" y="2360"/>
                <a:ext cx="4" cy="0"/>
              </a:xfrm>
              <a:prstGeom prst="line">
                <a:avLst/>
              </a:prstGeom>
              <a:ln w="11113" cap="flat" cmpd="sng">
                <a:solidFill>
                  <a:srgbClr val="0000FF"/>
                </a:solidFill>
                <a:prstDash val="solid"/>
                <a:headEnd type="none" w="med" len="med"/>
                <a:tailEnd type="none" w="med" len="med"/>
              </a:ln>
            </p:spPr>
          </p:sp>
          <p:sp>
            <p:nvSpPr>
              <p:cNvPr id="85188" name="Line 9999"/>
              <p:cNvSpPr/>
              <p:nvPr/>
            </p:nvSpPr>
            <p:spPr>
              <a:xfrm flipV="1">
                <a:off x="2589" y="2301"/>
                <a:ext cx="0" cy="7"/>
              </a:xfrm>
              <a:prstGeom prst="line">
                <a:avLst/>
              </a:prstGeom>
              <a:ln w="11113" cap="flat" cmpd="sng">
                <a:solidFill>
                  <a:srgbClr val="0000FF"/>
                </a:solidFill>
                <a:prstDash val="solid"/>
                <a:headEnd type="none" w="med" len="med"/>
                <a:tailEnd type="none" w="med" len="med"/>
              </a:ln>
            </p:spPr>
          </p:sp>
          <p:sp>
            <p:nvSpPr>
              <p:cNvPr id="85189" name="Line 10000"/>
              <p:cNvSpPr/>
              <p:nvPr/>
            </p:nvSpPr>
            <p:spPr>
              <a:xfrm>
                <a:off x="2587" y="2301"/>
                <a:ext cx="5" cy="0"/>
              </a:xfrm>
              <a:prstGeom prst="line">
                <a:avLst/>
              </a:prstGeom>
              <a:ln w="11113" cap="flat" cmpd="sng">
                <a:solidFill>
                  <a:srgbClr val="0000FF"/>
                </a:solidFill>
                <a:prstDash val="solid"/>
                <a:headEnd type="none" w="med" len="med"/>
                <a:tailEnd type="none" w="med" len="med"/>
              </a:ln>
            </p:spPr>
          </p:sp>
          <p:sp>
            <p:nvSpPr>
              <p:cNvPr id="85190" name="Line 10001"/>
              <p:cNvSpPr/>
              <p:nvPr/>
            </p:nvSpPr>
            <p:spPr>
              <a:xfrm>
                <a:off x="2589" y="2308"/>
                <a:ext cx="0" cy="6"/>
              </a:xfrm>
              <a:prstGeom prst="line">
                <a:avLst/>
              </a:prstGeom>
              <a:ln w="11113" cap="flat" cmpd="sng">
                <a:solidFill>
                  <a:srgbClr val="0000FF"/>
                </a:solidFill>
                <a:prstDash val="solid"/>
                <a:headEnd type="none" w="med" len="med"/>
                <a:tailEnd type="none" w="med" len="med"/>
              </a:ln>
            </p:spPr>
          </p:sp>
          <p:sp>
            <p:nvSpPr>
              <p:cNvPr id="85191" name="Line 10002"/>
              <p:cNvSpPr/>
              <p:nvPr/>
            </p:nvSpPr>
            <p:spPr>
              <a:xfrm>
                <a:off x="2587" y="2314"/>
                <a:ext cx="5" cy="0"/>
              </a:xfrm>
              <a:prstGeom prst="line">
                <a:avLst/>
              </a:prstGeom>
              <a:ln w="11113" cap="flat" cmpd="sng">
                <a:solidFill>
                  <a:srgbClr val="0000FF"/>
                </a:solidFill>
                <a:prstDash val="solid"/>
                <a:headEnd type="none" w="med" len="med"/>
                <a:tailEnd type="none" w="med" len="med"/>
              </a:ln>
            </p:spPr>
          </p:sp>
          <p:sp>
            <p:nvSpPr>
              <p:cNvPr id="85192" name="Line 10003"/>
              <p:cNvSpPr/>
              <p:nvPr/>
            </p:nvSpPr>
            <p:spPr>
              <a:xfrm flipV="1">
                <a:off x="2607" y="2362"/>
                <a:ext cx="0" cy="3"/>
              </a:xfrm>
              <a:prstGeom prst="line">
                <a:avLst/>
              </a:prstGeom>
              <a:ln w="11113" cap="flat" cmpd="sng">
                <a:solidFill>
                  <a:srgbClr val="0000FF"/>
                </a:solidFill>
                <a:prstDash val="solid"/>
                <a:headEnd type="none" w="med" len="med"/>
                <a:tailEnd type="none" w="med" len="med"/>
              </a:ln>
            </p:spPr>
          </p:sp>
          <p:sp>
            <p:nvSpPr>
              <p:cNvPr id="85193" name="Line 10004"/>
              <p:cNvSpPr/>
              <p:nvPr/>
            </p:nvSpPr>
            <p:spPr>
              <a:xfrm>
                <a:off x="2605" y="2362"/>
                <a:ext cx="4" cy="0"/>
              </a:xfrm>
              <a:prstGeom prst="line">
                <a:avLst/>
              </a:prstGeom>
              <a:ln w="11113" cap="flat" cmpd="sng">
                <a:solidFill>
                  <a:srgbClr val="0000FF"/>
                </a:solidFill>
                <a:prstDash val="solid"/>
                <a:headEnd type="none" w="med" len="med"/>
                <a:tailEnd type="none" w="med" len="med"/>
              </a:ln>
            </p:spPr>
          </p:sp>
          <p:sp>
            <p:nvSpPr>
              <p:cNvPr id="85194" name="Line 10005"/>
              <p:cNvSpPr/>
              <p:nvPr/>
            </p:nvSpPr>
            <p:spPr>
              <a:xfrm>
                <a:off x="2607" y="2365"/>
                <a:ext cx="0" cy="1"/>
              </a:xfrm>
              <a:prstGeom prst="line">
                <a:avLst/>
              </a:prstGeom>
              <a:ln w="11113" cap="flat" cmpd="sng">
                <a:solidFill>
                  <a:srgbClr val="0000FF"/>
                </a:solidFill>
                <a:prstDash val="solid"/>
                <a:headEnd type="none" w="med" len="med"/>
                <a:tailEnd type="none" w="med" len="med"/>
              </a:ln>
            </p:spPr>
          </p:sp>
          <p:sp>
            <p:nvSpPr>
              <p:cNvPr id="85195" name="Line 10006"/>
              <p:cNvSpPr/>
              <p:nvPr/>
            </p:nvSpPr>
            <p:spPr>
              <a:xfrm>
                <a:off x="2605" y="2366"/>
                <a:ext cx="4" cy="0"/>
              </a:xfrm>
              <a:prstGeom prst="line">
                <a:avLst/>
              </a:prstGeom>
              <a:ln w="11113" cap="flat" cmpd="sng">
                <a:solidFill>
                  <a:srgbClr val="0000FF"/>
                </a:solidFill>
                <a:prstDash val="solid"/>
                <a:headEnd type="none" w="med" len="med"/>
                <a:tailEnd type="none" w="med" len="med"/>
              </a:ln>
            </p:spPr>
          </p:sp>
          <p:sp>
            <p:nvSpPr>
              <p:cNvPr id="85196" name="Line 10007"/>
              <p:cNvSpPr/>
              <p:nvPr/>
            </p:nvSpPr>
            <p:spPr>
              <a:xfrm flipV="1">
                <a:off x="2622" y="2352"/>
                <a:ext cx="0" cy="4"/>
              </a:xfrm>
              <a:prstGeom prst="line">
                <a:avLst/>
              </a:prstGeom>
              <a:ln w="11113" cap="flat" cmpd="sng">
                <a:solidFill>
                  <a:srgbClr val="0000FF"/>
                </a:solidFill>
                <a:prstDash val="solid"/>
                <a:headEnd type="none" w="med" len="med"/>
                <a:tailEnd type="none" w="med" len="med"/>
              </a:ln>
            </p:spPr>
          </p:sp>
          <p:sp>
            <p:nvSpPr>
              <p:cNvPr id="85197" name="Line 10008"/>
              <p:cNvSpPr/>
              <p:nvPr/>
            </p:nvSpPr>
            <p:spPr>
              <a:xfrm>
                <a:off x="2620" y="2352"/>
                <a:ext cx="5" cy="0"/>
              </a:xfrm>
              <a:prstGeom prst="line">
                <a:avLst/>
              </a:prstGeom>
              <a:ln w="11113" cap="flat" cmpd="sng">
                <a:solidFill>
                  <a:srgbClr val="0000FF"/>
                </a:solidFill>
                <a:prstDash val="solid"/>
                <a:headEnd type="none" w="med" len="med"/>
                <a:tailEnd type="none" w="med" len="med"/>
              </a:ln>
            </p:spPr>
          </p:sp>
          <p:sp>
            <p:nvSpPr>
              <p:cNvPr id="85198" name="Line 10009"/>
              <p:cNvSpPr/>
              <p:nvPr/>
            </p:nvSpPr>
            <p:spPr>
              <a:xfrm>
                <a:off x="2622" y="2356"/>
                <a:ext cx="0" cy="4"/>
              </a:xfrm>
              <a:prstGeom prst="line">
                <a:avLst/>
              </a:prstGeom>
              <a:ln w="11113" cap="flat" cmpd="sng">
                <a:solidFill>
                  <a:srgbClr val="0000FF"/>
                </a:solidFill>
                <a:prstDash val="solid"/>
                <a:headEnd type="none" w="med" len="med"/>
                <a:tailEnd type="none" w="med" len="med"/>
              </a:ln>
            </p:spPr>
          </p:sp>
          <p:sp>
            <p:nvSpPr>
              <p:cNvPr id="85199" name="Line 10010"/>
              <p:cNvSpPr/>
              <p:nvPr/>
            </p:nvSpPr>
            <p:spPr>
              <a:xfrm>
                <a:off x="2620" y="2360"/>
                <a:ext cx="5" cy="0"/>
              </a:xfrm>
              <a:prstGeom prst="line">
                <a:avLst/>
              </a:prstGeom>
              <a:ln w="11113" cap="flat" cmpd="sng">
                <a:solidFill>
                  <a:srgbClr val="0000FF"/>
                </a:solidFill>
                <a:prstDash val="solid"/>
                <a:headEnd type="none" w="med" len="med"/>
                <a:tailEnd type="none" w="med" len="med"/>
              </a:ln>
            </p:spPr>
          </p:sp>
          <p:sp>
            <p:nvSpPr>
              <p:cNvPr id="85200" name="Line 10011"/>
              <p:cNvSpPr/>
              <p:nvPr/>
            </p:nvSpPr>
            <p:spPr>
              <a:xfrm flipV="1">
                <a:off x="2640" y="2333"/>
                <a:ext cx="0" cy="4"/>
              </a:xfrm>
              <a:prstGeom prst="line">
                <a:avLst/>
              </a:prstGeom>
              <a:ln w="11113" cap="flat" cmpd="sng">
                <a:solidFill>
                  <a:srgbClr val="0000FF"/>
                </a:solidFill>
                <a:prstDash val="solid"/>
                <a:headEnd type="none" w="med" len="med"/>
                <a:tailEnd type="none" w="med" len="med"/>
              </a:ln>
            </p:spPr>
          </p:sp>
          <p:sp>
            <p:nvSpPr>
              <p:cNvPr id="85201" name="Line 10012"/>
              <p:cNvSpPr/>
              <p:nvPr/>
            </p:nvSpPr>
            <p:spPr>
              <a:xfrm>
                <a:off x="2638" y="2333"/>
                <a:ext cx="4" cy="0"/>
              </a:xfrm>
              <a:prstGeom prst="line">
                <a:avLst/>
              </a:prstGeom>
              <a:ln w="11113" cap="flat" cmpd="sng">
                <a:solidFill>
                  <a:srgbClr val="0000FF"/>
                </a:solidFill>
                <a:prstDash val="solid"/>
                <a:headEnd type="none" w="med" len="med"/>
                <a:tailEnd type="none" w="med" len="med"/>
              </a:ln>
            </p:spPr>
          </p:sp>
          <p:sp>
            <p:nvSpPr>
              <p:cNvPr id="85202" name="Line 10013"/>
              <p:cNvSpPr/>
              <p:nvPr/>
            </p:nvSpPr>
            <p:spPr>
              <a:xfrm>
                <a:off x="2640" y="2337"/>
                <a:ext cx="0" cy="4"/>
              </a:xfrm>
              <a:prstGeom prst="line">
                <a:avLst/>
              </a:prstGeom>
              <a:ln w="11113" cap="flat" cmpd="sng">
                <a:solidFill>
                  <a:srgbClr val="0000FF"/>
                </a:solidFill>
                <a:prstDash val="solid"/>
                <a:headEnd type="none" w="med" len="med"/>
                <a:tailEnd type="none" w="med" len="med"/>
              </a:ln>
            </p:spPr>
          </p:sp>
          <p:sp>
            <p:nvSpPr>
              <p:cNvPr id="85203" name="Line 10014"/>
              <p:cNvSpPr/>
              <p:nvPr/>
            </p:nvSpPr>
            <p:spPr>
              <a:xfrm>
                <a:off x="2638" y="2341"/>
                <a:ext cx="4" cy="0"/>
              </a:xfrm>
              <a:prstGeom prst="line">
                <a:avLst/>
              </a:prstGeom>
              <a:ln w="11113" cap="flat" cmpd="sng">
                <a:solidFill>
                  <a:srgbClr val="0000FF"/>
                </a:solidFill>
                <a:prstDash val="solid"/>
                <a:headEnd type="none" w="med" len="med"/>
                <a:tailEnd type="none" w="med" len="med"/>
              </a:ln>
            </p:spPr>
          </p:sp>
          <p:sp>
            <p:nvSpPr>
              <p:cNvPr id="85204" name="Line 10015"/>
              <p:cNvSpPr/>
              <p:nvPr/>
            </p:nvSpPr>
            <p:spPr>
              <a:xfrm flipV="1">
                <a:off x="2657" y="2333"/>
                <a:ext cx="0" cy="4"/>
              </a:xfrm>
              <a:prstGeom prst="line">
                <a:avLst/>
              </a:prstGeom>
              <a:ln w="11113" cap="flat" cmpd="sng">
                <a:solidFill>
                  <a:srgbClr val="0000FF"/>
                </a:solidFill>
                <a:prstDash val="solid"/>
                <a:headEnd type="none" w="med" len="med"/>
                <a:tailEnd type="none" w="med" len="med"/>
              </a:ln>
            </p:spPr>
          </p:sp>
          <p:sp>
            <p:nvSpPr>
              <p:cNvPr id="85205" name="Line 10016"/>
              <p:cNvSpPr/>
              <p:nvPr/>
            </p:nvSpPr>
            <p:spPr>
              <a:xfrm>
                <a:off x="2655" y="2333"/>
                <a:ext cx="5" cy="0"/>
              </a:xfrm>
              <a:prstGeom prst="line">
                <a:avLst/>
              </a:prstGeom>
              <a:ln w="11113" cap="flat" cmpd="sng">
                <a:solidFill>
                  <a:srgbClr val="0000FF"/>
                </a:solidFill>
                <a:prstDash val="solid"/>
                <a:headEnd type="none" w="med" len="med"/>
                <a:tailEnd type="none" w="med" len="med"/>
              </a:ln>
            </p:spPr>
          </p:sp>
          <p:sp>
            <p:nvSpPr>
              <p:cNvPr id="85206" name="Line 10017"/>
              <p:cNvSpPr/>
              <p:nvPr/>
            </p:nvSpPr>
            <p:spPr>
              <a:xfrm>
                <a:off x="2657" y="2337"/>
                <a:ext cx="0" cy="4"/>
              </a:xfrm>
              <a:prstGeom prst="line">
                <a:avLst/>
              </a:prstGeom>
              <a:ln w="11113" cap="flat" cmpd="sng">
                <a:solidFill>
                  <a:srgbClr val="0000FF"/>
                </a:solidFill>
                <a:prstDash val="solid"/>
                <a:headEnd type="none" w="med" len="med"/>
                <a:tailEnd type="none" w="med" len="med"/>
              </a:ln>
            </p:spPr>
          </p:sp>
          <p:sp>
            <p:nvSpPr>
              <p:cNvPr id="85207" name="Line 10018"/>
              <p:cNvSpPr/>
              <p:nvPr/>
            </p:nvSpPr>
            <p:spPr>
              <a:xfrm>
                <a:off x="2655" y="2341"/>
                <a:ext cx="5" cy="0"/>
              </a:xfrm>
              <a:prstGeom prst="line">
                <a:avLst/>
              </a:prstGeom>
              <a:ln w="11113" cap="flat" cmpd="sng">
                <a:solidFill>
                  <a:srgbClr val="0000FF"/>
                </a:solidFill>
                <a:prstDash val="solid"/>
                <a:headEnd type="none" w="med" len="med"/>
                <a:tailEnd type="none" w="med" len="med"/>
              </a:ln>
            </p:spPr>
          </p:sp>
          <p:sp>
            <p:nvSpPr>
              <p:cNvPr id="85208" name="Line 10019"/>
              <p:cNvSpPr/>
              <p:nvPr/>
            </p:nvSpPr>
            <p:spPr>
              <a:xfrm flipV="1">
                <a:off x="2673" y="2328"/>
                <a:ext cx="0" cy="5"/>
              </a:xfrm>
              <a:prstGeom prst="line">
                <a:avLst/>
              </a:prstGeom>
              <a:ln w="11113" cap="flat" cmpd="sng">
                <a:solidFill>
                  <a:srgbClr val="0000FF"/>
                </a:solidFill>
                <a:prstDash val="solid"/>
                <a:headEnd type="none" w="med" len="med"/>
                <a:tailEnd type="none" w="med" len="med"/>
              </a:ln>
            </p:spPr>
          </p:sp>
          <p:sp>
            <p:nvSpPr>
              <p:cNvPr id="85209" name="Line 10020"/>
              <p:cNvSpPr/>
              <p:nvPr/>
            </p:nvSpPr>
            <p:spPr>
              <a:xfrm>
                <a:off x="2671" y="2328"/>
                <a:ext cx="4" cy="0"/>
              </a:xfrm>
              <a:prstGeom prst="line">
                <a:avLst/>
              </a:prstGeom>
              <a:ln w="11113" cap="flat" cmpd="sng">
                <a:solidFill>
                  <a:srgbClr val="0000FF"/>
                </a:solidFill>
                <a:prstDash val="solid"/>
                <a:headEnd type="none" w="med" len="med"/>
                <a:tailEnd type="none" w="med" len="med"/>
              </a:ln>
            </p:spPr>
          </p:sp>
          <p:sp>
            <p:nvSpPr>
              <p:cNvPr id="85210" name="Line 10021"/>
              <p:cNvSpPr/>
              <p:nvPr/>
            </p:nvSpPr>
            <p:spPr>
              <a:xfrm>
                <a:off x="2673" y="2333"/>
                <a:ext cx="0" cy="4"/>
              </a:xfrm>
              <a:prstGeom prst="line">
                <a:avLst/>
              </a:prstGeom>
              <a:ln w="11113" cap="flat" cmpd="sng">
                <a:solidFill>
                  <a:srgbClr val="0000FF"/>
                </a:solidFill>
                <a:prstDash val="solid"/>
                <a:headEnd type="none" w="med" len="med"/>
                <a:tailEnd type="none" w="med" len="med"/>
              </a:ln>
            </p:spPr>
          </p:sp>
          <p:sp>
            <p:nvSpPr>
              <p:cNvPr id="85211" name="Line 10022"/>
              <p:cNvSpPr/>
              <p:nvPr/>
            </p:nvSpPr>
            <p:spPr>
              <a:xfrm>
                <a:off x="2671" y="2337"/>
                <a:ext cx="4" cy="0"/>
              </a:xfrm>
              <a:prstGeom prst="line">
                <a:avLst/>
              </a:prstGeom>
              <a:ln w="11113" cap="flat" cmpd="sng">
                <a:solidFill>
                  <a:srgbClr val="0000FF"/>
                </a:solidFill>
                <a:prstDash val="solid"/>
                <a:headEnd type="none" w="med" len="med"/>
                <a:tailEnd type="none" w="med" len="med"/>
              </a:ln>
            </p:spPr>
          </p:sp>
          <p:sp>
            <p:nvSpPr>
              <p:cNvPr id="85212" name="Line 10023"/>
              <p:cNvSpPr/>
              <p:nvPr/>
            </p:nvSpPr>
            <p:spPr>
              <a:xfrm flipV="1">
                <a:off x="2690" y="2316"/>
                <a:ext cx="0" cy="4"/>
              </a:xfrm>
              <a:prstGeom prst="line">
                <a:avLst/>
              </a:prstGeom>
              <a:ln w="11113" cap="flat" cmpd="sng">
                <a:solidFill>
                  <a:srgbClr val="0000FF"/>
                </a:solidFill>
                <a:prstDash val="solid"/>
                <a:headEnd type="none" w="med" len="med"/>
                <a:tailEnd type="none" w="med" len="med"/>
              </a:ln>
            </p:spPr>
          </p:sp>
          <p:sp>
            <p:nvSpPr>
              <p:cNvPr id="85213" name="Line 10024"/>
              <p:cNvSpPr/>
              <p:nvPr/>
            </p:nvSpPr>
            <p:spPr>
              <a:xfrm>
                <a:off x="2689" y="2316"/>
                <a:ext cx="4" cy="0"/>
              </a:xfrm>
              <a:prstGeom prst="line">
                <a:avLst/>
              </a:prstGeom>
              <a:ln w="11113" cap="flat" cmpd="sng">
                <a:solidFill>
                  <a:srgbClr val="0000FF"/>
                </a:solidFill>
                <a:prstDash val="solid"/>
                <a:headEnd type="none" w="med" len="med"/>
                <a:tailEnd type="none" w="med" len="med"/>
              </a:ln>
            </p:spPr>
          </p:sp>
          <p:sp>
            <p:nvSpPr>
              <p:cNvPr id="85214" name="Line 10025"/>
              <p:cNvSpPr/>
              <p:nvPr/>
            </p:nvSpPr>
            <p:spPr>
              <a:xfrm>
                <a:off x="2690" y="2320"/>
                <a:ext cx="0" cy="4"/>
              </a:xfrm>
              <a:prstGeom prst="line">
                <a:avLst/>
              </a:prstGeom>
              <a:ln w="11113" cap="flat" cmpd="sng">
                <a:solidFill>
                  <a:srgbClr val="0000FF"/>
                </a:solidFill>
                <a:prstDash val="solid"/>
                <a:headEnd type="none" w="med" len="med"/>
                <a:tailEnd type="none" w="med" len="med"/>
              </a:ln>
            </p:spPr>
          </p:sp>
          <p:sp>
            <p:nvSpPr>
              <p:cNvPr id="85215" name="Line 10026"/>
              <p:cNvSpPr/>
              <p:nvPr/>
            </p:nvSpPr>
            <p:spPr>
              <a:xfrm>
                <a:off x="2689" y="2324"/>
                <a:ext cx="4" cy="0"/>
              </a:xfrm>
              <a:prstGeom prst="line">
                <a:avLst/>
              </a:prstGeom>
              <a:ln w="11113" cap="flat" cmpd="sng">
                <a:solidFill>
                  <a:srgbClr val="0000FF"/>
                </a:solidFill>
                <a:prstDash val="solid"/>
                <a:headEnd type="none" w="med" len="med"/>
                <a:tailEnd type="none" w="med" len="med"/>
              </a:ln>
            </p:spPr>
          </p:sp>
          <p:sp>
            <p:nvSpPr>
              <p:cNvPr id="85216" name="Line 10027"/>
              <p:cNvSpPr/>
              <p:nvPr/>
            </p:nvSpPr>
            <p:spPr>
              <a:xfrm flipV="1">
                <a:off x="2708" y="2303"/>
                <a:ext cx="0" cy="5"/>
              </a:xfrm>
              <a:prstGeom prst="line">
                <a:avLst/>
              </a:prstGeom>
              <a:ln w="11113" cap="flat" cmpd="sng">
                <a:solidFill>
                  <a:srgbClr val="0000FF"/>
                </a:solidFill>
                <a:prstDash val="solid"/>
                <a:headEnd type="none" w="med" len="med"/>
                <a:tailEnd type="none" w="med" len="med"/>
              </a:ln>
            </p:spPr>
          </p:sp>
          <p:sp>
            <p:nvSpPr>
              <p:cNvPr id="85217" name="Line 10028"/>
              <p:cNvSpPr/>
              <p:nvPr/>
            </p:nvSpPr>
            <p:spPr>
              <a:xfrm>
                <a:off x="2706" y="2303"/>
                <a:ext cx="4" cy="0"/>
              </a:xfrm>
              <a:prstGeom prst="line">
                <a:avLst/>
              </a:prstGeom>
              <a:ln w="11113" cap="flat" cmpd="sng">
                <a:solidFill>
                  <a:srgbClr val="0000FF"/>
                </a:solidFill>
                <a:prstDash val="solid"/>
                <a:headEnd type="none" w="med" len="med"/>
                <a:tailEnd type="none" w="med" len="med"/>
              </a:ln>
            </p:spPr>
          </p:sp>
          <p:sp>
            <p:nvSpPr>
              <p:cNvPr id="85218" name="Line 10029"/>
              <p:cNvSpPr/>
              <p:nvPr/>
            </p:nvSpPr>
            <p:spPr>
              <a:xfrm>
                <a:off x="2708" y="2308"/>
                <a:ext cx="0" cy="4"/>
              </a:xfrm>
              <a:prstGeom prst="line">
                <a:avLst/>
              </a:prstGeom>
              <a:ln w="11113" cap="flat" cmpd="sng">
                <a:solidFill>
                  <a:srgbClr val="0000FF"/>
                </a:solidFill>
                <a:prstDash val="solid"/>
                <a:headEnd type="none" w="med" len="med"/>
                <a:tailEnd type="none" w="med" len="med"/>
              </a:ln>
            </p:spPr>
          </p:sp>
          <p:sp>
            <p:nvSpPr>
              <p:cNvPr id="85219" name="Line 10030"/>
              <p:cNvSpPr/>
              <p:nvPr/>
            </p:nvSpPr>
            <p:spPr>
              <a:xfrm>
                <a:off x="2706" y="2312"/>
                <a:ext cx="4" cy="0"/>
              </a:xfrm>
              <a:prstGeom prst="line">
                <a:avLst/>
              </a:prstGeom>
              <a:ln w="11113" cap="flat" cmpd="sng">
                <a:solidFill>
                  <a:srgbClr val="0000FF"/>
                </a:solidFill>
                <a:prstDash val="solid"/>
                <a:headEnd type="none" w="med" len="med"/>
                <a:tailEnd type="none" w="med" len="med"/>
              </a:ln>
            </p:spPr>
          </p:sp>
          <p:sp>
            <p:nvSpPr>
              <p:cNvPr id="85220" name="Line 10031"/>
              <p:cNvSpPr/>
              <p:nvPr/>
            </p:nvSpPr>
            <p:spPr>
              <a:xfrm flipV="1">
                <a:off x="2724" y="2284"/>
                <a:ext cx="0" cy="6"/>
              </a:xfrm>
              <a:prstGeom prst="line">
                <a:avLst/>
              </a:prstGeom>
              <a:ln w="11113" cap="flat" cmpd="sng">
                <a:solidFill>
                  <a:srgbClr val="0000FF"/>
                </a:solidFill>
                <a:prstDash val="solid"/>
                <a:headEnd type="none" w="med" len="med"/>
                <a:tailEnd type="none" w="med" len="med"/>
              </a:ln>
            </p:spPr>
          </p:sp>
          <p:sp>
            <p:nvSpPr>
              <p:cNvPr id="85221" name="Line 10032"/>
              <p:cNvSpPr/>
              <p:nvPr/>
            </p:nvSpPr>
            <p:spPr>
              <a:xfrm>
                <a:off x="2721" y="2284"/>
                <a:ext cx="4" cy="0"/>
              </a:xfrm>
              <a:prstGeom prst="line">
                <a:avLst/>
              </a:prstGeom>
              <a:ln w="11113" cap="flat" cmpd="sng">
                <a:solidFill>
                  <a:srgbClr val="0000FF"/>
                </a:solidFill>
                <a:prstDash val="solid"/>
                <a:headEnd type="none" w="med" len="med"/>
                <a:tailEnd type="none" w="med" len="med"/>
              </a:ln>
            </p:spPr>
          </p:sp>
          <p:sp>
            <p:nvSpPr>
              <p:cNvPr id="85222" name="Line 10033"/>
              <p:cNvSpPr/>
              <p:nvPr/>
            </p:nvSpPr>
            <p:spPr>
              <a:xfrm>
                <a:off x="2724" y="2290"/>
                <a:ext cx="0" cy="7"/>
              </a:xfrm>
              <a:prstGeom prst="line">
                <a:avLst/>
              </a:prstGeom>
              <a:ln w="11113" cap="flat" cmpd="sng">
                <a:solidFill>
                  <a:srgbClr val="0000FF"/>
                </a:solidFill>
                <a:prstDash val="solid"/>
                <a:headEnd type="none" w="med" len="med"/>
                <a:tailEnd type="none" w="med" len="med"/>
              </a:ln>
            </p:spPr>
          </p:sp>
          <p:sp>
            <p:nvSpPr>
              <p:cNvPr id="85223" name="Line 10034"/>
              <p:cNvSpPr/>
              <p:nvPr/>
            </p:nvSpPr>
            <p:spPr>
              <a:xfrm>
                <a:off x="2721" y="2297"/>
                <a:ext cx="4" cy="0"/>
              </a:xfrm>
              <a:prstGeom prst="line">
                <a:avLst/>
              </a:prstGeom>
              <a:ln w="11113" cap="flat" cmpd="sng">
                <a:solidFill>
                  <a:srgbClr val="0000FF"/>
                </a:solidFill>
                <a:prstDash val="solid"/>
                <a:headEnd type="none" w="med" len="med"/>
                <a:tailEnd type="none" w="med" len="med"/>
              </a:ln>
            </p:spPr>
          </p:sp>
          <p:sp>
            <p:nvSpPr>
              <p:cNvPr id="85224" name="Line 10035"/>
              <p:cNvSpPr/>
              <p:nvPr/>
            </p:nvSpPr>
            <p:spPr>
              <a:xfrm flipV="1">
                <a:off x="2741" y="2265"/>
                <a:ext cx="0" cy="6"/>
              </a:xfrm>
              <a:prstGeom prst="line">
                <a:avLst/>
              </a:prstGeom>
              <a:ln w="11113" cap="flat" cmpd="sng">
                <a:solidFill>
                  <a:srgbClr val="0000FF"/>
                </a:solidFill>
                <a:prstDash val="solid"/>
                <a:headEnd type="none" w="med" len="med"/>
                <a:tailEnd type="none" w="med" len="med"/>
              </a:ln>
            </p:spPr>
          </p:sp>
          <p:sp>
            <p:nvSpPr>
              <p:cNvPr id="85225" name="Line 10036"/>
              <p:cNvSpPr/>
              <p:nvPr/>
            </p:nvSpPr>
            <p:spPr>
              <a:xfrm>
                <a:off x="2739" y="2265"/>
                <a:ext cx="4" cy="0"/>
              </a:xfrm>
              <a:prstGeom prst="line">
                <a:avLst/>
              </a:prstGeom>
              <a:ln w="11113" cap="flat" cmpd="sng">
                <a:solidFill>
                  <a:srgbClr val="0000FF"/>
                </a:solidFill>
                <a:prstDash val="solid"/>
                <a:headEnd type="none" w="med" len="med"/>
                <a:tailEnd type="none" w="med" len="med"/>
              </a:ln>
            </p:spPr>
          </p:sp>
          <p:sp>
            <p:nvSpPr>
              <p:cNvPr id="85226" name="Line 10037"/>
              <p:cNvSpPr/>
              <p:nvPr/>
            </p:nvSpPr>
            <p:spPr>
              <a:xfrm>
                <a:off x="2741" y="2271"/>
                <a:ext cx="0" cy="7"/>
              </a:xfrm>
              <a:prstGeom prst="line">
                <a:avLst/>
              </a:prstGeom>
              <a:ln w="11113" cap="flat" cmpd="sng">
                <a:solidFill>
                  <a:srgbClr val="0000FF"/>
                </a:solidFill>
                <a:prstDash val="solid"/>
                <a:headEnd type="none" w="med" len="med"/>
                <a:tailEnd type="none" w="med" len="med"/>
              </a:ln>
            </p:spPr>
          </p:sp>
          <p:sp>
            <p:nvSpPr>
              <p:cNvPr id="85227" name="Line 10038"/>
              <p:cNvSpPr/>
              <p:nvPr/>
            </p:nvSpPr>
            <p:spPr>
              <a:xfrm>
                <a:off x="2739" y="2278"/>
                <a:ext cx="4" cy="0"/>
              </a:xfrm>
              <a:prstGeom prst="line">
                <a:avLst/>
              </a:prstGeom>
              <a:ln w="11113" cap="flat" cmpd="sng">
                <a:solidFill>
                  <a:srgbClr val="0000FF"/>
                </a:solidFill>
                <a:prstDash val="solid"/>
                <a:headEnd type="none" w="med" len="med"/>
                <a:tailEnd type="none" w="med" len="med"/>
              </a:ln>
            </p:spPr>
          </p:sp>
          <p:sp>
            <p:nvSpPr>
              <p:cNvPr id="85228" name="Line 10039"/>
              <p:cNvSpPr/>
              <p:nvPr/>
            </p:nvSpPr>
            <p:spPr>
              <a:xfrm flipV="1">
                <a:off x="2759" y="2240"/>
                <a:ext cx="0" cy="11"/>
              </a:xfrm>
              <a:prstGeom prst="line">
                <a:avLst/>
              </a:prstGeom>
              <a:ln w="11113" cap="flat" cmpd="sng">
                <a:solidFill>
                  <a:srgbClr val="0000FF"/>
                </a:solidFill>
                <a:prstDash val="solid"/>
                <a:headEnd type="none" w="med" len="med"/>
                <a:tailEnd type="none" w="med" len="med"/>
              </a:ln>
            </p:spPr>
          </p:sp>
          <p:sp>
            <p:nvSpPr>
              <p:cNvPr id="85229" name="Line 10040"/>
              <p:cNvSpPr/>
              <p:nvPr/>
            </p:nvSpPr>
            <p:spPr>
              <a:xfrm>
                <a:off x="2756" y="2240"/>
                <a:ext cx="5" cy="0"/>
              </a:xfrm>
              <a:prstGeom prst="line">
                <a:avLst/>
              </a:prstGeom>
              <a:ln w="11113" cap="flat" cmpd="sng">
                <a:solidFill>
                  <a:srgbClr val="0000FF"/>
                </a:solidFill>
                <a:prstDash val="solid"/>
                <a:headEnd type="none" w="med" len="med"/>
                <a:tailEnd type="none" w="med" len="med"/>
              </a:ln>
            </p:spPr>
          </p:sp>
          <p:sp>
            <p:nvSpPr>
              <p:cNvPr id="85230" name="Line 10041"/>
              <p:cNvSpPr/>
              <p:nvPr/>
            </p:nvSpPr>
            <p:spPr>
              <a:xfrm>
                <a:off x="2759" y="2251"/>
                <a:ext cx="0" cy="10"/>
              </a:xfrm>
              <a:prstGeom prst="line">
                <a:avLst/>
              </a:prstGeom>
              <a:ln w="11113" cap="flat" cmpd="sng">
                <a:solidFill>
                  <a:srgbClr val="0000FF"/>
                </a:solidFill>
                <a:prstDash val="solid"/>
                <a:headEnd type="none" w="med" len="med"/>
                <a:tailEnd type="none" w="med" len="med"/>
              </a:ln>
            </p:spPr>
          </p:sp>
          <p:sp>
            <p:nvSpPr>
              <p:cNvPr id="85231" name="Line 10042"/>
              <p:cNvSpPr/>
              <p:nvPr/>
            </p:nvSpPr>
            <p:spPr>
              <a:xfrm>
                <a:off x="2756" y="2261"/>
                <a:ext cx="5" cy="0"/>
              </a:xfrm>
              <a:prstGeom prst="line">
                <a:avLst/>
              </a:prstGeom>
              <a:ln w="11113" cap="flat" cmpd="sng">
                <a:solidFill>
                  <a:srgbClr val="0000FF"/>
                </a:solidFill>
                <a:prstDash val="solid"/>
                <a:headEnd type="none" w="med" len="med"/>
                <a:tailEnd type="none" w="med" len="med"/>
              </a:ln>
            </p:spPr>
          </p:sp>
          <p:sp>
            <p:nvSpPr>
              <p:cNvPr id="85232" name="Line 10043"/>
              <p:cNvSpPr/>
              <p:nvPr/>
            </p:nvSpPr>
            <p:spPr>
              <a:xfrm flipV="1">
                <a:off x="2774" y="2221"/>
                <a:ext cx="0" cy="10"/>
              </a:xfrm>
              <a:prstGeom prst="line">
                <a:avLst/>
              </a:prstGeom>
              <a:ln w="11113" cap="flat" cmpd="sng">
                <a:solidFill>
                  <a:srgbClr val="0000FF"/>
                </a:solidFill>
                <a:prstDash val="solid"/>
                <a:headEnd type="none" w="med" len="med"/>
                <a:tailEnd type="none" w="med" len="med"/>
              </a:ln>
            </p:spPr>
          </p:sp>
          <p:sp>
            <p:nvSpPr>
              <p:cNvPr id="85233" name="Line 10044"/>
              <p:cNvSpPr/>
              <p:nvPr/>
            </p:nvSpPr>
            <p:spPr>
              <a:xfrm>
                <a:off x="2771" y="2221"/>
                <a:ext cx="5" cy="0"/>
              </a:xfrm>
              <a:prstGeom prst="line">
                <a:avLst/>
              </a:prstGeom>
              <a:ln w="11113" cap="flat" cmpd="sng">
                <a:solidFill>
                  <a:srgbClr val="0000FF"/>
                </a:solidFill>
                <a:prstDash val="solid"/>
                <a:headEnd type="none" w="med" len="med"/>
                <a:tailEnd type="none" w="med" len="med"/>
              </a:ln>
            </p:spPr>
          </p:sp>
          <p:sp>
            <p:nvSpPr>
              <p:cNvPr id="85234" name="Line 10045"/>
              <p:cNvSpPr/>
              <p:nvPr/>
            </p:nvSpPr>
            <p:spPr>
              <a:xfrm>
                <a:off x="2774" y="2231"/>
                <a:ext cx="0" cy="11"/>
              </a:xfrm>
              <a:prstGeom prst="line">
                <a:avLst/>
              </a:prstGeom>
              <a:ln w="11113" cap="flat" cmpd="sng">
                <a:solidFill>
                  <a:srgbClr val="0000FF"/>
                </a:solidFill>
                <a:prstDash val="solid"/>
                <a:headEnd type="none" w="med" len="med"/>
                <a:tailEnd type="none" w="med" len="med"/>
              </a:ln>
            </p:spPr>
          </p:sp>
          <p:sp>
            <p:nvSpPr>
              <p:cNvPr id="85235" name="Line 10046"/>
              <p:cNvSpPr/>
              <p:nvPr/>
            </p:nvSpPr>
            <p:spPr>
              <a:xfrm>
                <a:off x="2771" y="2242"/>
                <a:ext cx="5" cy="0"/>
              </a:xfrm>
              <a:prstGeom prst="line">
                <a:avLst/>
              </a:prstGeom>
              <a:ln w="11113" cap="flat" cmpd="sng">
                <a:solidFill>
                  <a:srgbClr val="0000FF"/>
                </a:solidFill>
                <a:prstDash val="solid"/>
                <a:headEnd type="none" w="med" len="med"/>
                <a:tailEnd type="none" w="med" len="med"/>
              </a:ln>
            </p:spPr>
          </p:sp>
          <p:sp>
            <p:nvSpPr>
              <p:cNvPr id="85236" name="Line 10047"/>
              <p:cNvSpPr/>
              <p:nvPr/>
            </p:nvSpPr>
            <p:spPr>
              <a:xfrm flipV="1">
                <a:off x="2792" y="2204"/>
                <a:ext cx="0" cy="10"/>
              </a:xfrm>
              <a:prstGeom prst="line">
                <a:avLst/>
              </a:prstGeom>
              <a:ln w="11113" cap="flat" cmpd="sng">
                <a:solidFill>
                  <a:srgbClr val="0000FF"/>
                </a:solidFill>
                <a:prstDash val="solid"/>
                <a:headEnd type="none" w="med" len="med"/>
                <a:tailEnd type="none" w="med" len="med"/>
              </a:ln>
            </p:spPr>
          </p:sp>
          <p:sp>
            <p:nvSpPr>
              <p:cNvPr id="85237" name="Line 10048"/>
              <p:cNvSpPr/>
              <p:nvPr/>
            </p:nvSpPr>
            <p:spPr>
              <a:xfrm>
                <a:off x="2789" y="2204"/>
                <a:ext cx="5" cy="0"/>
              </a:xfrm>
              <a:prstGeom prst="line">
                <a:avLst/>
              </a:prstGeom>
              <a:ln w="11113" cap="flat" cmpd="sng">
                <a:solidFill>
                  <a:srgbClr val="0000FF"/>
                </a:solidFill>
                <a:prstDash val="solid"/>
                <a:headEnd type="none" w="med" len="med"/>
                <a:tailEnd type="none" w="med" len="med"/>
              </a:ln>
            </p:spPr>
          </p:sp>
          <p:sp>
            <p:nvSpPr>
              <p:cNvPr id="85238" name="Line 10049"/>
              <p:cNvSpPr/>
              <p:nvPr/>
            </p:nvSpPr>
            <p:spPr>
              <a:xfrm>
                <a:off x="2792" y="2214"/>
                <a:ext cx="0" cy="11"/>
              </a:xfrm>
              <a:prstGeom prst="line">
                <a:avLst/>
              </a:prstGeom>
              <a:ln w="11113" cap="flat" cmpd="sng">
                <a:solidFill>
                  <a:srgbClr val="0000FF"/>
                </a:solidFill>
                <a:prstDash val="solid"/>
                <a:headEnd type="none" w="med" len="med"/>
                <a:tailEnd type="none" w="med" len="med"/>
              </a:ln>
            </p:spPr>
          </p:sp>
          <p:sp>
            <p:nvSpPr>
              <p:cNvPr id="85239" name="Line 10050"/>
              <p:cNvSpPr/>
              <p:nvPr/>
            </p:nvSpPr>
            <p:spPr>
              <a:xfrm>
                <a:off x="2789" y="2225"/>
                <a:ext cx="5" cy="0"/>
              </a:xfrm>
              <a:prstGeom prst="line">
                <a:avLst/>
              </a:prstGeom>
              <a:ln w="11113" cap="flat" cmpd="sng">
                <a:solidFill>
                  <a:srgbClr val="0000FF"/>
                </a:solidFill>
                <a:prstDash val="solid"/>
                <a:headEnd type="none" w="med" len="med"/>
                <a:tailEnd type="none" w="med" len="med"/>
              </a:ln>
            </p:spPr>
          </p:sp>
          <p:sp>
            <p:nvSpPr>
              <p:cNvPr id="85240" name="Line 10051"/>
              <p:cNvSpPr/>
              <p:nvPr/>
            </p:nvSpPr>
            <p:spPr>
              <a:xfrm flipV="1">
                <a:off x="2809" y="2174"/>
                <a:ext cx="0" cy="13"/>
              </a:xfrm>
              <a:prstGeom prst="line">
                <a:avLst/>
              </a:prstGeom>
              <a:ln w="11113" cap="flat" cmpd="sng">
                <a:solidFill>
                  <a:srgbClr val="0000FF"/>
                </a:solidFill>
                <a:prstDash val="solid"/>
                <a:headEnd type="none" w="med" len="med"/>
                <a:tailEnd type="none" w="med" len="med"/>
              </a:ln>
            </p:spPr>
          </p:sp>
          <p:sp>
            <p:nvSpPr>
              <p:cNvPr id="85241" name="Line 10052"/>
              <p:cNvSpPr/>
              <p:nvPr/>
            </p:nvSpPr>
            <p:spPr>
              <a:xfrm>
                <a:off x="2807" y="2174"/>
                <a:ext cx="4" cy="0"/>
              </a:xfrm>
              <a:prstGeom prst="line">
                <a:avLst/>
              </a:prstGeom>
              <a:ln w="11113" cap="flat" cmpd="sng">
                <a:solidFill>
                  <a:srgbClr val="0000FF"/>
                </a:solidFill>
                <a:prstDash val="solid"/>
                <a:headEnd type="none" w="med" len="med"/>
                <a:tailEnd type="none" w="med" len="med"/>
              </a:ln>
            </p:spPr>
          </p:sp>
          <p:sp>
            <p:nvSpPr>
              <p:cNvPr id="85242" name="Line 10053"/>
              <p:cNvSpPr/>
              <p:nvPr/>
            </p:nvSpPr>
            <p:spPr>
              <a:xfrm>
                <a:off x="2809" y="2187"/>
                <a:ext cx="0" cy="13"/>
              </a:xfrm>
              <a:prstGeom prst="line">
                <a:avLst/>
              </a:prstGeom>
              <a:ln w="11113" cap="flat" cmpd="sng">
                <a:solidFill>
                  <a:srgbClr val="0000FF"/>
                </a:solidFill>
                <a:prstDash val="solid"/>
                <a:headEnd type="none" w="med" len="med"/>
                <a:tailEnd type="none" w="med" len="med"/>
              </a:ln>
            </p:spPr>
          </p:sp>
          <p:sp>
            <p:nvSpPr>
              <p:cNvPr id="85243" name="Line 10054"/>
              <p:cNvSpPr/>
              <p:nvPr/>
            </p:nvSpPr>
            <p:spPr>
              <a:xfrm>
                <a:off x="2807" y="2200"/>
                <a:ext cx="4" cy="0"/>
              </a:xfrm>
              <a:prstGeom prst="line">
                <a:avLst/>
              </a:prstGeom>
              <a:ln w="11113" cap="flat" cmpd="sng">
                <a:solidFill>
                  <a:srgbClr val="0000FF"/>
                </a:solidFill>
                <a:prstDash val="solid"/>
                <a:headEnd type="none" w="med" len="med"/>
                <a:tailEnd type="none" w="med" len="med"/>
              </a:ln>
            </p:spPr>
          </p:sp>
          <p:sp>
            <p:nvSpPr>
              <p:cNvPr id="85244" name="Line 10055"/>
              <p:cNvSpPr/>
              <p:nvPr/>
            </p:nvSpPr>
            <p:spPr>
              <a:xfrm flipV="1">
                <a:off x="2824" y="2149"/>
                <a:ext cx="0" cy="13"/>
              </a:xfrm>
              <a:prstGeom prst="line">
                <a:avLst/>
              </a:prstGeom>
              <a:ln w="11113" cap="flat" cmpd="sng">
                <a:solidFill>
                  <a:srgbClr val="0000FF"/>
                </a:solidFill>
                <a:prstDash val="solid"/>
                <a:headEnd type="none" w="med" len="med"/>
                <a:tailEnd type="none" w="med" len="med"/>
              </a:ln>
            </p:spPr>
          </p:sp>
          <p:sp>
            <p:nvSpPr>
              <p:cNvPr id="85245" name="Line 10056"/>
              <p:cNvSpPr/>
              <p:nvPr/>
            </p:nvSpPr>
            <p:spPr>
              <a:xfrm>
                <a:off x="2822" y="2149"/>
                <a:ext cx="5" cy="0"/>
              </a:xfrm>
              <a:prstGeom prst="line">
                <a:avLst/>
              </a:prstGeom>
              <a:ln w="11113" cap="flat" cmpd="sng">
                <a:solidFill>
                  <a:srgbClr val="0000FF"/>
                </a:solidFill>
                <a:prstDash val="solid"/>
                <a:headEnd type="none" w="med" len="med"/>
                <a:tailEnd type="none" w="med" len="med"/>
              </a:ln>
            </p:spPr>
          </p:sp>
          <p:sp>
            <p:nvSpPr>
              <p:cNvPr id="85246" name="Line 10057"/>
              <p:cNvSpPr/>
              <p:nvPr/>
            </p:nvSpPr>
            <p:spPr>
              <a:xfrm>
                <a:off x="2824" y="2162"/>
                <a:ext cx="0" cy="12"/>
              </a:xfrm>
              <a:prstGeom prst="line">
                <a:avLst/>
              </a:prstGeom>
              <a:ln w="11113" cap="flat" cmpd="sng">
                <a:solidFill>
                  <a:srgbClr val="0000FF"/>
                </a:solidFill>
                <a:prstDash val="solid"/>
                <a:headEnd type="none" w="med" len="med"/>
                <a:tailEnd type="none" w="med" len="med"/>
              </a:ln>
            </p:spPr>
          </p:sp>
        </p:grpSp>
      </p:grpSp>
      <p:sp>
        <p:nvSpPr>
          <p:cNvPr id="84995" name="矩形 1"/>
          <p:cNvSpPr/>
          <p:nvPr/>
        </p:nvSpPr>
        <p:spPr>
          <a:xfrm>
            <a:off x="2843213" y="4540250"/>
            <a:ext cx="3960812" cy="2308225"/>
          </a:xfrm>
          <a:prstGeom prst="rect">
            <a:avLst/>
          </a:prstGeom>
          <a:noFill/>
          <a:ln w="9525">
            <a:noFill/>
          </a:ln>
        </p:spPr>
        <p:txBody>
          <a:bodyPr>
            <a:spAutoFit/>
          </a:bodyPr>
          <a:p>
            <a:pPr marL="342900" indent="-342900">
              <a:buAutoNum type="arabicPeriod"/>
            </a:pPr>
            <a:r>
              <a:rPr lang="zh-CN" altLang="en-US" sz="1600" b="1" dirty="0">
                <a:solidFill>
                  <a:srgbClr val="FF0000"/>
                </a:solidFill>
                <a:latin typeface="Arial" panose="020B0604020202020204" pitchFamily="34" charset="0"/>
              </a:rPr>
              <a:t>发现两条火山带下存在通往地幔的岩浆通道 </a:t>
            </a:r>
            <a:r>
              <a:rPr lang="en-US" altLang="zh-CN" sz="1600" b="1" dirty="0">
                <a:solidFill>
                  <a:srgbClr val="FF0000"/>
                </a:solidFill>
                <a:latin typeface="Arial" panose="020B0604020202020204" pitchFamily="34" charset="0"/>
              </a:rPr>
              <a:t>,</a:t>
            </a:r>
            <a:r>
              <a:rPr lang="zh-CN" altLang="en-US" sz="1600" b="1" dirty="0">
                <a:solidFill>
                  <a:srgbClr val="FF0000"/>
                </a:solidFill>
                <a:latin typeface="Arial" panose="020B0604020202020204" pitchFamily="34" charset="0"/>
              </a:rPr>
              <a:t>岩浆通道似乎正在冷却 </a:t>
            </a:r>
            <a:r>
              <a:rPr lang="en-US" altLang="zh-CN" sz="1600" b="1" dirty="0">
                <a:solidFill>
                  <a:srgbClr val="FF0000"/>
                </a:solidFill>
                <a:latin typeface="Arial" panose="020B0604020202020204" pitchFamily="34" charset="0"/>
              </a:rPr>
              <a:t>,</a:t>
            </a:r>
            <a:r>
              <a:rPr lang="zh-CN" altLang="en-US" sz="1600" b="1" dirty="0">
                <a:solidFill>
                  <a:srgbClr val="FF0000"/>
                </a:solidFill>
                <a:latin typeface="Arial" panose="020B0604020202020204" pitchFamily="34" charset="0"/>
              </a:rPr>
              <a:t>但其中一条在</a:t>
            </a:r>
            <a:r>
              <a:rPr lang="en-US" altLang="zh-CN" sz="1600" b="1" dirty="0">
                <a:solidFill>
                  <a:srgbClr val="FF0000"/>
                </a:solidFill>
                <a:latin typeface="Arial" panose="020B0604020202020204" pitchFamily="34" charset="0"/>
              </a:rPr>
              <a:t>10</a:t>
            </a:r>
            <a:r>
              <a:rPr lang="zh-CN" altLang="en-US" sz="1600" b="1" dirty="0">
                <a:solidFill>
                  <a:srgbClr val="FF0000"/>
                </a:solidFill>
                <a:latin typeface="Arial" panose="020B0604020202020204" pitchFamily="34" charset="0"/>
              </a:rPr>
              <a:t>～</a:t>
            </a:r>
            <a:r>
              <a:rPr lang="en-US" altLang="zh-CN" sz="1600" b="1" dirty="0">
                <a:solidFill>
                  <a:srgbClr val="FF0000"/>
                </a:solidFill>
                <a:latin typeface="Arial" panose="020B0604020202020204" pitchFamily="34" charset="0"/>
              </a:rPr>
              <a:t>12km</a:t>
            </a:r>
            <a:r>
              <a:rPr lang="zh-CN" altLang="en-US" sz="1600" b="1" dirty="0">
                <a:solidFill>
                  <a:srgbClr val="FF0000"/>
                </a:solidFill>
                <a:latin typeface="Arial" panose="020B0604020202020204" pitchFamily="34" charset="0"/>
              </a:rPr>
              <a:t>还保持着较高的热状态 </a:t>
            </a:r>
            <a:r>
              <a:rPr lang="en-US" altLang="zh-CN" sz="1600" b="1" dirty="0">
                <a:solidFill>
                  <a:srgbClr val="FF0000"/>
                </a:solidFill>
                <a:latin typeface="Arial" panose="020B0604020202020204" pitchFamily="34" charset="0"/>
              </a:rPr>
              <a:t>;</a:t>
            </a:r>
            <a:endParaRPr lang="en-US" altLang="zh-CN" sz="1600" b="1" dirty="0">
              <a:solidFill>
                <a:srgbClr val="FF0000"/>
              </a:solidFill>
              <a:latin typeface="Arial" panose="020B0604020202020204" pitchFamily="34" charset="0"/>
            </a:endParaRPr>
          </a:p>
          <a:p>
            <a:pPr marL="342900" indent="-342900">
              <a:buAutoNum type="arabicPeriod"/>
            </a:pPr>
            <a:r>
              <a:rPr lang="zh-CN" altLang="en-US" sz="1600" b="1" dirty="0">
                <a:solidFill>
                  <a:srgbClr val="FF0000"/>
                </a:solidFill>
                <a:latin typeface="Arial" panose="020B0604020202020204" pitchFamily="34" charset="0"/>
              </a:rPr>
              <a:t>两条火山条带似乎具有相同的通往地幔的地下岩浆通道</a:t>
            </a:r>
            <a:r>
              <a:rPr lang="en-US" altLang="zh-CN" sz="1600" b="1" dirty="0">
                <a:solidFill>
                  <a:srgbClr val="FF0000"/>
                </a:solidFill>
                <a:latin typeface="Arial" panose="020B0604020202020204" pitchFamily="34" charset="0"/>
              </a:rPr>
              <a:t>.</a:t>
            </a:r>
            <a:endParaRPr lang="en-US" altLang="zh-CN" sz="1600" b="1" dirty="0">
              <a:solidFill>
                <a:srgbClr val="FF0000"/>
              </a:solidFill>
              <a:latin typeface="Arial" panose="020B0604020202020204" pitchFamily="34" charset="0"/>
            </a:endParaRPr>
          </a:p>
          <a:p>
            <a:pPr marL="342900" indent="-342900">
              <a:buAutoNum type="arabicPeriod"/>
            </a:pPr>
            <a:r>
              <a:rPr lang="zh-CN" altLang="en-US" sz="1600" b="1" dirty="0">
                <a:solidFill>
                  <a:srgbClr val="FF0000"/>
                </a:solidFill>
                <a:latin typeface="Arial" panose="020B0604020202020204" pitchFamily="34" charset="0"/>
              </a:rPr>
              <a:t>需开展长剖面和面积探测，以得到更大深度和</a:t>
            </a:r>
            <a:r>
              <a:rPr lang="en-US" altLang="zh-CN" sz="1600" b="1" dirty="0">
                <a:solidFill>
                  <a:srgbClr val="FF0000"/>
                </a:solidFill>
                <a:latin typeface="Arial" panose="020B0604020202020204" pitchFamily="34" charset="0"/>
              </a:rPr>
              <a:t>3</a:t>
            </a:r>
            <a:r>
              <a:rPr lang="zh-CN" altLang="en-US" sz="1600" b="1" dirty="0">
                <a:solidFill>
                  <a:srgbClr val="FF0000"/>
                </a:solidFill>
                <a:latin typeface="Arial" panose="020B0604020202020204" pitchFamily="34" charset="0"/>
              </a:rPr>
              <a:t>维的电性结构，并结合岩石实验结果，估算熔融状态。</a:t>
            </a:r>
            <a:endParaRPr lang="zh-CN" altLang="en-US" sz="1600" b="1" dirty="0">
              <a:solidFill>
                <a:srgbClr val="FF000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8750" y="198438"/>
            <a:ext cx="5708650" cy="11430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安培定律、高斯定律</a:t>
            </a:r>
            <a:endPar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52227" name="Picture 2"/>
          <p:cNvPicPr>
            <a:picLocks noChangeAspect="1"/>
          </p:cNvPicPr>
          <p:nvPr/>
        </p:nvPicPr>
        <p:blipFill>
          <a:blip r:embed="rId1"/>
          <a:stretch>
            <a:fillRect/>
          </a:stretch>
        </p:blipFill>
        <p:spPr>
          <a:xfrm>
            <a:off x="6084888" y="476250"/>
            <a:ext cx="2609850" cy="3171825"/>
          </a:xfrm>
          <a:prstGeom prst="rect">
            <a:avLst/>
          </a:prstGeom>
          <a:noFill/>
          <a:ln w="9525">
            <a:noFill/>
          </a:ln>
        </p:spPr>
      </p:pic>
      <p:sp>
        <p:nvSpPr>
          <p:cNvPr id="52228" name="TextBox 5"/>
          <p:cNvSpPr txBox="1"/>
          <p:nvPr/>
        </p:nvSpPr>
        <p:spPr>
          <a:xfrm>
            <a:off x="5724525" y="3933825"/>
            <a:ext cx="3419475" cy="175418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en-US" altLang="zh-CN" sz="1800" b="1" dirty="0"/>
              <a:t>Johann Carl Friedrich Gauss</a:t>
            </a:r>
            <a:endParaRPr lang="en-US" altLang="zh-CN" sz="1800" b="1" dirty="0"/>
          </a:p>
          <a:p>
            <a:pPr marL="0" lvl="0" indent="0" algn="ctr" eaLnBrk="1" hangingPunct="1">
              <a:spcBef>
                <a:spcPct val="0"/>
              </a:spcBef>
              <a:buClrTx/>
              <a:buSzTx/>
              <a:buFontTx/>
              <a:buNone/>
            </a:pPr>
            <a:r>
              <a:rPr lang="en-US" altLang="zh-CN" sz="1800" b="1" dirty="0"/>
              <a:t>(1777-1855)</a:t>
            </a:r>
            <a:endParaRPr lang="en-US" altLang="zh-CN" sz="1800" b="1" dirty="0"/>
          </a:p>
          <a:p>
            <a:pPr marL="0" lvl="0" indent="0" eaLnBrk="1" hangingPunct="1">
              <a:spcBef>
                <a:spcPct val="0"/>
              </a:spcBef>
              <a:buClrTx/>
              <a:buSzTx/>
              <a:buFontTx/>
              <a:buNone/>
            </a:pPr>
            <a:endParaRPr lang="en-US" altLang="zh-CN" sz="1800" b="1" dirty="0"/>
          </a:p>
          <a:p>
            <a:pPr marL="0" lvl="0" indent="0" eaLnBrk="1" hangingPunct="1">
              <a:lnSpc>
                <a:spcPct val="150000"/>
              </a:lnSpc>
              <a:spcBef>
                <a:spcPct val="0"/>
              </a:spcBef>
              <a:buClrTx/>
              <a:buSzTx/>
              <a:buFontTx/>
              <a:buNone/>
            </a:pPr>
            <a:r>
              <a:rPr lang="zh-CN" altLang="en-US" sz="1800" b="1" dirty="0"/>
              <a:t>创建了地磁场的球谐分析理论</a:t>
            </a:r>
            <a:endParaRPr lang="en-US" altLang="zh-CN" sz="1800" b="1" dirty="0"/>
          </a:p>
          <a:p>
            <a:pPr marL="0" lvl="0" indent="0" eaLnBrk="1" hangingPunct="1">
              <a:lnSpc>
                <a:spcPct val="150000"/>
              </a:lnSpc>
              <a:spcBef>
                <a:spcPct val="0"/>
              </a:spcBef>
              <a:buClrTx/>
              <a:buSzTx/>
              <a:buFontTx/>
              <a:buNone/>
            </a:pPr>
            <a:r>
              <a:rPr lang="zh-CN" altLang="en-US" sz="1800" b="1" dirty="0"/>
              <a:t>和全球性的地磁观测系统</a:t>
            </a:r>
            <a:endParaRPr lang="en-US" altLang="zh-CN" sz="1800" b="1" dirty="0"/>
          </a:p>
        </p:txBody>
      </p:sp>
      <p:pic>
        <p:nvPicPr>
          <p:cNvPr id="52229" name="Picture 9"/>
          <p:cNvPicPr>
            <a:picLocks noChangeAspect="1"/>
          </p:cNvPicPr>
          <p:nvPr/>
        </p:nvPicPr>
        <p:blipFill>
          <a:blip r:embed="rId2"/>
          <a:stretch>
            <a:fillRect/>
          </a:stretch>
        </p:blipFill>
        <p:spPr>
          <a:xfrm>
            <a:off x="1116013" y="1700213"/>
            <a:ext cx="3384550" cy="649287"/>
          </a:xfrm>
          <a:prstGeom prst="rect">
            <a:avLst/>
          </a:prstGeom>
          <a:noFill/>
          <a:ln w="9525">
            <a:noFill/>
          </a:ln>
        </p:spPr>
      </p:pic>
      <p:sp>
        <p:nvSpPr>
          <p:cNvPr id="52230" name="TextBox 7"/>
          <p:cNvSpPr txBox="1"/>
          <p:nvPr/>
        </p:nvSpPr>
        <p:spPr>
          <a:xfrm>
            <a:off x="138113" y="2476500"/>
            <a:ext cx="4824412" cy="8302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 穿过封闭曲面的磁场通量为</a:t>
            </a:r>
            <a:r>
              <a:rPr lang="en-US" altLang="zh-CN" sz="2400" b="1" dirty="0"/>
              <a:t>0</a:t>
            </a:r>
            <a:r>
              <a:rPr lang="zh-CN" altLang="en-US" sz="2400" b="1" dirty="0"/>
              <a:t>，磁场为无源场，不存在磁单极子。</a:t>
            </a:r>
            <a:endParaRPr lang="zh-CN" altLang="en-US" sz="2400" b="1" dirty="0"/>
          </a:p>
        </p:txBody>
      </p:sp>
      <p:pic>
        <p:nvPicPr>
          <p:cNvPr id="52231" name="Picture 10"/>
          <p:cNvPicPr>
            <a:picLocks noChangeAspect="1"/>
          </p:cNvPicPr>
          <p:nvPr/>
        </p:nvPicPr>
        <p:blipFill>
          <a:blip r:embed="rId3"/>
          <a:stretch>
            <a:fillRect/>
          </a:stretch>
        </p:blipFill>
        <p:spPr>
          <a:xfrm>
            <a:off x="900113" y="4149725"/>
            <a:ext cx="3754437" cy="792163"/>
          </a:xfrm>
          <a:prstGeom prst="rect">
            <a:avLst/>
          </a:prstGeom>
          <a:noFill/>
          <a:ln w="9525">
            <a:noFill/>
          </a:ln>
        </p:spPr>
      </p:pic>
      <p:sp>
        <p:nvSpPr>
          <p:cNvPr id="52232" name="TextBox 9"/>
          <p:cNvSpPr txBox="1"/>
          <p:nvPr/>
        </p:nvSpPr>
        <p:spPr>
          <a:xfrm>
            <a:off x="187325" y="5273675"/>
            <a:ext cx="4824413" cy="8302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 穿过封闭曲面的电场通量，其值等于曲面所包围的体电荷密度。</a:t>
            </a:r>
            <a:endParaRPr lang="zh-CN" altLang="en-US" sz="2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7762" name="图片 130049" descr="图6(ok)1r"/>
          <p:cNvPicPr>
            <a:picLocks noChangeAspect="1"/>
          </p:cNvPicPr>
          <p:nvPr/>
        </p:nvPicPr>
        <p:blipFill>
          <a:blip r:embed="rId1"/>
          <a:stretch>
            <a:fillRect/>
          </a:stretch>
        </p:blipFill>
        <p:spPr>
          <a:xfrm>
            <a:off x="179388" y="574040"/>
            <a:ext cx="8531225" cy="3284538"/>
          </a:xfrm>
          <a:prstGeom prst="rect">
            <a:avLst/>
          </a:prstGeom>
          <a:noFill/>
          <a:ln w="15875" cap="flat" cmpd="sng">
            <a:solidFill>
              <a:schemeClr val="tx1"/>
            </a:solidFill>
            <a:prstDash val="solid"/>
            <a:miter/>
            <a:headEnd type="none" w="med" len="med"/>
            <a:tailEnd type="none" w="med" len="med"/>
          </a:ln>
        </p:spPr>
      </p:pic>
      <p:pic>
        <p:nvPicPr>
          <p:cNvPr id="117763" name="图片 130052" descr="973人工地震"/>
          <p:cNvPicPr>
            <a:picLocks noChangeAspect="1"/>
          </p:cNvPicPr>
          <p:nvPr/>
        </p:nvPicPr>
        <p:blipFill>
          <a:blip r:embed="rId2"/>
          <a:stretch>
            <a:fillRect/>
          </a:stretch>
        </p:blipFill>
        <p:spPr>
          <a:xfrm>
            <a:off x="-36830" y="3860165"/>
            <a:ext cx="8779510" cy="3023870"/>
          </a:xfrm>
          <a:prstGeom prst="rect">
            <a:avLst/>
          </a:prstGeom>
          <a:noFill/>
          <a:ln w="9525">
            <a:noFill/>
          </a:ln>
        </p:spPr>
      </p:pic>
      <p:sp>
        <p:nvSpPr>
          <p:cNvPr id="120840" name="Rectangle 3"/>
          <p:cNvSpPr/>
          <p:nvPr/>
        </p:nvSpPr>
        <p:spPr>
          <a:xfrm>
            <a:off x="250825" y="-17780"/>
            <a:ext cx="8316595" cy="512445"/>
          </a:xfrm>
          <a:prstGeom prst="rect">
            <a:avLst/>
          </a:prstGeom>
          <a:solidFill>
            <a:srgbClr val="AFFFB3"/>
          </a:solidFill>
          <a:ln w="9525">
            <a:noFill/>
          </a:ln>
        </p:spPr>
        <p:txBody>
          <a:bodyPr lIns="71755" tIns="0" rIns="71755" bIns="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lnSpc>
                <a:spcPct val="130000"/>
              </a:lnSpc>
              <a:buClr>
                <a:schemeClr val="folHlink"/>
              </a:buClr>
              <a:buSzPct val="60000"/>
              <a:buNone/>
            </a:pPr>
            <a:r>
              <a:rPr lang="zh-CN" altLang="en-US" sz="2800" b="1" kern="0" noProof="0" dirty="0">
                <a:ln>
                  <a:noFill/>
                </a:ln>
                <a:solidFill>
                  <a:srgbClr val="FF33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sym typeface="+mn-ea"/>
              </a:rPr>
              <a:t>三、</a:t>
            </a:r>
            <a:r>
              <a:rPr lang="zh-CN" altLang="en-US" sz="2800" b="1" kern="0" noProof="0" dirty="0">
                <a:ln>
                  <a:noFill/>
                </a:ln>
                <a:solidFill>
                  <a:srgbClr val="FF3300"/>
                </a:solidFill>
                <a:effectLst>
                  <a:outerShdw blurRad="38100" dist="38100" dir="2700000" algn="tl">
                    <a:srgbClr val="000000"/>
                  </a:outerShdw>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MT </a:t>
            </a:r>
            <a:r>
              <a:rPr lang="zh-CN" altLang="en-US" sz="2800" b="1" kern="0" noProof="0" dirty="0">
                <a:ln>
                  <a:noFill/>
                </a:ln>
                <a:solidFill>
                  <a:srgbClr val="FF33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sym typeface="+mn-ea"/>
              </a:rPr>
              <a:t>在地球内部电性结构探测</a:t>
            </a:r>
            <a:r>
              <a:rPr lang="en-US" altLang="zh-CN" sz="2800" b="1" kern="0" noProof="0" dirty="0">
                <a:ln>
                  <a:noFill/>
                </a:ln>
                <a:solidFill>
                  <a:srgbClr val="FF33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sym typeface="+mn-ea"/>
              </a:rPr>
              <a:t> </a:t>
            </a:r>
            <a:r>
              <a:rPr lang="zh-CN" altLang="en-US" sz="2800" b="1" kern="0" noProof="0" dirty="0">
                <a:ln>
                  <a:noFill/>
                </a:ln>
                <a:solidFill>
                  <a:srgbClr val="FF3300"/>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sym typeface="+mn-ea"/>
              </a:rPr>
              <a:t>的应用</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6443980" y="3521710"/>
            <a:ext cx="2181225" cy="337185"/>
          </a:xfrm>
          <a:prstGeom prst="rect">
            <a:avLst/>
          </a:prstGeom>
          <a:noFill/>
        </p:spPr>
        <p:txBody>
          <a:bodyPr wrap="square" rtlCol="0">
            <a:spAutoFit/>
          </a:bodyPr>
          <a:p>
            <a:r>
              <a:rPr lang="zh-CN" altLang="en-US" sz="1600">
                <a:solidFill>
                  <a:srgbClr val="FF0000"/>
                </a:solidFill>
              </a:rPr>
              <a:t>（汤吉等，</a:t>
            </a:r>
            <a:r>
              <a:rPr lang="en-US" altLang="zh-CN" sz="1600">
                <a:solidFill>
                  <a:srgbClr val="FF0000"/>
                </a:solidFill>
              </a:rPr>
              <a:t>2005</a:t>
            </a:r>
            <a:r>
              <a:rPr lang="zh-CN" altLang="en-US" sz="1600">
                <a:solidFill>
                  <a:srgbClr val="FF0000"/>
                </a:solidFill>
              </a:rPr>
              <a:t>）</a:t>
            </a:r>
            <a:endParaRPr lang="zh-CN" altLang="en-US" sz="1600">
              <a:solidFill>
                <a:srgbClr val="FF0000"/>
              </a:solidFill>
            </a:endParaRPr>
          </a:p>
        </p:txBody>
      </p:sp>
      <p:sp>
        <p:nvSpPr>
          <p:cNvPr id="4" name="文本框 3"/>
          <p:cNvSpPr txBox="1"/>
          <p:nvPr/>
        </p:nvSpPr>
        <p:spPr>
          <a:xfrm>
            <a:off x="6443980" y="6597650"/>
            <a:ext cx="2181225" cy="337185"/>
          </a:xfrm>
          <a:prstGeom prst="rect">
            <a:avLst/>
          </a:prstGeom>
          <a:noFill/>
        </p:spPr>
        <p:txBody>
          <a:bodyPr wrap="square" rtlCol="0">
            <a:spAutoFit/>
          </a:bodyPr>
          <a:p>
            <a:r>
              <a:rPr lang="zh-CN" altLang="en-US" sz="1600">
                <a:solidFill>
                  <a:srgbClr val="FF0000"/>
                </a:solidFill>
              </a:rPr>
              <a:t>（李松林等，</a:t>
            </a:r>
            <a:r>
              <a:rPr lang="en-US" altLang="zh-CN" sz="1600">
                <a:solidFill>
                  <a:srgbClr val="FF0000"/>
                </a:solidFill>
              </a:rPr>
              <a:t>2003</a:t>
            </a:r>
            <a:r>
              <a:rPr lang="zh-CN" altLang="en-US" sz="1600">
                <a:solidFill>
                  <a:srgbClr val="FF0000"/>
                </a:solidFill>
              </a:rPr>
              <a:t>）</a:t>
            </a:r>
            <a:endParaRPr lang="zh-CN" altLang="en-US" sz="160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0834" name="Picture 2" descr="YH3_EM_2D"/>
          <p:cNvPicPr>
            <a:picLocks noChangeAspect="1"/>
          </p:cNvPicPr>
          <p:nvPr/>
        </p:nvPicPr>
        <p:blipFill>
          <a:blip r:embed="rId1"/>
          <a:stretch>
            <a:fillRect/>
          </a:stretch>
        </p:blipFill>
        <p:spPr>
          <a:xfrm>
            <a:off x="5257800" y="3276600"/>
            <a:ext cx="3886200" cy="2971800"/>
          </a:xfrm>
          <a:prstGeom prst="rect">
            <a:avLst/>
          </a:prstGeom>
          <a:noFill/>
          <a:ln w="9525">
            <a:noFill/>
          </a:ln>
        </p:spPr>
      </p:pic>
      <p:pic>
        <p:nvPicPr>
          <p:cNvPr id="120835" name="Picture 3" descr="玛纳斯MT_inv"/>
          <p:cNvPicPr>
            <a:picLocks noChangeAspect="1"/>
          </p:cNvPicPr>
          <p:nvPr/>
        </p:nvPicPr>
        <p:blipFill>
          <a:blip r:embed="rId2"/>
          <a:stretch>
            <a:fillRect/>
          </a:stretch>
        </p:blipFill>
        <p:spPr>
          <a:xfrm>
            <a:off x="963295" y="3284855"/>
            <a:ext cx="4256405" cy="2976245"/>
          </a:xfrm>
          <a:prstGeom prst="rect">
            <a:avLst/>
          </a:prstGeom>
          <a:noFill/>
          <a:ln w="9525">
            <a:noFill/>
          </a:ln>
        </p:spPr>
      </p:pic>
      <p:graphicFrame>
        <p:nvGraphicFramePr>
          <p:cNvPr id="675844" name="Object 4"/>
          <p:cNvGraphicFramePr>
            <a:graphicFrameLocks noChangeAspect="1"/>
          </p:cNvGraphicFramePr>
          <p:nvPr/>
        </p:nvGraphicFramePr>
        <p:xfrm>
          <a:off x="838200" y="838200"/>
          <a:ext cx="5334000" cy="2130425"/>
        </p:xfrm>
        <a:graphic>
          <a:graphicData uri="http://schemas.openxmlformats.org/presentationml/2006/ole">
            <mc:AlternateContent xmlns:mc="http://schemas.openxmlformats.org/markup-compatibility/2006">
              <mc:Choice xmlns:v="urn:schemas-microsoft-com:vml" Requires="v">
                <p:oleObj spid="_x0000_s3076" name="" r:id="rId3" imgW="7324725" imgH="2171700" progId="Paint.Picture">
                  <p:embed/>
                </p:oleObj>
              </mc:Choice>
              <mc:Fallback>
                <p:oleObj name="" r:id="rId3" imgW="7324725" imgH="2171700" progId="Paint.Picture">
                  <p:embed/>
                  <p:pic>
                    <p:nvPicPr>
                      <p:cNvPr id="0" name="图片 3075"/>
                      <p:cNvPicPr/>
                      <p:nvPr/>
                    </p:nvPicPr>
                    <p:blipFill>
                      <a:blip r:embed="rId4"/>
                      <a:stretch>
                        <a:fillRect/>
                      </a:stretch>
                    </p:blipFill>
                    <p:spPr>
                      <a:xfrm>
                        <a:off x="838200" y="838200"/>
                        <a:ext cx="5334000" cy="2130425"/>
                      </a:xfrm>
                      <a:prstGeom prst="rect">
                        <a:avLst/>
                      </a:prstGeom>
                      <a:noFill/>
                      <a:ln w="38100">
                        <a:noFill/>
                        <a:miter/>
                      </a:ln>
                    </p:spPr>
                  </p:pic>
                </p:oleObj>
              </mc:Fallback>
            </mc:AlternateContent>
          </a:graphicData>
        </a:graphic>
      </p:graphicFrame>
      <p:sp>
        <p:nvSpPr>
          <p:cNvPr id="120837" name="Text Box 5"/>
          <p:cNvSpPr txBox="1"/>
          <p:nvPr/>
        </p:nvSpPr>
        <p:spPr>
          <a:xfrm>
            <a:off x="228600" y="838200"/>
            <a:ext cx="742950" cy="5626100"/>
          </a:xfrm>
          <a:prstGeom prst="rect">
            <a:avLst/>
          </a:prstGeom>
          <a:solidFill>
            <a:srgbClr val="FFFFCC"/>
          </a:solidFill>
          <a:ln w="9525" cap="flat" cmpd="sng">
            <a:solidFill>
              <a:srgbClr val="66FF33"/>
            </a:solidFill>
            <a:prstDash val="solid"/>
            <a:miter/>
            <a:headEnd type="none" w="med" len="med"/>
            <a:tailEnd type="none" w="med" len="med"/>
          </a:ln>
        </p:spPr>
        <p:txBody>
          <a:bodyPr vert="eaVert"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3600" b="1" dirty="0">
                <a:solidFill>
                  <a:srgbClr val="0000FF"/>
                </a:solidFill>
                <a:latin typeface="Times New Roman" panose="02020603050405020304" pitchFamily="18" charset="0"/>
              </a:rPr>
              <a:t>地震区地壳上 地幔结构研究</a:t>
            </a:r>
            <a:endParaRPr lang="zh-CN" altLang="en-US" sz="3600" b="1" dirty="0">
              <a:solidFill>
                <a:srgbClr val="0000FF"/>
              </a:solidFill>
              <a:latin typeface="Times New Roman" panose="02020603050405020304" pitchFamily="18" charset="0"/>
            </a:endParaRPr>
          </a:p>
        </p:txBody>
      </p:sp>
      <p:pic>
        <p:nvPicPr>
          <p:cNvPr id="120838" name="Picture 6" descr="邢台_EMAP"/>
          <p:cNvPicPr>
            <a:picLocks noChangeAspect="1"/>
          </p:cNvPicPr>
          <p:nvPr/>
        </p:nvPicPr>
        <p:blipFill>
          <a:blip r:embed="rId5"/>
          <a:stretch>
            <a:fillRect/>
          </a:stretch>
        </p:blipFill>
        <p:spPr>
          <a:xfrm>
            <a:off x="6019800" y="914400"/>
            <a:ext cx="2743200" cy="1981200"/>
          </a:xfrm>
          <a:prstGeom prst="rect">
            <a:avLst/>
          </a:prstGeom>
          <a:noFill/>
          <a:ln w="9525">
            <a:noFill/>
          </a:ln>
        </p:spPr>
      </p:pic>
      <p:graphicFrame>
        <p:nvGraphicFramePr>
          <p:cNvPr id="2" name="对象 1"/>
          <p:cNvGraphicFramePr>
            <a:graphicFrameLocks noChangeAspect="1"/>
          </p:cNvGraphicFramePr>
          <p:nvPr/>
        </p:nvGraphicFramePr>
        <p:xfrm>
          <a:off x="971550" y="2844800"/>
          <a:ext cx="5048250" cy="439738"/>
        </p:xfrm>
        <a:graphic>
          <a:graphicData uri="http://schemas.openxmlformats.org/presentationml/2006/ole">
            <mc:AlternateContent xmlns:mc="http://schemas.openxmlformats.org/markup-compatibility/2006">
              <mc:Choice xmlns:v="urn:schemas-microsoft-com:vml" Requires="v">
                <p:oleObj spid="_x0000_s3077" name="" r:id="rId6" imgW="7229475" imgH="628650" progId="PBrush">
                  <p:embed/>
                </p:oleObj>
              </mc:Choice>
              <mc:Fallback>
                <p:oleObj name="" r:id="rId6" imgW="7229475" imgH="628650" progId="PBrush">
                  <p:embed/>
                  <p:pic>
                    <p:nvPicPr>
                      <p:cNvPr id="0" name="图片 3076"/>
                      <p:cNvPicPr/>
                      <p:nvPr/>
                    </p:nvPicPr>
                    <p:blipFill>
                      <a:blip r:embed="rId7"/>
                      <a:stretch>
                        <a:fillRect/>
                      </a:stretch>
                    </p:blipFill>
                    <p:spPr>
                      <a:xfrm>
                        <a:off x="971550" y="2844800"/>
                        <a:ext cx="5048250" cy="439738"/>
                      </a:xfrm>
                      <a:prstGeom prst="rect">
                        <a:avLst/>
                      </a:prstGeom>
                      <a:noFill/>
                      <a:ln w="38100">
                        <a:noFill/>
                        <a:miter/>
                      </a:ln>
                    </p:spPr>
                  </p:pic>
                </p:oleObj>
              </mc:Fallback>
            </mc:AlternateContent>
          </a:graphicData>
        </a:graphic>
      </p:graphicFrame>
      <p:sp>
        <p:nvSpPr>
          <p:cNvPr id="120840" name="Rectangle 3"/>
          <p:cNvSpPr/>
          <p:nvPr/>
        </p:nvSpPr>
        <p:spPr>
          <a:xfrm>
            <a:off x="458788" y="44450"/>
            <a:ext cx="8316912" cy="755650"/>
          </a:xfrm>
          <a:prstGeom prst="rect">
            <a:avLst/>
          </a:prstGeom>
          <a:solidFill>
            <a:srgbClr val="AFFFB3"/>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342900" lvl="0" indent="-342900" eaLnBrk="1" hangingPunct="1">
              <a:lnSpc>
                <a:spcPct val="130000"/>
              </a:lnSpc>
              <a:buClr>
                <a:schemeClr val="folHlink"/>
              </a:buClr>
              <a:buSzPct val="60000"/>
            </a:pPr>
            <a:r>
              <a:rPr lang="en-US" altLang="zh-CN" b="1" dirty="0">
                <a:solidFill>
                  <a:srgbClr val="FF0000"/>
                </a:solidFill>
                <a:latin typeface="华文中宋" panose="02010600040101010101" pitchFamily="2" charset="-122"/>
                <a:ea typeface="华文中宋" panose="02010600040101010101" pitchFamily="2" charset="-122"/>
              </a:rPr>
              <a:t>MT </a:t>
            </a:r>
            <a:r>
              <a:rPr lang="zh-CN" altLang="en-US" b="1" dirty="0">
                <a:solidFill>
                  <a:srgbClr val="FF0000"/>
                </a:solidFill>
                <a:latin typeface="华文中宋" panose="02010600040101010101" pitchFamily="2" charset="-122"/>
                <a:ea typeface="华文中宋" panose="02010600040101010101" pitchFamily="2" charset="-122"/>
              </a:rPr>
              <a:t>孕震环境探测的应用</a:t>
            </a:r>
            <a:endParaRPr lang="zh-CN" altLang="en-US" b="1" dirty="0">
              <a:solidFill>
                <a:srgbClr val="FF0000"/>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4558030" y="6416040"/>
            <a:ext cx="4585970" cy="368300"/>
          </a:xfrm>
          <a:prstGeom prst="rect">
            <a:avLst/>
          </a:prstGeom>
          <a:noFill/>
        </p:spPr>
        <p:txBody>
          <a:bodyPr wrap="square" rtlCol="0">
            <a:spAutoFit/>
          </a:bodyPr>
          <a:p>
            <a:r>
              <a:rPr lang="zh-CN" altLang="en-US"/>
              <a:t>（詹艳等，</a:t>
            </a:r>
            <a:r>
              <a:rPr lang="en-US" altLang="zh-CN"/>
              <a:t>1998</a:t>
            </a:r>
            <a:r>
              <a:rPr lang="zh-CN" altLang="en-US"/>
              <a:t>；</a:t>
            </a:r>
            <a:r>
              <a:rPr lang="en-US" altLang="zh-CN"/>
              <a:t>2002</a:t>
            </a:r>
            <a:r>
              <a:rPr lang="zh-CN" altLang="en-US"/>
              <a:t>；赵国泽等，</a:t>
            </a:r>
            <a:r>
              <a:rPr lang="en-US" altLang="zh-CN"/>
              <a:t>1996</a:t>
            </a:r>
            <a:r>
              <a:rPr lang="zh-CN" altLang="en-US"/>
              <a:t>）</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75844"/>
                                        </p:tgtEl>
                                        <p:attrNameLst>
                                          <p:attrName>style.visibility</p:attrName>
                                        </p:attrNameLst>
                                      </p:cBhvr>
                                      <p:to>
                                        <p:strVal val="visible"/>
                                      </p:to>
                                    </p:set>
                                    <p:animEffect transition="in" filter="strips(downLeft)">
                                      <p:cBhvr>
                                        <p:cTn id="7" dur="500"/>
                                        <p:tgtEl>
                                          <p:spTgt spid="6758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7" name="Text Box 5"/>
          <p:cNvSpPr txBox="1"/>
          <p:nvPr/>
        </p:nvSpPr>
        <p:spPr>
          <a:xfrm>
            <a:off x="228600" y="838200"/>
            <a:ext cx="742950" cy="5626100"/>
          </a:xfrm>
          <a:prstGeom prst="rect">
            <a:avLst/>
          </a:prstGeom>
          <a:solidFill>
            <a:srgbClr val="FFFFCC"/>
          </a:solidFill>
          <a:ln w="9525" cap="flat" cmpd="sng">
            <a:solidFill>
              <a:srgbClr val="66FF33"/>
            </a:solidFill>
            <a:prstDash val="solid"/>
            <a:miter/>
            <a:headEnd type="none" w="med" len="med"/>
            <a:tailEnd type="none" w="med" len="med"/>
          </a:ln>
        </p:spPr>
        <p:txBody>
          <a:bodyPr vert="eaVert"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3600" b="1" dirty="0">
                <a:solidFill>
                  <a:srgbClr val="0000FF"/>
                </a:solidFill>
                <a:latin typeface="Times New Roman" panose="02020603050405020304" pitchFamily="18" charset="0"/>
              </a:rPr>
              <a:t>地震区地壳上 地幔结构研究</a:t>
            </a:r>
            <a:endParaRPr lang="zh-CN" altLang="en-US" sz="3600" b="1" dirty="0">
              <a:solidFill>
                <a:srgbClr val="0000FF"/>
              </a:solidFill>
              <a:latin typeface="Times New Roman" panose="02020603050405020304" pitchFamily="18" charset="0"/>
            </a:endParaRPr>
          </a:p>
        </p:txBody>
      </p:sp>
      <p:sp>
        <p:nvSpPr>
          <p:cNvPr id="120840" name="Rectangle 3"/>
          <p:cNvSpPr/>
          <p:nvPr/>
        </p:nvSpPr>
        <p:spPr>
          <a:xfrm>
            <a:off x="458788" y="44450"/>
            <a:ext cx="8316912" cy="755650"/>
          </a:xfrm>
          <a:prstGeom prst="rect">
            <a:avLst/>
          </a:prstGeom>
          <a:solidFill>
            <a:srgbClr val="AFFFB3"/>
          </a:solidFill>
          <a:ln w="9525">
            <a:noFill/>
          </a:ln>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342900" lvl="0" indent="-342900" eaLnBrk="1" hangingPunct="1">
              <a:lnSpc>
                <a:spcPct val="130000"/>
              </a:lnSpc>
              <a:buClr>
                <a:schemeClr val="folHlink"/>
              </a:buClr>
              <a:buSzPct val="60000"/>
            </a:pPr>
            <a:r>
              <a:rPr lang="en-US" altLang="zh-CN" b="1" dirty="0">
                <a:solidFill>
                  <a:srgbClr val="FF0000"/>
                </a:solidFill>
                <a:latin typeface="华文中宋" panose="02010600040101010101" pitchFamily="2" charset="-122"/>
                <a:ea typeface="华文中宋" panose="02010600040101010101" pitchFamily="2" charset="-122"/>
              </a:rPr>
              <a:t>MT </a:t>
            </a:r>
            <a:r>
              <a:rPr lang="zh-CN" altLang="en-US" b="1" dirty="0">
                <a:solidFill>
                  <a:srgbClr val="FF0000"/>
                </a:solidFill>
                <a:latin typeface="华文中宋" panose="02010600040101010101" pitchFamily="2" charset="-122"/>
                <a:ea typeface="华文中宋" panose="02010600040101010101" pitchFamily="2" charset="-122"/>
              </a:rPr>
              <a:t>孕震环境探测的应用</a:t>
            </a:r>
            <a:endParaRPr lang="zh-CN" altLang="en-US" b="1" dirty="0">
              <a:solidFill>
                <a:srgbClr val="FF0000"/>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1"/>
          <a:stretch>
            <a:fillRect/>
          </a:stretch>
        </p:blipFill>
        <p:spPr>
          <a:xfrm>
            <a:off x="1043305" y="838200"/>
            <a:ext cx="3237230" cy="2733675"/>
          </a:xfrm>
          <a:prstGeom prst="rect">
            <a:avLst/>
          </a:prstGeom>
        </p:spPr>
      </p:pic>
      <p:pic>
        <p:nvPicPr>
          <p:cNvPr id="4" name="图片 3"/>
          <p:cNvPicPr>
            <a:picLocks noChangeAspect="1"/>
          </p:cNvPicPr>
          <p:nvPr/>
        </p:nvPicPr>
        <p:blipFill>
          <a:blip r:embed="rId2"/>
          <a:stretch>
            <a:fillRect/>
          </a:stretch>
        </p:blipFill>
        <p:spPr>
          <a:xfrm>
            <a:off x="4427855" y="838200"/>
            <a:ext cx="4624705" cy="4922520"/>
          </a:xfrm>
          <a:prstGeom prst="rect">
            <a:avLst/>
          </a:prstGeom>
        </p:spPr>
      </p:pic>
      <p:pic>
        <p:nvPicPr>
          <p:cNvPr id="6" name="图片 5"/>
          <p:cNvPicPr>
            <a:picLocks noChangeAspect="1"/>
          </p:cNvPicPr>
          <p:nvPr/>
        </p:nvPicPr>
        <p:blipFill>
          <a:blip r:embed="rId3"/>
          <a:stretch>
            <a:fillRect/>
          </a:stretch>
        </p:blipFill>
        <p:spPr>
          <a:xfrm>
            <a:off x="899160" y="4151630"/>
            <a:ext cx="3445510" cy="1609090"/>
          </a:xfrm>
          <a:prstGeom prst="rect">
            <a:avLst/>
          </a:prstGeom>
        </p:spPr>
      </p:pic>
      <p:sp>
        <p:nvSpPr>
          <p:cNvPr id="7" name="文本框 6"/>
          <p:cNvSpPr txBox="1"/>
          <p:nvPr/>
        </p:nvSpPr>
        <p:spPr>
          <a:xfrm>
            <a:off x="1614170" y="6130290"/>
            <a:ext cx="3048000" cy="368300"/>
          </a:xfrm>
          <a:prstGeom prst="rect">
            <a:avLst/>
          </a:prstGeom>
          <a:noFill/>
        </p:spPr>
        <p:txBody>
          <a:bodyPr wrap="square" rtlCol="0">
            <a:spAutoFit/>
          </a:bodyPr>
          <a:p>
            <a:r>
              <a:rPr lang="en-US" altLang="zh-CN"/>
              <a:t>(Cai, et al  ,2016 ,GRL)</a:t>
            </a:r>
            <a:endParaRPr lang="en-US" altLang="zh-CN"/>
          </a:p>
        </p:txBody>
      </p:sp>
      <p:sp>
        <p:nvSpPr>
          <p:cNvPr id="2" name="文本框 1"/>
          <p:cNvSpPr txBox="1"/>
          <p:nvPr/>
        </p:nvSpPr>
        <p:spPr>
          <a:xfrm>
            <a:off x="1331595" y="3644900"/>
            <a:ext cx="2583180" cy="368300"/>
          </a:xfrm>
          <a:prstGeom prst="rect">
            <a:avLst/>
          </a:prstGeom>
          <a:noFill/>
        </p:spPr>
        <p:txBody>
          <a:bodyPr wrap="square" rtlCol="0">
            <a:spAutoFit/>
          </a:bodyPr>
          <a:p>
            <a:r>
              <a:rPr lang="zh-CN" altLang="en-US"/>
              <a:t>鲁甸地震孕震环境探测</a:t>
            </a:r>
            <a:endParaRPr lang="zh-CN"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32098" name="Object 2"/>
          <p:cNvGraphicFramePr>
            <a:graphicFrameLocks noChangeAspect="1"/>
          </p:cNvGraphicFramePr>
          <p:nvPr/>
        </p:nvGraphicFramePr>
        <p:xfrm>
          <a:off x="4641850" y="2348865"/>
          <a:ext cx="3639185" cy="4486910"/>
        </p:xfrm>
        <a:graphic>
          <a:graphicData uri="http://schemas.openxmlformats.org/presentationml/2006/ole">
            <mc:AlternateContent xmlns:mc="http://schemas.openxmlformats.org/markup-compatibility/2006">
              <mc:Choice xmlns:v="urn:schemas-microsoft-com:vml" Requires="v">
                <p:oleObj spid="_x0000_s3166" name="" r:id="rId1" imgW="1917065" imgH="2124710" progId="PI3.Image">
                  <p:embed/>
                </p:oleObj>
              </mc:Choice>
              <mc:Fallback>
                <p:oleObj name="" r:id="rId1" imgW="1917065" imgH="2124710" progId="PI3.Image">
                  <p:embed/>
                  <p:pic>
                    <p:nvPicPr>
                      <p:cNvPr id="0" name="图片 3165"/>
                      <p:cNvPicPr/>
                      <p:nvPr/>
                    </p:nvPicPr>
                    <p:blipFill>
                      <a:blip r:embed="rId2">
                        <a:lum bright="-10001" contrast="20000"/>
                      </a:blip>
                      <a:stretch>
                        <a:fillRect/>
                      </a:stretch>
                    </p:blipFill>
                    <p:spPr>
                      <a:xfrm>
                        <a:off x="4641850" y="2348865"/>
                        <a:ext cx="3639185" cy="4486910"/>
                      </a:xfrm>
                      <a:prstGeom prst="rect">
                        <a:avLst/>
                      </a:prstGeom>
                      <a:noFill/>
                      <a:ln w="38100">
                        <a:noFill/>
                        <a:miter/>
                      </a:ln>
                    </p:spPr>
                  </p:pic>
                </p:oleObj>
              </mc:Fallback>
            </mc:AlternateContent>
          </a:graphicData>
        </a:graphic>
      </p:graphicFrame>
      <p:sp>
        <p:nvSpPr>
          <p:cNvPr id="132099" name="Text Box 3"/>
          <p:cNvSpPr txBox="1"/>
          <p:nvPr/>
        </p:nvSpPr>
        <p:spPr>
          <a:xfrm>
            <a:off x="395605" y="1774825"/>
            <a:ext cx="4860925" cy="369888"/>
          </a:xfrm>
          <a:prstGeom prst="rect">
            <a:avLst/>
          </a:prstGeom>
          <a:solidFill>
            <a:srgbClr val="FFFFCC"/>
          </a:solid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solidFill>
                  <a:srgbClr val="FF0000"/>
                </a:solidFill>
                <a:latin typeface="Times New Roman" panose="02020603050405020304" pitchFamily="18" charset="0"/>
              </a:rPr>
              <a:t>长白山天池火山区深部电性结构（</a:t>
            </a:r>
            <a:r>
              <a:rPr lang="en-US" altLang="zh-CN" sz="1800" b="1" dirty="0">
                <a:solidFill>
                  <a:srgbClr val="FF0000"/>
                </a:solidFill>
                <a:latin typeface="Times New Roman" panose="02020603050405020304" pitchFamily="18" charset="0"/>
              </a:rPr>
              <a:t>0</a:t>
            </a:r>
            <a:r>
              <a:rPr lang="zh-CN" altLang="en-US" sz="1800" b="1" dirty="0">
                <a:solidFill>
                  <a:srgbClr val="FF0000"/>
                </a:solidFill>
                <a:latin typeface="Times New Roman" panose="02020603050405020304" pitchFamily="18" charset="0"/>
              </a:rPr>
              <a:t>～</a:t>
            </a:r>
            <a:r>
              <a:rPr lang="en-US" altLang="zh-CN" sz="1800" b="1" dirty="0">
                <a:solidFill>
                  <a:srgbClr val="FF0000"/>
                </a:solidFill>
                <a:latin typeface="Times New Roman" panose="02020603050405020304" pitchFamily="18" charset="0"/>
              </a:rPr>
              <a:t>50 km</a:t>
            </a:r>
            <a:r>
              <a:rPr lang="zh-CN" altLang="en-US" sz="1800" b="1" dirty="0">
                <a:solidFill>
                  <a:srgbClr val="FF0000"/>
                </a:solidFill>
                <a:latin typeface="Times New Roman" panose="02020603050405020304" pitchFamily="18" charset="0"/>
              </a:rPr>
              <a:t>）</a:t>
            </a:r>
            <a:endParaRPr lang="zh-CN" altLang="en-US" sz="1800" b="1" dirty="0">
              <a:solidFill>
                <a:srgbClr val="FF0000"/>
              </a:solidFill>
              <a:latin typeface="Times New Roman" panose="02020603050405020304" pitchFamily="18" charset="0"/>
            </a:endParaRPr>
          </a:p>
        </p:txBody>
      </p:sp>
      <p:pic>
        <p:nvPicPr>
          <p:cNvPr id="132100" name="Picture 4" descr="图24"/>
          <p:cNvPicPr>
            <a:picLocks noChangeAspect="1"/>
          </p:cNvPicPr>
          <p:nvPr/>
        </p:nvPicPr>
        <p:blipFill>
          <a:blip r:embed="rId3">
            <a:lum bright="-10001" contrast="20000"/>
          </a:blip>
          <a:stretch>
            <a:fillRect/>
          </a:stretch>
        </p:blipFill>
        <p:spPr>
          <a:xfrm>
            <a:off x="502285" y="2312670"/>
            <a:ext cx="4055745" cy="4523740"/>
          </a:xfrm>
          <a:prstGeom prst="rect">
            <a:avLst/>
          </a:prstGeom>
          <a:noFill/>
          <a:ln w="9525">
            <a:noFill/>
          </a:ln>
        </p:spPr>
      </p:pic>
      <p:sp>
        <p:nvSpPr>
          <p:cNvPr id="132101" name="Text Box 5"/>
          <p:cNvSpPr txBox="1"/>
          <p:nvPr/>
        </p:nvSpPr>
        <p:spPr>
          <a:xfrm>
            <a:off x="251460" y="548640"/>
            <a:ext cx="467423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b="1" dirty="0">
                <a:latin typeface="Times New Roman" panose="02020603050405020304" pitchFamily="18" charset="0"/>
                <a:ea typeface="黑体" panose="02010609060101010101" pitchFamily="49" charset="-122"/>
              </a:rPr>
              <a:t>中国东北火山区结构研究</a:t>
            </a:r>
            <a:endParaRPr lang="zh-CN" altLang="en-US" b="1" dirty="0">
              <a:latin typeface="Times New Roman" panose="02020603050405020304" pitchFamily="18" charset="0"/>
              <a:ea typeface="黑体" panose="02010609060101010101" pitchFamily="49" charset="-122"/>
            </a:endParaRPr>
          </a:p>
        </p:txBody>
      </p:sp>
      <p:grpSp>
        <p:nvGrpSpPr>
          <p:cNvPr id="128002" name="组合 75786"/>
          <p:cNvGrpSpPr/>
          <p:nvPr/>
        </p:nvGrpSpPr>
        <p:grpSpPr>
          <a:xfrm>
            <a:off x="5438140" y="0"/>
            <a:ext cx="2783840" cy="2354580"/>
            <a:chOff x="476" y="28"/>
            <a:chExt cx="4400" cy="4278"/>
          </a:xfrm>
        </p:grpSpPr>
        <p:pic>
          <p:nvPicPr>
            <p:cNvPr id="128004" name="图片 75778" descr="fig 1r1"/>
            <p:cNvPicPr>
              <a:picLocks noChangeAspect="1"/>
            </p:cNvPicPr>
            <p:nvPr/>
          </p:nvPicPr>
          <p:blipFill>
            <a:blip r:embed="rId4"/>
            <a:stretch>
              <a:fillRect/>
            </a:stretch>
          </p:blipFill>
          <p:spPr>
            <a:xfrm>
              <a:off x="476" y="28"/>
              <a:ext cx="4400" cy="4278"/>
            </a:xfrm>
            <a:prstGeom prst="rect">
              <a:avLst/>
            </a:prstGeom>
            <a:noFill/>
            <a:ln w="9525">
              <a:noFill/>
            </a:ln>
          </p:spPr>
        </p:pic>
        <p:sp>
          <p:nvSpPr>
            <p:cNvPr id="128005" name="直接连接符 75780"/>
            <p:cNvSpPr/>
            <p:nvPr/>
          </p:nvSpPr>
          <p:spPr>
            <a:xfrm flipH="1">
              <a:off x="1701" y="890"/>
              <a:ext cx="2041" cy="1588"/>
            </a:xfrm>
            <a:prstGeom prst="line">
              <a:avLst/>
            </a:prstGeom>
            <a:ln w="19050" cap="flat" cmpd="sng">
              <a:solidFill>
                <a:schemeClr val="hlink"/>
              </a:solidFill>
              <a:prstDash val="solid"/>
              <a:headEnd type="none" w="med" len="med"/>
              <a:tailEnd type="none" w="med" len="med"/>
            </a:ln>
          </p:spPr>
        </p:sp>
        <p:sp>
          <p:nvSpPr>
            <p:cNvPr id="128006" name="直接连接符 75781"/>
            <p:cNvSpPr/>
            <p:nvPr/>
          </p:nvSpPr>
          <p:spPr>
            <a:xfrm flipV="1">
              <a:off x="1156" y="1842"/>
              <a:ext cx="3176" cy="182"/>
            </a:xfrm>
            <a:prstGeom prst="line">
              <a:avLst/>
            </a:prstGeom>
            <a:ln w="19050" cap="flat" cmpd="sng">
              <a:solidFill>
                <a:schemeClr val="hlink"/>
              </a:solidFill>
              <a:prstDash val="solid"/>
              <a:headEnd type="none" w="med" len="med"/>
              <a:tailEnd type="none" w="med" len="med"/>
            </a:ln>
          </p:spPr>
        </p:sp>
        <p:sp>
          <p:nvSpPr>
            <p:cNvPr id="128007" name="直接连接符 75782"/>
            <p:cNvSpPr/>
            <p:nvPr/>
          </p:nvSpPr>
          <p:spPr>
            <a:xfrm flipH="1">
              <a:off x="2290" y="527"/>
              <a:ext cx="726" cy="1043"/>
            </a:xfrm>
            <a:prstGeom prst="line">
              <a:avLst/>
            </a:prstGeom>
            <a:ln w="19050" cap="flat" cmpd="sng">
              <a:solidFill>
                <a:schemeClr val="hlink"/>
              </a:solidFill>
              <a:prstDash val="solid"/>
              <a:headEnd type="none" w="med" len="med"/>
              <a:tailEnd type="none" w="med" len="med"/>
            </a:ln>
          </p:spPr>
        </p:sp>
        <p:sp>
          <p:nvSpPr>
            <p:cNvPr id="128008" name="直接连接符 75783"/>
            <p:cNvSpPr/>
            <p:nvPr/>
          </p:nvSpPr>
          <p:spPr>
            <a:xfrm>
              <a:off x="2290" y="1570"/>
              <a:ext cx="227" cy="2404"/>
            </a:xfrm>
            <a:prstGeom prst="line">
              <a:avLst/>
            </a:prstGeom>
            <a:ln w="19050" cap="flat" cmpd="sng">
              <a:solidFill>
                <a:schemeClr val="hlink"/>
              </a:solidFill>
              <a:prstDash val="solid"/>
              <a:headEnd type="none" w="med" len="med"/>
              <a:tailEnd type="none" w="med" len="med"/>
            </a:ln>
          </p:spPr>
        </p:sp>
        <p:sp>
          <p:nvSpPr>
            <p:cNvPr id="128009" name="直接连接符 75784"/>
            <p:cNvSpPr/>
            <p:nvPr/>
          </p:nvSpPr>
          <p:spPr>
            <a:xfrm flipH="1">
              <a:off x="1610" y="527"/>
              <a:ext cx="1361" cy="2177"/>
            </a:xfrm>
            <a:prstGeom prst="line">
              <a:avLst/>
            </a:prstGeom>
            <a:ln w="19050" cap="flat" cmpd="sng">
              <a:solidFill>
                <a:schemeClr val="folHlink"/>
              </a:solidFill>
              <a:prstDash val="solid"/>
              <a:headEnd type="none" w="med" len="med"/>
              <a:tailEnd type="none" w="med" len="med"/>
            </a:ln>
          </p:spPr>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4" name="Rectangle 2"/>
          <p:cNvSpPr/>
          <p:nvPr/>
        </p:nvSpPr>
        <p:spPr>
          <a:xfrm>
            <a:off x="0" y="2149475"/>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endParaRPr lang="zh-CN" altLang="en-US" sz="1800" b="1" dirty="0"/>
          </a:p>
        </p:txBody>
      </p:sp>
      <p:sp>
        <p:nvSpPr>
          <p:cNvPr id="187395" name="Rectangle 4"/>
          <p:cNvSpPr/>
          <p:nvPr/>
        </p:nvSpPr>
        <p:spPr>
          <a:xfrm>
            <a:off x="3635375" y="115888"/>
            <a:ext cx="2663825" cy="9239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742950" lvl="0" indent="-742950" eaLnBrk="1" hangingPunct="1">
              <a:spcBef>
                <a:spcPct val="0"/>
              </a:spcBef>
              <a:buClrTx/>
              <a:buSzTx/>
              <a:buFontTx/>
              <a:buNone/>
            </a:pPr>
            <a:r>
              <a:rPr lang="zh-CN" altLang="en-US" sz="5400" b="1" dirty="0">
                <a:solidFill>
                  <a:srgbClr val="FFFF00"/>
                </a:solidFill>
                <a:latin typeface="Arial" panose="020B0604020202020204" pitchFamily="34" charset="0"/>
                <a:ea typeface="隶书" panose="02010509060101010101" pitchFamily="49" charset="-122"/>
              </a:rPr>
              <a:t>总结</a:t>
            </a:r>
            <a:endParaRPr lang="zh-CN" altLang="en-US" sz="5400" b="1" dirty="0">
              <a:solidFill>
                <a:srgbClr val="FFFF00"/>
              </a:solidFill>
              <a:latin typeface="Arial" panose="020B0604020202020204" pitchFamily="34" charset="0"/>
              <a:ea typeface="隶书" panose="02010509060101010101" pitchFamily="49" charset="-122"/>
            </a:endParaRPr>
          </a:p>
        </p:txBody>
      </p:sp>
      <p:sp>
        <p:nvSpPr>
          <p:cNvPr id="2" name="文本框 1"/>
          <p:cNvSpPr txBox="1"/>
          <p:nvPr/>
        </p:nvSpPr>
        <p:spPr>
          <a:xfrm>
            <a:off x="323215" y="1124585"/>
            <a:ext cx="8607425" cy="5292725"/>
          </a:xfrm>
          <a:prstGeom prst="rect">
            <a:avLst/>
          </a:prstGeom>
          <a:noFill/>
        </p:spPr>
        <p:txBody>
          <a:bodyPr wrap="square" rtlCol="0">
            <a:spAutoFit/>
          </a:bodyPr>
          <a:lstStyle/>
          <a:p>
            <a:pPr marR="0" defTabSz="914400">
              <a:buClrTx/>
              <a:buSzTx/>
              <a:buFontTx/>
              <a:buNone/>
              <a:defRPr/>
            </a:pP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大地电磁测深法（</a:t>
            </a:r>
            <a:r>
              <a:rPr kumimoji="0" lang="en-US" altLang="zh-CN" sz="3200" kern="100" cap="none" spc="0" normalizeH="0" baseline="0" noProof="0" dirty="0" err="1">
                <a:latin typeface="楷体" panose="02010609060101010101" pitchFamily="49" charset="-122"/>
                <a:ea typeface="楷体" panose="02010609060101010101" pitchFamily="49" charset="-122"/>
                <a:cs typeface="Times New Roman" panose="02020603050405020304" pitchFamily="18" charset="0"/>
              </a:rPr>
              <a:t>Magnetotelluric</a:t>
            </a: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 MT</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）以天然交变电磁场为场源，观测频段范围很广，从</a:t>
            </a: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10</a:t>
            </a:r>
            <a:r>
              <a:rPr kumimoji="0" lang="en-US" altLang="zh-CN" sz="3200" kern="100" cap="none" spc="0" normalizeH="0" baseline="30000" noProof="0" dirty="0">
                <a:latin typeface="楷体" panose="02010609060101010101" pitchFamily="49" charset="-122"/>
                <a:ea typeface="楷体" panose="02010609060101010101" pitchFamily="49" charset="-122"/>
                <a:cs typeface="Times New Roman" panose="02020603050405020304" pitchFamily="18" charset="0"/>
              </a:rPr>
              <a:t>4</a:t>
            </a: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Hz </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至</a:t>
            </a: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10</a:t>
            </a:r>
            <a:r>
              <a:rPr kumimoji="0" lang="en-US" altLang="zh-CN" sz="3200" kern="100" cap="none" spc="0" normalizeH="0" baseline="30000" noProof="0" dirty="0">
                <a:latin typeface="楷体" panose="02010609060101010101" pitchFamily="49" charset="-122"/>
                <a:ea typeface="楷体" panose="02010609060101010101" pitchFamily="49" charset="-122"/>
                <a:cs typeface="Times New Roman" panose="02020603050405020304" pitchFamily="18" charset="0"/>
              </a:rPr>
              <a:t>-4</a:t>
            </a: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Hz</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，具有以下优点：</a:t>
            </a:r>
            <a:endPar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endParaRPr>
          </a:p>
          <a:p>
            <a:pPr marR="0" defTabSz="914400">
              <a:spcBef>
                <a:spcPts val="1200"/>
              </a:spcBef>
              <a:buClrTx/>
              <a:buSzTx/>
              <a:buFontTx/>
              <a:buNone/>
              <a:defRPr/>
            </a:pP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1</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）勘探深度大、勘探费用低、施工方便；</a:t>
            </a:r>
            <a:endPar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endParaRPr>
          </a:p>
          <a:p>
            <a:pPr marR="0" defTabSz="914400">
              <a:spcBef>
                <a:spcPts val="1200"/>
              </a:spcBef>
              <a:buClrTx/>
              <a:buSzTx/>
              <a:buFontTx/>
              <a:buNone/>
              <a:defRPr/>
            </a:pP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2</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）不受高阻层屏蔽、对高导层分辨能力强；</a:t>
            </a:r>
            <a:endPar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endParaRPr>
          </a:p>
          <a:p>
            <a:pPr marR="0" defTabSz="914400">
              <a:spcBef>
                <a:spcPts val="1200"/>
              </a:spcBef>
              <a:buClrTx/>
              <a:buSzTx/>
              <a:buFontTx/>
              <a:buNone/>
              <a:defRPr/>
            </a:pP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3</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）横向分辨能力较强；</a:t>
            </a:r>
            <a:endPar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endParaRPr>
          </a:p>
          <a:p>
            <a:pPr marR="0" defTabSz="914400">
              <a:spcBef>
                <a:spcPts val="1200"/>
              </a:spcBef>
              <a:buClrTx/>
              <a:buSzTx/>
              <a:buFontTx/>
              <a:buNone/>
              <a:defRPr/>
            </a:pPr>
            <a:r>
              <a:rPr kumimoji="0" lang="en-US" altLang="zh-CN"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4</a:t>
            </a:r>
            <a:r>
              <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rPr>
              <a:t>）资料处理与解释技术成熟。</a:t>
            </a:r>
            <a:endParaRPr kumimoji="0" lang="zh-CN" altLang="en-US" sz="3200" kern="100" cap="none" spc="0" normalizeH="0" baseline="0" noProof="0" dirty="0">
              <a:latin typeface="楷体" panose="02010609060101010101" pitchFamily="49" charset="-122"/>
              <a:ea typeface="楷体" panose="02010609060101010101" pitchFamily="49" charset="-122"/>
              <a:cs typeface="Times New Roman" panose="02020603050405020304" pitchFamily="18" charset="0"/>
            </a:endParaRPr>
          </a:p>
          <a:p>
            <a:pPr marR="0" defTabSz="914400">
              <a:spcBef>
                <a:spcPts val="1200"/>
              </a:spcBef>
              <a:buClrTx/>
              <a:buSzTx/>
              <a:buFontTx/>
              <a:buNone/>
              <a:defRPr/>
            </a:pPr>
            <a:r>
              <a:rPr kumimoji="0" lang="en-US" altLang="zh-CN" sz="3200" kern="100" cap="none" spc="0" normalizeH="0" baseline="0" noProof="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200" kern="100" cap="none" spc="0" normalizeH="0" baseline="0" noProof="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广泛应用于地球内部电性结构探测（动力学、地震构造、火山、油气勘探和资源勘探等）</a:t>
            </a:r>
            <a:endParaRPr kumimoji="0" lang="zh-CN" altLang="en-US" sz="3200" kern="100" cap="none" spc="0" normalizeH="0" baseline="0" noProof="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p:transition advTm="40888"/>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8418" name="Picture 2"/>
          <p:cNvPicPr>
            <a:picLocks noChangeAspect="1"/>
          </p:cNvPicPr>
          <p:nvPr/>
        </p:nvPicPr>
        <p:blipFill>
          <a:blip r:embed="rId1"/>
          <a:stretch>
            <a:fillRect/>
          </a:stretch>
        </p:blipFill>
        <p:spPr>
          <a:xfrm>
            <a:off x="0" y="0"/>
            <a:ext cx="6858000" cy="6594475"/>
          </a:xfrm>
          <a:prstGeom prst="rect">
            <a:avLst/>
          </a:prstGeom>
          <a:noFill/>
          <a:ln w="9525">
            <a:noFill/>
          </a:ln>
        </p:spPr>
      </p:pic>
      <p:sp>
        <p:nvSpPr>
          <p:cNvPr id="188419" name="Text Box 3"/>
          <p:cNvSpPr txBox="1"/>
          <p:nvPr/>
        </p:nvSpPr>
        <p:spPr>
          <a:xfrm>
            <a:off x="3932238" y="4953000"/>
            <a:ext cx="5211762" cy="1557338"/>
          </a:xfrm>
          <a:prstGeom prst="rect">
            <a:avLst/>
          </a:prstGeom>
          <a:noFill/>
          <a:ln w="9525">
            <a:noFill/>
          </a:ln>
        </p:spPr>
        <p:txBody>
          <a:bodyPr lIns="90000" tIns="46800" rIns="90000" bIns="46800">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defTabSz="449580" eaLnBrk="1" hangingPunct="1">
              <a:spcBef>
                <a:spcPct val="0"/>
              </a:spcBef>
              <a:buClr>
                <a:srgbClr val="FF3300"/>
              </a:buClr>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9600" b="1" dirty="0">
                <a:solidFill>
                  <a:srgbClr val="FF3300"/>
                </a:solidFill>
                <a:latin typeface="Times New Roman" panose="02020603050405020304" pitchFamily="18" charset="0"/>
              </a:rPr>
              <a:t>Thanks  !</a:t>
            </a:r>
            <a:endParaRPr lang="en-GB" altLang="zh-CN" sz="9600" b="1" dirty="0">
              <a:solidFill>
                <a:srgbClr val="FF3300"/>
              </a:solidFill>
              <a:latin typeface="Times New Roman" panose="02020603050405020304" pitchFamily="18"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2"/>
          <p:cNvSpPr>
            <a:spLocks noGrp="1"/>
          </p:cNvSpPr>
          <p:nvPr>
            <p:ph type="title"/>
          </p:nvPr>
        </p:nvSpPr>
        <p:spPr>
          <a:xfrm>
            <a:off x="0" y="0"/>
            <a:ext cx="9144000" cy="792163"/>
          </a:xfrm>
          <a:solidFill>
            <a:srgbClr val="F2FE82">
              <a:alpha val="100000"/>
            </a:srgbClr>
          </a:solidFill>
          <a:ln>
            <a:solidFill>
              <a:srgbClr val="F2FE82">
                <a:alpha val="100000"/>
              </a:srgbClr>
            </a:solidFill>
          </a:ln>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方正粗黑宋简体" panose="02000000000000000000" pitchFamily="2" charset="-122"/>
                <a:ea typeface="方正粗黑宋简体" panose="02000000000000000000" pitchFamily="2" charset="-122"/>
                <a:cs typeface="+mj-cs"/>
              </a:rPr>
              <a:t>电磁法的分类方式</a:t>
            </a:r>
            <a:endParaRPr kumimoji="0" lang="zh-CN" altLang="en-US" sz="4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方正粗黑宋简体" panose="02000000000000000000" pitchFamily="2" charset="-122"/>
              <a:ea typeface="方正粗黑宋简体" panose="02000000000000000000" pitchFamily="2" charset="-122"/>
              <a:cs typeface="+mj-cs"/>
            </a:endParaRPr>
          </a:p>
        </p:txBody>
      </p:sp>
      <p:sp>
        <p:nvSpPr>
          <p:cNvPr id="34819" name="Rectangle 3"/>
          <p:cNvSpPr>
            <a:spLocks noGrp="1"/>
          </p:cNvSpPr>
          <p:nvPr>
            <p:ph idx="1"/>
          </p:nvPr>
        </p:nvSpPr>
        <p:spPr>
          <a:xfrm>
            <a:off x="251460" y="981075"/>
            <a:ext cx="8559800" cy="2995930"/>
          </a:xfrm>
          <a:solidFill>
            <a:srgbClr val="CCFFFF">
              <a:alpha val="100000"/>
            </a:srgbClr>
          </a:solidFill>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r>
              <a:rPr kumimoji="0" lang="en-US" altLang="zh-CN" sz="2000" b="1"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1) </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按场源分：</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       天然源类、人工源类；</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ts val="600"/>
              </a:spcBef>
              <a:spcAft>
                <a:spcPct val="0"/>
              </a:spcAft>
              <a:buClr>
                <a:schemeClr val="hlink"/>
              </a:buClr>
              <a:buSzPct val="70000"/>
              <a:buFont typeface="Wingdings" panose="05000000000000000000" pitchFamily="2" charset="2"/>
              <a:buNone/>
              <a:defRPr/>
            </a:pPr>
            <a:r>
              <a:rPr kumimoji="0" lang="en-US" altLang="zh-CN" sz="2000" b="1"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2) </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按研究方式分：</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       时间域类、频率类；</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ts val="600"/>
              </a:spcBef>
              <a:spcAft>
                <a:spcPct val="0"/>
              </a:spcAft>
              <a:buClr>
                <a:schemeClr val="hlink"/>
              </a:buClr>
              <a:buSzPct val="70000"/>
              <a:buFont typeface="Wingdings" panose="05000000000000000000" pitchFamily="2" charset="2"/>
              <a:buNone/>
              <a:defRPr/>
            </a:pPr>
            <a:r>
              <a:rPr kumimoji="0" lang="en-US" altLang="zh-CN" sz="2000" b="1"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3) </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按物性参数分：</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    导电性类</a:t>
            </a:r>
            <a:r>
              <a:rPr kumimoji="0" lang="en-US" altLang="zh-CN"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ρ</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、磁导率</a:t>
            </a:r>
            <a:r>
              <a:rPr kumimoji="0" lang="el-GR" altLang="zh-CN"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宋体" panose="02010600030101010101" pitchFamily="2" charset="-122"/>
                <a:ea typeface="+mn-ea"/>
                <a:cs typeface="+mn-cs"/>
              </a:rPr>
              <a:t>μ</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、激发极化性</a:t>
            </a:r>
            <a:r>
              <a:rPr kumimoji="0" lang="en-US" altLang="zh-CN" sz="2000" b="1"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IP</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类</a:t>
            </a:r>
            <a:r>
              <a:rPr kumimoji="0" lang="en-US" altLang="zh-CN"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η</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、介电常数类</a:t>
            </a:r>
            <a:r>
              <a:rPr kumimoji="0" lang="en-US" altLang="zh-CN"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ε</a:t>
            </a:r>
            <a:endParaRPr kumimoji="0" lang="en-US" altLang="zh-CN"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ts val="600"/>
              </a:spcBef>
              <a:spcAft>
                <a:spcPct val="0"/>
              </a:spcAft>
              <a:buClr>
                <a:schemeClr val="hlink"/>
              </a:buClr>
              <a:buSzPct val="70000"/>
              <a:buFont typeface="Wingdings" panose="05000000000000000000" pitchFamily="2" charset="2"/>
              <a:buNone/>
              <a:defRPr/>
            </a:pPr>
            <a:r>
              <a:rPr kumimoji="0" lang="en-US" altLang="zh-CN"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4</a:t>
            </a: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）按探测深度分：</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r>
              <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rPr>
              <a:t>       深部探测、浅层勘探</a:t>
            </a:r>
            <a:endParaRPr kumimoji="0" lang="zh-CN" altLang="en-US" sz="2000" b="0" i="0" u="none" strike="noStrike" kern="0" cap="none" spc="0" normalizeH="0" baseline="0" noProof="0" dirty="0">
              <a:ln>
                <a:noFill/>
              </a:ln>
              <a:solidFill>
                <a:schemeClr val="bg2"/>
              </a:solidFill>
              <a:effectLst>
                <a:outerShdw blurRad="38100" dist="38100" dir="2700000" algn="tl">
                  <a:srgbClr val="000000"/>
                </a:outerShdw>
              </a:effectLst>
              <a:uLnTx/>
              <a:uFillTx/>
              <a:latin typeface="+mn-lt"/>
              <a:ea typeface="+mn-ea"/>
              <a:cs typeface="+mn-cs"/>
            </a:endParaRPr>
          </a:p>
        </p:txBody>
      </p:sp>
      <p:pic>
        <p:nvPicPr>
          <p:cNvPr id="49156" name="图片 3"/>
          <p:cNvPicPr>
            <a:picLocks noChangeAspect="1"/>
          </p:cNvPicPr>
          <p:nvPr/>
        </p:nvPicPr>
        <p:blipFill>
          <a:blip r:embed="rId1"/>
          <a:stretch>
            <a:fillRect/>
          </a:stretch>
        </p:blipFill>
        <p:spPr>
          <a:xfrm>
            <a:off x="-8255" y="4149090"/>
            <a:ext cx="9152890" cy="2623185"/>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2"/>
          <p:cNvSpPr>
            <a:spLocks noGrp="1" noRot="1" noChangeArrowheads="1"/>
          </p:cNvSpPr>
          <p:nvPr>
            <p:ph type="title"/>
          </p:nvPr>
        </p:nvSpPr>
        <p:spPr>
          <a:xfrm>
            <a:off x="468313" y="0"/>
            <a:ext cx="82296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等线" panose="02010600030101010101" pitchFamily="2" charset="-122"/>
                <a:ea typeface="等线" panose="02010600030101010101" pitchFamily="2" charset="-122"/>
                <a:cs typeface="+mj-cs"/>
              </a:rPr>
              <a:t>大地电磁法的发展</a:t>
            </a:r>
            <a:endPar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等线" panose="02010600030101010101" pitchFamily="2" charset="-122"/>
              <a:ea typeface="等线" panose="02010600030101010101" pitchFamily="2" charset="-122"/>
              <a:cs typeface="+mj-cs"/>
            </a:endParaRPr>
          </a:p>
        </p:txBody>
      </p:sp>
      <p:sp>
        <p:nvSpPr>
          <p:cNvPr id="44035" name="Rectangle 3"/>
          <p:cNvSpPr>
            <a:spLocks noGrp="1" noChangeArrowheads="1"/>
          </p:cNvSpPr>
          <p:nvPr>
            <p:ph idx="1"/>
          </p:nvPr>
        </p:nvSpPr>
        <p:spPr>
          <a:xfrm>
            <a:off x="323850" y="1268413"/>
            <a:ext cx="8569325" cy="5256213"/>
          </a:xfrm>
        </p:spPr>
        <p:txBody>
          <a:bodyPr vert="horz" wrap="square" lIns="91440" tIns="45720" rIns="91440" bIns="45720" numCol="1" anchor="t" anchorCtr="0" compatLnSpc="1"/>
          <a:lstStyle/>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吉洪诺夫（苏联，</a:t>
            </a:r>
            <a:r>
              <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1950</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），卡尼尔（法国人，</a:t>
            </a:r>
            <a:r>
              <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1953</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endParaRPr>
          </a:p>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r>
              <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MT</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的</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发展</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rPr>
              <a:t>分为</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三个阶段：</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楷体_GB2312" pitchFamily="49" charset="-122"/>
              <a:ea typeface="楷体_GB2312" pitchFamily="49" charset="-122"/>
              <a:cs typeface="+mn-cs"/>
            </a:endParaRPr>
          </a:p>
          <a:p>
            <a:pPr marL="742950" marR="0" lvl="1" indent="-285750" algn="l" defTabSz="914400" rtl="0" eaLnBrk="1" fontAlgn="base" latinLnBrk="0" hangingPunct="1">
              <a:lnSpc>
                <a:spcPct val="140000"/>
              </a:lnSpc>
              <a:spcBef>
                <a:spcPct val="20000"/>
              </a:spcBef>
              <a:spcAft>
                <a:spcPct val="0"/>
              </a:spcAft>
              <a:buClr>
                <a:schemeClr val="accent2"/>
              </a:buClr>
              <a:buSzPct val="70000"/>
              <a:buFont typeface="Wingdings" panose="05000000000000000000" pitchFamily="2" charset="2"/>
              <a:buChar char="n"/>
              <a:defRPr/>
            </a:pPr>
            <a:r>
              <a:rPr kumimoji="0" lang="zh-CN" altLang="en-US" sz="18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mn-ea"/>
                <a:cs typeface="+mn-ea"/>
              </a:rPr>
              <a:t>手工量板阶段</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：五、六十年代，起步阶段。</a:t>
            </a:r>
            <a:endPar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endParaRPr>
          </a:p>
          <a:p>
            <a:pPr marL="457200" marR="0" lvl="1" indent="0" algn="l" defTabSz="914400" rtl="0" eaLnBrk="1" fontAlgn="base" latinLnBrk="0" hangingPunct="1">
              <a:lnSpc>
                <a:spcPct val="140000"/>
              </a:lnSpc>
              <a:spcBef>
                <a:spcPct val="20000"/>
              </a:spcBef>
              <a:spcAft>
                <a:spcPct val="0"/>
              </a:spcAft>
              <a:buClr>
                <a:schemeClr val="accent2"/>
              </a:buClr>
              <a:buSzPct val="70000"/>
              <a:buFont typeface="Wingdings" panose="05000000000000000000" pitchFamily="2" charset="2"/>
              <a:buNone/>
              <a:defRPr/>
            </a:pPr>
            <a:r>
              <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                                 </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模拟记录（光点、照相）、标量阻抗 、手工对量板法 ；</a:t>
            </a:r>
            <a:endPar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endParaRPr>
          </a:p>
          <a:p>
            <a:pPr marL="742950" marR="0" lvl="1" indent="-285750" algn="l" defTabSz="914400" rtl="0" eaLnBrk="1" fontAlgn="base" latinLnBrk="0" hangingPunct="1">
              <a:lnSpc>
                <a:spcPct val="140000"/>
              </a:lnSpc>
              <a:spcBef>
                <a:spcPct val="20000"/>
              </a:spcBef>
              <a:spcAft>
                <a:spcPct val="0"/>
              </a:spcAft>
              <a:buClr>
                <a:schemeClr val="accent2"/>
              </a:buClr>
              <a:buSzPct val="70000"/>
              <a:buFont typeface="Wingdings" panose="05000000000000000000" pitchFamily="2" charset="2"/>
              <a:buChar char="n"/>
              <a:defRPr/>
            </a:pPr>
            <a:r>
              <a:rPr kumimoji="0" lang="zh-CN" altLang="en-US" sz="18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mn-ea"/>
                <a:cs typeface="+mn-ea"/>
              </a:rPr>
              <a:t>数字化阶段</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a:t>
            </a:r>
            <a:r>
              <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70</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年代中期～今天。数字记录，张量阻抗，计算机一维自动正反演技术；新的观测方式：远参考道、</a:t>
            </a:r>
            <a:r>
              <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EMAP</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等；新的资料处理方式：最小二乘法、远参考道、</a:t>
            </a:r>
            <a:r>
              <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Robust</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方法、张量分解方法等；</a:t>
            </a:r>
            <a:endPar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endParaRPr>
          </a:p>
          <a:p>
            <a:pPr marL="742950" marR="0" lvl="1" indent="-285750" algn="l" defTabSz="914400" rtl="0" eaLnBrk="1" fontAlgn="base" latinLnBrk="0" hangingPunct="1">
              <a:lnSpc>
                <a:spcPct val="140000"/>
              </a:lnSpc>
              <a:spcBef>
                <a:spcPct val="20000"/>
              </a:spcBef>
              <a:spcAft>
                <a:spcPct val="0"/>
              </a:spcAft>
              <a:buClr>
                <a:schemeClr val="accent2"/>
              </a:buClr>
              <a:buSzPct val="70000"/>
              <a:buFont typeface="Wingdings" panose="05000000000000000000" pitchFamily="2" charset="2"/>
              <a:buChar char="n"/>
              <a:defRPr/>
            </a:pPr>
            <a:r>
              <a:rPr kumimoji="0" lang="zh-CN" altLang="en-US" sz="18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mn-ea"/>
                <a:cs typeface="+mn-ea"/>
              </a:rPr>
              <a:t>可视化、智能化阶段</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：正在兴起。国外：</a:t>
            </a:r>
            <a:r>
              <a:rPr kumimoji="0" lang="en-US" altLang="zh-CN" sz="1800" b="1" i="0" u="none" strike="noStrike" kern="0" cap="none" spc="0" normalizeH="0" baseline="0" noProof="0" dirty="0" err="1">
                <a:ln>
                  <a:noFill/>
                </a:ln>
                <a:solidFill>
                  <a:schemeClr val="tx1"/>
                </a:solidFill>
                <a:effectLst>
                  <a:outerShdw blurRad="38100" dist="38100" dir="2700000" algn="tl">
                    <a:srgbClr val="000000"/>
                  </a:outerShdw>
                </a:effectLst>
                <a:uLnTx/>
                <a:uFillTx/>
                <a:latin typeface="+mn-lt"/>
                <a:ea typeface="+mn-ea"/>
                <a:cs typeface="+mn-ea"/>
              </a:rPr>
              <a:t>Geotools</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a:t>
            </a:r>
            <a:r>
              <a:rPr kumimoji="0" lang="en-US" altLang="zh-CN" sz="1800" b="1" i="0" u="none" strike="noStrike" kern="0" cap="none" spc="0" normalizeH="0" baseline="0" noProof="0" dirty="0" err="1">
                <a:ln>
                  <a:noFill/>
                </a:ln>
                <a:solidFill>
                  <a:schemeClr val="tx1"/>
                </a:solidFill>
                <a:effectLst>
                  <a:outerShdw blurRad="38100" dist="38100" dir="2700000" algn="tl">
                    <a:srgbClr val="000000"/>
                  </a:outerShdw>
                </a:effectLst>
                <a:uLnTx/>
                <a:uFillTx/>
                <a:latin typeface="+mn-lt"/>
                <a:ea typeface="+mn-ea"/>
                <a:cs typeface="+mn-ea"/>
              </a:rPr>
              <a:t>WinGLink</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；国内有多家，</a:t>
            </a:r>
            <a:r>
              <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MT pioneer </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等，</a:t>
            </a:r>
            <a:r>
              <a:rPr kumimoji="0" lang="en-US" altLang="zh-CN"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 </a:t>
            </a:r>
            <a:r>
              <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rPr>
              <a:t>目前渐渐成国内软件的主流。</a:t>
            </a:r>
            <a:endParaRPr kumimoji="0" lang="zh-CN" altLang="en-US" sz="1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ea"/>
            </a:endParaRPr>
          </a:p>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从理论研究对象的复杂性程度，也可分为三个发展阶段：</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mn-ea"/>
                <a:cs typeface="+mn-cs"/>
              </a:rPr>
              <a:t>一维</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，五十年代～八十年代；</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mn-ea"/>
                <a:cs typeface="+mn-cs"/>
              </a:rPr>
              <a:t>二维</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，九十年代～今天；</a:t>
            </a:r>
            <a:r>
              <a:rPr kumimoji="0" lang="zh-CN" altLang="en-US" sz="2000" b="1" i="0" u="none" strike="noStrike" kern="0" cap="none" spc="0" normalizeH="0" baseline="0" noProof="0" dirty="0">
                <a:ln>
                  <a:noFill/>
                </a:ln>
                <a:solidFill>
                  <a:schemeClr val="hlink"/>
                </a:solidFill>
                <a:effectLst>
                  <a:outerShdw blurRad="38100" dist="38100" dir="2700000" algn="tl">
                    <a:srgbClr val="000000"/>
                  </a:outerShdw>
                </a:effectLst>
                <a:uLnTx/>
                <a:uFillTx/>
                <a:latin typeface="+mn-lt"/>
                <a:ea typeface="+mn-ea"/>
                <a:cs typeface="+mn-cs"/>
              </a:rPr>
              <a:t>三维</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，正在兴起。</a:t>
            </a:r>
            <a:endPar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从观测仪器：模拟</a:t>
            </a:r>
            <a:r>
              <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anose="05000000000000000000" pitchFamily="2" charset="2"/>
              </a:rPr>
              <a:t></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anose="05000000000000000000" pitchFamily="2" charset="2"/>
              </a:rPr>
              <a:t>数字</a:t>
            </a:r>
            <a:r>
              <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anose="05000000000000000000" pitchFamily="2" charset="2"/>
              </a:rPr>
              <a:t></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anose="05000000000000000000" pitchFamily="2" charset="2"/>
              </a:rPr>
              <a:t>小型化、便携化</a:t>
            </a:r>
            <a:r>
              <a:rPr kumimoji="0" lang="en-US" altLang="zh-CN"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anose="05000000000000000000" pitchFamily="2" charset="2"/>
              </a:rPr>
              <a:t></a:t>
            </a:r>
            <a:r>
              <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anose="05000000000000000000" pitchFamily="2" charset="2"/>
              </a:rPr>
              <a:t>阵列式观测、分布式观测</a:t>
            </a: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40000"/>
              </a:lnSpc>
              <a:spcBef>
                <a:spcPct val="20000"/>
              </a:spcBef>
              <a:spcAft>
                <a:spcPct val="0"/>
              </a:spcAft>
              <a:buClr>
                <a:schemeClr val="hlink"/>
              </a:buClr>
              <a:buSzPct val="70000"/>
              <a:buFont typeface="Wingdings" panose="05000000000000000000" pitchFamily="2" charset="2"/>
              <a:buChar char="n"/>
              <a:defRPr/>
            </a:pPr>
            <a:endParaRPr kumimoji="0" lang="zh-CN" altLang="en-US" sz="20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标题 98305"/>
          <p:cNvSpPr>
            <a:spLocks noGrp="1"/>
          </p:cNvSpPr>
          <p:nvPr>
            <p:ph type="title"/>
          </p:nvPr>
        </p:nvSpPr>
        <p:spPr>
          <a:xfrm>
            <a:off x="34925" y="3513455"/>
            <a:ext cx="545465" cy="2868295"/>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五大连池火山探测</a:t>
            </a:r>
            <a:endParaRPr kumimoji="0" lang="zh-CN" altLang="en-US" sz="2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140291" name="图片 98306"/>
          <p:cNvPicPr>
            <a:picLocks noChangeAspect="1"/>
          </p:cNvPicPr>
          <p:nvPr/>
        </p:nvPicPr>
        <p:blipFill>
          <a:blip r:embed="rId1"/>
          <a:stretch>
            <a:fillRect/>
          </a:stretch>
        </p:blipFill>
        <p:spPr>
          <a:xfrm>
            <a:off x="467043" y="332740"/>
            <a:ext cx="8172450" cy="2879725"/>
          </a:xfrm>
          <a:prstGeom prst="rect">
            <a:avLst/>
          </a:prstGeom>
          <a:noFill/>
          <a:ln w="9525">
            <a:noFill/>
          </a:ln>
        </p:spPr>
      </p:pic>
      <p:sp>
        <p:nvSpPr>
          <p:cNvPr id="140292" name="文本框 98310"/>
          <p:cNvSpPr txBox="1"/>
          <p:nvPr/>
        </p:nvSpPr>
        <p:spPr>
          <a:xfrm>
            <a:off x="5810250" y="6491288"/>
            <a:ext cx="33337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zh-CN" altLang="en-US" sz="1800" b="1" dirty="0">
                <a:latin typeface="Arial" panose="020B0604020202020204" pitchFamily="34" charset="0"/>
              </a:rPr>
              <a:t>（詹艳 等，</a:t>
            </a:r>
            <a:r>
              <a:rPr lang="en-US" altLang="zh-CN" sz="1800" b="1" dirty="0">
                <a:latin typeface="Arial" panose="020B0604020202020204" pitchFamily="34" charset="0"/>
              </a:rPr>
              <a:t>2007</a:t>
            </a:r>
            <a:r>
              <a:rPr lang="zh-CN" altLang="en-US" sz="1800" b="1" dirty="0">
                <a:latin typeface="Arial" panose="020B0604020202020204" pitchFamily="34" charset="0"/>
              </a:rPr>
              <a:t>，岩石学报 ）</a:t>
            </a:r>
            <a:endParaRPr lang="zh-CN" altLang="en-US" sz="1800" b="1" dirty="0">
              <a:latin typeface="Arial" panose="020B0604020202020204" pitchFamily="34" charset="0"/>
            </a:endParaRPr>
          </a:p>
        </p:txBody>
      </p:sp>
      <p:graphicFrame>
        <p:nvGraphicFramePr>
          <p:cNvPr id="140293" name="对象 98311"/>
          <p:cNvGraphicFramePr>
            <a:graphicFrameLocks noChangeAspect="1"/>
          </p:cNvGraphicFramePr>
          <p:nvPr/>
        </p:nvGraphicFramePr>
        <p:xfrm>
          <a:off x="3466465" y="3212148"/>
          <a:ext cx="2660650" cy="3224212"/>
        </p:xfrm>
        <a:graphic>
          <a:graphicData uri="http://schemas.openxmlformats.org/presentationml/2006/ole">
            <mc:AlternateContent xmlns:mc="http://schemas.openxmlformats.org/markup-compatibility/2006">
              <mc:Choice xmlns:v="urn:schemas-microsoft-com:vml" Requires="v">
                <p:oleObj spid="_x0000_s3167" name="" r:id="rId2" imgW="4838700" imgH="5859780" progId="CorelDraw.Graphic.9">
                  <p:embed/>
                </p:oleObj>
              </mc:Choice>
              <mc:Fallback>
                <p:oleObj name="" r:id="rId2" imgW="4838700" imgH="5859780" progId="CorelDraw.Graphic.9">
                  <p:embed/>
                  <p:pic>
                    <p:nvPicPr>
                      <p:cNvPr id="0" name="图片 3166"/>
                      <p:cNvPicPr/>
                      <p:nvPr/>
                    </p:nvPicPr>
                    <p:blipFill>
                      <a:blip r:embed="rId3"/>
                      <a:stretch>
                        <a:fillRect/>
                      </a:stretch>
                    </p:blipFill>
                    <p:spPr>
                      <a:xfrm>
                        <a:off x="3466465" y="3212148"/>
                        <a:ext cx="2660650" cy="3224212"/>
                      </a:xfrm>
                      <a:prstGeom prst="rect">
                        <a:avLst/>
                      </a:prstGeom>
                      <a:solidFill>
                        <a:srgbClr val="FBFCBE"/>
                      </a:solidFill>
                      <a:ln w="38100">
                        <a:noFill/>
                        <a:miter/>
                      </a:ln>
                    </p:spPr>
                  </p:pic>
                </p:oleObj>
              </mc:Fallback>
            </mc:AlternateContent>
          </a:graphicData>
        </a:graphic>
      </p:graphicFrame>
      <p:pic>
        <p:nvPicPr>
          <p:cNvPr id="140294" name="图片 98312"/>
          <p:cNvPicPr>
            <a:picLocks noChangeAspect="1"/>
          </p:cNvPicPr>
          <p:nvPr/>
        </p:nvPicPr>
        <p:blipFill>
          <a:blip r:embed="rId4"/>
          <a:stretch>
            <a:fillRect/>
          </a:stretch>
        </p:blipFill>
        <p:spPr>
          <a:xfrm>
            <a:off x="6176645" y="3212148"/>
            <a:ext cx="2967038" cy="3240087"/>
          </a:xfrm>
          <a:prstGeom prst="rect">
            <a:avLst/>
          </a:prstGeom>
          <a:noFill/>
          <a:ln w="9525">
            <a:noFill/>
          </a:ln>
        </p:spPr>
      </p:pic>
      <p:sp>
        <p:nvSpPr>
          <p:cNvPr id="140295" name="文本框 98314"/>
          <p:cNvSpPr txBox="1"/>
          <p:nvPr/>
        </p:nvSpPr>
        <p:spPr>
          <a:xfrm>
            <a:off x="580390" y="5574665"/>
            <a:ext cx="2716530" cy="1014730"/>
          </a:xfrm>
          <a:prstGeom prst="rect">
            <a:avLst/>
          </a:prstGeom>
          <a:solidFill>
            <a:srgbClr val="FCFEDA"/>
          </a:solid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1200" b="1" dirty="0">
                <a:solidFill>
                  <a:schemeClr val="bg2"/>
                </a:solidFill>
                <a:latin typeface="Arial" panose="020B0604020202020204" pitchFamily="34" charset="0"/>
              </a:rPr>
              <a:t>3</a:t>
            </a:r>
            <a:r>
              <a:rPr lang="zh-CN" altLang="en-US" sz="1200" b="1" dirty="0">
                <a:solidFill>
                  <a:schemeClr val="bg2"/>
                </a:solidFill>
                <a:latin typeface="Arial" panose="020B0604020202020204" pitchFamily="34" charset="0"/>
              </a:rPr>
              <a:t>条剖面二维电性结构都显示</a:t>
            </a:r>
            <a:r>
              <a:rPr lang="en-US" altLang="zh-CN" sz="1200" b="1" dirty="0">
                <a:solidFill>
                  <a:schemeClr val="bg2"/>
                </a:solidFill>
                <a:latin typeface="Arial" panose="020B0604020202020204" pitchFamily="34" charset="0"/>
              </a:rPr>
              <a:t>F1</a:t>
            </a:r>
            <a:r>
              <a:rPr lang="zh-CN" altLang="en-US" sz="1200" b="1" dirty="0">
                <a:solidFill>
                  <a:schemeClr val="bg2"/>
                </a:solidFill>
                <a:latin typeface="Arial" panose="020B0604020202020204" pitchFamily="34" charset="0"/>
              </a:rPr>
              <a:t>和</a:t>
            </a:r>
            <a:r>
              <a:rPr lang="en-US" altLang="zh-CN" sz="1200" b="1" dirty="0">
                <a:solidFill>
                  <a:schemeClr val="bg2"/>
                </a:solidFill>
                <a:latin typeface="Arial" panose="020B0604020202020204" pitchFamily="34" charset="0"/>
              </a:rPr>
              <a:t>F3</a:t>
            </a:r>
            <a:r>
              <a:rPr lang="zh-CN" altLang="en-US" sz="1200" b="1" dirty="0">
                <a:solidFill>
                  <a:schemeClr val="bg2"/>
                </a:solidFill>
                <a:latin typeface="Arial" panose="020B0604020202020204" pitchFamily="34" charset="0"/>
              </a:rPr>
              <a:t>之间区域内电性结构较复杂，不再具有层状结构特征，反而呈块状分布特征，该段即是前述的上宽下窄似铆钉状的高阻异常区段。</a:t>
            </a:r>
            <a:endParaRPr lang="zh-CN" altLang="en-US" sz="1200" b="1" dirty="0">
              <a:solidFill>
                <a:schemeClr val="bg2"/>
              </a:solidFill>
              <a:latin typeface="Arial" panose="020B0604020202020204" pitchFamily="34" charset="0"/>
            </a:endParaRPr>
          </a:p>
        </p:txBody>
      </p:sp>
      <p:pic>
        <p:nvPicPr>
          <p:cNvPr id="138242" name="图片 100355"/>
          <p:cNvPicPr>
            <a:picLocks noChangeAspect="1"/>
          </p:cNvPicPr>
          <p:nvPr/>
        </p:nvPicPr>
        <p:blipFill>
          <a:blip r:embed="rId5"/>
          <a:stretch>
            <a:fillRect/>
          </a:stretch>
        </p:blipFill>
        <p:spPr>
          <a:xfrm>
            <a:off x="580390" y="3213100"/>
            <a:ext cx="2960370" cy="231711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570" name="Picture 4"/>
          <p:cNvPicPr>
            <a:picLocks noChangeAspect="1"/>
          </p:cNvPicPr>
          <p:nvPr/>
        </p:nvPicPr>
        <p:blipFill>
          <a:blip r:embed="rId1"/>
          <a:stretch>
            <a:fillRect/>
          </a:stretch>
        </p:blipFill>
        <p:spPr>
          <a:xfrm>
            <a:off x="827405" y="1052513"/>
            <a:ext cx="5143500" cy="2251075"/>
          </a:xfrm>
          <a:prstGeom prst="rect">
            <a:avLst/>
          </a:prstGeom>
          <a:noFill/>
          <a:ln w="9525">
            <a:noFill/>
          </a:ln>
        </p:spPr>
      </p:pic>
      <p:pic>
        <p:nvPicPr>
          <p:cNvPr id="109571" name="Picture 5"/>
          <p:cNvPicPr>
            <a:picLocks noChangeAspect="1"/>
          </p:cNvPicPr>
          <p:nvPr/>
        </p:nvPicPr>
        <p:blipFill>
          <a:blip r:embed="rId2"/>
          <a:stretch>
            <a:fillRect/>
          </a:stretch>
        </p:blipFill>
        <p:spPr>
          <a:xfrm>
            <a:off x="899160" y="4292918"/>
            <a:ext cx="4979988" cy="2232025"/>
          </a:xfrm>
          <a:prstGeom prst="rect">
            <a:avLst/>
          </a:prstGeom>
          <a:noFill/>
          <a:ln w="9525">
            <a:noFill/>
          </a:ln>
        </p:spPr>
      </p:pic>
      <p:pic>
        <p:nvPicPr>
          <p:cNvPr id="109572" name="Picture 6"/>
          <p:cNvPicPr>
            <a:picLocks noChangeAspect="1"/>
          </p:cNvPicPr>
          <p:nvPr/>
        </p:nvPicPr>
        <p:blipFill>
          <a:blip r:embed="rId3"/>
          <a:stretch>
            <a:fillRect/>
          </a:stretch>
        </p:blipFill>
        <p:spPr>
          <a:xfrm>
            <a:off x="684213" y="260350"/>
            <a:ext cx="4175125" cy="673100"/>
          </a:xfrm>
          <a:prstGeom prst="rect">
            <a:avLst/>
          </a:prstGeom>
          <a:noFill/>
          <a:ln w="9525" cap="flat" cmpd="sng">
            <a:solidFill>
              <a:schemeClr val="tx1"/>
            </a:solidFill>
            <a:prstDash val="solid"/>
            <a:miter/>
            <a:headEnd type="none" w="med" len="med"/>
            <a:tailEnd type="none" w="med" len="med"/>
          </a:ln>
        </p:spPr>
      </p:pic>
      <p:pic>
        <p:nvPicPr>
          <p:cNvPr id="109573" name="Picture 7"/>
          <p:cNvPicPr>
            <a:picLocks noChangeAspect="1"/>
          </p:cNvPicPr>
          <p:nvPr/>
        </p:nvPicPr>
        <p:blipFill>
          <a:blip r:embed="rId4"/>
          <a:stretch>
            <a:fillRect/>
          </a:stretch>
        </p:blipFill>
        <p:spPr>
          <a:xfrm>
            <a:off x="611188" y="3570605"/>
            <a:ext cx="4175125" cy="600075"/>
          </a:xfrm>
          <a:prstGeom prst="rect">
            <a:avLst/>
          </a:prstGeom>
          <a:noFill/>
          <a:ln w="9525" cap="flat" cmpd="sng">
            <a:solidFill>
              <a:schemeClr val="tx1"/>
            </a:solidFill>
            <a:prstDash val="solid"/>
            <a:miter/>
            <a:headEnd type="none" w="med" len="med"/>
            <a:tailEnd type="none" w="med" len="med"/>
          </a:ln>
        </p:spPr>
      </p:pic>
      <p:sp>
        <p:nvSpPr>
          <p:cNvPr id="73733" name="Text Box 11"/>
          <p:cNvSpPr txBox="1"/>
          <p:nvPr/>
        </p:nvSpPr>
        <p:spPr>
          <a:xfrm>
            <a:off x="6443980" y="1701165"/>
            <a:ext cx="1774825" cy="460375"/>
          </a:xfrm>
          <a:prstGeom prst="rect">
            <a:avLst/>
          </a:prstGeom>
          <a:solidFill>
            <a:schemeClr val="accent6">
              <a:lumMod val="20000"/>
              <a:lumOff val="80000"/>
            </a:schemeClr>
          </a:solid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ea typeface="楷体_GB2312"/>
              </a:rPr>
              <a:t>视电阻率：</a:t>
            </a:r>
            <a:endParaRPr lang="zh-CN" altLang="en-US" sz="2400" b="1" dirty="0">
              <a:ea typeface="楷体_GB2312"/>
            </a:endParaRPr>
          </a:p>
        </p:txBody>
      </p:sp>
      <p:graphicFrame>
        <p:nvGraphicFramePr>
          <p:cNvPr id="73734" name="Object 22"/>
          <p:cNvGraphicFramePr>
            <a:graphicFrameLocks noGrp="1" noChangeAspect="1"/>
          </p:cNvGraphicFramePr>
          <p:nvPr/>
        </p:nvGraphicFramePr>
        <p:xfrm>
          <a:off x="6619240" y="2348865"/>
          <a:ext cx="1788160" cy="950595"/>
        </p:xfrm>
        <a:graphic>
          <a:graphicData uri="http://schemas.openxmlformats.org/presentationml/2006/ole">
            <mc:AlternateContent xmlns:mc="http://schemas.openxmlformats.org/markup-compatibility/2006">
              <mc:Choice xmlns:v="urn:schemas-microsoft-com:vml" Requires="v">
                <p:oleObj spid="_x0000_s3124" name="" r:id="rId5" imgW="647700" imgH="508000" progId="Equation.3">
                  <p:embed/>
                </p:oleObj>
              </mc:Choice>
              <mc:Fallback>
                <p:oleObj name="" r:id="rId5" imgW="647700" imgH="508000" progId="Equation.3">
                  <p:embed/>
                  <p:pic>
                    <p:nvPicPr>
                      <p:cNvPr id="0" name="图片 3123"/>
                      <p:cNvPicPr/>
                      <p:nvPr/>
                    </p:nvPicPr>
                    <p:blipFill>
                      <a:blip r:embed="rId6"/>
                      <a:srcRect/>
                      <a:stretch>
                        <a:fillRect/>
                      </a:stretch>
                    </p:blipFill>
                    <p:spPr>
                      <a:xfrm>
                        <a:off x="6619240" y="2348865"/>
                        <a:ext cx="1788160" cy="950595"/>
                      </a:xfrm>
                      <a:prstGeom prst="rect">
                        <a:avLst/>
                      </a:prstGeom>
                      <a:noFill/>
                      <a:ln w="12700" cmpd="sng">
                        <a:solidFill>
                          <a:schemeClr val="accent1">
                            <a:shade val="50000"/>
                          </a:schemeClr>
                        </a:solidFill>
                        <a:prstDash val="solid"/>
                        <a:miter/>
                      </a:ln>
                    </p:spPr>
                  </p:pic>
                </p:oleObj>
              </mc:Fallback>
            </mc:AlternateContent>
          </a:graphicData>
        </a:graphic>
      </p:graphicFrame>
      <p:sp>
        <p:nvSpPr>
          <p:cNvPr id="2" name="文本框 1"/>
          <p:cNvSpPr txBox="1"/>
          <p:nvPr/>
        </p:nvSpPr>
        <p:spPr>
          <a:xfrm>
            <a:off x="6475730" y="3977005"/>
            <a:ext cx="1775460" cy="460375"/>
          </a:xfrm>
          <a:prstGeom prst="rect">
            <a:avLst/>
          </a:prstGeom>
          <a:solidFill>
            <a:schemeClr val="accent6">
              <a:lumMod val="20000"/>
              <a:lumOff val="80000"/>
            </a:schemeClr>
          </a:solidFill>
        </p:spPr>
        <p:txBody>
          <a:bodyPr wrap="square" rtlCol="0">
            <a:spAutoFit/>
          </a:bodyPr>
          <a:p>
            <a:r>
              <a:rPr lang="zh-CN" altLang="en-US" sz="2400" dirty="0">
                <a:ea typeface="楷体_GB2312"/>
                <a:sym typeface="+mn-ea"/>
              </a:rPr>
              <a:t>阻抗相位：</a:t>
            </a:r>
            <a:endParaRPr lang="zh-CN" altLang="en-US" sz="2400" dirty="0">
              <a:ea typeface="楷体_GB2312"/>
            </a:endParaRPr>
          </a:p>
        </p:txBody>
      </p:sp>
      <p:sp>
        <p:nvSpPr>
          <p:cNvPr id="26630" name="矩形 6"/>
          <p:cNvSpPr/>
          <p:nvPr/>
        </p:nvSpPr>
        <p:spPr>
          <a:xfrm>
            <a:off x="6331585" y="4653280"/>
            <a:ext cx="2635250" cy="521970"/>
          </a:xfrm>
          <a:prstGeom prst="rect">
            <a:avLst/>
          </a:prstGeom>
          <a:noFill/>
          <a:ln w="9525">
            <a:noFill/>
          </a:ln>
        </p:spPr>
        <p:txBody>
          <a:bodyPr wrap="square">
            <a:spAutoFit/>
          </a:bodyPr>
          <a:p>
            <a:r>
              <a:rPr lang="en-US" altLang="zh-CN" sz="28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1" baseline="-30000" dirty="0">
                <a:solidFill>
                  <a:schemeClr val="tx1"/>
                </a:solidFill>
                <a:latin typeface="Times New Roman" panose="02020603050405020304" pitchFamily="18" charset="0"/>
                <a:cs typeface="Times New Roman" panose="02020603050405020304" pitchFamily="18" charset="0"/>
              </a:rPr>
              <a:t>ij</a:t>
            </a:r>
            <a:r>
              <a:rPr lang="en-US" altLang="zh-CN" sz="2800" dirty="0">
                <a:solidFill>
                  <a:schemeClr val="tx1"/>
                </a:solidFill>
                <a:latin typeface="Times New Roman" panose="02020603050405020304" pitchFamily="18" charset="0"/>
                <a:cs typeface="Times New Roman" panose="02020603050405020304" pitchFamily="18" charset="0"/>
              </a:rPr>
              <a:t> = Arg</a:t>
            </a:r>
            <a:r>
              <a:rPr lang="zh-CN" altLang="en-US" sz="2800" dirty="0">
                <a:solidFill>
                  <a:schemeClr val="tx1"/>
                </a:solidFill>
                <a:latin typeface="Times New Roman" panose="02020603050405020304" pitchFamily="18" charset="0"/>
                <a:cs typeface="Times New Roman" panose="02020603050405020304" pitchFamily="18" charset="0"/>
              </a:rPr>
              <a:t>（</a:t>
            </a:r>
            <a:r>
              <a:rPr lang="en-US" altLang="zh-CN" sz="2800" dirty="0">
                <a:solidFill>
                  <a:schemeClr val="tx1"/>
                </a:solidFill>
                <a:latin typeface="Times New Roman" panose="02020603050405020304" pitchFamily="18" charset="0"/>
                <a:cs typeface="Times New Roman" panose="02020603050405020304" pitchFamily="18" charset="0"/>
              </a:rPr>
              <a:t>Z</a:t>
            </a:r>
            <a:r>
              <a:rPr lang="en-US" altLang="zh-CN" sz="2800" baseline="-25000" dirty="0">
                <a:solidFill>
                  <a:schemeClr val="tx1"/>
                </a:solidFill>
                <a:latin typeface="Times New Roman" panose="02020603050405020304" pitchFamily="18" charset="0"/>
                <a:cs typeface="Times New Roman" panose="02020603050405020304" pitchFamily="18" charset="0"/>
              </a:rPr>
              <a:t>ij</a:t>
            </a:r>
            <a:r>
              <a:rPr lang="zh-CN" altLang="en-US" sz="2800" dirty="0">
                <a:solidFill>
                  <a:schemeClr val="tx1"/>
                </a:solidFill>
                <a:latin typeface="Times New Roman" panose="02020603050405020304" pitchFamily="18" charset="0"/>
                <a:cs typeface="Times New Roman" panose="02020603050405020304" pitchFamily="18" charset="0"/>
              </a:rPr>
              <a:t>）</a:t>
            </a:r>
            <a:r>
              <a:rPr lang="en-US" altLang="zh-CN" sz="2800" dirty="0">
                <a:solidFill>
                  <a:schemeClr val="tx1"/>
                </a:solidFill>
                <a:latin typeface="Times New Roman" panose="02020603050405020304" pitchFamily="18" charset="0"/>
                <a:cs typeface="Times New Roman" panose="02020603050405020304" pitchFamily="18" charset="0"/>
              </a:rPr>
              <a:t> </a:t>
            </a:r>
            <a:endParaRPr lang="en-US" altLang="zh-C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4925" y="-317"/>
            <a:ext cx="5708650" cy="11430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法拉第电磁感应定律</a:t>
            </a:r>
            <a:endPar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53251" name="TextBox 5"/>
          <p:cNvSpPr txBox="1"/>
          <p:nvPr/>
        </p:nvSpPr>
        <p:spPr>
          <a:xfrm>
            <a:off x="5363845" y="5444808"/>
            <a:ext cx="3419475" cy="10160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lgn="ctr" eaLnBrk="1" hangingPunct="1">
              <a:spcBef>
                <a:spcPct val="0"/>
              </a:spcBef>
              <a:buClrTx/>
              <a:buSzTx/>
              <a:buFontTx/>
              <a:buNone/>
            </a:pPr>
            <a:r>
              <a:rPr lang="en-US" altLang="zh-CN" sz="2000" b="1" dirty="0"/>
              <a:t>Michael Faraday</a:t>
            </a:r>
            <a:endParaRPr lang="en-US" altLang="zh-CN" sz="2000" b="1" dirty="0"/>
          </a:p>
          <a:p>
            <a:pPr marL="0" lvl="0" indent="0" algn="ctr" eaLnBrk="1" hangingPunct="1">
              <a:spcBef>
                <a:spcPct val="0"/>
              </a:spcBef>
              <a:buClrTx/>
              <a:buSzTx/>
              <a:buFontTx/>
              <a:buNone/>
            </a:pPr>
            <a:r>
              <a:rPr lang="en-US" altLang="zh-CN" sz="2000" b="1" dirty="0"/>
              <a:t>(1791-1867)</a:t>
            </a:r>
            <a:endParaRPr lang="en-US" altLang="zh-CN" sz="2000" b="1" dirty="0"/>
          </a:p>
          <a:p>
            <a:pPr marL="0" lvl="0" indent="0" eaLnBrk="1" hangingPunct="1">
              <a:spcBef>
                <a:spcPct val="0"/>
              </a:spcBef>
              <a:buClrTx/>
              <a:buSzTx/>
              <a:buFontTx/>
              <a:buNone/>
            </a:pPr>
            <a:endParaRPr lang="en-US" altLang="zh-CN" sz="2000" b="1" dirty="0"/>
          </a:p>
        </p:txBody>
      </p:sp>
      <p:sp>
        <p:nvSpPr>
          <p:cNvPr id="53252" name="TextBox 7"/>
          <p:cNvSpPr txBox="1"/>
          <p:nvPr/>
        </p:nvSpPr>
        <p:spPr>
          <a:xfrm>
            <a:off x="754698" y="5804853"/>
            <a:ext cx="4321175" cy="46196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400" b="1" dirty="0"/>
              <a:t>变化的磁场感应产生电场</a:t>
            </a:r>
            <a:endParaRPr lang="zh-CN" altLang="en-US" sz="2400" b="1" dirty="0"/>
          </a:p>
        </p:txBody>
      </p:sp>
      <p:pic>
        <p:nvPicPr>
          <p:cNvPr id="53253" name="Picture 3"/>
          <p:cNvPicPr>
            <a:picLocks noChangeAspect="1"/>
          </p:cNvPicPr>
          <p:nvPr/>
        </p:nvPicPr>
        <p:blipFill>
          <a:blip r:embed="rId1"/>
          <a:stretch>
            <a:fillRect/>
          </a:stretch>
        </p:blipFill>
        <p:spPr>
          <a:xfrm>
            <a:off x="5075555" y="1484630"/>
            <a:ext cx="3623310" cy="3757930"/>
          </a:xfrm>
          <a:prstGeom prst="rect">
            <a:avLst/>
          </a:prstGeom>
          <a:noFill/>
          <a:ln w="9525">
            <a:noFill/>
          </a:ln>
        </p:spPr>
      </p:pic>
      <p:pic>
        <p:nvPicPr>
          <p:cNvPr id="53255" name="Picture 5"/>
          <p:cNvPicPr>
            <a:picLocks noChangeAspect="1"/>
          </p:cNvPicPr>
          <p:nvPr/>
        </p:nvPicPr>
        <p:blipFill>
          <a:blip r:embed="rId2"/>
          <a:stretch>
            <a:fillRect/>
          </a:stretch>
        </p:blipFill>
        <p:spPr>
          <a:xfrm>
            <a:off x="1116330" y="1412875"/>
            <a:ext cx="3298825" cy="4110990"/>
          </a:xfrm>
          <a:prstGeom prst="rect">
            <a:avLst/>
          </a:prstGeom>
          <a:noFill/>
          <a:ln w="9525">
            <a:noFill/>
          </a:ln>
        </p:spPr>
      </p:pic>
      <p:pic>
        <p:nvPicPr>
          <p:cNvPr id="53254" name="Picture 4"/>
          <p:cNvPicPr>
            <a:picLocks noChangeAspect="1"/>
          </p:cNvPicPr>
          <p:nvPr/>
        </p:nvPicPr>
        <p:blipFill>
          <a:blip r:embed="rId3"/>
          <a:stretch>
            <a:fillRect/>
          </a:stretch>
        </p:blipFill>
        <p:spPr>
          <a:xfrm>
            <a:off x="1093470" y="4437380"/>
            <a:ext cx="3321685" cy="1085850"/>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0594" name="Picture 2"/>
          <p:cNvPicPr>
            <a:picLocks noChangeAspect="1"/>
          </p:cNvPicPr>
          <p:nvPr/>
        </p:nvPicPr>
        <p:blipFill>
          <a:blip r:embed="rId1"/>
          <a:srcRect l="1282"/>
          <a:stretch>
            <a:fillRect/>
          </a:stretch>
        </p:blipFill>
        <p:spPr>
          <a:xfrm>
            <a:off x="251778" y="910273"/>
            <a:ext cx="6132512" cy="2836862"/>
          </a:xfrm>
          <a:prstGeom prst="rect">
            <a:avLst/>
          </a:prstGeom>
          <a:noFill/>
          <a:ln w="9525">
            <a:noFill/>
          </a:ln>
        </p:spPr>
      </p:pic>
      <p:pic>
        <p:nvPicPr>
          <p:cNvPr id="110595" name="Picture 3"/>
          <p:cNvPicPr>
            <a:picLocks noChangeAspect="1"/>
          </p:cNvPicPr>
          <p:nvPr/>
        </p:nvPicPr>
        <p:blipFill>
          <a:blip r:embed="rId2"/>
          <a:stretch>
            <a:fillRect/>
          </a:stretch>
        </p:blipFill>
        <p:spPr>
          <a:xfrm>
            <a:off x="251778" y="3645535"/>
            <a:ext cx="6132512" cy="2736850"/>
          </a:xfrm>
          <a:prstGeom prst="rect">
            <a:avLst/>
          </a:prstGeom>
          <a:noFill/>
          <a:ln w="9525">
            <a:noFill/>
          </a:ln>
        </p:spPr>
      </p:pic>
      <p:sp>
        <p:nvSpPr>
          <p:cNvPr id="27652" name="TextBox 1"/>
          <p:cNvSpPr txBox="1">
            <a:spLocks noChangeArrowheads="1"/>
          </p:cNvSpPr>
          <p:nvPr/>
        </p:nvSpPr>
        <p:spPr bwMode="auto">
          <a:xfrm>
            <a:off x="0" y="-26987"/>
            <a:ext cx="9144000" cy="646113"/>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计算得到大地电磁阻抗响应</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73733" name="Text Box 11"/>
          <p:cNvSpPr txBox="1"/>
          <p:nvPr/>
        </p:nvSpPr>
        <p:spPr>
          <a:xfrm>
            <a:off x="6628765" y="1988820"/>
            <a:ext cx="1774825" cy="460375"/>
          </a:xfrm>
          <a:prstGeom prst="rect">
            <a:avLst/>
          </a:prstGeom>
          <a:solidFill>
            <a:schemeClr val="accent6">
              <a:lumMod val="20000"/>
              <a:lumOff val="80000"/>
            </a:schemeClr>
          </a:solid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2400" b="1" dirty="0">
                <a:ea typeface="楷体_GB2312"/>
              </a:rPr>
              <a:t>视电阻率：</a:t>
            </a:r>
            <a:endParaRPr lang="zh-CN" altLang="en-US" sz="2400" b="1" dirty="0">
              <a:ea typeface="楷体_GB2312"/>
            </a:endParaRPr>
          </a:p>
        </p:txBody>
      </p:sp>
      <p:graphicFrame>
        <p:nvGraphicFramePr>
          <p:cNvPr id="73734" name="Object 22"/>
          <p:cNvGraphicFramePr>
            <a:graphicFrameLocks noGrp="1" noChangeAspect="1"/>
          </p:cNvGraphicFramePr>
          <p:nvPr/>
        </p:nvGraphicFramePr>
        <p:xfrm>
          <a:off x="6804025" y="2636520"/>
          <a:ext cx="1788160" cy="950595"/>
        </p:xfrm>
        <a:graphic>
          <a:graphicData uri="http://schemas.openxmlformats.org/presentationml/2006/ole">
            <mc:AlternateContent xmlns:mc="http://schemas.openxmlformats.org/markup-compatibility/2006">
              <mc:Choice xmlns:v="urn:schemas-microsoft-com:vml" Requires="v">
                <p:oleObj spid="_x0000_s3124" name="" r:id="rId3" imgW="647700" imgH="508000" progId="Equation.3">
                  <p:embed/>
                </p:oleObj>
              </mc:Choice>
              <mc:Fallback>
                <p:oleObj name="" r:id="rId3" imgW="647700" imgH="508000" progId="Equation.3">
                  <p:embed/>
                  <p:pic>
                    <p:nvPicPr>
                      <p:cNvPr id="0" name="图片 3123"/>
                      <p:cNvPicPr/>
                      <p:nvPr/>
                    </p:nvPicPr>
                    <p:blipFill>
                      <a:blip r:embed="rId4"/>
                      <a:srcRect/>
                      <a:stretch>
                        <a:fillRect/>
                      </a:stretch>
                    </p:blipFill>
                    <p:spPr>
                      <a:xfrm>
                        <a:off x="6804025" y="2636520"/>
                        <a:ext cx="1788160" cy="950595"/>
                      </a:xfrm>
                      <a:prstGeom prst="rect">
                        <a:avLst/>
                      </a:prstGeom>
                      <a:noFill/>
                      <a:ln w="12700" cmpd="sng">
                        <a:solidFill>
                          <a:schemeClr val="accent1">
                            <a:shade val="50000"/>
                          </a:schemeClr>
                        </a:solidFill>
                        <a:prstDash val="solid"/>
                        <a:miter/>
                      </a:ln>
                    </p:spPr>
                  </p:pic>
                </p:oleObj>
              </mc:Fallback>
            </mc:AlternateContent>
          </a:graphicData>
        </a:graphic>
      </p:graphicFrame>
      <p:sp>
        <p:nvSpPr>
          <p:cNvPr id="2" name="文本框 1"/>
          <p:cNvSpPr txBox="1"/>
          <p:nvPr/>
        </p:nvSpPr>
        <p:spPr>
          <a:xfrm>
            <a:off x="6660515" y="4264660"/>
            <a:ext cx="1775460" cy="460375"/>
          </a:xfrm>
          <a:prstGeom prst="rect">
            <a:avLst/>
          </a:prstGeom>
          <a:solidFill>
            <a:schemeClr val="accent6">
              <a:lumMod val="20000"/>
              <a:lumOff val="80000"/>
            </a:schemeClr>
          </a:solidFill>
        </p:spPr>
        <p:txBody>
          <a:bodyPr wrap="square" rtlCol="0">
            <a:spAutoFit/>
          </a:bodyPr>
          <a:p>
            <a:r>
              <a:rPr lang="zh-CN" altLang="en-US" sz="2400" dirty="0">
                <a:ea typeface="楷体_GB2312"/>
                <a:sym typeface="+mn-ea"/>
              </a:rPr>
              <a:t>阻抗相位：</a:t>
            </a:r>
            <a:endParaRPr lang="zh-CN" altLang="en-US" sz="2400" dirty="0">
              <a:ea typeface="楷体_GB2312"/>
            </a:endParaRPr>
          </a:p>
        </p:txBody>
      </p:sp>
      <p:sp>
        <p:nvSpPr>
          <p:cNvPr id="26630" name="矩形 6"/>
          <p:cNvSpPr/>
          <p:nvPr/>
        </p:nvSpPr>
        <p:spPr>
          <a:xfrm>
            <a:off x="6516370" y="4940935"/>
            <a:ext cx="2635250" cy="521970"/>
          </a:xfrm>
          <a:prstGeom prst="rect">
            <a:avLst/>
          </a:prstGeom>
          <a:noFill/>
          <a:ln w="9525">
            <a:noFill/>
          </a:ln>
        </p:spPr>
        <p:txBody>
          <a:bodyPr wrap="square">
            <a:spAutoFit/>
          </a:bodyPr>
          <a:p>
            <a:r>
              <a:rPr lang="en-US" altLang="zh-CN" sz="28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1" baseline="-30000" dirty="0">
                <a:solidFill>
                  <a:schemeClr val="tx1"/>
                </a:solidFill>
                <a:latin typeface="Times New Roman" panose="02020603050405020304" pitchFamily="18" charset="0"/>
                <a:cs typeface="Times New Roman" panose="02020603050405020304" pitchFamily="18" charset="0"/>
              </a:rPr>
              <a:t>ij</a:t>
            </a:r>
            <a:r>
              <a:rPr lang="en-US" altLang="zh-CN" sz="2800" dirty="0">
                <a:solidFill>
                  <a:schemeClr val="tx1"/>
                </a:solidFill>
                <a:latin typeface="Times New Roman" panose="02020603050405020304" pitchFamily="18" charset="0"/>
                <a:cs typeface="Times New Roman" panose="02020603050405020304" pitchFamily="18" charset="0"/>
              </a:rPr>
              <a:t> = Arg</a:t>
            </a:r>
            <a:r>
              <a:rPr lang="zh-CN" altLang="en-US" sz="2800" dirty="0">
                <a:solidFill>
                  <a:schemeClr val="tx1"/>
                </a:solidFill>
                <a:latin typeface="Times New Roman" panose="02020603050405020304" pitchFamily="18" charset="0"/>
                <a:cs typeface="Times New Roman" panose="02020603050405020304" pitchFamily="18" charset="0"/>
              </a:rPr>
              <a:t>（</a:t>
            </a:r>
            <a:r>
              <a:rPr lang="en-US" altLang="zh-CN" sz="2800" dirty="0">
                <a:solidFill>
                  <a:schemeClr val="tx1"/>
                </a:solidFill>
                <a:latin typeface="Times New Roman" panose="02020603050405020304" pitchFamily="18" charset="0"/>
                <a:cs typeface="Times New Roman" panose="02020603050405020304" pitchFamily="18" charset="0"/>
              </a:rPr>
              <a:t>Z</a:t>
            </a:r>
            <a:r>
              <a:rPr lang="en-US" altLang="zh-CN" sz="2800" baseline="-25000" dirty="0">
                <a:solidFill>
                  <a:schemeClr val="tx1"/>
                </a:solidFill>
                <a:latin typeface="Times New Roman" panose="02020603050405020304" pitchFamily="18" charset="0"/>
                <a:cs typeface="Times New Roman" panose="02020603050405020304" pitchFamily="18" charset="0"/>
              </a:rPr>
              <a:t>ij</a:t>
            </a:r>
            <a:r>
              <a:rPr lang="zh-CN" altLang="en-US" sz="2800" dirty="0">
                <a:solidFill>
                  <a:schemeClr val="tx1"/>
                </a:solidFill>
                <a:latin typeface="Times New Roman" panose="02020603050405020304" pitchFamily="18" charset="0"/>
                <a:cs typeface="Times New Roman" panose="02020603050405020304" pitchFamily="18" charset="0"/>
              </a:rPr>
              <a:t>）</a:t>
            </a:r>
            <a:r>
              <a:rPr lang="en-US" altLang="zh-CN" sz="2800" dirty="0">
                <a:solidFill>
                  <a:schemeClr val="tx1"/>
                </a:solidFill>
                <a:latin typeface="Times New Roman" panose="02020603050405020304" pitchFamily="18" charset="0"/>
                <a:cs typeface="Times New Roman" panose="02020603050405020304" pitchFamily="18" charset="0"/>
              </a:rPr>
              <a:t> </a:t>
            </a:r>
            <a:endParaRPr lang="en-US" altLang="zh-C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2"/>
          <p:cNvSpPr>
            <a:spLocks noGrp="1"/>
          </p:cNvSpPr>
          <p:nvPr>
            <p:ph type="title"/>
          </p:nvPr>
        </p:nvSpPr>
        <p:spPr>
          <a:xfrm>
            <a:off x="394970" y="44133"/>
            <a:ext cx="8229600" cy="690563"/>
          </a:xfrm>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旋转特性</a:t>
            </a:r>
            <a:endParaRPr kumimoji="0" lang="en-GB" altLang="zh-CN"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66563" name="Rectangle 3"/>
          <p:cNvSpPr>
            <a:spLocks noGrp="1"/>
          </p:cNvSpPr>
          <p:nvPr>
            <p:ph type="body" sz="half" idx="1"/>
          </p:nvPr>
        </p:nvSpPr>
        <p:spPr>
          <a:xfrm>
            <a:off x="394970" y="2637155"/>
            <a:ext cx="8230235" cy="619125"/>
          </a:xfrm>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Tahoma" panose="020B0604030504040204" pitchFamily="34" charset="0"/>
              <a:buNone/>
              <a:defRPr/>
            </a:pPr>
            <a:r>
              <a:rPr kumimoji="0" lang="zh-CN" altLang="en-US"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展开上式检查</a:t>
            </a:r>
            <a:r>
              <a:rPr kumimoji="0" lang="en-US"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MT</a:t>
            </a:r>
            <a:r>
              <a:rPr kumimoji="0" lang="zh-CN" altLang="en-US"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阻抗张量的一些旋转特性：</a:t>
            </a:r>
            <a:r>
              <a:rPr lang="zh-CN" altLang="en-US" sz="2400" noProof="0" dirty="0">
                <a:ln>
                  <a:noFill/>
                </a:ln>
                <a:uLnTx/>
                <a:uFillTx/>
                <a:sym typeface="+mn-ea"/>
              </a:rPr>
              <a:t>将旋转矩阵的元素相乘 </a:t>
            </a:r>
            <a:endParaRPr kumimoji="0" lang="en-GB"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Tahoma" panose="020B0604030504040204" pitchFamily="34" charset="0"/>
              <a:buNone/>
              <a:defRPr/>
            </a:pPr>
            <a:endParaRPr kumimoji="0" lang="en-GB"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83972" name="Picture 4"/>
          <p:cNvPicPr>
            <a:picLocks noGrp="1" noChangeAspect="1"/>
          </p:cNvPicPr>
          <p:nvPr>
            <p:ph sz="half" idx="2"/>
          </p:nvPr>
        </p:nvPicPr>
        <p:blipFill>
          <a:blip r:embed="rId1"/>
          <a:srcRect/>
          <a:stretch>
            <a:fillRect/>
          </a:stretch>
        </p:blipFill>
        <p:spPr>
          <a:xfrm>
            <a:off x="1115695" y="1268730"/>
            <a:ext cx="5934075" cy="859790"/>
          </a:xfrm>
        </p:spPr>
      </p:pic>
      <p:pic>
        <p:nvPicPr>
          <p:cNvPr id="83974" name="Picture 6"/>
          <p:cNvPicPr>
            <a:picLocks noChangeAspect="1"/>
          </p:cNvPicPr>
          <p:nvPr/>
        </p:nvPicPr>
        <p:blipFill>
          <a:blip r:embed="rId2"/>
          <a:stretch>
            <a:fillRect/>
          </a:stretch>
        </p:blipFill>
        <p:spPr>
          <a:xfrm>
            <a:off x="179705" y="3644900"/>
            <a:ext cx="8374380" cy="2389505"/>
          </a:xfrm>
          <a:prstGeom prst="rect">
            <a:avLst/>
          </a:prstGeom>
          <a:noFill/>
          <a:ln w="9525">
            <a:noFill/>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title"/>
          </p:nvPr>
        </p:nvSpPr>
        <p:spPr>
          <a:xfrm>
            <a:off x="503238" y="0"/>
            <a:ext cx="8229600" cy="849313"/>
          </a:xfrm>
        </p:spPr>
        <p:txBody>
          <a:bodyPr vert="horz" wrap="square" lIns="91440" tIns="45720" rIns="91440" bIns="4572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旋转不变量</a:t>
            </a:r>
            <a:endParaRPr kumimoji="0" lang="en-GB" altLang="zh-CN"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68611" name="Rectangle 3"/>
          <p:cNvSpPr>
            <a:spLocks noGrp="1"/>
          </p:cNvSpPr>
          <p:nvPr>
            <p:ph type="body" sz="half" idx="1"/>
          </p:nvPr>
        </p:nvSpPr>
        <p:spPr>
          <a:xfrm>
            <a:off x="363538" y="1052513"/>
            <a:ext cx="8780463" cy="1081088"/>
          </a:xfrm>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Tahoma" panose="020B0604030504040204" pitchFamily="34" charset="0"/>
              <a:buNone/>
              <a:defRPr/>
            </a:pPr>
            <a:r>
              <a:rPr kumimoji="0" lang="zh-CN" altLang="en-US"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组合其中一些阻抗，可以证明存在许多旋转不变的组合（不是旋转角度的函数），例如对角线元素的和</a:t>
            </a:r>
            <a:endParaRPr kumimoji="0" lang="en-GB"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84996" name="Picture 4"/>
          <p:cNvPicPr>
            <a:picLocks noChangeAspect="1"/>
          </p:cNvPicPr>
          <p:nvPr/>
        </p:nvPicPr>
        <p:blipFill>
          <a:blip r:embed="rId1"/>
          <a:stretch>
            <a:fillRect/>
          </a:stretch>
        </p:blipFill>
        <p:spPr>
          <a:xfrm>
            <a:off x="333375" y="2100263"/>
            <a:ext cx="8569325" cy="2233612"/>
          </a:xfrm>
          <a:prstGeom prst="rect">
            <a:avLst/>
          </a:prstGeom>
          <a:noFill/>
          <a:ln w="9525">
            <a:noFill/>
          </a:ln>
        </p:spPr>
      </p:pic>
      <p:sp>
        <p:nvSpPr>
          <p:cNvPr id="4" name="Rectangle 3"/>
          <p:cNvSpPr txBox="1"/>
          <p:nvPr/>
        </p:nvSpPr>
        <p:spPr bwMode="auto">
          <a:xfrm>
            <a:off x="333375" y="4509135"/>
            <a:ext cx="8424863" cy="1944688"/>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Tahoma" panose="020B0604030504040204" pitchFamily="34" charset="0"/>
              <a:buNone/>
              <a:defRPr/>
            </a:pPr>
            <a:r>
              <a:rPr kumimoji="0" lang="zh-CN" alt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同样，可以得到其它的旋转不变量</a:t>
            </a:r>
            <a:r>
              <a:rPr kumimoji="0" lang="en-GB" altLang="zh-CN"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a:t>
            </a:r>
            <a:endParaRPr kumimoji="0" lang="en-GB" altLang="zh-CN"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Tahoma" panose="020B0604030504040204" pitchFamily="34" charset="0"/>
              <a:buChar char="n"/>
              <a:defRPr/>
            </a:pPr>
            <a:endParaRPr kumimoji="0" lang="en-GB"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Tahoma" panose="020B0604030504040204" pitchFamily="34" charset="0"/>
              <a:buNone/>
              <a:defRPr/>
            </a:pPr>
            <a:r>
              <a:rPr kumimoji="0" lang="en-GB"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en-GB" altLang="zh-CN" sz="2400" b="1" i="0" u="none" strike="noStrike" kern="0" cap="none" spc="0" normalizeH="0" baseline="0" noProof="0" dirty="0" err="1">
                <a:ln>
                  <a:noFill/>
                </a:ln>
                <a:solidFill>
                  <a:schemeClr val="tx1"/>
                </a:solidFill>
                <a:effectLst>
                  <a:outerShdw blurRad="38100" dist="38100" dir="2700000" algn="tl">
                    <a:srgbClr val="000000"/>
                  </a:outerShdw>
                </a:effectLst>
                <a:uLnTx/>
                <a:uFillTx/>
                <a:latin typeface="+mn-lt"/>
                <a:ea typeface="+mn-ea"/>
                <a:cs typeface="+mn-cs"/>
              </a:rPr>
              <a:t>Zxy</a:t>
            </a:r>
            <a:r>
              <a:rPr kumimoji="0" lang="en-GB"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 </a:t>
            </a:r>
            <a:r>
              <a:rPr kumimoji="0" lang="en-GB" altLang="zh-CN" sz="2400" b="1" i="0" u="none" strike="noStrike" kern="0" cap="none" spc="0" normalizeH="0" baseline="0" noProof="0" dirty="0" err="1">
                <a:ln>
                  <a:noFill/>
                </a:ln>
                <a:solidFill>
                  <a:schemeClr val="tx1"/>
                </a:solidFill>
                <a:effectLst>
                  <a:outerShdw blurRad="38100" dist="38100" dir="2700000" algn="tl">
                    <a:srgbClr val="000000"/>
                  </a:outerShdw>
                </a:effectLst>
                <a:uLnTx/>
                <a:uFillTx/>
                <a:latin typeface="+mn-lt"/>
                <a:ea typeface="+mn-ea"/>
                <a:cs typeface="+mn-cs"/>
              </a:rPr>
              <a:t>Zyx</a:t>
            </a:r>
            <a:r>
              <a:rPr kumimoji="0" lang="en-GB" altLang="zh-CN" sz="24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en-GB"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zh-CN" altLang="en-US"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非对角线项的差也是与旋转角无关</a:t>
            </a:r>
            <a:endParaRPr kumimoji="0" lang="en-GB" altLang="zh-CN"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Rectangle 2"/>
          <p:cNvSpPr>
            <a:spLocks noGrp="1" noRot="1" noChangeArrowheads="1"/>
          </p:cNvSpPr>
          <p:nvPr>
            <p:ph type="title" idx="4294967295"/>
          </p:nvPr>
        </p:nvSpPr>
        <p:spPr>
          <a:xfrm>
            <a:off x="1752600" y="1524000"/>
            <a:ext cx="4648200" cy="533400"/>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4400" b="1" i="0" u="none" strike="noStrike" kern="0" cap="none" spc="0" normalizeH="0" baseline="0" noProof="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112643" name="Picture 3" descr="MT-liucheng2"/>
          <p:cNvPicPr>
            <a:picLocks noChangeAspect="1"/>
          </p:cNvPicPr>
          <p:nvPr/>
        </p:nvPicPr>
        <p:blipFill>
          <a:blip r:embed="rId1"/>
          <a:stretch>
            <a:fillRect/>
          </a:stretch>
        </p:blipFill>
        <p:spPr>
          <a:xfrm>
            <a:off x="1752600" y="228600"/>
            <a:ext cx="6019800" cy="6357938"/>
          </a:xfrm>
          <a:prstGeom prst="rect">
            <a:avLst/>
          </a:prstGeom>
          <a:noFill/>
          <a:ln w="9525">
            <a:noFill/>
          </a:ln>
        </p:spPr>
      </p:pic>
    </p:spTree>
  </p:cSld>
  <p:clrMapOvr>
    <a:masterClrMapping/>
  </p:clrMapOvr>
  <p:transition>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idx="4294967295"/>
          </p:nvPr>
        </p:nvSpPr>
        <p:spPr>
          <a:xfrm>
            <a:off x="1752600" y="1524000"/>
            <a:ext cx="4648200" cy="533400"/>
          </a:xfrm>
        </p:spPr>
        <p:txBody>
          <a:bodyPr/>
          <a:lstStyle/>
          <a:p>
            <a:pPr eaLnBrk="1" hangingPunct="1">
              <a:defRPr/>
            </a:pPr>
            <a:r>
              <a:rPr lang="en-US" altLang="zh-CN" smtClean="0"/>
              <a:t>AMT/MT</a:t>
            </a:r>
            <a:r>
              <a:rPr lang="zh-CN" altLang="zh-CN" smtClean="0"/>
              <a:t>数据处理流程图</a:t>
            </a:r>
            <a:endParaRPr lang="zh-CN" altLang="en-US" smtClean="0"/>
          </a:p>
        </p:txBody>
      </p:sp>
      <p:pic>
        <p:nvPicPr>
          <p:cNvPr id="92163" name="Picture 3" descr="MT-liucheng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9200" y="142875"/>
            <a:ext cx="6705600"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9070" y="-27940"/>
            <a:ext cx="3841750" cy="88011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麦克斯韦定律</a:t>
            </a:r>
            <a:endParaRPr kumimoji="0" lang="zh-CN" altLang="en-US" sz="40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54275" name="TextBox 7"/>
          <p:cNvSpPr txBox="1"/>
          <p:nvPr/>
        </p:nvSpPr>
        <p:spPr>
          <a:xfrm>
            <a:off x="755015" y="2780348"/>
            <a:ext cx="7129463" cy="52228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800" b="1" dirty="0"/>
              <a:t>变化的电场以及传导电流感应产生磁场</a:t>
            </a:r>
            <a:endParaRPr lang="zh-CN" altLang="en-US" sz="2800" b="1" dirty="0"/>
          </a:p>
        </p:txBody>
      </p:sp>
      <p:sp>
        <p:nvSpPr>
          <p:cNvPr id="54276" name="Rectangle 2"/>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4277" name="Rectangle 3"/>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endParaRPr lang="zh-CN" altLang="zh-CN" sz="1800" b="1" dirty="0"/>
          </a:p>
        </p:txBody>
      </p:sp>
      <p:sp>
        <p:nvSpPr>
          <p:cNvPr id="54278" name="Rectangle 5"/>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4279" name="Rectangle 6"/>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endParaRPr lang="zh-CN" altLang="zh-CN" sz="1800" b="1" dirty="0"/>
          </a:p>
        </p:txBody>
      </p:sp>
      <p:sp>
        <p:nvSpPr>
          <p:cNvPr id="54280" name="Rectangle 8"/>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4281" name="Rectangle 9"/>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1000" b="1" dirty="0">
                <a:latin typeface="Calibri" panose="020F0502020204030204" pitchFamily="34" charset="0"/>
              </a:rPr>
              <a:t> </a:t>
            </a:r>
            <a:endParaRPr lang="en-US" altLang="zh-CN" sz="1800" b="1" dirty="0"/>
          </a:p>
        </p:txBody>
      </p:sp>
      <p:sp>
        <p:nvSpPr>
          <p:cNvPr id="54282" name="Rectangle 11"/>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4283" name="Rectangle 12"/>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1000" b="1" dirty="0">
                <a:latin typeface="Calibri" panose="020F0502020204030204" pitchFamily="34" charset="0"/>
              </a:rPr>
              <a:t> </a:t>
            </a:r>
            <a:endParaRPr lang="en-US" altLang="zh-CN" sz="1800" b="1" dirty="0"/>
          </a:p>
        </p:txBody>
      </p:sp>
      <p:grpSp>
        <p:nvGrpSpPr>
          <p:cNvPr id="54284" name="组合 20"/>
          <p:cNvGrpSpPr/>
          <p:nvPr/>
        </p:nvGrpSpPr>
        <p:grpSpPr>
          <a:xfrm>
            <a:off x="1245870" y="1101725"/>
            <a:ext cx="4425950" cy="1471930"/>
            <a:chOff x="4067944" y="5818038"/>
            <a:chExt cx="2270803" cy="917472"/>
          </a:xfrm>
        </p:grpSpPr>
        <p:sp>
          <p:nvSpPr>
            <p:cNvPr id="54286" name="TextBox 21"/>
            <p:cNvSpPr txBox="1"/>
            <p:nvPr/>
          </p:nvSpPr>
          <p:spPr>
            <a:xfrm>
              <a:off x="4067944" y="5818038"/>
              <a:ext cx="2270803" cy="917472"/>
            </a:xfrm>
            <a:prstGeom prst="rect">
              <a:avLst/>
            </a:prstGeom>
            <a:solidFill>
              <a:srgbClr val="C2F0FF"/>
            </a:solidFill>
            <a:ln w="9525">
              <a:noFill/>
            </a:ln>
          </p:spPr>
          <p:txBody>
            <a:bodyPr>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en-US" altLang="zh-CN" sz="1800" b="1" dirty="0">
                <a:solidFill>
                  <a:srgbClr val="3399FF"/>
                </a:solidFill>
              </a:endParaRPr>
            </a:p>
            <a:p>
              <a:pPr marL="0" lvl="0" indent="0" eaLnBrk="1" hangingPunct="1">
                <a:spcBef>
                  <a:spcPct val="0"/>
                </a:spcBef>
                <a:buClrTx/>
                <a:buSzTx/>
                <a:buFontTx/>
                <a:buNone/>
              </a:pPr>
              <a:endParaRPr lang="en-US" altLang="zh-CN" sz="1800" b="1" dirty="0">
                <a:solidFill>
                  <a:srgbClr val="3399FF"/>
                </a:solidFill>
              </a:endParaRPr>
            </a:p>
            <a:p>
              <a:pPr marL="0" lvl="0" indent="0" eaLnBrk="1" hangingPunct="1">
                <a:spcBef>
                  <a:spcPct val="0"/>
                </a:spcBef>
                <a:buClrTx/>
                <a:buSzTx/>
                <a:buFontTx/>
                <a:buNone/>
              </a:pPr>
              <a:endParaRPr lang="zh-CN" altLang="en-US" sz="1800" b="1" dirty="0">
                <a:solidFill>
                  <a:srgbClr val="3399FF"/>
                </a:solidFill>
              </a:endParaRPr>
            </a:p>
          </p:txBody>
        </p:sp>
        <p:graphicFrame>
          <p:nvGraphicFramePr>
            <p:cNvPr id="54287" name="Object 13"/>
            <p:cNvGraphicFramePr>
              <a:graphicFrameLocks noChangeAspect="1"/>
            </p:cNvGraphicFramePr>
            <p:nvPr/>
          </p:nvGraphicFramePr>
          <p:xfrm>
            <a:off x="4222750" y="5876925"/>
            <a:ext cx="1962150" cy="800100"/>
          </p:xfrm>
          <a:graphic>
            <a:graphicData uri="http://schemas.openxmlformats.org/presentationml/2006/ole">
              <mc:AlternateContent xmlns:mc="http://schemas.openxmlformats.org/markup-compatibility/2006">
                <mc:Choice xmlns:v="urn:schemas-microsoft-com:vml" Requires="v">
                  <p:oleObj spid="_x0000_s3085" name="" r:id="rId1" imgW="875665" imgH="355600" progId="Equation.DSMT4">
                    <p:embed/>
                  </p:oleObj>
                </mc:Choice>
                <mc:Fallback>
                  <p:oleObj name="" r:id="rId1" imgW="875665" imgH="355600" progId="Equation.DSMT4">
                    <p:embed/>
                    <p:pic>
                      <p:nvPicPr>
                        <p:cNvPr id="0" name="图片 3084"/>
                        <p:cNvPicPr/>
                        <p:nvPr/>
                      </p:nvPicPr>
                      <p:blipFill>
                        <a:blip r:embed="rId2"/>
                        <a:stretch>
                          <a:fillRect/>
                        </a:stretch>
                      </p:blipFill>
                      <p:spPr>
                        <a:xfrm>
                          <a:off x="4222750" y="5876925"/>
                          <a:ext cx="1962150" cy="800100"/>
                        </a:xfrm>
                        <a:prstGeom prst="rect">
                          <a:avLst/>
                        </a:prstGeom>
                        <a:noFill/>
                        <a:ln w="38100">
                          <a:noFill/>
                          <a:miter/>
                        </a:ln>
                      </p:spPr>
                    </p:pic>
                  </p:oleObj>
                </mc:Fallback>
              </mc:AlternateContent>
            </a:graphicData>
          </a:graphic>
        </p:graphicFrame>
      </p:grpSp>
      <p:sp>
        <p:nvSpPr>
          <p:cNvPr id="54285" name="TextBox 10"/>
          <p:cNvSpPr txBox="1"/>
          <p:nvPr/>
        </p:nvSpPr>
        <p:spPr>
          <a:xfrm>
            <a:off x="6047740" y="1628775"/>
            <a:ext cx="2327275" cy="829945"/>
          </a:xfrm>
          <a:prstGeom prst="rect">
            <a:avLst/>
          </a:prstGeom>
          <a:solidFill>
            <a:srgbClr val="FFFF00"/>
          </a:solid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2400" b="1" dirty="0">
                <a:solidFill>
                  <a:srgbClr val="FF0000"/>
                </a:solidFill>
                <a:latin typeface="Arial" panose="020B0604020202020204" pitchFamily="34" charset="0"/>
              </a:rPr>
              <a:t>J</a:t>
            </a:r>
            <a:r>
              <a:rPr lang="zh-CN" altLang="en-US" sz="2400" b="1" dirty="0">
                <a:solidFill>
                  <a:srgbClr val="FF0000"/>
                </a:solidFill>
                <a:latin typeface="Arial" panose="020B0604020202020204" pitchFamily="34" charset="0"/>
              </a:rPr>
              <a:t>传导电流 ， </a:t>
            </a:r>
            <a:endParaRPr lang="zh-CN" altLang="en-US" sz="2400" b="1" dirty="0">
              <a:solidFill>
                <a:srgbClr val="FF0000"/>
              </a:solidFill>
              <a:latin typeface="Arial" panose="020B0604020202020204" pitchFamily="34" charset="0"/>
            </a:endParaRPr>
          </a:p>
          <a:p>
            <a:pPr marL="0" lvl="0" indent="0" eaLnBrk="1" hangingPunct="1">
              <a:spcBef>
                <a:spcPct val="0"/>
              </a:spcBef>
              <a:buClrTx/>
              <a:buSzTx/>
              <a:buFontTx/>
              <a:buNone/>
            </a:pPr>
            <a:r>
              <a:rPr lang="zh-CN" altLang="en-US" sz="2400" b="1" dirty="0">
                <a:solidFill>
                  <a:srgbClr val="FF0000"/>
                </a:solidFill>
                <a:latin typeface="Arial" panose="020B0604020202020204" pitchFamily="34" charset="0"/>
              </a:rPr>
              <a:t> </a:t>
            </a:r>
            <a:r>
              <a:rPr lang="en-US" altLang="zh-CN" sz="2400" b="1" dirty="0">
                <a:solidFill>
                  <a:srgbClr val="FF0000"/>
                </a:solidFill>
                <a:latin typeface="Arial" panose="020B0604020202020204" pitchFamily="34" charset="0"/>
              </a:rPr>
              <a:t>dD/dt</a:t>
            </a:r>
            <a:r>
              <a:rPr lang="zh-CN" altLang="en-US" sz="2400" b="1" dirty="0">
                <a:solidFill>
                  <a:srgbClr val="FF0000"/>
                </a:solidFill>
                <a:latin typeface="Arial" panose="020B0604020202020204" pitchFamily="34" charset="0"/>
              </a:rPr>
              <a:t>位移电流  </a:t>
            </a:r>
            <a:endParaRPr lang="zh-CN" altLang="en-US" sz="2400" b="1" dirty="0">
              <a:solidFill>
                <a:srgbClr val="FF0000"/>
              </a:solidFill>
              <a:latin typeface="Arial" panose="020B0604020202020204" pitchFamily="34" charset="0"/>
            </a:endParaRPr>
          </a:p>
        </p:txBody>
      </p:sp>
      <p:sp>
        <p:nvSpPr>
          <p:cNvPr id="8" name="TextBox 7"/>
          <p:cNvSpPr txBox="1"/>
          <p:nvPr/>
        </p:nvSpPr>
        <p:spPr>
          <a:xfrm>
            <a:off x="35560" y="3860800"/>
            <a:ext cx="9148445" cy="2907665"/>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n-US" altLang="zh-CN" sz="2800" b="1" dirty="0"/>
              <a:t>1831</a:t>
            </a:r>
            <a:r>
              <a:rPr lang="zh-CN" altLang="en-US" sz="2800" b="1" dirty="0"/>
              <a:t>年法拉第发现“电磁感应定律”，</a:t>
            </a:r>
            <a:r>
              <a:rPr lang="zh-CN" altLang="en-US" sz="2800" b="1" dirty="0">
                <a:sym typeface="+mn-ea"/>
              </a:rPr>
              <a:t>许多人质疑：</a:t>
            </a:r>
            <a:r>
              <a:rPr lang="zh-CN" altLang="en-US" sz="2800" b="1" dirty="0">
                <a:solidFill>
                  <a:srgbClr val="FF0000"/>
                </a:solidFill>
                <a:sym typeface="+mn-ea"/>
              </a:rPr>
              <a:t>“它有什么用？”。</a:t>
            </a:r>
            <a:endParaRPr lang="zh-CN" altLang="en-US" sz="2800" b="1" dirty="0">
              <a:solidFill>
                <a:srgbClr val="FF0000"/>
              </a:solidFill>
              <a:sym typeface="+mn-ea"/>
            </a:endParaRPr>
          </a:p>
          <a:p>
            <a:pPr marL="0" lvl="0" indent="0" eaLnBrk="1" hangingPunct="1">
              <a:spcBef>
                <a:spcPts val="1200"/>
              </a:spcBef>
              <a:buClrTx/>
              <a:buSzTx/>
              <a:buFontTx/>
              <a:buNone/>
            </a:pPr>
            <a:r>
              <a:rPr lang="zh-CN" altLang="en-US" sz="2800" b="1" dirty="0">
                <a:sym typeface="+mn-ea"/>
              </a:rPr>
              <a:t>法拉第回答：</a:t>
            </a:r>
            <a:r>
              <a:rPr lang="zh-CN" altLang="en-US" sz="2800" b="1" dirty="0">
                <a:solidFill>
                  <a:srgbClr val="FFFF00"/>
                </a:solidFill>
                <a:sym typeface="+mn-ea"/>
              </a:rPr>
              <a:t>“一个新生的婴儿，您认为有什么用？”</a:t>
            </a:r>
            <a:endParaRPr lang="en-US" altLang="zh-CN" sz="2800" b="1" dirty="0">
              <a:solidFill>
                <a:srgbClr val="FFFF00"/>
              </a:solidFill>
            </a:endParaRPr>
          </a:p>
          <a:p>
            <a:pPr marL="0" lvl="0" indent="0" eaLnBrk="1" hangingPunct="1">
              <a:spcBef>
                <a:spcPct val="0"/>
              </a:spcBef>
              <a:buClrTx/>
              <a:buSzTx/>
              <a:buFontTx/>
              <a:buNone/>
            </a:pPr>
            <a:endParaRPr lang="en-US" altLang="zh-CN" b="1" dirty="0"/>
          </a:p>
          <a:p>
            <a:pPr marL="0" lvl="0" indent="0" eaLnBrk="1" hangingPunct="1">
              <a:spcBef>
                <a:spcPct val="0"/>
              </a:spcBef>
              <a:buClrTx/>
              <a:buSzTx/>
              <a:buFontTx/>
              <a:buNone/>
            </a:pPr>
            <a:r>
              <a:rPr lang="zh-CN" altLang="en-US" sz="2800" noProof="0"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学术关注的第一要义：是新，首先满足对未知的渴求，其次才是其用途。</a:t>
            </a:r>
            <a:endParaRPr kumimoji="0" lang="en-US" altLang="zh-CN" sz="2800" kern="1200" cap="none" spc="0" normalizeH="0" baseline="0" noProof="0"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a:p>
            <a:pPr marL="0" lvl="0" indent="0" eaLnBrk="1" hangingPunct="1">
              <a:spcBef>
                <a:spcPct val="0"/>
              </a:spcBef>
              <a:buClrTx/>
              <a:buSzTx/>
              <a:buFontTx/>
              <a:buNone/>
            </a:pPr>
            <a:endParaRPr lang="zh-CN" altLang="en-US" b="1" dirty="0">
              <a:solidFill>
                <a:srgbClr val="FF0000"/>
              </a:solidFill>
            </a:endParaRPr>
          </a:p>
          <a:p>
            <a:pPr marL="0" lvl="0" indent="0" eaLnBrk="1" hangingPunct="1">
              <a:spcBef>
                <a:spcPct val="0"/>
              </a:spcBef>
              <a:buClrTx/>
              <a:buSzTx/>
              <a:buFontTx/>
              <a:buNone/>
            </a:pPr>
            <a:endParaRPr lang="en-US" altLang="zh-CN"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0825" y="188913"/>
            <a:ext cx="5710238" cy="1143000"/>
          </a:xfrm>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rPr>
              <a:t>其它的一些关系式</a:t>
            </a:r>
            <a:endParaRPr kumimoji="0" lang="zh-CN" altLang="en-US" sz="4400" b="1"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56323" name="TextBox 7"/>
          <p:cNvSpPr txBox="1"/>
          <p:nvPr/>
        </p:nvSpPr>
        <p:spPr>
          <a:xfrm>
            <a:off x="107950" y="1876425"/>
            <a:ext cx="2159000" cy="52228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800" b="1" dirty="0"/>
              <a:t>本构方程</a:t>
            </a:r>
            <a:endParaRPr lang="zh-CN" altLang="en-US" sz="2800" b="1" dirty="0"/>
          </a:p>
        </p:txBody>
      </p:sp>
      <p:sp>
        <p:nvSpPr>
          <p:cNvPr id="56324" name="Rectangle 2"/>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6325" name="Rectangle 3"/>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endParaRPr lang="zh-CN" altLang="zh-CN" sz="1800" b="1" dirty="0"/>
          </a:p>
        </p:txBody>
      </p:sp>
      <p:sp>
        <p:nvSpPr>
          <p:cNvPr id="56326" name="Rectangle 5"/>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6327" name="Rectangle 6"/>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endParaRPr lang="zh-CN" altLang="zh-CN" sz="1800" b="1" dirty="0"/>
          </a:p>
        </p:txBody>
      </p:sp>
      <p:sp>
        <p:nvSpPr>
          <p:cNvPr id="56328" name="Rectangle 8"/>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6329" name="Rectangle 9"/>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1000" b="1" dirty="0">
                <a:latin typeface="Calibri" panose="020F0502020204030204" pitchFamily="34" charset="0"/>
              </a:rPr>
              <a:t> </a:t>
            </a:r>
            <a:endParaRPr lang="en-US" altLang="zh-CN" sz="1800" b="1" dirty="0"/>
          </a:p>
        </p:txBody>
      </p:sp>
      <p:sp>
        <p:nvSpPr>
          <p:cNvPr id="56330" name="Rectangle 11"/>
          <p:cNvSpPr/>
          <p:nvPr/>
        </p:nvSpPr>
        <p:spPr>
          <a:xfrm>
            <a:off x="0" y="0"/>
            <a:ext cx="9144000" cy="4572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endParaRPr lang="zh-CN" altLang="en-US" sz="1800" b="1" dirty="0"/>
          </a:p>
        </p:txBody>
      </p:sp>
      <p:sp>
        <p:nvSpPr>
          <p:cNvPr id="56331" name="Rectangle 12"/>
          <p:cNvSpPr/>
          <p:nvPr/>
        </p:nvSpPr>
        <p:spPr>
          <a:xfrm>
            <a:off x="0" y="857250"/>
            <a:ext cx="9144000" cy="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a:spcBef>
                <a:spcPct val="0"/>
              </a:spcBef>
              <a:buClrTx/>
              <a:buSzTx/>
              <a:buFontTx/>
              <a:buNone/>
            </a:pPr>
            <a:r>
              <a:rPr lang="en-US" altLang="zh-CN" sz="1000" b="1" dirty="0">
                <a:latin typeface="Calibri" panose="020F0502020204030204" pitchFamily="34" charset="0"/>
              </a:rPr>
              <a:t> </a:t>
            </a:r>
            <a:endParaRPr lang="en-US" altLang="zh-CN" sz="1800" b="1" dirty="0"/>
          </a:p>
        </p:txBody>
      </p:sp>
      <p:pic>
        <p:nvPicPr>
          <p:cNvPr id="56332" name="Picture 3"/>
          <p:cNvPicPr>
            <a:picLocks noChangeAspect="1"/>
          </p:cNvPicPr>
          <p:nvPr/>
        </p:nvPicPr>
        <p:blipFill>
          <a:blip r:embed="rId1"/>
          <a:stretch>
            <a:fillRect/>
          </a:stretch>
        </p:blipFill>
        <p:spPr>
          <a:xfrm>
            <a:off x="2411730" y="1386523"/>
            <a:ext cx="2752725" cy="514350"/>
          </a:xfrm>
          <a:prstGeom prst="rect">
            <a:avLst/>
          </a:prstGeom>
          <a:noFill/>
          <a:ln w="9525">
            <a:noFill/>
          </a:ln>
        </p:spPr>
      </p:pic>
      <p:pic>
        <p:nvPicPr>
          <p:cNvPr id="56333" name="Picture 4"/>
          <p:cNvPicPr>
            <a:picLocks noChangeAspect="1"/>
          </p:cNvPicPr>
          <p:nvPr/>
        </p:nvPicPr>
        <p:blipFill>
          <a:blip r:embed="rId2"/>
          <a:stretch>
            <a:fillRect/>
          </a:stretch>
        </p:blipFill>
        <p:spPr>
          <a:xfrm>
            <a:off x="2411730" y="2092325"/>
            <a:ext cx="2752725" cy="495300"/>
          </a:xfrm>
          <a:prstGeom prst="rect">
            <a:avLst/>
          </a:prstGeom>
          <a:noFill/>
          <a:ln w="9525">
            <a:noFill/>
          </a:ln>
        </p:spPr>
      </p:pic>
      <p:pic>
        <p:nvPicPr>
          <p:cNvPr id="56334" name="Picture 5"/>
          <p:cNvPicPr>
            <a:picLocks noChangeAspect="1"/>
          </p:cNvPicPr>
          <p:nvPr/>
        </p:nvPicPr>
        <p:blipFill>
          <a:blip r:embed="rId3"/>
          <a:stretch>
            <a:fillRect/>
          </a:stretch>
        </p:blipFill>
        <p:spPr>
          <a:xfrm>
            <a:off x="2411730" y="2769553"/>
            <a:ext cx="2762250" cy="438150"/>
          </a:xfrm>
          <a:prstGeom prst="rect">
            <a:avLst/>
          </a:prstGeom>
          <a:noFill/>
          <a:ln w="9525">
            <a:noFill/>
          </a:ln>
        </p:spPr>
      </p:pic>
      <p:sp>
        <p:nvSpPr>
          <p:cNvPr id="56335" name="TextBox 17"/>
          <p:cNvSpPr txBox="1"/>
          <p:nvPr/>
        </p:nvSpPr>
        <p:spPr>
          <a:xfrm>
            <a:off x="107950" y="4579938"/>
            <a:ext cx="2089150" cy="52228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 typeface="Wingdings" panose="05000000000000000000" pitchFamily="2" charset="2"/>
              <a:buChar char="u"/>
            </a:pPr>
            <a:r>
              <a:rPr lang="zh-CN" altLang="en-US" sz="2800" b="1" dirty="0"/>
              <a:t>边界条件</a:t>
            </a:r>
            <a:endParaRPr lang="zh-CN" altLang="en-US" sz="2800" b="1" dirty="0"/>
          </a:p>
        </p:txBody>
      </p:sp>
      <p:pic>
        <p:nvPicPr>
          <p:cNvPr id="56336" name="Picture 6"/>
          <p:cNvPicPr>
            <a:picLocks noChangeAspect="1"/>
          </p:cNvPicPr>
          <p:nvPr/>
        </p:nvPicPr>
        <p:blipFill>
          <a:blip r:embed="rId4"/>
          <a:stretch>
            <a:fillRect/>
          </a:stretch>
        </p:blipFill>
        <p:spPr>
          <a:xfrm>
            <a:off x="2483485" y="4149090"/>
            <a:ext cx="2762250" cy="552450"/>
          </a:xfrm>
          <a:prstGeom prst="rect">
            <a:avLst/>
          </a:prstGeom>
          <a:noFill/>
          <a:ln w="9525">
            <a:noFill/>
          </a:ln>
        </p:spPr>
      </p:pic>
      <p:pic>
        <p:nvPicPr>
          <p:cNvPr id="56337" name="Picture 7"/>
          <p:cNvPicPr>
            <a:picLocks noChangeAspect="1"/>
          </p:cNvPicPr>
          <p:nvPr/>
        </p:nvPicPr>
        <p:blipFill>
          <a:blip r:embed="rId5"/>
          <a:stretch>
            <a:fillRect/>
          </a:stretch>
        </p:blipFill>
        <p:spPr>
          <a:xfrm>
            <a:off x="2483485" y="4915218"/>
            <a:ext cx="2743200" cy="533400"/>
          </a:xfrm>
          <a:prstGeom prst="rect">
            <a:avLst/>
          </a:prstGeom>
          <a:noFill/>
          <a:ln w="9525">
            <a:noFill/>
          </a:ln>
        </p:spPr>
      </p:pic>
      <p:pic>
        <p:nvPicPr>
          <p:cNvPr id="56338" name="Picture 8"/>
          <p:cNvPicPr>
            <a:picLocks noChangeAspect="1"/>
          </p:cNvPicPr>
          <p:nvPr/>
        </p:nvPicPr>
        <p:blipFill>
          <a:blip r:embed="rId6"/>
          <a:stretch>
            <a:fillRect/>
          </a:stretch>
        </p:blipFill>
        <p:spPr>
          <a:xfrm>
            <a:off x="2473960" y="5642293"/>
            <a:ext cx="2752725" cy="533400"/>
          </a:xfrm>
          <a:prstGeom prst="rect">
            <a:avLst/>
          </a:prstGeom>
          <a:noFill/>
          <a:ln w="9525">
            <a:noFill/>
          </a:ln>
        </p:spPr>
      </p:pic>
      <p:sp>
        <p:nvSpPr>
          <p:cNvPr id="56339" name="Text Box 7"/>
          <p:cNvSpPr txBox="1"/>
          <p:nvPr/>
        </p:nvSpPr>
        <p:spPr>
          <a:xfrm>
            <a:off x="6061075" y="2030730"/>
            <a:ext cx="1657350" cy="4000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l-GR" altLang="zh-CN" sz="2000" b="1" dirty="0">
                <a:solidFill>
                  <a:srgbClr val="FF0000"/>
                </a:solidFill>
                <a:latin typeface="Times New Roman" panose="02020603050405020304" pitchFamily="18" charset="0"/>
                <a:ea typeface="MS PGothic" panose="020B0600070205080204" pitchFamily="34" charset="-128"/>
              </a:rPr>
              <a:t>μ</a:t>
            </a:r>
            <a:r>
              <a:rPr lang="en-US" altLang="zh-CN" sz="2000" b="1" baseline="-25000" dirty="0">
                <a:solidFill>
                  <a:srgbClr val="FF0000"/>
                </a:solidFill>
                <a:latin typeface="Times New Roman" panose="02020603050405020304" pitchFamily="18" charset="0"/>
                <a:ea typeface="MS PGothic" panose="020B0600070205080204" pitchFamily="34" charset="-128"/>
              </a:rPr>
              <a:t>0</a:t>
            </a:r>
            <a:r>
              <a:rPr lang="en-US" altLang="zh-CN" sz="2000" b="1" dirty="0">
                <a:solidFill>
                  <a:srgbClr val="FF0000"/>
                </a:solidFill>
                <a:latin typeface="Times New Roman" panose="02020603050405020304" pitchFamily="18" charset="0"/>
              </a:rPr>
              <a:t>= 4</a:t>
            </a:r>
            <a:r>
              <a:rPr lang="el-GR" altLang="zh-CN" sz="2000" b="1" dirty="0">
                <a:solidFill>
                  <a:srgbClr val="FF0000"/>
                </a:solidFill>
                <a:latin typeface="Times New Roman" panose="02020603050405020304" pitchFamily="18" charset="0"/>
                <a:ea typeface="MS PGothic" panose="020B0600070205080204" pitchFamily="34" charset="-128"/>
              </a:rPr>
              <a:t>π </a:t>
            </a:r>
            <a:r>
              <a:rPr lang="el-GR" altLang="zh-CN" sz="2000" b="1" dirty="0">
                <a:solidFill>
                  <a:srgbClr val="FF0000"/>
                </a:solidFill>
                <a:latin typeface="Times New Roman" panose="02020603050405020304" pitchFamily="18" charset="0"/>
              </a:rPr>
              <a:t>x</a:t>
            </a:r>
            <a:r>
              <a:rPr lang="en-US" altLang="zh-CN" sz="2000" b="1" dirty="0">
                <a:solidFill>
                  <a:srgbClr val="FF0000"/>
                </a:solidFill>
                <a:latin typeface="Times New Roman" panose="02020603050405020304" pitchFamily="18" charset="0"/>
              </a:rPr>
              <a:t> 10</a:t>
            </a:r>
            <a:r>
              <a:rPr lang="en-US" altLang="zh-CN" sz="2000" b="1" baseline="30000" dirty="0">
                <a:solidFill>
                  <a:srgbClr val="FF0000"/>
                </a:solidFill>
                <a:latin typeface="Times New Roman" panose="02020603050405020304" pitchFamily="18" charset="0"/>
              </a:rPr>
              <a:t>-7</a:t>
            </a:r>
            <a:r>
              <a:rPr lang="en-US" altLang="zh-CN" sz="2000" b="1" dirty="0">
                <a:solidFill>
                  <a:srgbClr val="FF0000"/>
                </a:solidFill>
                <a:latin typeface="Times New Roman" panose="02020603050405020304" pitchFamily="18" charset="0"/>
              </a:rPr>
              <a:t> </a:t>
            </a:r>
            <a:endParaRPr lang="ru-RU" altLang="zh-CN" sz="2000" b="1" dirty="0">
              <a:solidFill>
                <a:srgbClr val="FF0000"/>
              </a:solidFill>
              <a:latin typeface="Times New Roman" panose="02020603050405020304" pitchFamily="18" charset="0"/>
              <a:ea typeface="MS PGothic" panose="020B0600070205080204" pitchFamily="34" charset="-128"/>
            </a:endParaRPr>
          </a:p>
        </p:txBody>
      </p:sp>
      <p:sp>
        <p:nvSpPr>
          <p:cNvPr id="56340" name="Text Box 18"/>
          <p:cNvSpPr txBox="1"/>
          <p:nvPr/>
        </p:nvSpPr>
        <p:spPr>
          <a:xfrm>
            <a:off x="7427913" y="2092325"/>
            <a:ext cx="1165860"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solidFill>
                  <a:srgbClr val="FF0000"/>
                </a:solidFill>
                <a:latin typeface="Times New Roman" panose="02020603050405020304" pitchFamily="18" charset="0"/>
              </a:rPr>
              <a:t>（亨</a:t>
            </a:r>
            <a:r>
              <a:rPr lang="en-US" altLang="zh-CN" sz="1800" b="1" dirty="0">
                <a:solidFill>
                  <a:srgbClr val="FF0000"/>
                </a:solidFill>
                <a:latin typeface="Times New Roman" panose="02020603050405020304" pitchFamily="18" charset="0"/>
              </a:rPr>
              <a:t>/</a:t>
            </a:r>
            <a:r>
              <a:rPr lang="zh-CN" altLang="en-US" sz="1800" b="1" dirty="0">
                <a:solidFill>
                  <a:srgbClr val="FF0000"/>
                </a:solidFill>
                <a:latin typeface="Times New Roman" panose="02020603050405020304" pitchFamily="18" charset="0"/>
              </a:rPr>
              <a:t>米）</a:t>
            </a:r>
            <a:endParaRPr lang="en-US" altLang="zh-CN" sz="1800" b="1" dirty="0">
              <a:solidFill>
                <a:srgbClr val="FF0000"/>
              </a:solidFill>
              <a:latin typeface="Times New Roman" panose="02020603050405020304" pitchFamily="18" charset="0"/>
            </a:endParaRPr>
          </a:p>
        </p:txBody>
      </p:sp>
      <p:sp>
        <p:nvSpPr>
          <p:cNvPr id="56341" name="Text Box 10"/>
          <p:cNvSpPr txBox="1"/>
          <p:nvPr/>
        </p:nvSpPr>
        <p:spPr>
          <a:xfrm>
            <a:off x="5349875" y="3443288"/>
            <a:ext cx="2608263" cy="4000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el-GR" altLang="zh-CN" sz="2000" b="1" dirty="0">
                <a:solidFill>
                  <a:srgbClr val="FF0000"/>
                </a:solidFill>
                <a:latin typeface="Times New Roman" panose="02020603050405020304" pitchFamily="18" charset="0"/>
                <a:ea typeface="MS PGothic" panose="020B0600070205080204" pitchFamily="34" charset="-128"/>
              </a:rPr>
              <a:t>ε</a:t>
            </a:r>
            <a:r>
              <a:rPr lang="en-US" altLang="zh-CN" sz="2000" b="1" dirty="0">
                <a:solidFill>
                  <a:srgbClr val="FF0000"/>
                </a:solidFill>
                <a:latin typeface="Times New Roman" panose="02020603050405020304" pitchFamily="18" charset="0"/>
                <a:ea typeface="MS PGothic" panose="020B0600070205080204" pitchFamily="34" charset="-128"/>
              </a:rPr>
              <a:t> = </a:t>
            </a:r>
            <a:r>
              <a:rPr lang="el-GR" altLang="zh-CN" sz="2000" b="1" dirty="0">
                <a:solidFill>
                  <a:srgbClr val="FF0000"/>
                </a:solidFill>
                <a:latin typeface="Times New Roman" panose="02020603050405020304" pitchFamily="18" charset="0"/>
                <a:ea typeface="MS PGothic" panose="020B0600070205080204" pitchFamily="34" charset="-128"/>
              </a:rPr>
              <a:t>ε</a:t>
            </a:r>
            <a:r>
              <a:rPr lang="el-GR" altLang="zh-CN" sz="2000" b="1" baseline="-25000" dirty="0">
                <a:solidFill>
                  <a:srgbClr val="FF0000"/>
                </a:solidFill>
                <a:latin typeface="Times New Roman" panose="02020603050405020304" pitchFamily="18" charset="0"/>
                <a:ea typeface="MS PGothic" panose="020B0600070205080204" pitchFamily="34" charset="-128"/>
              </a:rPr>
              <a:t>0</a:t>
            </a:r>
            <a:r>
              <a:rPr lang="en-US" altLang="zh-CN" sz="2000" b="1" baseline="-25000" dirty="0">
                <a:solidFill>
                  <a:srgbClr val="FF0000"/>
                </a:solidFill>
                <a:latin typeface="Times New Roman" panose="02020603050405020304" pitchFamily="18" charset="0"/>
                <a:ea typeface="MS PGothic" panose="020B0600070205080204" pitchFamily="34" charset="-128"/>
              </a:rPr>
              <a:t> </a:t>
            </a:r>
            <a:r>
              <a:rPr lang="en-US" altLang="zh-CN" sz="2000" b="1" dirty="0">
                <a:solidFill>
                  <a:srgbClr val="FF0000"/>
                </a:solidFill>
                <a:latin typeface="Times New Roman" panose="02020603050405020304" pitchFamily="18" charset="0"/>
                <a:ea typeface="MS PGothic" panose="020B0600070205080204" pitchFamily="34" charset="-128"/>
              </a:rPr>
              <a:t> = 1/(36 </a:t>
            </a:r>
            <a:r>
              <a:rPr lang="el-GR" altLang="zh-CN" sz="2000" b="1" dirty="0">
                <a:solidFill>
                  <a:srgbClr val="FF0000"/>
                </a:solidFill>
                <a:latin typeface="Times New Roman" panose="02020603050405020304" pitchFamily="18" charset="0"/>
                <a:ea typeface="MS PGothic" panose="020B0600070205080204" pitchFamily="34" charset="-128"/>
              </a:rPr>
              <a:t>π</a:t>
            </a:r>
            <a:r>
              <a:rPr lang="en-US" altLang="zh-CN" sz="2000" b="1" dirty="0">
                <a:solidFill>
                  <a:srgbClr val="FF0000"/>
                </a:solidFill>
                <a:latin typeface="Times New Roman" panose="02020603050405020304" pitchFamily="18" charset="0"/>
                <a:cs typeface="Times New Roman" panose="02020603050405020304" pitchFamily="18" charset="0"/>
              </a:rPr>
              <a:t> x 10)</a:t>
            </a:r>
            <a:r>
              <a:rPr lang="en-US" altLang="zh-CN" sz="2000" b="1" baseline="30000" dirty="0">
                <a:solidFill>
                  <a:srgbClr val="FF0000"/>
                </a:solidFill>
                <a:latin typeface="Times New Roman" panose="02020603050405020304" pitchFamily="18" charset="0"/>
                <a:cs typeface="Times New Roman" panose="02020603050405020304" pitchFamily="18" charset="0"/>
              </a:rPr>
              <a:t>-9 </a:t>
            </a:r>
            <a:endParaRPr lang="el-GR" altLang="zh-CN" sz="2000" b="1" baseline="30000" dirty="0">
              <a:solidFill>
                <a:srgbClr val="FF0000"/>
              </a:solidFill>
              <a:latin typeface="Times New Roman" panose="02020603050405020304" pitchFamily="18" charset="0"/>
              <a:ea typeface="Times New Roman" panose="02020603050405020304" pitchFamily="18" charset="0"/>
            </a:endParaRPr>
          </a:p>
        </p:txBody>
      </p:sp>
      <p:sp>
        <p:nvSpPr>
          <p:cNvPr id="56342" name="Text Box 19"/>
          <p:cNvSpPr txBox="1"/>
          <p:nvPr/>
        </p:nvSpPr>
        <p:spPr>
          <a:xfrm>
            <a:off x="7740015" y="3500755"/>
            <a:ext cx="1054735" cy="3683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solidFill>
                  <a:srgbClr val="FF0000"/>
                </a:solidFill>
                <a:latin typeface="Times New Roman" panose="02020603050405020304" pitchFamily="18" charset="0"/>
              </a:rPr>
              <a:t>（法</a:t>
            </a:r>
            <a:r>
              <a:rPr lang="en-US" altLang="zh-CN" sz="1800" b="1" dirty="0">
                <a:solidFill>
                  <a:srgbClr val="FF0000"/>
                </a:solidFill>
                <a:latin typeface="Times New Roman" panose="02020603050405020304" pitchFamily="18" charset="0"/>
              </a:rPr>
              <a:t>/</a:t>
            </a:r>
            <a:r>
              <a:rPr lang="zh-CN" altLang="en-US" sz="1800" b="1" dirty="0">
                <a:solidFill>
                  <a:srgbClr val="FF0000"/>
                </a:solidFill>
                <a:latin typeface="Times New Roman" panose="02020603050405020304" pitchFamily="18" charset="0"/>
              </a:rPr>
              <a:t>米）</a:t>
            </a:r>
            <a:endParaRPr lang="en-US" altLang="zh-CN" sz="1800" b="1" dirty="0">
              <a:solidFill>
                <a:srgbClr val="FF0000"/>
              </a:solidFill>
              <a:latin typeface="Times New Roman" panose="02020603050405020304" pitchFamily="18" charset="0"/>
            </a:endParaRPr>
          </a:p>
        </p:txBody>
      </p:sp>
      <p:sp>
        <p:nvSpPr>
          <p:cNvPr id="56343" name="文本框 7"/>
          <p:cNvSpPr txBox="1"/>
          <p:nvPr/>
        </p:nvSpPr>
        <p:spPr>
          <a:xfrm>
            <a:off x="5579428" y="1660525"/>
            <a:ext cx="1530350" cy="36988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solidFill>
                  <a:srgbClr val="FF0000"/>
                </a:solidFill>
                <a:latin typeface="楷体_GB2312"/>
                <a:ea typeface="楷体_GB2312"/>
              </a:rPr>
              <a:t>磁导率：</a:t>
            </a:r>
            <a:endParaRPr lang="zh-CN" altLang="en-US" sz="1800" b="1" dirty="0">
              <a:solidFill>
                <a:srgbClr val="FF0000"/>
              </a:solidFill>
            </a:endParaRPr>
          </a:p>
        </p:txBody>
      </p:sp>
      <p:sp>
        <p:nvSpPr>
          <p:cNvPr id="56344" name="文本框 9"/>
          <p:cNvSpPr txBox="1"/>
          <p:nvPr/>
        </p:nvSpPr>
        <p:spPr>
          <a:xfrm>
            <a:off x="5579745" y="2924810"/>
            <a:ext cx="1391285" cy="3683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mn-lt"/>
                <a:ea typeface="+mn-ea"/>
              </a:defRPr>
            </a:lvl5pPr>
          </a:lstStyle>
          <a:p>
            <a:pPr marL="0" lvl="0" indent="0" eaLnBrk="1" hangingPunct="1">
              <a:spcBef>
                <a:spcPct val="0"/>
              </a:spcBef>
              <a:buClrTx/>
              <a:buSzTx/>
              <a:buFontTx/>
              <a:buNone/>
            </a:pPr>
            <a:r>
              <a:rPr lang="zh-CN" altLang="en-US" sz="1800" b="1" dirty="0">
                <a:solidFill>
                  <a:srgbClr val="FF0000"/>
                </a:solidFill>
                <a:latin typeface="楷体_GB2312"/>
                <a:ea typeface="楷体_GB2312"/>
              </a:rPr>
              <a:t> 介电常数：</a:t>
            </a:r>
            <a:endParaRPr lang="zh-CN" altLang="en-US" sz="1800"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6"/>
          <p:cNvPicPr>
            <a:picLocks noChangeAspect="1"/>
          </p:cNvPicPr>
          <p:nvPr/>
        </p:nvPicPr>
        <p:blipFill>
          <a:blip r:embed="rId1"/>
          <a:srcRect b="47438"/>
          <a:stretch>
            <a:fillRect/>
          </a:stretch>
        </p:blipFill>
        <p:spPr>
          <a:xfrm>
            <a:off x="4500245" y="3758565"/>
            <a:ext cx="3980815" cy="1367790"/>
          </a:xfrm>
          <a:prstGeom prst="rect">
            <a:avLst/>
          </a:prstGeom>
          <a:noFill/>
          <a:ln w="9525">
            <a:noFill/>
          </a:ln>
        </p:spPr>
      </p:pic>
      <p:sp>
        <p:nvSpPr>
          <p:cNvPr id="57347" name="Text Box 7"/>
          <p:cNvSpPr txBox="1"/>
          <p:nvPr/>
        </p:nvSpPr>
        <p:spPr>
          <a:xfrm>
            <a:off x="3851910" y="2061210"/>
            <a:ext cx="5190490"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a:spcBef>
                <a:spcPct val="0"/>
              </a:spcBef>
              <a:buClrTx/>
              <a:buSzTx/>
              <a:buFontTx/>
              <a:buNone/>
            </a:pPr>
            <a:r>
              <a:rPr lang="zh-CN" altLang="en-US" sz="2400" b="1" dirty="0">
                <a:solidFill>
                  <a:srgbClr val="000000"/>
                </a:solidFill>
                <a:latin typeface="Times New Roman" panose="02020603050405020304" pitchFamily="18" charset="0"/>
                <a:ea typeface="宋体" panose="02010600030101010101" pitchFamily="2" charset="-122"/>
              </a:rPr>
              <a:t>利用时谐因子</a:t>
            </a:r>
            <a:r>
              <a:rPr lang="en-US" altLang="zh-CN" sz="2400" b="1" dirty="0">
                <a:solidFill>
                  <a:srgbClr val="0000FF"/>
                </a:solidFill>
                <a:latin typeface="Times New Roman" panose="02020603050405020304" pitchFamily="18" charset="0"/>
                <a:ea typeface="宋体" panose="02010600030101010101" pitchFamily="2" charset="-122"/>
              </a:rPr>
              <a:t>exp(-</a:t>
            </a:r>
            <a:r>
              <a:rPr lang="en-US" altLang="zh-CN" sz="2400" b="1" i="1" dirty="0">
                <a:solidFill>
                  <a:srgbClr val="0000FF"/>
                </a:solidFill>
                <a:latin typeface="Times New Roman" panose="02020603050405020304" pitchFamily="18" charset="0"/>
                <a:ea typeface="宋体" panose="02010600030101010101" pitchFamily="2" charset="-122"/>
              </a:rPr>
              <a:t>i </a:t>
            </a:r>
            <a:r>
              <a:rPr lang="en-US" altLang="zh-CN" sz="2400" b="1" dirty="0">
                <a:solidFill>
                  <a:srgbClr val="0000FF"/>
                </a:solidFill>
                <a:latin typeface="Symbol" panose="05050102010706020507" pitchFamily="18" charset="2"/>
                <a:ea typeface="宋体" panose="02010600030101010101" pitchFamily="2" charset="-122"/>
              </a:rPr>
              <a:t>w</a:t>
            </a:r>
            <a:r>
              <a:rPr lang="en-US" altLang="zh-CN" sz="2400" b="1" dirty="0">
                <a:solidFill>
                  <a:srgbClr val="0000FF"/>
                </a:solidFill>
                <a:latin typeface="Times New Roman" panose="02020603050405020304" pitchFamily="18" charset="0"/>
                <a:ea typeface="宋体" panose="02010600030101010101" pitchFamily="2" charset="-122"/>
              </a:rPr>
              <a:t>t)</a:t>
            </a:r>
            <a:r>
              <a:rPr lang="zh-CN" altLang="en-US" sz="2400" b="1" dirty="0">
                <a:solidFill>
                  <a:srgbClr val="0000FF"/>
                </a:solidFill>
                <a:latin typeface="Times New Roman" panose="02020603050405020304" pitchFamily="18" charset="0"/>
                <a:ea typeface="宋体" panose="02010600030101010101" pitchFamily="2" charset="-122"/>
              </a:rPr>
              <a:t>，</a:t>
            </a:r>
            <a:r>
              <a:rPr lang="zh-CN" altLang="en-US" sz="2400" b="1" dirty="0">
                <a:solidFill>
                  <a:srgbClr val="000000"/>
                </a:solidFill>
                <a:latin typeface="Times New Roman" panose="02020603050405020304" pitchFamily="18" charset="0"/>
                <a:ea typeface="宋体" panose="02010600030101010101" pitchFamily="2" charset="-122"/>
              </a:rPr>
              <a:t>则麦克斯韦方程第三方程和第四方程分别写为：</a:t>
            </a:r>
            <a:endParaRPr lang="en-US" altLang="zh-CN" sz="2400" b="1" dirty="0">
              <a:solidFill>
                <a:srgbClr val="000000"/>
              </a:solidFill>
              <a:latin typeface="Times New Roman" panose="02020603050405020304" pitchFamily="18" charset="0"/>
              <a:ea typeface="宋体" panose="02010600030101010101" pitchFamily="2" charset="-122"/>
            </a:endParaRPr>
          </a:p>
        </p:txBody>
      </p:sp>
      <p:graphicFrame>
        <p:nvGraphicFramePr>
          <p:cNvPr id="25604" name="对象 3"/>
          <p:cNvGraphicFramePr>
            <a:graphicFrameLocks noChangeAspect="1"/>
          </p:cNvGraphicFramePr>
          <p:nvPr/>
        </p:nvGraphicFramePr>
        <p:xfrm>
          <a:off x="755650" y="2421255"/>
          <a:ext cx="2873375" cy="3651250"/>
        </p:xfrm>
        <a:graphic>
          <a:graphicData uri="http://schemas.openxmlformats.org/presentationml/2006/ole">
            <mc:AlternateContent xmlns:mc="http://schemas.openxmlformats.org/markup-compatibility/2006">
              <mc:Choice xmlns:v="urn:schemas-microsoft-com:vml" Requires="v">
                <p:oleObj spid="_x0000_s3077" name="" r:id="rId2" imgW="1079500" imgH="1371600" progId="Equation.DSMT4">
                  <p:embed/>
                </p:oleObj>
              </mc:Choice>
              <mc:Fallback>
                <p:oleObj name="" r:id="rId2" imgW="1079500" imgH="1371600" progId="Equation.DSMT4">
                  <p:embed/>
                  <p:pic>
                    <p:nvPicPr>
                      <p:cNvPr id="0" name="图片 3076"/>
                      <p:cNvPicPr/>
                      <p:nvPr/>
                    </p:nvPicPr>
                    <p:blipFill>
                      <a:blip r:embed="rId3"/>
                      <a:stretch>
                        <a:fillRect/>
                      </a:stretch>
                    </p:blipFill>
                    <p:spPr>
                      <a:xfrm>
                        <a:off x="755650" y="2421255"/>
                        <a:ext cx="2873375" cy="3651250"/>
                      </a:xfrm>
                      <a:prstGeom prst="rect">
                        <a:avLst/>
                      </a:prstGeom>
                      <a:solidFill>
                        <a:srgbClr val="FFFF00"/>
                      </a:solidFill>
                      <a:ln w="38100">
                        <a:noFill/>
                        <a:miter/>
                      </a:ln>
                    </p:spPr>
                  </p:pic>
                </p:oleObj>
              </mc:Fallback>
            </mc:AlternateContent>
          </a:graphicData>
        </a:graphic>
      </p:graphicFrame>
      <p:sp>
        <p:nvSpPr>
          <p:cNvPr id="2" name="右箭头 1"/>
          <p:cNvSpPr/>
          <p:nvPr/>
        </p:nvSpPr>
        <p:spPr>
          <a:xfrm>
            <a:off x="3780155" y="4005580"/>
            <a:ext cx="647700" cy="503555"/>
          </a:xfrm>
          <a:prstGeom prst="rightArrow">
            <a:avLst/>
          </a:prstGeom>
          <a:solidFill>
            <a:srgbClr val="FF3300"/>
          </a:solidFill>
          <a:ln>
            <a:solidFill>
              <a:srgbClr val="FF33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3" name="文本框 2"/>
          <p:cNvSpPr txBox="1"/>
          <p:nvPr/>
        </p:nvSpPr>
        <p:spPr>
          <a:xfrm>
            <a:off x="1547495" y="548640"/>
            <a:ext cx="5371465" cy="645160"/>
          </a:xfrm>
          <a:prstGeom prst="rect">
            <a:avLst/>
          </a:prstGeom>
          <a:noFill/>
        </p:spPr>
        <p:txBody>
          <a:bodyPr wrap="square" rtlCol="0" anchor="t">
            <a:spAutoFit/>
          </a:bodyPr>
          <a:p>
            <a:r>
              <a:rPr lang="zh-CN" altLang="en-US" sz="3600" dirty="0">
                <a:solidFill>
                  <a:srgbClr val="000000"/>
                </a:solidFill>
                <a:latin typeface="Times New Roman" panose="02020603050405020304" pitchFamily="18" charset="0"/>
                <a:sym typeface="+mn-ea"/>
              </a:rPr>
              <a:t>麦克斯韦尔方程组</a:t>
            </a:r>
            <a:endParaRPr lang="zh-CN" altLang="en-US" sz="3600" dirty="0">
              <a:solidFill>
                <a:srgbClr val="000000"/>
              </a:solidFill>
              <a:latin typeface="Times New Roman" panose="02020603050405020304" pitchFamily="18" charset="0"/>
              <a:sym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Text Box 3"/>
          <p:cNvSpPr txBox="1"/>
          <p:nvPr/>
        </p:nvSpPr>
        <p:spPr>
          <a:xfrm>
            <a:off x="902335" y="169545"/>
            <a:ext cx="76200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a:spcBef>
                <a:spcPct val="0"/>
              </a:spcBef>
              <a:buClrTx/>
              <a:buSzTx/>
              <a:buFontTx/>
              <a:buNone/>
            </a:pPr>
            <a:r>
              <a:rPr lang="zh-CN" altLang="en-US" sz="2800" b="1" dirty="0">
                <a:solidFill>
                  <a:srgbClr val="000000"/>
                </a:solidFill>
                <a:latin typeface="Times New Roman" panose="02020603050405020304" pitchFamily="18" charset="0"/>
                <a:ea typeface="宋体" panose="02010600030101010101" pitchFamily="2" charset="-122"/>
              </a:rPr>
              <a:t>作旋度计算</a:t>
            </a:r>
            <a:endParaRPr lang="en-US" altLang="zh-CN" sz="2800" b="1" dirty="0">
              <a:solidFill>
                <a:srgbClr val="000000"/>
              </a:solidFill>
              <a:latin typeface="Times New Roman" panose="02020603050405020304" pitchFamily="18" charset="0"/>
              <a:ea typeface="宋体" panose="02010600030101010101" pitchFamily="2" charset="-122"/>
            </a:endParaRPr>
          </a:p>
        </p:txBody>
      </p:sp>
      <p:pic>
        <p:nvPicPr>
          <p:cNvPr id="58371" name="Picture 4"/>
          <p:cNvPicPr>
            <a:picLocks noChangeAspect="1"/>
          </p:cNvPicPr>
          <p:nvPr/>
        </p:nvPicPr>
        <p:blipFill>
          <a:blip r:embed="rId1"/>
          <a:srcRect b="4438"/>
          <a:stretch>
            <a:fillRect/>
          </a:stretch>
        </p:blipFill>
        <p:spPr>
          <a:xfrm>
            <a:off x="899795" y="765175"/>
            <a:ext cx="7924800" cy="3384232"/>
          </a:xfrm>
          <a:prstGeom prst="rect">
            <a:avLst/>
          </a:prstGeom>
          <a:noFill/>
          <a:ln w="9525">
            <a:noFill/>
          </a:ln>
        </p:spPr>
      </p:pic>
      <p:sp>
        <p:nvSpPr>
          <p:cNvPr id="59394" name="Text Box 2"/>
          <p:cNvSpPr txBox="1"/>
          <p:nvPr/>
        </p:nvSpPr>
        <p:spPr>
          <a:xfrm>
            <a:off x="539433" y="4438015"/>
            <a:ext cx="76200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stStyle>
          <a:p>
            <a:pPr marL="0" lvl="0" indent="0">
              <a:spcBef>
                <a:spcPct val="0"/>
              </a:spcBef>
              <a:buClrTx/>
              <a:buSzTx/>
              <a:buFontTx/>
              <a:buNone/>
            </a:pPr>
            <a:r>
              <a:rPr lang="zh-CN" altLang="en-US" b="1" dirty="0">
                <a:solidFill>
                  <a:srgbClr val="000000"/>
                </a:solidFill>
                <a:latin typeface="Times New Roman" panose="02020603050405020304" pitchFamily="18" charset="0"/>
                <a:ea typeface="宋体" panose="02010600030101010101" pitchFamily="2" charset="-122"/>
              </a:rPr>
              <a:t>利用矢量运算公式（</a:t>
            </a:r>
            <a:r>
              <a:rPr lang="en-US" altLang="zh-CN" b="1" dirty="0">
                <a:solidFill>
                  <a:srgbClr val="000000"/>
                </a:solidFill>
                <a:latin typeface="Times New Roman" panose="02020603050405020304" pitchFamily="18" charset="0"/>
                <a:ea typeface="宋体" panose="02010600030101010101" pitchFamily="2" charset="-122"/>
              </a:rPr>
              <a:t>F</a:t>
            </a:r>
            <a:r>
              <a:rPr lang="zh-CN" altLang="en-US" b="1" dirty="0">
                <a:solidFill>
                  <a:srgbClr val="000000"/>
                </a:solidFill>
                <a:latin typeface="Times New Roman" panose="02020603050405020304" pitchFamily="18" charset="0"/>
                <a:ea typeface="宋体" panose="02010600030101010101" pitchFamily="2" charset="-122"/>
              </a:rPr>
              <a:t>代表电场或磁场）</a:t>
            </a:r>
            <a:endParaRPr lang="zh-CN" altLang="en-US" b="1" dirty="0">
              <a:solidFill>
                <a:srgbClr val="000000"/>
              </a:solidFill>
              <a:latin typeface="Times New Roman" panose="02020603050405020304" pitchFamily="18" charset="0"/>
              <a:ea typeface="宋体" panose="02010600030101010101" pitchFamily="2" charset="-122"/>
            </a:endParaRPr>
          </a:p>
        </p:txBody>
      </p:sp>
      <p:pic>
        <p:nvPicPr>
          <p:cNvPr id="59395" name="Picture 3"/>
          <p:cNvPicPr>
            <a:picLocks noChangeAspect="1"/>
          </p:cNvPicPr>
          <p:nvPr/>
        </p:nvPicPr>
        <p:blipFill>
          <a:blip r:embed="rId2"/>
          <a:stretch>
            <a:fillRect/>
          </a:stretch>
        </p:blipFill>
        <p:spPr>
          <a:xfrm>
            <a:off x="539750" y="5085398"/>
            <a:ext cx="8077200" cy="1330325"/>
          </a:xfrm>
          <a:prstGeom prst="rect">
            <a:avLst/>
          </a:prstGeom>
          <a:noFill/>
          <a:ln w="9525">
            <a:noFill/>
          </a:ln>
        </p:spPr>
      </p:pic>
    </p:spTree>
  </p:cSld>
  <p:clrMapOvr>
    <a:masterClrMapping/>
  </p:clrMapOvr>
  <p:transition/>
</p:sld>
</file>

<file path=ppt/tags/tag1.xml><?xml version="1.0" encoding="utf-8"?>
<p:tagLst xmlns:p="http://schemas.openxmlformats.org/presentationml/2006/main">
  <p:tag name="commondata" val="eyJoZGlkIjoiNWM3MGYxZjkzYmYxZmZmZDQxNTYxNTkxY2M5ZDY3MDEifQ=="/>
</p:tagLst>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龙腾四海">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龙腾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龙腾四海">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龙腾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0</TotalTime>
  <Words>6110</Words>
  <Application>WPS 演示</Application>
  <PresentationFormat/>
  <Paragraphs>1675</Paragraphs>
  <Slides>54</Slides>
  <Notes>17</Notes>
  <HiddenSlides>0</HiddenSlides>
  <MMClips>0</MMClips>
  <ScaleCrop>false</ScaleCrop>
  <HeadingPairs>
    <vt:vector size="8" baseType="variant">
      <vt:variant>
        <vt:lpstr>已用的字体</vt:lpstr>
      </vt:variant>
      <vt:variant>
        <vt:i4>29</vt:i4>
      </vt:variant>
      <vt:variant>
        <vt:lpstr>主题</vt:lpstr>
      </vt:variant>
      <vt:variant>
        <vt:i4>6</vt:i4>
      </vt:variant>
      <vt:variant>
        <vt:lpstr>嵌入 OLE 服务器</vt:lpstr>
      </vt:variant>
      <vt:variant>
        <vt:i4>62</vt:i4>
      </vt:variant>
      <vt:variant>
        <vt:lpstr>幻灯片标题</vt:lpstr>
      </vt:variant>
      <vt:variant>
        <vt:i4>54</vt:i4>
      </vt:variant>
    </vt:vector>
  </HeadingPairs>
  <TitlesOfParts>
    <vt:vector size="151" baseType="lpstr">
      <vt:lpstr>Arial</vt:lpstr>
      <vt:lpstr>宋体</vt:lpstr>
      <vt:lpstr>Wingdings</vt:lpstr>
      <vt:lpstr>Garamond</vt:lpstr>
      <vt:lpstr>Maiandra GD</vt:lpstr>
      <vt:lpstr>隶书</vt:lpstr>
      <vt:lpstr>Wingdings 2</vt:lpstr>
      <vt:lpstr>Arial</vt:lpstr>
      <vt:lpstr>Calibri</vt:lpstr>
      <vt:lpstr>华文中宋</vt:lpstr>
      <vt:lpstr>华文隶书</vt:lpstr>
      <vt:lpstr>华文新魏</vt:lpstr>
      <vt:lpstr>Times New Roman</vt:lpstr>
      <vt:lpstr>黑体</vt:lpstr>
      <vt:lpstr>MS PGothic</vt:lpstr>
      <vt:lpstr>楷体_GB2312</vt:lpstr>
      <vt:lpstr>新宋体</vt:lpstr>
      <vt:lpstr>Symbol</vt:lpstr>
      <vt:lpstr>Tahoma</vt:lpstr>
      <vt:lpstr>微软雅黑</vt:lpstr>
      <vt:lpstr>Arial Unicode MS</vt:lpstr>
      <vt:lpstr>方正粗黑宋简体</vt:lpstr>
      <vt:lpstr>楷体_GB2312</vt:lpstr>
      <vt:lpstr>幼圆</vt:lpstr>
      <vt:lpstr>方正舒体</vt:lpstr>
      <vt:lpstr>楷体</vt:lpstr>
      <vt:lpstr>等线</vt:lpstr>
      <vt:lpstr>Cambria</vt:lpstr>
      <vt:lpstr>华文楷体</vt:lpstr>
      <vt:lpstr>Stream</vt:lpstr>
      <vt:lpstr>龙腾四海</vt:lpstr>
      <vt:lpstr>1_龙腾四海</vt:lpstr>
      <vt:lpstr>5_Office 主题​​</vt:lpstr>
      <vt:lpstr>Office 主题</vt:lpstr>
      <vt:lpstr>1_Office 主题</vt:lpstr>
      <vt:lpstr>Equation.DSMT4</vt:lpstr>
      <vt:lpstr>Equation.3</vt:lpstr>
      <vt:lpstr>Equation.3</vt:lpstr>
      <vt:lpstr>Equation.3</vt:lpstr>
      <vt:lpstr>Word.Document.8</vt:lpstr>
      <vt:lpstr>Equation.DSMT4</vt:lpstr>
      <vt:lpstr>Equation.DSMT4</vt:lpstr>
      <vt:lpstr>Equation.DSMT4</vt:lpstr>
      <vt:lpstr>Equation.DSMT4</vt:lpstr>
      <vt:lpstr>Equation.DSMT4</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Equation.DSMT4</vt:lpstr>
      <vt:lpstr>Equation.3</vt:lpstr>
      <vt:lpstr>Equation.3</vt:lpstr>
      <vt:lpstr>Equation.DSMT4</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Paint.Picture</vt:lpstr>
      <vt:lpstr>PBrush</vt:lpstr>
      <vt:lpstr>PI3.Image</vt:lpstr>
      <vt:lpstr>CorelDraw.Graphic.9</vt:lpstr>
      <vt:lpstr>Equation.3</vt:lpstr>
      <vt:lpstr>Equation.3</vt:lpstr>
      <vt:lpstr>Equation.3</vt:lpstr>
      <vt:lpstr>Equation.3</vt:lpstr>
      <vt:lpstr>Equation.3</vt:lpstr>
      <vt:lpstr>电磁探测理论与大地电磁 在地球内部结构探测应用</vt:lpstr>
      <vt:lpstr>主要内容</vt:lpstr>
      <vt:lpstr>PowerPoint 演示文稿</vt:lpstr>
      <vt:lpstr>安培定律、高斯定律</vt:lpstr>
      <vt:lpstr>法拉第电磁感应定律</vt:lpstr>
      <vt:lpstr>麦克斯韦定律</vt:lpstr>
      <vt:lpstr>其它的一些关系式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地壳岩石 电阻率</vt:lpstr>
      <vt:lpstr>大地电磁测深的优缺点</vt:lpstr>
      <vt:lpstr>PowerPoint 演示文稿</vt:lpstr>
      <vt:lpstr>PowerPoint 演示文稿</vt:lpstr>
      <vt:lpstr>PowerPoint 演示文稿</vt:lpstr>
      <vt:lpstr>最简单模型：均匀半空间问题</vt:lpstr>
      <vt:lpstr>PowerPoint 演示文稿</vt:lpstr>
      <vt:lpstr>一维正演：层状介质模型</vt:lpstr>
      <vt:lpstr>为什么能够测深？—感性认识</vt:lpstr>
      <vt:lpstr>四种典型的三层模型曲线：K、H、A和Q</vt:lpstr>
      <vt:lpstr>PowerPoint 演示文稿</vt:lpstr>
      <vt:lpstr>阻抗定义的推广：张量阻抗和倾子矢量</vt:lpstr>
      <vt:lpstr>PowerPoint 演示文稿</vt:lpstr>
      <vt:lpstr>Expected MT impedance tensors</vt:lpstr>
      <vt:lpstr>大地电磁测深反演</vt:lpstr>
      <vt:lpstr>反演问题和反演方法的分类</vt:lpstr>
      <vt:lpstr>正则化反演方法</vt:lpstr>
      <vt:lpstr>正则化反演的基本原理</vt:lpstr>
      <vt:lpstr>PowerPoint 演示文稿</vt:lpstr>
      <vt:lpstr>MT数据处理方法（计算阻抗、倾子）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电磁法的分类方式</vt:lpstr>
      <vt:lpstr>大地电磁法的发展</vt:lpstr>
      <vt:lpstr>五大连池火山探测</vt:lpstr>
      <vt:lpstr>PowerPoint 演示文稿</vt:lpstr>
      <vt:lpstr>PowerPoint 演示文稿</vt:lpstr>
      <vt:lpstr>旋转特性</vt:lpstr>
      <vt:lpstr>旋转不变量</vt:lpstr>
      <vt:lpstr>PowerPoint 演示文稿</vt:lpstr>
      <vt:lpstr>AMT/MT数据处理流程图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大地电磁测深原理及应用</dc:title>
  <dc:creator>博士后</dc:creator>
  <cp:lastModifiedBy>汤姆</cp:lastModifiedBy>
  <cp:revision>971</cp:revision>
  <dcterms:created xsi:type="dcterms:W3CDTF">2004-10-09T10:50:00Z</dcterms:created>
  <dcterms:modified xsi:type="dcterms:W3CDTF">2024-08-28T08:33:04Z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3D108656C090449FA47267E03C98479B_13</vt:lpwstr>
  </property>
  <property fmtid="{D5CDD505-2E9C-101B-9397-08002B2CF9AE}" pid="3" name="KSOProductBuildVer">
    <vt:lpwstr>2052-12.1.0.17133</vt:lpwstr>
  </property>
</Properties>
</file>